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2"/>
  </p:sldMasterIdLst>
  <p:notesMasterIdLst>
    <p:notesMasterId r:id="rId18"/>
  </p:notesMasterIdLst>
  <p:sldIdLst>
    <p:sldId id="267" r:id="rId3"/>
    <p:sldId id="381" r:id="rId4"/>
    <p:sldId id="401" r:id="rId5"/>
    <p:sldId id="412" r:id="rId6"/>
    <p:sldId id="413" r:id="rId7"/>
    <p:sldId id="410" r:id="rId8"/>
    <p:sldId id="411" r:id="rId9"/>
    <p:sldId id="417" r:id="rId10"/>
    <p:sldId id="414" r:id="rId11"/>
    <p:sldId id="415" r:id="rId12"/>
    <p:sldId id="416" r:id="rId13"/>
    <p:sldId id="418" r:id="rId14"/>
    <p:sldId id="419" r:id="rId15"/>
    <p:sldId id="306" r:id="rId16"/>
    <p:sldId id="409" r:id="rId17"/>
  </p:sldIdLst>
  <p:sldSz cx="9144000" cy="5143500" type="screen16x9"/>
  <p:notesSz cx="6858000" cy="994568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华文中宋" panose="0201060004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558E"/>
    <a:srgbClr val="FFFFFF"/>
    <a:srgbClr val="007CD0"/>
    <a:srgbClr val="0099FF"/>
    <a:srgbClr val="006F96"/>
    <a:srgbClr val="0077C8"/>
    <a:srgbClr val="33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0" autoAdjust="0"/>
    <p:restoredTop sz="93850" autoAdjust="0"/>
  </p:normalViewPr>
  <p:slideViewPr>
    <p:cSldViewPr>
      <p:cViewPr>
        <p:scale>
          <a:sx n="71" d="100"/>
          <a:sy n="71" d="100"/>
        </p:scale>
        <p:origin x="1204" y="348"/>
      </p:cViewPr>
      <p:guideLst>
        <p:guide orient="horz" pos="1620"/>
        <p:guide pos="288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FE7A-E46C-481B-A474-94F0023DF0EB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D6A01-66A6-41DB-92CC-920FC3B03F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4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49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22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668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55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9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4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7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00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16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03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68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0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96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6A01-66A6-41DB-92CC-920FC3B03F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2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33E6F-83D4-4F81-BE2A-081F9606C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08" y="51470"/>
            <a:ext cx="8856984" cy="35289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江苏省重点资助课题“区域推进初中物理实验教学有效性策略的研究”</a:t>
            </a:r>
            <a:r>
              <a:rPr lang="en-US" altLang="zh-CN" dirty="0"/>
              <a:t>——</a:t>
            </a:r>
            <a:r>
              <a:rPr lang="zh-CN" altLang="en-US" dirty="0"/>
              <a:t>实践性作业项目研究</a:t>
            </a:r>
          </a:p>
        </p:txBody>
      </p:sp>
    </p:spTree>
    <p:extLst>
      <p:ext uri="{BB962C8B-B14F-4D97-AF65-F5344CB8AC3E}">
        <p14:creationId xmlns:p14="http://schemas.microsoft.com/office/powerpoint/2010/main" val="23449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9"/>
          <p:cNvSpPr>
            <a:spLocks noChangeArrowheads="1"/>
          </p:cNvSpPr>
          <p:nvPr userDrawn="1"/>
        </p:nvSpPr>
        <p:spPr bwMode="auto">
          <a:xfrm>
            <a:off x="0" y="5019088"/>
            <a:ext cx="9145616" cy="126000"/>
          </a:xfrm>
          <a:prstGeom prst="rect">
            <a:avLst/>
          </a:prstGeom>
          <a:solidFill>
            <a:srgbClr val="007CD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52371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46" y="1785826"/>
            <a:ext cx="4929391" cy="341278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307152" y="1077058"/>
            <a:ext cx="6687185" cy="825891"/>
          </a:xfrm>
          <a:prstGeom prst="rect">
            <a:avLst/>
          </a:prstGeom>
          <a:solidFill>
            <a:srgbClr val="000066"/>
          </a:solidFill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§9.3   </a:t>
            </a:r>
            <a:r>
              <a:rPr lang="zh-CN" altLang="en-US" sz="4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力与运动的关系</a:t>
            </a:r>
            <a:endParaRPr lang="en-US" altLang="zh-CN" sz="4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B16492-AF81-43A5-BBEB-AFBF6C428977}"/>
              </a:ext>
            </a:extLst>
          </p:cNvPr>
          <p:cNvSpPr txBox="1"/>
          <p:nvPr/>
        </p:nvSpPr>
        <p:spPr>
          <a:xfrm>
            <a:off x="95754" y="-47271"/>
            <a:ext cx="910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00" dirty="0">
                <a:latin typeface="华文中宋" panose="02010600040101010101" pitchFamily="2" charset="-122"/>
                <a:ea typeface="华文中宋" panose="02010600040101010101" pitchFamily="2" charset="-122"/>
              </a:rPr>
              <a:t>江苏省重点资助课题“区域推进初中物理实验教学有效性策略的研究”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D9449B3-29AD-4498-BFE9-6E79A0109D69}"/>
              </a:ext>
            </a:extLst>
          </p:cNvPr>
          <p:cNvGrpSpPr/>
          <p:nvPr/>
        </p:nvGrpSpPr>
        <p:grpSpPr>
          <a:xfrm>
            <a:off x="4559171" y="383189"/>
            <a:ext cx="4550809" cy="473128"/>
            <a:chOff x="4533138" y="267197"/>
            <a:chExt cx="4550809" cy="473128"/>
          </a:xfrm>
        </p:grpSpPr>
        <p:cxnSp>
          <p:nvCxnSpPr>
            <p:cNvPr id="40" name="直接连接符 39"/>
            <p:cNvCxnSpPr>
              <a:cxnSpLocks noChangeAspect="1"/>
            </p:cNvCxnSpPr>
            <p:nvPr/>
          </p:nvCxnSpPr>
          <p:spPr bwMode="auto">
            <a:xfrm flipH="1">
              <a:off x="4589116" y="740325"/>
              <a:ext cx="44642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5AD9708-A0A6-45F8-B92C-BD2BE9007501}"/>
                </a:ext>
              </a:extLst>
            </p:cNvPr>
            <p:cNvGrpSpPr/>
            <p:nvPr/>
          </p:nvGrpSpPr>
          <p:grpSpPr>
            <a:xfrm>
              <a:off x="4533138" y="267197"/>
              <a:ext cx="4550809" cy="432325"/>
              <a:chOff x="4533138" y="267197"/>
              <a:chExt cx="4550809" cy="432325"/>
            </a:xfrm>
          </p:grpSpPr>
          <p:grpSp>
            <p:nvGrpSpPr>
              <p:cNvPr id="19" name="组合 18"/>
              <p:cNvGrpSpPr>
                <a:grpSpLocks noChangeAspect="1"/>
              </p:cNvGrpSpPr>
              <p:nvPr/>
            </p:nvGrpSpPr>
            <p:grpSpPr>
              <a:xfrm>
                <a:off x="453313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22" name="同心圆 21"/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23" name="椭圆 22"/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实</a:t>
                  </a:r>
                </a:p>
              </p:txBody>
            </p:sp>
          </p:grpSp>
          <p:grpSp>
            <p:nvGrpSpPr>
              <p:cNvPr id="24" name="组合 23"/>
              <p:cNvGrpSpPr>
                <a:grpSpLocks noChangeAspect="1"/>
              </p:cNvGrpSpPr>
              <p:nvPr/>
            </p:nvGrpSpPr>
            <p:grpSpPr>
              <a:xfrm>
                <a:off x="504794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27" name="同心圆 26"/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28" name="椭圆 27"/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践</a:t>
                  </a:r>
                </a:p>
              </p:txBody>
            </p:sp>
          </p:grpSp>
          <p:grpSp>
            <p:nvGrpSpPr>
              <p:cNvPr id="29" name="组合 28"/>
              <p:cNvGrpSpPr>
                <a:grpSpLocks noChangeAspect="1"/>
              </p:cNvGrpSpPr>
              <p:nvPr/>
            </p:nvGrpSpPr>
            <p:grpSpPr>
              <a:xfrm>
                <a:off x="556275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32" name="同心圆 31"/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33" name="椭圆 32"/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性</a:t>
                  </a:r>
                </a:p>
              </p:txBody>
            </p:sp>
          </p:grpSp>
          <p:grpSp>
            <p:nvGrpSpPr>
              <p:cNvPr id="34" name="组合 33"/>
              <p:cNvGrpSpPr>
                <a:grpSpLocks noChangeAspect="1"/>
              </p:cNvGrpSpPr>
              <p:nvPr/>
            </p:nvGrpSpPr>
            <p:grpSpPr>
              <a:xfrm>
                <a:off x="607756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37" name="同心圆 36"/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作</a:t>
                  </a:r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4DBC1A99-3F86-490D-888B-C80602F36C5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9237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42" name="组合 41">
                  <a:extLst>
                    <a:ext uri="{FF2B5EF4-FFF2-40B4-BE49-F238E27FC236}">
                      <a16:creationId xmlns:a16="http://schemas.microsoft.com/office/drawing/2014/main" id="{282D1749-7C83-436E-97AB-07E6C2E4C474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45" name="同心圆 36">
                    <a:extLst>
                      <a:ext uri="{FF2B5EF4-FFF2-40B4-BE49-F238E27FC236}">
                        <a16:creationId xmlns:a16="http://schemas.microsoft.com/office/drawing/2014/main" id="{FE44969D-1674-4712-BE57-DF3F156555D5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46" name="椭圆 45">
                    <a:extLst>
                      <a:ext uri="{FF2B5EF4-FFF2-40B4-BE49-F238E27FC236}">
                        <a16:creationId xmlns:a16="http://schemas.microsoft.com/office/drawing/2014/main" id="{1DE99E23-AF75-45C2-BBDB-499498235A8D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44" name="TextBox 35">
                  <a:extLst>
                    <a:ext uri="{FF2B5EF4-FFF2-40B4-BE49-F238E27FC236}">
                      <a16:creationId xmlns:a16="http://schemas.microsoft.com/office/drawing/2014/main" id="{1FB0B849-26A5-407B-8BB7-92DD0CDFC09D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业</a:t>
                  </a:r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D1DCAD3E-53B4-4BB7-B5DA-23CA884945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13680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61648A34-84D7-4C12-9511-1EE86B66F41A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50" name="同心圆 36">
                    <a:extLst>
                      <a:ext uri="{FF2B5EF4-FFF2-40B4-BE49-F238E27FC236}">
                        <a16:creationId xmlns:a16="http://schemas.microsoft.com/office/drawing/2014/main" id="{E74DB76F-922B-4CF8-B647-D6C28FB3D3C7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51" name="椭圆 50">
                    <a:extLst>
                      <a:ext uri="{FF2B5EF4-FFF2-40B4-BE49-F238E27FC236}">
                        <a16:creationId xmlns:a16="http://schemas.microsoft.com/office/drawing/2014/main" id="{0C7972F3-AF7D-44A3-BDA5-5ADF95C869FA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49" name="TextBox 35">
                  <a:extLst>
                    <a:ext uri="{FF2B5EF4-FFF2-40B4-BE49-F238E27FC236}">
                      <a16:creationId xmlns:a16="http://schemas.microsoft.com/office/drawing/2014/main" id="{9BC76C47-BE57-4ACD-8FA5-A67EB9515462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研</a:t>
                  </a:r>
                </a:p>
              </p:txBody>
            </p:sp>
          </p:grp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93940CC7-A301-4CA6-B9EE-71A0D040806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2199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53" name="组合 52">
                  <a:extLst>
                    <a:ext uri="{FF2B5EF4-FFF2-40B4-BE49-F238E27FC236}">
                      <a16:creationId xmlns:a16="http://schemas.microsoft.com/office/drawing/2014/main" id="{3AC7D8BF-D8D5-43EB-9C4A-5E94D60F2EFF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55" name="同心圆 36">
                    <a:extLst>
                      <a:ext uri="{FF2B5EF4-FFF2-40B4-BE49-F238E27FC236}">
                        <a16:creationId xmlns:a16="http://schemas.microsoft.com/office/drawing/2014/main" id="{6AA64EEE-B234-45AF-8E45-AB462A62F984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56" name="椭圆 55">
                    <a:extLst>
                      <a:ext uri="{FF2B5EF4-FFF2-40B4-BE49-F238E27FC236}">
                        <a16:creationId xmlns:a16="http://schemas.microsoft.com/office/drawing/2014/main" id="{536A6259-B33D-4DF4-B15F-74FC49ADA000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54" name="TextBox 35">
                  <a:extLst>
                    <a:ext uri="{FF2B5EF4-FFF2-40B4-BE49-F238E27FC236}">
                      <a16:creationId xmlns:a16="http://schemas.microsoft.com/office/drawing/2014/main" id="{E9C45A4B-92AA-4714-9758-C3372886C73A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目</a:t>
                  </a:r>
                </a:p>
              </p:txBody>
            </p:sp>
          </p:grp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265DA703-DF91-4119-95A5-A023487779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0718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58" name="组合 57">
                  <a:extLst>
                    <a:ext uri="{FF2B5EF4-FFF2-40B4-BE49-F238E27FC236}">
                      <a16:creationId xmlns:a16="http://schemas.microsoft.com/office/drawing/2014/main" id="{080E34D6-1369-4964-9E1A-78952BD47F13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60" name="同心圆 36">
                    <a:extLst>
                      <a:ext uri="{FF2B5EF4-FFF2-40B4-BE49-F238E27FC236}">
                        <a16:creationId xmlns:a16="http://schemas.microsoft.com/office/drawing/2014/main" id="{C2D5708B-1701-4CF2-8BB5-A55EE98E4A53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61" name="椭圆 60">
                    <a:extLst>
                      <a:ext uri="{FF2B5EF4-FFF2-40B4-BE49-F238E27FC236}">
                        <a16:creationId xmlns:a16="http://schemas.microsoft.com/office/drawing/2014/main" id="{B6783388-5885-4436-83B1-AB24C21D5CB8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59" name="TextBox 35">
                  <a:extLst>
                    <a:ext uri="{FF2B5EF4-FFF2-40B4-BE49-F238E27FC236}">
                      <a16:creationId xmlns:a16="http://schemas.microsoft.com/office/drawing/2014/main" id="{39869B99-FAC5-419F-ACB5-68988E9230D8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项</a:t>
                  </a:r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E9020EE8-C8FE-4053-B005-DB4239F656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51621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63" name="组合 62">
                  <a:extLst>
                    <a:ext uri="{FF2B5EF4-FFF2-40B4-BE49-F238E27FC236}">
                      <a16:creationId xmlns:a16="http://schemas.microsoft.com/office/drawing/2014/main" id="{F9779B49-BE34-48B3-89FB-D29F41B2DA33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65" name="同心圆 36">
                    <a:extLst>
                      <a:ext uri="{FF2B5EF4-FFF2-40B4-BE49-F238E27FC236}">
                        <a16:creationId xmlns:a16="http://schemas.microsoft.com/office/drawing/2014/main" id="{FAAD35B3-23E5-4081-A1E4-B76CF1732373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66" name="椭圆 65">
                    <a:extLst>
                      <a:ext uri="{FF2B5EF4-FFF2-40B4-BE49-F238E27FC236}">
                        <a16:creationId xmlns:a16="http://schemas.microsoft.com/office/drawing/2014/main" id="{E3F0492F-32E0-40BA-90A0-125976381009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64" name="TextBox 35">
                  <a:extLst>
                    <a:ext uri="{FF2B5EF4-FFF2-40B4-BE49-F238E27FC236}">
                      <a16:creationId xmlns:a16="http://schemas.microsoft.com/office/drawing/2014/main" id="{3044A7DC-79A4-4A48-8CB4-BDE9C32433A5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究</a:t>
                  </a:r>
                </a:p>
              </p:txBody>
            </p:sp>
          </p:grpSp>
        </p:grp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FE311A7-14A4-4507-A7AB-014979BB7E28}"/>
              </a:ext>
            </a:extLst>
          </p:cNvPr>
          <p:cNvGrpSpPr/>
          <p:nvPr/>
        </p:nvGrpSpPr>
        <p:grpSpPr>
          <a:xfrm>
            <a:off x="5042371" y="3152930"/>
            <a:ext cx="3644563" cy="678574"/>
            <a:chOff x="714752" y="3277395"/>
            <a:chExt cx="1637215" cy="936792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B533D428-28D2-4152-88F8-A6519DF9CF08}"/>
                </a:ext>
              </a:extLst>
            </p:cNvPr>
            <p:cNvGrpSpPr/>
            <p:nvPr/>
          </p:nvGrpSpPr>
          <p:grpSpPr>
            <a:xfrm>
              <a:off x="714752" y="3277395"/>
              <a:ext cx="1637215" cy="936792"/>
              <a:chOff x="4022289" y="1656857"/>
              <a:chExt cx="4632539" cy="5972864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圆角矩形 367">
                <a:extLst>
                  <a:ext uri="{FF2B5EF4-FFF2-40B4-BE49-F238E27FC236}">
                    <a16:creationId xmlns:a16="http://schemas.microsoft.com/office/drawing/2014/main" id="{E4E54DB3-2234-4825-939B-36A3565F22EB}"/>
                  </a:ext>
                </a:extLst>
              </p:cNvPr>
              <p:cNvSpPr/>
              <p:nvPr/>
            </p:nvSpPr>
            <p:spPr>
              <a:xfrm>
                <a:off x="4022289" y="1656857"/>
                <a:ext cx="4632539" cy="5972864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CD0"/>
                  </a:solidFill>
                </a:endParaRPr>
              </a:p>
            </p:txBody>
          </p:sp>
          <p:sp>
            <p:nvSpPr>
              <p:cNvPr id="71" name="圆角矩形 368">
                <a:extLst>
                  <a:ext uri="{FF2B5EF4-FFF2-40B4-BE49-F238E27FC236}">
                    <a16:creationId xmlns:a16="http://schemas.microsoft.com/office/drawing/2014/main" id="{4779496A-FC03-45FF-8663-7486D702707E}"/>
                  </a:ext>
                </a:extLst>
              </p:cNvPr>
              <p:cNvSpPr/>
              <p:nvPr/>
            </p:nvSpPr>
            <p:spPr>
              <a:xfrm>
                <a:off x="4145899" y="2175916"/>
                <a:ext cx="4508929" cy="5070554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7CD0"/>
                  </a:solidFill>
                </a:endParaRPr>
              </a:p>
            </p:txBody>
          </p:sp>
        </p:grpSp>
        <p:sp>
          <p:nvSpPr>
            <p:cNvPr id="69" name="TextBox 366">
              <a:extLst>
                <a:ext uri="{FF2B5EF4-FFF2-40B4-BE49-F238E27FC236}">
                  <a16:creationId xmlns:a16="http://schemas.microsoft.com/office/drawing/2014/main" id="{48F5B51B-82AB-4D09-80BC-ACCD39D0FEEF}"/>
                </a:ext>
              </a:extLst>
            </p:cNvPr>
            <p:cNvSpPr txBox="1"/>
            <p:nvPr/>
          </p:nvSpPr>
          <p:spPr>
            <a:xfrm>
              <a:off x="762632" y="3514257"/>
              <a:ext cx="1589335" cy="5098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2400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宋体" pitchFamily="2" charset="-122"/>
                </a:rPr>
                <a:t>常州市滨江中学    钱相如</a:t>
              </a:r>
              <a:endParaRPr lang="zh-CN" altLang="zh-CN" sz="2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8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8" y="161501"/>
            <a:ext cx="855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学创任务：先模拟乒乓球如“实践卡”所示的受力情景，</a:t>
            </a:r>
            <a:endParaRPr lang="en-US" altLang="zh-CN" dirty="0"/>
          </a:p>
          <a:p>
            <a:r>
              <a:rPr lang="en-US" altLang="zh-CN" dirty="0"/>
              <a:t>                      </a:t>
            </a:r>
            <a:r>
              <a:rPr lang="zh-CN" altLang="zh-CN" dirty="0"/>
              <a:t>并观察运动状态变化特点；再在合作学习中实现“共享共学共创”。</a:t>
            </a: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2088232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19B55B-3F5A-47B3-956C-E2501ADBE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0" y="1827341"/>
            <a:ext cx="257865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39FFCA-8687-41A6-846D-B6836869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26991"/>
            <a:ext cx="2578650" cy="25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B73A4AC-6537-44BB-9271-23C4C2654C2E}"/>
              </a:ext>
            </a:extLst>
          </p:cNvPr>
          <p:cNvGrpSpPr/>
          <p:nvPr/>
        </p:nvGrpSpPr>
        <p:grpSpPr>
          <a:xfrm>
            <a:off x="5649396" y="3798990"/>
            <a:ext cx="466426" cy="975244"/>
            <a:chOff x="1718042" y="2107476"/>
            <a:chExt cx="466426" cy="975244"/>
          </a:xfrm>
        </p:grpSpPr>
        <p:sp>
          <p:nvSpPr>
            <p:cNvPr id="10" name="Rectangle 3693">
              <a:extLst>
                <a:ext uri="{FF2B5EF4-FFF2-40B4-BE49-F238E27FC236}">
                  <a16:creationId xmlns:a16="http://schemas.microsoft.com/office/drawing/2014/main" id="{337D06B8-BD4C-4C60-A5A0-57593F37C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E5F19762-8CB3-459E-8710-E7DB6EB370B7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C2F207-739E-4043-AC9C-45DBF0CC8719}"/>
              </a:ext>
            </a:extLst>
          </p:cNvPr>
          <p:cNvGrpSpPr/>
          <p:nvPr/>
        </p:nvGrpSpPr>
        <p:grpSpPr>
          <a:xfrm>
            <a:off x="5648042" y="2958630"/>
            <a:ext cx="845297" cy="857480"/>
            <a:chOff x="1716688" y="1267116"/>
            <a:chExt cx="845297" cy="857480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3B1C5BBD-1A66-4827-9471-B41EC096F9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8" y="1384292"/>
              <a:ext cx="364118" cy="74030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3693">
              <a:extLst>
                <a:ext uri="{FF2B5EF4-FFF2-40B4-BE49-F238E27FC236}">
                  <a16:creationId xmlns:a16="http://schemas.microsoft.com/office/drawing/2014/main" id="{5448F065-26D0-4235-ABDE-3512EA2ED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806" y="1267116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6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3ED2B5B-51CD-474E-8193-4CC6CFF26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3"/>
          <a:stretch/>
        </p:blipFill>
        <p:spPr bwMode="auto">
          <a:xfrm>
            <a:off x="3160202" y="2355726"/>
            <a:ext cx="5977049" cy="243138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/>
          <p:cNvSpPr txBox="1"/>
          <p:nvPr/>
        </p:nvSpPr>
        <p:spPr>
          <a:xfrm>
            <a:off x="772868" y="161501"/>
            <a:ext cx="855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学创任务：先模拟乒乓球如“实践卡”所示的受力情景，</a:t>
            </a:r>
            <a:endParaRPr lang="en-US" altLang="zh-CN" dirty="0"/>
          </a:p>
          <a:p>
            <a:r>
              <a:rPr lang="en-US" altLang="zh-CN" dirty="0"/>
              <a:t>                      </a:t>
            </a:r>
            <a:r>
              <a:rPr lang="zh-CN" altLang="zh-CN" dirty="0"/>
              <a:t>并观察运动状态变化特点；再在合作学习中实现“共享共学共创”。</a:t>
            </a: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3384376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不计空气阻力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403AD3B-01A2-402B-8102-564A02C32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1801"/>
            <a:ext cx="2987439" cy="1277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07B5E27-C534-4C7F-BE98-8EBBCB731A43}"/>
              </a:ext>
            </a:extLst>
          </p:cNvPr>
          <p:cNvGrpSpPr/>
          <p:nvPr/>
        </p:nvGrpSpPr>
        <p:grpSpPr>
          <a:xfrm>
            <a:off x="5991556" y="2521979"/>
            <a:ext cx="466426" cy="975244"/>
            <a:chOff x="1718042" y="2107476"/>
            <a:chExt cx="466426" cy="975244"/>
          </a:xfrm>
        </p:grpSpPr>
        <p:sp>
          <p:nvSpPr>
            <p:cNvPr id="9" name="Rectangle 3693">
              <a:extLst>
                <a:ext uri="{FF2B5EF4-FFF2-40B4-BE49-F238E27FC236}">
                  <a16:creationId xmlns:a16="http://schemas.microsoft.com/office/drawing/2014/main" id="{1D7F1A87-D287-4EB4-B725-95AA3A77B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058DB21E-E18C-4313-AD2D-B3A15924C2FA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8250A30-29C3-4277-AA56-8408B7C1D393}"/>
              </a:ext>
            </a:extLst>
          </p:cNvPr>
          <p:cNvGrpSpPr/>
          <p:nvPr/>
        </p:nvGrpSpPr>
        <p:grpSpPr>
          <a:xfrm>
            <a:off x="6912883" y="2445779"/>
            <a:ext cx="466426" cy="975244"/>
            <a:chOff x="1718042" y="2107476"/>
            <a:chExt cx="466426" cy="975244"/>
          </a:xfrm>
        </p:grpSpPr>
        <p:sp>
          <p:nvSpPr>
            <p:cNvPr id="16" name="Rectangle 3693">
              <a:extLst>
                <a:ext uri="{FF2B5EF4-FFF2-40B4-BE49-F238E27FC236}">
                  <a16:creationId xmlns:a16="http://schemas.microsoft.com/office/drawing/2014/main" id="{AB74C292-DA3B-4790-8E99-4A6647C87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D8027C51-04FC-4708-8ACA-A577466FD48E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42A1EC2-5D9D-44EB-9B8E-7FD5B77014AE}"/>
              </a:ext>
            </a:extLst>
          </p:cNvPr>
          <p:cNvGrpSpPr/>
          <p:nvPr/>
        </p:nvGrpSpPr>
        <p:grpSpPr>
          <a:xfrm>
            <a:off x="8349736" y="3355722"/>
            <a:ext cx="466426" cy="975244"/>
            <a:chOff x="1718042" y="2107476"/>
            <a:chExt cx="466426" cy="975244"/>
          </a:xfrm>
        </p:grpSpPr>
        <p:sp>
          <p:nvSpPr>
            <p:cNvPr id="19" name="Rectangle 3693">
              <a:extLst>
                <a:ext uri="{FF2B5EF4-FFF2-40B4-BE49-F238E27FC236}">
                  <a16:creationId xmlns:a16="http://schemas.microsoft.com/office/drawing/2014/main" id="{1CB4DE65-33E9-4B36-B221-D14498945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E3DD752F-0D13-4DC7-B8DB-C5C8D355CAE9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95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8" y="161501"/>
            <a:ext cx="855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学创任务：先模拟乒乓球如“实践卡”所示的受力情景，</a:t>
            </a:r>
            <a:endParaRPr lang="en-US" altLang="zh-CN" dirty="0"/>
          </a:p>
          <a:p>
            <a:r>
              <a:rPr lang="en-US" altLang="zh-CN" dirty="0"/>
              <a:t>                      </a:t>
            </a:r>
            <a:r>
              <a:rPr lang="zh-CN" altLang="zh-CN" dirty="0"/>
              <a:t>并观察运动状态变化特点；再在合作学习中实现“共享共学共创”。</a:t>
            </a: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2088232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F4271CA-176A-4530-AE64-7036C807D2C2}"/>
              </a:ext>
            </a:extLst>
          </p:cNvPr>
          <p:cNvSpPr/>
          <p:nvPr/>
        </p:nvSpPr>
        <p:spPr>
          <a:xfrm>
            <a:off x="179512" y="1381404"/>
            <a:ext cx="8551659" cy="3370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小结：（</a:t>
            </a: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1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）如果物体受一直线上的非平衡力作用，</a:t>
            </a:r>
            <a:endParaRPr lang="en-US" altLang="zh-CN" b="1" kern="10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26797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 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物体将显现出</a:t>
            </a: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___________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运动或</a:t>
            </a: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___________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运动状态；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80327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具体情况是：与物体运动方向同向的力较大时，物体做</a:t>
            </a: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___________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运动；</a:t>
            </a:r>
            <a:endParaRPr lang="en-US" altLang="zh-CN" b="1" kern="10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160655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与物体运动方向反向的力较大时，物体做</a:t>
            </a: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___________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运动；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5353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（</a:t>
            </a: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2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）如果物体受力方向与其运动方向不在一直线上，则物体将显现出</a:t>
            </a:r>
            <a:endParaRPr lang="en-US" altLang="zh-CN" b="1" kern="10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5353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___________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运动状态；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5353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（</a:t>
            </a: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3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）作用在加速、减速或曲线运动等物体上的非平衡力的作用效果表现为：</a:t>
            </a:r>
            <a:endParaRPr lang="en-US" altLang="zh-CN" b="1" kern="10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86995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能使物体的</a:t>
            </a:r>
            <a:r>
              <a:rPr lang="en-US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_________________</a:t>
            </a:r>
            <a:r>
              <a:rPr lang="zh-CN" altLang="zh-CN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发生改变。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7" name="Rectangle 3693">
            <a:extLst>
              <a:ext uri="{FF2B5EF4-FFF2-40B4-BE49-F238E27FC236}">
                <a16:creationId xmlns:a16="http://schemas.microsoft.com/office/drawing/2014/main" id="{9EB0AC6E-0470-4B1F-90F5-2F5796B68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1779662"/>
            <a:ext cx="864096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加速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3693">
            <a:extLst>
              <a:ext uri="{FF2B5EF4-FFF2-40B4-BE49-F238E27FC236}">
                <a16:creationId xmlns:a16="http://schemas.microsoft.com/office/drawing/2014/main" id="{D7993FE9-C183-42D7-9BF5-81E1F281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1779661"/>
            <a:ext cx="864096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减速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Rectangle 3693">
            <a:extLst>
              <a:ext uri="{FF2B5EF4-FFF2-40B4-BE49-F238E27FC236}">
                <a16:creationId xmlns:a16="http://schemas.microsoft.com/office/drawing/2014/main" id="{17D16EFE-A78C-4536-AB1D-02256F741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581" y="2195299"/>
            <a:ext cx="864096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加速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Rectangle 3693">
            <a:extLst>
              <a:ext uri="{FF2B5EF4-FFF2-40B4-BE49-F238E27FC236}">
                <a16:creationId xmlns:a16="http://schemas.microsoft.com/office/drawing/2014/main" id="{E7EC8763-BF22-4CEA-AB46-0B580AA8B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581" y="2625472"/>
            <a:ext cx="864096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减速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3693">
            <a:extLst>
              <a:ext uri="{FF2B5EF4-FFF2-40B4-BE49-F238E27FC236}">
                <a16:creationId xmlns:a16="http://schemas.microsoft.com/office/drawing/2014/main" id="{41C3E4A5-2C4B-4FF7-A62B-D8F2A028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3435846"/>
            <a:ext cx="864096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曲线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Rectangle 3693">
            <a:extLst>
              <a:ext uri="{FF2B5EF4-FFF2-40B4-BE49-F238E27FC236}">
                <a16:creationId xmlns:a16="http://schemas.microsoft.com/office/drawing/2014/main" id="{6E03C45F-E153-4E17-A39E-4FC78411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4227934"/>
            <a:ext cx="1440160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运动状态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4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FA86CAF-424A-4493-AEC5-619771E7D906}"/>
              </a:ext>
            </a:extLst>
          </p:cNvPr>
          <p:cNvGrpSpPr/>
          <p:nvPr/>
        </p:nvGrpSpPr>
        <p:grpSpPr>
          <a:xfrm>
            <a:off x="380646" y="843558"/>
            <a:ext cx="8117207" cy="646331"/>
            <a:chOff x="415234" y="161501"/>
            <a:chExt cx="8117207" cy="646331"/>
          </a:xfrm>
        </p:grpSpPr>
        <p:sp>
          <p:nvSpPr>
            <p:cNvPr id="52" name="TextBox 51"/>
            <p:cNvSpPr txBox="1"/>
            <p:nvPr/>
          </p:nvSpPr>
          <p:spPr>
            <a:xfrm>
              <a:off x="772869" y="161501"/>
              <a:ext cx="7759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b="1" dirty="0"/>
                <a:t>学创任务：先从受力出发分析问题</a:t>
              </a:r>
              <a:r>
                <a:rPr lang="en-US" altLang="zh-CN" b="1" dirty="0"/>
                <a:t>1</a:t>
              </a:r>
              <a:r>
                <a:rPr lang="zh-CN" altLang="zh-CN" b="1" dirty="0"/>
                <a:t>，从运动状态出发分析问题</a:t>
              </a:r>
              <a:r>
                <a:rPr lang="en-US" altLang="zh-CN" b="1" dirty="0"/>
                <a:t>2</a:t>
              </a:r>
              <a:r>
                <a:rPr lang="zh-CN" altLang="zh-CN" b="1" dirty="0"/>
                <a:t>，</a:t>
              </a:r>
              <a:endParaRPr lang="en-US" altLang="zh-CN" b="1" dirty="0"/>
            </a:p>
            <a:p>
              <a:r>
                <a:rPr lang="en-US" altLang="zh-CN" b="1" dirty="0"/>
                <a:t>                     </a:t>
              </a:r>
              <a:r>
                <a:rPr lang="zh-CN" altLang="zh-CN" b="1" dirty="0"/>
                <a:t>找到运动和力的关系，再在合作学习中实现“共享共学共创”。</a:t>
              </a:r>
              <a:endParaRPr lang="zh-CN" altLang="zh-CN" dirty="0"/>
            </a:p>
          </p:txBody>
        </p:sp>
        <p:sp>
          <p:nvSpPr>
            <p:cNvPr id="53" name="Freeform 40"/>
            <p:cNvSpPr>
              <a:spLocks noEditPoints="1"/>
            </p:cNvSpPr>
            <p:nvPr/>
          </p:nvSpPr>
          <p:spPr bwMode="auto">
            <a:xfrm>
              <a:off x="415234" y="227694"/>
              <a:ext cx="198630" cy="392994"/>
            </a:xfrm>
            <a:custGeom>
              <a:avLst/>
              <a:gdLst>
                <a:gd name="T0" fmla="*/ 173 w 579"/>
                <a:gd name="T1" fmla="*/ 818 h 857"/>
                <a:gd name="T2" fmla="*/ 551 w 579"/>
                <a:gd name="T3" fmla="*/ 818 h 857"/>
                <a:gd name="T4" fmla="*/ 571 w 579"/>
                <a:gd name="T5" fmla="*/ 838 h 857"/>
                <a:gd name="T6" fmla="*/ 551 w 579"/>
                <a:gd name="T7" fmla="*/ 857 h 857"/>
                <a:gd name="T8" fmla="*/ 173 w 579"/>
                <a:gd name="T9" fmla="*/ 857 h 857"/>
                <a:gd name="T10" fmla="*/ 153 w 579"/>
                <a:gd name="T11" fmla="*/ 838 h 857"/>
                <a:gd name="T12" fmla="*/ 173 w 579"/>
                <a:gd name="T13" fmla="*/ 818 h 857"/>
                <a:gd name="T14" fmla="*/ 181 w 579"/>
                <a:gd name="T15" fmla="*/ 632 h 857"/>
                <a:gd name="T16" fmla="*/ 389 w 579"/>
                <a:gd name="T17" fmla="*/ 290 h 857"/>
                <a:gd name="T18" fmla="*/ 462 w 579"/>
                <a:gd name="T19" fmla="*/ 334 h 857"/>
                <a:gd name="T20" fmla="*/ 255 w 579"/>
                <a:gd name="T21" fmla="*/ 676 h 857"/>
                <a:gd name="T22" fmla="*/ 181 w 579"/>
                <a:gd name="T23" fmla="*/ 632 h 857"/>
                <a:gd name="T24" fmla="*/ 35 w 579"/>
                <a:gd name="T25" fmla="*/ 543 h 857"/>
                <a:gd name="T26" fmla="*/ 243 w 579"/>
                <a:gd name="T27" fmla="*/ 201 h 857"/>
                <a:gd name="T28" fmla="*/ 316 w 579"/>
                <a:gd name="T29" fmla="*/ 245 h 857"/>
                <a:gd name="T30" fmla="*/ 108 w 579"/>
                <a:gd name="T31" fmla="*/ 587 h 857"/>
                <a:gd name="T32" fmla="*/ 35 w 579"/>
                <a:gd name="T33" fmla="*/ 543 h 857"/>
                <a:gd name="T34" fmla="*/ 2 w 579"/>
                <a:gd name="T35" fmla="*/ 820 h 857"/>
                <a:gd name="T36" fmla="*/ 22 w 579"/>
                <a:gd name="T37" fmla="*/ 650 h 857"/>
                <a:gd name="T38" fmla="*/ 165 w 579"/>
                <a:gd name="T39" fmla="*/ 736 h 857"/>
                <a:gd name="T40" fmla="*/ 24 w 579"/>
                <a:gd name="T41" fmla="*/ 833 h 857"/>
                <a:gd name="T42" fmla="*/ 2 w 579"/>
                <a:gd name="T43" fmla="*/ 820 h 857"/>
                <a:gd name="T44" fmla="*/ 299 w 579"/>
                <a:gd name="T45" fmla="*/ 106 h 857"/>
                <a:gd name="T46" fmla="*/ 269 w 579"/>
                <a:gd name="T47" fmla="*/ 156 h 857"/>
                <a:gd name="T48" fmla="*/ 488 w 579"/>
                <a:gd name="T49" fmla="*/ 289 h 857"/>
                <a:gd name="T50" fmla="*/ 519 w 579"/>
                <a:gd name="T51" fmla="*/ 239 h 857"/>
                <a:gd name="T52" fmla="*/ 299 w 579"/>
                <a:gd name="T53" fmla="*/ 106 h 857"/>
                <a:gd name="T54" fmla="*/ 346 w 579"/>
                <a:gd name="T55" fmla="*/ 30 h 857"/>
                <a:gd name="T56" fmla="*/ 412 w 579"/>
                <a:gd name="T57" fmla="*/ 14 h 857"/>
                <a:gd name="T58" fmla="*/ 549 w 579"/>
                <a:gd name="T59" fmla="*/ 97 h 857"/>
                <a:gd name="T60" fmla="*/ 566 w 579"/>
                <a:gd name="T61" fmla="*/ 163 h 857"/>
                <a:gd name="T62" fmla="*/ 547 w 579"/>
                <a:gd name="T63" fmla="*/ 194 h 857"/>
                <a:gd name="T64" fmla="*/ 327 w 579"/>
                <a:gd name="T65" fmla="*/ 61 h 857"/>
                <a:gd name="T66" fmla="*/ 346 w 579"/>
                <a:gd name="T67" fmla="*/ 3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857">
                  <a:moveTo>
                    <a:pt x="173" y="818"/>
                  </a:moveTo>
                  <a:lnTo>
                    <a:pt x="551" y="818"/>
                  </a:lnTo>
                  <a:cubicBezTo>
                    <a:pt x="562" y="818"/>
                    <a:pt x="571" y="827"/>
                    <a:pt x="571" y="838"/>
                  </a:cubicBezTo>
                  <a:cubicBezTo>
                    <a:pt x="571" y="849"/>
                    <a:pt x="562" y="857"/>
                    <a:pt x="551" y="857"/>
                  </a:cubicBezTo>
                  <a:lnTo>
                    <a:pt x="173" y="857"/>
                  </a:lnTo>
                  <a:cubicBezTo>
                    <a:pt x="162" y="857"/>
                    <a:pt x="153" y="849"/>
                    <a:pt x="153" y="838"/>
                  </a:cubicBezTo>
                  <a:cubicBezTo>
                    <a:pt x="153" y="827"/>
                    <a:pt x="162" y="818"/>
                    <a:pt x="173" y="818"/>
                  </a:cubicBezTo>
                  <a:close/>
                  <a:moveTo>
                    <a:pt x="181" y="632"/>
                  </a:moveTo>
                  <a:lnTo>
                    <a:pt x="389" y="290"/>
                  </a:lnTo>
                  <a:lnTo>
                    <a:pt x="462" y="334"/>
                  </a:lnTo>
                  <a:lnTo>
                    <a:pt x="255" y="676"/>
                  </a:lnTo>
                  <a:lnTo>
                    <a:pt x="181" y="632"/>
                  </a:lnTo>
                  <a:close/>
                  <a:moveTo>
                    <a:pt x="35" y="543"/>
                  </a:moveTo>
                  <a:lnTo>
                    <a:pt x="243" y="201"/>
                  </a:lnTo>
                  <a:lnTo>
                    <a:pt x="316" y="245"/>
                  </a:lnTo>
                  <a:lnTo>
                    <a:pt x="108" y="587"/>
                  </a:lnTo>
                  <a:lnTo>
                    <a:pt x="35" y="543"/>
                  </a:lnTo>
                  <a:close/>
                  <a:moveTo>
                    <a:pt x="2" y="820"/>
                  </a:moveTo>
                  <a:lnTo>
                    <a:pt x="22" y="650"/>
                  </a:lnTo>
                  <a:lnTo>
                    <a:pt x="165" y="736"/>
                  </a:lnTo>
                  <a:lnTo>
                    <a:pt x="24" y="833"/>
                  </a:lnTo>
                  <a:cubicBezTo>
                    <a:pt x="9" y="844"/>
                    <a:pt x="0" y="838"/>
                    <a:pt x="2" y="820"/>
                  </a:cubicBezTo>
                  <a:close/>
                  <a:moveTo>
                    <a:pt x="299" y="106"/>
                  </a:moveTo>
                  <a:lnTo>
                    <a:pt x="269" y="156"/>
                  </a:lnTo>
                  <a:lnTo>
                    <a:pt x="488" y="289"/>
                  </a:lnTo>
                  <a:lnTo>
                    <a:pt x="519" y="239"/>
                  </a:lnTo>
                  <a:lnTo>
                    <a:pt x="299" y="106"/>
                  </a:lnTo>
                  <a:close/>
                  <a:moveTo>
                    <a:pt x="346" y="30"/>
                  </a:moveTo>
                  <a:cubicBezTo>
                    <a:pt x="360" y="7"/>
                    <a:pt x="390" y="0"/>
                    <a:pt x="412" y="14"/>
                  </a:cubicBezTo>
                  <a:lnTo>
                    <a:pt x="549" y="97"/>
                  </a:lnTo>
                  <a:cubicBezTo>
                    <a:pt x="572" y="110"/>
                    <a:pt x="579" y="140"/>
                    <a:pt x="566" y="163"/>
                  </a:cubicBezTo>
                  <a:lnTo>
                    <a:pt x="547" y="194"/>
                  </a:lnTo>
                  <a:lnTo>
                    <a:pt x="327" y="61"/>
                  </a:lnTo>
                  <a:lnTo>
                    <a:pt x="346" y="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4" name="直接连接符 53"/>
            <p:cNvCxnSpPr/>
            <p:nvPr/>
          </p:nvCxnSpPr>
          <p:spPr bwMode="auto">
            <a:xfrm flipH="1">
              <a:off x="794070" y="807832"/>
              <a:ext cx="74233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" name="TextBox 71"/>
          <p:cNvSpPr txBox="1"/>
          <p:nvPr/>
        </p:nvSpPr>
        <p:spPr>
          <a:xfrm>
            <a:off x="179512" y="267494"/>
            <a:ext cx="8318341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zh-CN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．对问题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进行逆向分析，能找到物体运动状态和其受力情况的关系吗？</a:t>
            </a:r>
            <a:endParaRPr lang="en-US" altLang="zh-CN" b="1" dirty="0">
              <a:solidFill>
                <a:srgbClr val="007CD0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E680C8B-E191-423A-8DEA-F7B3CBE1815B}"/>
              </a:ext>
            </a:extLst>
          </p:cNvPr>
          <p:cNvSpPr/>
          <p:nvPr/>
        </p:nvSpPr>
        <p:spPr>
          <a:xfrm>
            <a:off x="158788" y="1580775"/>
            <a:ext cx="8624688" cy="352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ts val="2300"/>
              </a:lnSpc>
              <a:spcAft>
                <a:spcPts val="240"/>
              </a:spcAft>
            </a:pP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小结：（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1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）物体在不受力或者受平衡力作用时，必定处于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状态；</a:t>
            </a:r>
            <a:endParaRPr lang="en-US" altLang="zh-CN" b="1" kern="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937260" algn="just">
              <a:lnSpc>
                <a:spcPts val="2300"/>
              </a:lnSpc>
              <a:spcAft>
                <a:spcPts val="240"/>
              </a:spcAft>
            </a:pP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物体处于静止或匀速直线运动状态（即平衡状态）时，</a:t>
            </a:r>
            <a:endParaRPr lang="en-US" altLang="zh-CN" b="1" kern="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937260" algn="just">
              <a:lnSpc>
                <a:spcPts val="2300"/>
              </a:lnSpc>
              <a:spcAft>
                <a:spcPts val="240"/>
              </a:spcAft>
            </a:pP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                                    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它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力或受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力作用；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7970" algn="just">
              <a:lnSpc>
                <a:spcPts val="2300"/>
              </a:lnSpc>
              <a:spcAft>
                <a:spcPts val="240"/>
              </a:spcAft>
            </a:pP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可见，物体的运动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 (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需要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/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不需要）力来维持；</a:t>
            </a:r>
            <a:endParaRPr lang="en-US" altLang="zh-CN" b="1" kern="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267970" algn="just">
              <a:lnSpc>
                <a:spcPts val="2300"/>
              </a:lnSpc>
              <a:spcAft>
                <a:spcPts val="240"/>
              </a:spcAft>
            </a:pP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维持物体运动状态不变的原因是由于物体本身具有的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；</a:t>
            </a:r>
            <a:endParaRPr lang="en-US" altLang="zh-CN" b="1" kern="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267970" algn="just">
              <a:lnSpc>
                <a:spcPts val="2300"/>
              </a:lnSpc>
              <a:spcAft>
                <a:spcPts val="240"/>
              </a:spcAft>
            </a:pP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物体处于平衡状态时，力对物体的作用效果表现为使物体发生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。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</a:t>
            </a:r>
          </a:p>
          <a:p>
            <a:pPr marL="972000" indent="-684000" algn="just">
              <a:lnSpc>
                <a:spcPts val="2300"/>
              </a:lnSpc>
              <a:spcAft>
                <a:spcPts val="240"/>
              </a:spcAft>
            </a:pP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（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2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）物体在受非平衡力作用时，必定处于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、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、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等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运动状态（即非平衡运动状态）；</a:t>
            </a:r>
            <a:endParaRPr lang="en-US" altLang="zh-CN" b="1" kern="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algn="just">
              <a:lnSpc>
                <a:spcPts val="2300"/>
              </a:lnSpc>
              <a:spcAft>
                <a:spcPts val="240"/>
              </a:spcAft>
            </a:pP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或物体处于加速、减速或曲线等非平衡运动状态时，肯定在受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力的作用。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7970" algn="just">
              <a:lnSpc>
                <a:spcPts val="2300"/>
              </a:lnSpc>
              <a:spcAft>
                <a:spcPts val="240"/>
              </a:spcAft>
            </a:pP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可见，力是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（改变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/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维持）物体运动状态的原因；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7970" algn="just">
              <a:lnSpc>
                <a:spcPts val="2300"/>
              </a:lnSpc>
              <a:spcAft>
                <a:spcPts val="240"/>
              </a:spcAft>
            </a:pP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非平衡力的作用效果是使物体的</a:t>
            </a:r>
            <a:r>
              <a:rPr lang="en-US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_________________</a:t>
            </a:r>
            <a:r>
              <a:rPr lang="zh-CN" altLang="zh-CN" b="1" kern="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发生改变；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9" name="Rectangle 3693">
            <a:extLst>
              <a:ext uri="{FF2B5EF4-FFF2-40B4-BE49-F238E27FC236}">
                <a16:creationId xmlns:a16="http://schemas.microsoft.com/office/drawing/2014/main" id="{2230ECF1-D21C-4458-B2AE-CCD0259F3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571" y="1615050"/>
            <a:ext cx="1897579" cy="27803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1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静止或匀速直线运动</a:t>
            </a:r>
            <a:endParaRPr lang="zh-CN" sz="16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Rectangle 3693">
            <a:extLst>
              <a:ext uri="{FF2B5EF4-FFF2-40B4-BE49-F238E27FC236}">
                <a16:creationId xmlns:a16="http://schemas.microsoft.com/office/drawing/2014/main" id="{AEDD10FB-7DCC-44CC-8F23-614D359B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2158913"/>
            <a:ext cx="648072" cy="361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不受</a:t>
            </a:r>
            <a:endParaRPr 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3693">
            <a:extLst>
              <a:ext uri="{FF2B5EF4-FFF2-40B4-BE49-F238E27FC236}">
                <a16:creationId xmlns:a16="http://schemas.microsoft.com/office/drawing/2014/main" id="{AFA855F8-4074-4A20-BF9B-6BBF913F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62" y="2167056"/>
            <a:ext cx="648072" cy="361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平衡</a:t>
            </a:r>
            <a:endParaRPr 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Rectangle 3693">
            <a:extLst>
              <a:ext uri="{FF2B5EF4-FFF2-40B4-BE49-F238E27FC236}">
                <a16:creationId xmlns:a16="http://schemas.microsoft.com/office/drawing/2014/main" id="{70739237-1D0F-4F55-A29A-706C5597B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497" y="2471880"/>
            <a:ext cx="953610" cy="361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不需要</a:t>
            </a:r>
            <a:endParaRPr 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Rectangle 3693">
            <a:extLst>
              <a:ext uri="{FF2B5EF4-FFF2-40B4-BE49-F238E27FC236}">
                <a16:creationId xmlns:a16="http://schemas.microsoft.com/office/drawing/2014/main" id="{06E88AB5-DEEA-4C9F-8DC4-436E5329D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798" y="2802644"/>
            <a:ext cx="648072" cy="361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惯性</a:t>
            </a:r>
            <a:endParaRPr 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Rectangle 3693">
            <a:extLst>
              <a:ext uri="{FF2B5EF4-FFF2-40B4-BE49-F238E27FC236}">
                <a16:creationId xmlns:a16="http://schemas.microsoft.com/office/drawing/2014/main" id="{C07BF19C-4491-4E0B-8467-653EF126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35" y="3138490"/>
            <a:ext cx="648072" cy="361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形变</a:t>
            </a:r>
            <a:endParaRPr 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6FF1E71-D30B-4C04-8B81-C0D64F03D5F8}"/>
              </a:ext>
            </a:extLst>
          </p:cNvPr>
          <p:cNvGrpSpPr/>
          <p:nvPr/>
        </p:nvGrpSpPr>
        <p:grpSpPr>
          <a:xfrm>
            <a:off x="5606010" y="3445470"/>
            <a:ext cx="2794092" cy="366955"/>
            <a:chOff x="5606010" y="3445470"/>
            <a:chExt cx="2794092" cy="366955"/>
          </a:xfrm>
        </p:grpSpPr>
        <p:sp>
          <p:nvSpPr>
            <p:cNvPr id="15" name="Rectangle 3693">
              <a:extLst>
                <a:ext uri="{FF2B5EF4-FFF2-40B4-BE49-F238E27FC236}">
                  <a16:creationId xmlns:a16="http://schemas.microsoft.com/office/drawing/2014/main" id="{6AD822D7-C2D6-434A-8735-4D4FFFA74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010" y="3450813"/>
              <a:ext cx="648072" cy="3616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en-US" sz="24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加速</a:t>
              </a:r>
              <a:endParaRPr 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" name="Rectangle 3693">
              <a:extLst>
                <a:ext uri="{FF2B5EF4-FFF2-40B4-BE49-F238E27FC236}">
                  <a16:creationId xmlns:a16="http://schemas.microsoft.com/office/drawing/2014/main" id="{27435BD0-95B0-488C-A9A2-56C58F79F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020" y="3445470"/>
              <a:ext cx="648072" cy="3616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en-US" sz="24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减速</a:t>
              </a:r>
              <a:endParaRPr 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" name="Rectangle 3693">
              <a:extLst>
                <a:ext uri="{FF2B5EF4-FFF2-40B4-BE49-F238E27FC236}">
                  <a16:creationId xmlns:a16="http://schemas.microsoft.com/office/drawing/2014/main" id="{9C5BBC89-AF84-4C7E-90BC-ED67D0146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2030" y="3445470"/>
              <a:ext cx="648072" cy="3616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en-US" sz="24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曲线</a:t>
              </a:r>
              <a:endParaRPr 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Rectangle 3693">
            <a:extLst>
              <a:ext uri="{FF2B5EF4-FFF2-40B4-BE49-F238E27FC236}">
                <a16:creationId xmlns:a16="http://schemas.microsoft.com/office/drawing/2014/main" id="{1D5714C2-22DF-4237-AF5F-E0941A0E9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279" y="4054637"/>
            <a:ext cx="1006891" cy="361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非平衡</a:t>
            </a:r>
            <a:endParaRPr 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Rectangle 3693">
            <a:extLst>
              <a:ext uri="{FF2B5EF4-FFF2-40B4-BE49-F238E27FC236}">
                <a16:creationId xmlns:a16="http://schemas.microsoft.com/office/drawing/2014/main" id="{E19A1CE7-4CF1-4D57-AA24-1271614C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032" y="4360831"/>
            <a:ext cx="648072" cy="361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改变</a:t>
            </a:r>
            <a:endParaRPr 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Rectangle 3693">
            <a:extLst>
              <a:ext uri="{FF2B5EF4-FFF2-40B4-BE49-F238E27FC236}">
                <a16:creationId xmlns:a16="http://schemas.microsoft.com/office/drawing/2014/main" id="{E811E9EF-A9F1-4BA6-8B46-927D95566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664" y="4687030"/>
            <a:ext cx="1367542" cy="3616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运动状态</a:t>
            </a:r>
            <a:endParaRPr 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3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8" y="16150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课后实践性作业·发展创新思维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直接连接符 4"/>
          <p:cNvCxnSpPr/>
          <p:nvPr/>
        </p:nvCxnSpPr>
        <p:spPr bwMode="auto">
          <a:xfrm flipH="1">
            <a:off x="739200" y="616159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0" name="Picture 9" descr="未标题-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9"/>
          <a:stretch/>
        </p:blipFill>
        <p:spPr bwMode="auto">
          <a:xfrm>
            <a:off x="6759631" y="530833"/>
            <a:ext cx="2989412" cy="35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24D4DFF-2284-4D49-954A-B8F82D3320AE}"/>
              </a:ext>
            </a:extLst>
          </p:cNvPr>
          <p:cNvSpPr/>
          <p:nvPr/>
        </p:nvSpPr>
        <p:spPr>
          <a:xfrm>
            <a:off x="189395" y="850706"/>
            <a:ext cx="6994705" cy="273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6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创新思维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．能否利用运动和力的关系进行叠加体的受力分析？</a:t>
            </a:r>
          </a:p>
          <a:p>
            <a:pPr indent="457200" algn="just">
              <a:lnSpc>
                <a:spcPts val="26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学创任务：如图所示，</a:t>
            </a:r>
            <a:r>
              <a:rPr lang="en-US" altLang="zh-CN" kern="100" dirty="0">
                <a:latin typeface="Times New Roman" panose="02020603050405020304" pitchFamily="18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</a:rPr>
              <a:t>是水平地面，</a:t>
            </a:r>
            <a:r>
              <a:rPr lang="en-US" altLang="zh-CN" kern="100" dirty="0">
                <a:latin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</a:rPr>
              <a:t>是两个长方形物块，</a:t>
            </a:r>
            <a:r>
              <a:rPr lang="en-US" altLang="zh-CN" i="1" kern="100" dirty="0">
                <a:latin typeface="Times New Roman" panose="02020603050405020304" pitchFamily="18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</a:rPr>
              <a:t>是作用在物块</a:t>
            </a:r>
            <a:r>
              <a:rPr lang="en-US" altLang="zh-CN" kern="100" dirty="0">
                <a:latin typeface="Times New Roman" panose="02020603050405020304" pitchFamily="18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</a:rPr>
              <a:t>上沿水平方向的力，尝试使物体</a:t>
            </a:r>
            <a:r>
              <a:rPr lang="en-US" altLang="zh-CN" kern="100" dirty="0">
                <a:latin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</a:rPr>
              <a:t>在水平面上一起做（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）匀速直线运动；（</a:t>
            </a:r>
            <a:r>
              <a:rPr lang="en-US" altLang="zh-CN" kern="100" dirty="0">
                <a:latin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</a:rPr>
              <a:t>）加速直线运动；（</a:t>
            </a:r>
            <a:r>
              <a:rPr lang="en-US" altLang="zh-CN" kern="100" dirty="0">
                <a:latin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</a:rPr>
              <a:t>）减速直线运动。</a:t>
            </a:r>
            <a:r>
              <a:rPr lang="en-US" altLang="zh-CN" kern="100" dirty="0">
                <a:latin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</a:rPr>
              <a:t>受到的摩擦力分别是怎样的？你用了哪些控制变量法和转换法？</a:t>
            </a:r>
          </a:p>
          <a:p>
            <a:pPr indent="457200" algn="just">
              <a:lnSpc>
                <a:spcPts val="26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（一）</a:t>
            </a:r>
            <a:r>
              <a:rPr lang="en-US" altLang="zh-CN" kern="100" dirty="0">
                <a:latin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</a:rPr>
              <a:t>一起做匀速直线运动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indent="457200" algn="just">
              <a:lnSpc>
                <a:spcPts val="2600"/>
              </a:lnSpc>
            </a:pPr>
            <a:r>
              <a:rPr lang="zh-CN" altLang="zh-CN" dirty="0"/>
              <a:t>（二）</a:t>
            </a:r>
            <a:r>
              <a:rPr lang="en-US" altLang="zh-CN" dirty="0"/>
              <a:t>A</a:t>
            </a:r>
            <a:r>
              <a:rPr lang="zh-CN" altLang="zh-CN" dirty="0"/>
              <a:t>、</a:t>
            </a:r>
            <a:r>
              <a:rPr lang="en-US" altLang="zh-CN" dirty="0"/>
              <a:t>B</a:t>
            </a:r>
            <a:r>
              <a:rPr lang="zh-CN" altLang="zh-CN" dirty="0"/>
              <a:t>一起做加速直线运动</a:t>
            </a:r>
          </a:p>
          <a:p>
            <a:pPr indent="457200" algn="just">
              <a:lnSpc>
                <a:spcPts val="2600"/>
              </a:lnSpc>
            </a:pPr>
            <a:r>
              <a:rPr lang="zh-CN" altLang="zh-CN" dirty="0"/>
              <a:t>（三）</a:t>
            </a:r>
            <a:r>
              <a:rPr lang="en-US" altLang="zh-CN" dirty="0"/>
              <a:t>A</a:t>
            </a:r>
            <a:r>
              <a:rPr lang="zh-CN" altLang="zh-CN" dirty="0"/>
              <a:t>、</a:t>
            </a:r>
            <a:r>
              <a:rPr lang="en-US" altLang="zh-CN" dirty="0"/>
              <a:t>B</a:t>
            </a:r>
            <a:r>
              <a:rPr lang="zh-CN" altLang="zh-CN" dirty="0"/>
              <a:t>一起做减速直线运动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AD6EFC-D258-4E77-9F4D-BA0243F7523F}"/>
              </a:ext>
            </a:extLst>
          </p:cNvPr>
          <p:cNvSpPr/>
          <p:nvPr/>
        </p:nvSpPr>
        <p:spPr>
          <a:xfrm>
            <a:off x="231655" y="3588028"/>
            <a:ext cx="7887455" cy="1393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创新思维</a:t>
            </a:r>
            <a:r>
              <a:rPr lang="en-US" altLang="zh-CN" kern="100" dirty="0">
                <a:latin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</a:rPr>
              <a:t>．根据你的学习条件，选择回答下列</a:t>
            </a:r>
            <a:r>
              <a:rPr lang="en-US" altLang="zh-CN" kern="100" dirty="0">
                <a:latin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</a:rPr>
              <a:t>个问题中的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个进行阐述。</a:t>
            </a: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学创任务：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</a:rPr>
              <a:t>、你设计的节能型高铁站是怎样的（建议附必要的简图、简述）？ 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</a:rPr>
              <a:t>、你设计的防颠簸型汽车座位是怎样的（建议附必要的简图、简述）？</a:t>
            </a:r>
          </a:p>
        </p:txBody>
      </p:sp>
    </p:spTree>
    <p:extLst>
      <p:ext uri="{BB962C8B-B14F-4D97-AF65-F5344CB8AC3E}">
        <p14:creationId xmlns:p14="http://schemas.microsoft.com/office/powerpoint/2010/main" val="1852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371867" y="1420117"/>
            <a:ext cx="864652" cy="864650"/>
            <a:chOff x="3402224" y="483518"/>
            <a:chExt cx="864652" cy="864650"/>
          </a:xfrm>
        </p:grpSpPr>
        <p:grpSp>
          <p:nvGrpSpPr>
            <p:cNvPr id="20" name="组合 19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rgbClr val="007CD0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rgbClr val="007CD0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52171" y="627534"/>
              <a:ext cx="58629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谢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44008" y="1420117"/>
            <a:ext cx="864652" cy="864650"/>
            <a:chOff x="3402224" y="483518"/>
            <a:chExt cx="864652" cy="864650"/>
          </a:xfrm>
        </p:grpSpPr>
        <p:grpSp>
          <p:nvGrpSpPr>
            <p:cNvPr id="25" name="组合 24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rgbClr val="007CD0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rgbClr val="007CD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552171" y="627534"/>
              <a:ext cx="58629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谢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98" y="2858733"/>
            <a:ext cx="5666203" cy="2160240"/>
          </a:xfrm>
          <a:prstGeom prst="rect">
            <a:avLst/>
          </a:prstGeom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id="{352ED69D-8334-45A9-87B4-C384FF6726F7}"/>
              </a:ext>
            </a:extLst>
          </p:cNvPr>
          <p:cNvSpPr txBox="1"/>
          <p:nvPr/>
        </p:nvSpPr>
        <p:spPr>
          <a:xfrm>
            <a:off x="95754" y="-47271"/>
            <a:ext cx="910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00" dirty="0">
                <a:latin typeface="华文中宋" panose="02010600040101010101" pitchFamily="2" charset="-122"/>
                <a:ea typeface="华文中宋" panose="02010600040101010101" pitchFamily="2" charset="-122"/>
              </a:rPr>
              <a:t>江苏省重点资助课题“区域推进初中物理实验教学有效性策略的研究”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0573F28B-A2CA-4F3B-ACDC-DBA9D139214F}"/>
              </a:ext>
            </a:extLst>
          </p:cNvPr>
          <p:cNvGrpSpPr/>
          <p:nvPr/>
        </p:nvGrpSpPr>
        <p:grpSpPr>
          <a:xfrm>
            <a:off x="4559171" y="383189"/>
            <a:ext cx="4550809" cy="473128"/>
            <a:chOff x="4533138" y="267197"/>
            <a:chExt cx="4550809" cy="473128"/>
          </a:xfrm>
        </p:grpSpPr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B7944933-AF6A-4F50-96A3-ABFAC22F44A7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H="1">
              <a:off x="4589116" y="740325"/>
              <a:ext cx="44642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766FC564-7AAD-4904-B6F9-6D778D27E225}"/>
                </a:ext>
              </a:extLst>
            </p:cNvPr>
            <p:cNvGrpSpPr/>
            <p:nvPr/>
          </p:nvGrpSpPr>
          <p:grpSpPr>
            <a:xfrm>
              <a:off x="4533138" y="267197"/>
              <a:ext cx="4550809" cy="432325"/>
              <a:chOff x="4533138" y="267197"/>
              <a:chExt cx="4550809" cy="432325"/>
            </a:xfrm>
          </p:grpSpPr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id="{62B9D7D6-3ECF-4171-8795-178221C2F5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3313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33" name="组合 132">
                  <a:extLst>
                    <a:ext uri="{FF2B5EF4-FFF2-40B4-BE49-F238E27FC236}">
                      <a16:creationId xmlns:a16="http://schemas.microsoft.com/office/drawing/2014/main" id="{A6AA3D6B-0341-4944-AB86-E2F2E97B984C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35" name="同心圆 21">
                    <a:extLst>
                      <a:ext uri="{FF2B5EF4-FFF2-40B4-BE49-F238E27FC236}">
                        <a16:creationId xmlns:a16="http://schemas.microsoft.com/office/drawing/2014/main" id="{65D40E06-799B-47AC-8CAB-3F251FB7477D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36" name="椭圆 135">
                    <a:extLst>
                      <a:ext uri="{FF2B5EF4-FFF2-40B4-BE49-F238E27FC236}">
                        <a16:creationId xmlns:a16="http://schemas.microsoft.com/office/drawing/2014/main" id="{42C77280-8082-432E-93C8-A9F053DD70A2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34" name="TextBox 20">
                  <a:extLst>
                    <a:ext uri="{FF2B5EF4-FFF2-40B4-BE49-F238E27FC236}">
                      <a16:creationId xmlns:a16="http://schemas.microsoft.com/office/drawing/2014/main" id="{8CDD4144-2335-4673-B40F-BB66FA79287D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实</a:t>
                  </a:r>
                </a:p>
              </p:txBody>
            </p:sp>
          </p:grpSp>
          <p:grpSp>
            <p:nvGrpSpPr>
              <p:cNvPr id="93" name="组合 92">
                <a:extLst>
                  <a:ext uri="{FF2B5EF4-FFF2-40B4-BE49-F238E27FC236}">
                    <a16:creationId xmlns:a16="http://schemas.microsoft.com/office/drawing/2014/main" id="{184ACBAE-7AB6-4B61-86F0-5BD6D96849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4794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29" name="组合 128">
                  <a:extLst>
                    <a:ext uri="{FF2B5EF4-FFF2-40B4-BE49-F238E27FC236}">
                      <a16:creationId xmlns:a16="http://schemas.microsoft.com/office/drawing/2014/main" id="{A54D2096-3998-4AB5-B864-0BF0CDB8A74B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31" name="同心圆 26">
                    <a:extLst>
                      <a:ext uri="{FF2B5EF4-FFF2-40B4-BE49-F238E27FC236}">
                        <a16:creationId xmlns:a16="http://schemas.microsoft.com/office/drawing/2014/main" id="{CC014980-8C33-4770-8741-935FFEB36617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32" name="椭圆 131">
                    <a:extLst>
                      <a:ext uri="{FF2B5EF4-FFF2-40B4-BE49-F238E27FC236}">
                        <a16:creationId xmlns:a16="http://schemas.microsoft.com/office/drawing/2014/main" id="{0027C109-C41E-4B09-9A37-55B02F88B99E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30" name="TextBox 25">
                  <a:extLst>
                    <a:ext uri="{FF2B5EF4-FFF2-40B4-BE49-F238E27FC236}">
                      <a16:creationId xmlns:a16="http://schemas.microsoft.com/office/drawing/2014/main" id="{395D55F8-7CBD-4C6A-A05E-7DE57D527AAD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践</a:t>
                  </a:r>
                </a:p>
              </p:txBody>
            </p:sp>
          </p:grp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1949B118-0226-4DBB-A386-6A0553B250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6275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25" name="组合 124">
                  <a:extLst>
                    <a:ext uri="{FF2B5EF4-FFF2-40B4-BE49-F238E27FC236}">
                      <a16:creationId xmlns:a16="http://schemas.microsoft.com/office/drawing/2014/main" id="{9A98DEBD-F3D8-47D1-BED3-B5933A553188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27" name="同心圆 31">
                    <a:extLst>
                      <a:ext uri="{FF2B5EF4-FFF2-40B4-BE49-F238E27FC236}">
                        <a16:creationId xmlns:a16="http://schemas.microsoft.com/office/drawing/2014/main" id="{7EB9F7B1-D661-483A-8E60-7B363095E39D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28" name="椭圆 127">
                    <a:extLst>
                      <a:ext uri="{FF2B5EF4-FFF2-40B4-BE49-F238E27FC236}">
                        <a16:creationId xmlns:a16="http://schemas.microsoft.com/office/drawing/2014/main" id="{29AA2B09-BC40-4FC4-8036-368190B1B8C0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26" name="TextBox 30">
                  <a:extLst>
                    <a:ext uri="{FF2B5EF4-FFF2-40B4-BE49-F238E27FC236}">
                      <a16:creationId xmlns:a16="http://schemas.microsoft.com/office/drawing/2014/main" id="{B7FC9A1C-0F17-41A7-9ECF-FA351D912AF9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性</a:t>
                  </a:r>
                </a:p>
              </p:txBody>
            </p:sp>
          </p:grpSp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A2F5E781-97F0-4407-98C8-9E7A446F1DF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7756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21" name="组合 120">
                  <a:extLst>
                    <a:ext uri="{FF2B5EF4-FFF2-40B4-BE49-F238E27FC236}">
                      <a16:creationId xmlns:a16="http://schemas.microsoft.com/office/drawing/2014/main" id="{493C0330-4B7E-4F97-BD3D-8F665B554DD3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23" name="同心圆 36">
                    <a:extLst>
                      <a:ext uri="{FF2B5EF4-FFF2-40B4-BE49-F238E27FC236}">
                        <a16:creationId xmlns:a16="http://schemas.microsoft.com/office/drawing/2014/main" id="{D28D8A4D-90AD-4BE6-9454-7791774DD0AF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24" name="椭圆 123">
                    <a:extLst>
                      <a:ext uri="{FF2B5EF4-FFF2-40B4-BE49-F238E27FC236}">
                        <a16:creationId xmlns:a16="http://schemas.microsoft.com/office/drawing/2014/main" id="{A25E63D5-A480-487F-A96A-6B9CD4AACBA8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22" name="TextBox 35">
                  <a:extLst>
                    <a:ext uri="{FF2B5EF4-FFF2-40B4-BE49-F238E27FC236}">
                      <a16:creationId xmlns:a16="http://schemas.microsoft.com/office/drawing/2014/main" id="{73953A1A-B902-4953-BCD3-43E39007D1C1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作</a:t>
                  </a:r>
                </a:p>
              </p:txBody>
            </p:sp>
          </p:grp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6C2B1484-84DF-422C-BCDB-01E1DB7000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9237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17" name="组合 116">
                  <a:extLst>
                    <a:ext uri="{FF2B5EF4-FFF2-40B4-BE49-F238E27FC236}">
                      <a16:creationId xmlns:a16="http://schemas.microsoft.com/office/drawing/2014/main" id="{FC187C9D-9C20-4480-8276-D89F415AE51F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19" name="同心圆 36">
                    <a:extLst>
                      <a:ext uri="{FF2B5EF4-FFF2-40B4-BE49-F238E27FC236}">
                        <a16:creationId xmlns:a16="http://schemas.microsoft.com/office/drawing/2014/main" id="{656A9B9B-AB3C-451D-B768-2B0583F8AF04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20" name="椭圆 119">
                    <a:extLst>
                      <a:ext uri="{FF2B5EF4-FFF2-40B4-BE49-F238E27FC236}">
                        <a16:creationId xmlns:a16="http://schemas.microsoft.com/office/drawing/2014/main" id="{B0BC93C2-AF7F-44E1-AF15-5455ED6E7A99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18" name="TextBox 35">
                  <a:extLst>
                    <a:ext uri="{FF2B5EF4-FFF2-40B4-BE49-F238E27FC236}">
                      <a16:creationId xmlns:a16="http://schemas.microsoft.com/office/drawing/2014/main" id="{7128D963-71DC-499D-9152-02A07BC57357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业</a:t>
                  </a:r>
                </a:p>
              </p:txBody>
            </p:sp>
          </p:grpSp>
          <p:grpSp>
            <p:nvGrpSpPr>
              <p:cNvPr id="97" name="组合 96">
                <a:extLst>
                  <a:ext uri="{FF2B5EF4-FFF2-40B4-BE49-F238E27FC236}">
                    <a16:creationId xmlns:a16="http://schemas.microsoft.com/office/drawing/2014/main" id="{4DE5D32A-4AC8-4A28-8DE3-EE8A494878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13680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13" name="组合 112">
                  <a:extLst>
                    <a:ext uri="{FF2B5EF4-FFF2-40B4-BE49-F238E27FC236}">
                      <a16:creationId xmlns:a16="http://schemas.microsoft.com/office/drawing/2014/main" id="{F79FA30B-F3C4-4B2F-A35B-9708FABC80C8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15" name="同心圆 36">
                    <a:extLst>
                      <a:ext uri="{FF2B5EF4-FFF2-40B4-BE49-F238E27FC236}">
                        <a16:creationId xmlns:a16="http://schemas.microsoft.com/office/drawing/2014/main" id="{0816BCDD-55CA-43B3-B839-A62C3AF5E6F2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16" name="椭圆 115">
                    <a:extLst>
                      <a:ext uri="{FF2B5EF4-FFF2-40B4-BE49-F238E27FC236}">
                        <a16:creationId xmlns:a16="http://schemas.microsoft.com/office/drawing/2014/main" id="{3BCF1BC1-3D29-468E-96F2-A374D8BCE583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14" name="TextBox 35">
                  <a:extLst>
                    <a:ext uri="{FF2B5EF4-FFF2-40B4-BE49-F238E27FC236}">
                      <a16:creationId xmlns:a16="http://schemas.microsoft.com/office/drawing/2014/main" id="{98E33CD9-FD23-4257-B879-4F62148BFA5C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研</a:t>
                  </a:r>
                </a:p>
              </p:txBody>
            </p:sp>
          </p:grpSp>
          <p:grpSp>
            <p:nvGrpSpPr>
              <p:cNvPr id="98" name="组合 97">
                <a:extLst>
                  <a:ext uri="{FF2B5EF4-FFF2-40B4-BE49-F238E27FC236}">
                    <a16:creationId xmlns:a16="http://schemas.microsoft.com/office/drawing/2014/main" id="{E2419ACE-4F40-4FDF-913F-9376FBC916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2199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09" name="组合 108">
                  <a:extLst>
                    <a:ext uri="{FF2B5EF4-FFF2-40B4-BE49-F238E27FC236}">
                      <a16:creationId xmlns:a16="http://schemas.microsoft.com/office/drawing/2014/main" id="{381B73A3-68FB-42D6-8654-30998A967E77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11" name="同心圆 36">
                    <a:extLst>
                      <a:ext uri="{FF2B5EF4-FFF2-40B4-BE49-F238E27FC236}">
                        <a16:creationId xmlns:a16="http://schemas.microsoft.com/office/drawing/2014/main" id="{B9B17C8B-3675-4C3D-9A2C-C89EBD52B476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12" name="椭圆 111">
                    <a:extLst>
                      <a:ext uri="{FF2B5EF4-FFF2-40B4-BE49-F238E27FC236}">
                        <a16:creationId xmlns:a16="http://schemas.microsoft.com/office/drawing/2014/main" id="{B398E23A-EE5B-41FB-A9B1-918DB61ED1BA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10" name="TextBox 35">
                  <a:extLst>
                    <a:ext uri="{FF2B5EF4-FFF2-40B4-BE49-F238E27FC236}">
                      <a16:creationId xmlns:a16="http://schemas.microsoft.com/office/drawing/2014/main" id="{B6065AB1-7200-4FFB-9EEB-0F7AA927EA54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目</a:t>
                  </a:r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CE6ED8F1-6626-46A6-98E2-D5E1360A14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07188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05" name="组合 104">
                  <a:extLst>
                    <a:ext uri="{FF2B5EF4-FFF2-40B4-BE49-F238E27FC236}">
                      <a16:creationId xmlns:a16="http://schemas.microsoft.com/office/drawing/2014/main" id="{610846A4-F589-4C15-9CF2-01D8AD99C05F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07" name="同心圆 36">
                    <a:extLst>
                      <a:ext uri="{FF2B5EF4-FFF2-40B4-BE49-F238E27FC236}">
                        <a16:creationId xmlns:a16="http://schemas.microsoft.com/office/drawing/2014/main" id="{8FB3F685-99B5-4C36-9A8C-B3060CD92462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08" name="椭圆 107">
                    <a:extLst>
                      <a:ext uri="{FF2B5EF4-FFF2-40B4-BE49-F238E27FC236}">
                        <a16:creationId xmlns:a16="http://schemas.microsoft.com/office/drawing/2014/main" id="{B73AFE00-AC97-4A96-A3F8-2099E2ED2EAE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06" name="TextBox 35">
                  <a:extLst>
                    <a:ext uri="{FF2B5EF4-FFF2-40B4-BE49-F238E27FC236}">
                      <a16:creationId xmlns:a16="http://schemas.microsoft.com/office/drawing/2014/main" id="{8C7BDFB6-3722-455E-8811-F9F31FAC49F2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项</a:t>
                  </a:r>
                </a:p>
              </p:txBody>
            </p:sp>
          </p:grp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9A26D541-6981-4560-A10D-D94415CF4A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51621" y="267197"/>
                <a:ext cx="432326" cy="432325"/>
                <a:chOff x="3402224" y="483518"/>
                <a:chExt cx="864652" cy="864650"/>
              </a:xfrm>
            </p:grpSpPr>
            <p:grpSp>
              <p:nvGrpSpPr>
                <p:cNvPr id="101" name="组合 100">
                  <a:extLst>
                    <a:ext uri="{FF2B5EF4-FFF2-40B4-BE49-F238E27FC236}">
                      <a16:creationId xmlns:a16="http://schemas.microsoft.com/office/drawing/2014/main" id="{86BB3480-37E0-42F8-9241-EC01DF49CA6C}"/>
                    </a:ext>
                  </a:extLst>
                </p:cNvPr>
                <p:cNvGrpSpPr/>
                <p:nvPr/>
              </p:nvGrpSpPr>
              <p:grpSpPr>
                <a:xfrm>
                  <a:off x="3402224" y="483518"/>
                  <a:ext cx="864652" cy="864650"/>
                  <a:chOff x="304800" y="673100"/>
                  <a:chExt cx="4000500" cy="4000500"/>
                </a:xfrm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03" name="同心圆 36">
                    <a:extLst>
                      <a:ext uri="{FF2B5EF4-FFF2-40B4-BE49-F238E27FC236}">
                        <a16:creationId xmlns:a16="http://schemas.microsoft.com/office/drawing/2014/main" id="{5D9AF92C-C651-49BC-B30A-BF0B06EEB685}"/>
                      </a:ext>
                    </a:extLst>
                  </p:cNvPr>
                  <p:cNvSpPr/>
                  <p:nvPr/>
                </p:nvSpPr>
                <p:spPr>
                  <a:xfrm>
                    <a:off x="304800" y="673100"/>
                    <a:ext cx="4000500" cy="4000500"/>
                  </a:xfrm>
                  <a:prstGeom prst="donut">
                    <a:avLst>
                      <a:gd name="adj" fmla="val 4879"/>
                    </a:avLst>
                  </a:prstGeom>
                  <a:gradFill>
                    <a:gsLst>
                      <a:gs pos="0">
                        <a:schemeClr val="bg1"/>
                      </a:gs>
                      <a:gs pos="55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81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  <p:sp>
                <p:nvSpPr>
                  <p:cNvPr id="104" name="椭圆 103">
                    <a:extLst>
                      <a:ext uri="{FF2B5EF4-FFF2-40B4-BE49-F238E27FC236}">
                        <a16:creationId xmlns:a16="http://schemas.microsoft.com/office/drawing/2014/main" id="{CB36F981-642F-42DB-AF55-E6F66326D62D}"/>
                      </a:ext>
                    </a:extLst>
                  </p:cNvPr>
                  <p:cNvSpPr/>
                  <p:nvPr/>
                </p:nvSpPr>
                <p:spPr>
                  <a:xfrm>
                    <a:off x="392113" y="760413"/>
                    <a:ext cx="3825874" cy="382587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51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rgbClr val="007CD0"/>
                      </a:solidFill>
                    </a:endParaRPr>
                  </a:p>
                </p:txBody>
              </p:sp>
            </p:grpSp>
            <p:sp>
              <p:nvSpPr>
                <p:cNvPr id="102" name="TextBox 35">
                  <a:extLst>
                    <a:ext uri="{FF2B5EF4-FFF2-40B4-BE49-F238E27FC236}">
                      <a16:creationId xmlns:a16="http://schemas.microsoft.com/office/drawing/2014/main" id="{495F8564-5151-4AE2-99B0-14BB91F1FB92}"/>
                    </a:ext>
                  </a:extLst>
                </p:cNvPr>
                <p:cNvSpPr txBox="1"/>
                <p:nvPr/>
              </p:nvSpPr>
              <p:spPr>
                <a:xfrm>
                  <a:off x="3552171" y="627534"/>
                  <a:ext cx="58629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rgbClr val="007CD0"/>
                      </a:solidFill>
                      <a:latin typeface="微软雅黑" pitchFamily="34" charset="-122"/>
                      <a:ea typeface="微软雅黑" pitchFamily="34" charset="-122"/>
                    </a:rPr>
                    <a:t>究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732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-1620688" y="411510"/>
            <a:ext cx="4176464" cy="4176455"/>
            <a:chOff x="2312265" y="1869576"/>
            <a:chExt cx="1854306" cy="1854302"/>
          </a:xfrm>
        </p:grpSpPr>
        <p:grpSp>
          <p:nvGrpSpPr>
            <p:cNvPr id="41" name="组合 40"/>
            <p:cNvGrpSpPr/>
            <p:nvPr/>
          </p:nvGrpSpPr>
          <p:grpSpPr>
            <a:xfrm>
              <a:off x="2312265" y="1869576"/>
              <a:ext cx="1854306" cy="18543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CD0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CD0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143506" y="2381109"/>
              <a:ext cx="799269" cy="819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核心问题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382424" y="4075857"/>
            <a:ext cx="3672132" cy="456559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>
            <a:defPPr>
              <a:defRPr lang="zh-CN"/>
            </a:defPPr>
            <a:lvl1pPr>
              <a:defRPr sz="2400" b="1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继续探究课后实践性作业</a:t>
            </a:r>
            <a:endParaRPr lang="en-US" altLang="zh-CN" dirty="0"/>
          </a:p>
        </p:txBody>
      </p:sp>
      <p:grpSp>
        <p:nvGrpSpPr>
          <p:cNvPr id="77" name="组合 76"/>
          <p:cNvGrpSpPr/>
          <p:nvPr/>
        </p:nvGrpSpPr>
        <p:grpSpPr>
          <a:xfrm>
            <a:off x="2965532" y="420018"/>
            <a:ext cx="864652" cy="864650"/>
            <a:chOff x="3402224" y="483518"/>
            <a:chExt cx="864652" cy="864650"/>
          </a:xfrm>
        </p:grpSpPr>
        <p:grpSp>
          <p:nvGrpSpPr>
            <p:cNvPr id="78" name="组合 77"/>
            <p:cNvGrpSpPr/>
            <p:nvPr/>
          </p:nvGrpSpPr>
          <p:grpSpPr>
            <a:xfrm>
              <a:off x="3402224" y="48351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0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rgbClr val="007CD0"/>
                  </a:solidFill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rgbClr val="007CD0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542275" y="731177"/>
              <a:ext cx="586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400" b="1" dirty="0">
                <a:solidFill>
                  <a:srgbClr val="007CD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221898" y="3871813"/>
            <a:ext cx="864652" cy="864650"/>
            <a:chOff x="4067944" y="3874219"/>
            <a:chExt cx="864652" cy="864650"/>
          </a:xfrm>
        </p:grpSpPr>
        <p:grpSp>
          <p:nvGrpSpPr>
            <p:cNvPr id="83" name="组合 82"/>
            <p:cNvGrpSpPr/>
            <p:nvPr/>
          </p:nvGrpSpPr>
          <p:grpSpPr>
            <a:xfrm>
              <a:off x="4067944" y="3874219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4207995" y="4121878"/>
              <a:ext cx="586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635353" y="1528054"/>
            <a:ext cx="864652" cy="864650"/>
            <a:chOff x="4515751" y="1419068"/>
            <a:chExt cx="864652" cy="864650"/>
          </a:xfrm>
        </p:grpSpPr>
        <p:grpSp>
          <p:nvGrpSpPr>
            <p:cNvPr id="89" name="组合 88"/>
            <p:cNvGrpSpPr/>
            <p:nvPr/>
          </p:nvGrpSpPr>
          <p:grpSpPr>
            <a:xfrm>
              <a:off x="4515751" y="1419068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655802" y="1666727"/>
              <a:ext cx="586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897724" y="2773903"/>
            <a:ext cx="864652" cy="864650"/>
            <a:chOff x="4788024" y="2734782"/>
            <a:chExt cx="864652" cy="864650"/>
          </a:xfrm>
        </p:grpSpPr>
        <p:grpSp>
          <p:nvGrpSpPr>
            <p:cNvPr id="95" name="组合 94"/>
            <p:cNvGrpSpPr/>
            <p:nvPr/>
          </p:nvGrpSpPr>
          <p:grpSpPr>
            <a:xfrm>
              <a:off x="4788024" y="2734782"/>
              <a:ext cx="864652" cy="8646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4928075" y="2982441"/>
              <a:ext cx="5862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" name="下箭头 36"/>
          <p:cNvSpPr/>
          <p:nvPr/>
        </p:nvSpPr>
        <p:spPr>
          <a:xfrm rot="16200000">
            <a:off x="2378815" y="591538"/>
            <a:ext cx="432081" cy="509694"/>
          </a:xfrm>
          <a:prstGeom prst="downArrow">
            <a:avLst/>
          </a:prstGeom>
          <a:solidFill>
            <a:srgbClr val="007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2D8D77D-098E-4C2F-81E2-B9797E78219D}"/>
              </a:ext>
            </a:extLst>
          </p:cNvPr>
          <p:cNvGrpSpPr/>
          <p:nvPr/>
        </p:nvGrpSpPr>
        <p:grpSpPr>
          <a:xfrm>
            <a:off x="3996426" y="297375"/>
            <a:ext cx="4857784" cy="742311"/>
            <a:chOff x="4071934" y="428610"/>
            <a:chExt cx="4857784" cy="742311"/>
          </a:xfrm>
        </p:grpSpPr>
        <p:sp>
          <p:nvSpPr>
            <p:cNvPr id="34" name="TextBox 74">
              <a:extLst>
                <a:ext uri="{FF2B5EF4-FFF2-40B4-BE49-F238E27FC236}">
                  <a16:creationId xmlns:a16="http://schemas.microsoft.com/office/drawing/2014/main" id="{06F05729-0DCF-4AEC-B93F-59790D81A001}"/>
                </a:ext>
              </a:extLst>
            </p:cNvPr>
            <p:cNvSpPr txBox="1"/>
            <p:nvPr/>
          </p:nvSpPr>
          <p:spPr>
            <a:xfrm>
              <a:off x="4071934" y="714362"/>
              <a:ext cx="4857784" cy="456559"/>
            </a:xfrm>
            <a:prstGeom prst="rect">
              <a:avLst/>
            </a:prstGeom>
            <a:noFill/>
          </p:spPr>
          <p:txBody>
            <a:bodyPr wrap="square" lIns="86383" tIns="43192" rIns="86383" bIns="43192" rtlCol="0">
              <a:spAutoFit/>
            </a:bodyPr>
            <a:lstStyle/>
            <a:p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由运动状态       判断受力情况</a:t>
              </a:r>
              <a:endParaRPr lang="en-US" altLang="zh-CN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35" name="右箭头 31">
              <a:extLst>
                <a:ext uri="{FF2B5EF4-FFF2-40B4-BE49-F238E27FC236}">
                  <a16:creationId xmlns:a16="http://schemas.microsoft.com/office/drawing/2014/main" id="{00FDDE21-A15C-46C2-B7ED-BD5D00B118E8}"/>
                </a:ext>
              </a:extLst>
            </p:cNvPr>
            <p:cNvSpPr/>
            <p:nvPr/>
          </p:nvSpPr>
          <p:spPr>
            <a:xfrm>
              <a:off x="5786446" y="857238"/>
              <a:ext cx="857256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2">
              <a:extLst>
                <a:ext uri="{FF2B5EF4-FFF2-40B4-BE49-F238E27FC236}">
                  <a16:creationId xmlns:a16="http://schemas.microsoft.com/office/drawing/2014/main" id="{4C1695DF-58EA-4EC7-8610-34291B841670}"/>
                </a:ext>
              </a:extLst>
            </p:cNvPr>
            <p:cNvSpPr txBox="1"/>
            <p:nvPr/>
          </p:nvSpPr>
          <p:spPr>
            <a:xfrm>
              <a:off x="5929322" y="428610"/>
              <a:ext cx="428628" cy="518115"/>
            </a:xfrm>
            <a:prstGeom prst="rect">
              <a:avLst/>
            </a:prstGeom>
            <a:noFill/>
          </p:spPr>
          <p:txBody>
            <a:bodyPr wrap="square" lIns="86383" tIns="43192" rIns="86383" bIns="43192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？</a:t>
              </a:r>
              <a:endPara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8F362FF-9EE1-448F-9F4E-1C6620CB892C}"/>
              </a:ext>
            </a:extLst>
          </p:cNvPr>
          <p:cNvGrpSpPr/>
          <p:nvPr/>
        </p:nvGrpSpPr>
        <p:grpSpPr>
          <a:xfrm>
            <a:off x="4572000" y="1402734"/>
            <a:ext cx="4857784" cy="742311"/>
            <a:chOff x="4071934" y="428610"/>
            <a:chExt cx="4857784" cy="742311"/>
          </a:xfrm>
        </p:grpSpPr>
        <p:sp>
          <p:nvSpPr>
            <p:cNvPr id="39" name="TextBox 74">
              <a:extLst>
                <a:ext uri="{FF2B5EF4-FFF2-40B4-BE49-F238E27FC236}">
                  <a16:creationId xmlns:a16="http://schemas.microsoft.com/office/drawing/2014/main" id="{CA4BD330-548C-4D1F-AB08-4ECCCCE3ABA4}"/>
                </a:ext>
              </a:extLst>
            </p:cNvPr>
            <p:cNvSpPr txBox="1"/>
            <p:nvPr/>
          </p:nvSpPr>
          <p:spPr>
            <a:xfrm>
              <a:off x="4071934" y="714362"/>
              <a:ext cx="4857784" cy="456559"/>
            </a:xfrm>
            <a:prstGeom prst="rect">
              <a:avLst/>
            </a:prstGeom>
            <a:noFill/>
          </p:spPr>
          <p:txBody>
            <a:bodyPr wrap="square" lIns="86383" tIns="43192" rIns="86383" bIns="43192" rtlCol="0">
              <a:spAutoFit/>
            </a:bodyPr>
            <a:lstStyle/>
            <a:p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由受力情况       判断运动状态</a:t>
              </a:r>
              <a:endParaRPr lang="en-US" altLang="zh-CN" sz="24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5" name="右箭头 31">
              <a:extLst>
                <a:ext uri="{FF2B5EF4-FFF2-40B4-BE49-F238E27FC236}">
                  <a16:creationId xmlns:a16="http://schemas.microsoft.com/office/drawing/2014/main" id="{CFF67B87-5B7C-482D-B244-96BE285D3A39}"/>
                </a:ext>
              </a:extLst>
            </p:cNvPr>
            <p:cNvSpPr/>
            <p:nvPr/>
          </p:nvSpPr>
          <p:spPr>
            <a:xfrm>
              <a:off x="5786446" y="857238"/>
              <a:ext cx="857256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32">
              <a:extLst>
                <a:ext uri="{FF2B5EF4-FFF2-40B4-BE49-F238E27FC236}">
                  <a16:creationId xmlns:a16="http://schemas.microsoft.com/office/drawing/2014/main" id="{E205C53E-16F4-4246-A76E-5E8DA941097F}"/>
                </a:ext>
              </a:extLst>
            </p:cNvPr>
            <p:cNvSpPr txBox="1"/>
            <p:nvPr/>
          </p:nvSpPr>
          <p:spPr>
            <a:xfrm>
              <a:off x="5929322" y="428610"/>
              <a:ext cx="428628" cy="518115"/>
            </a:xfrm>
            <a:prstGeom prst="rect">
              <a:avLst/>
            </a:prstGeom>
            <a:noFill/>
          </p:spPr>
          <p:txBody>
            <a:bodyPr wrap="square" lIns="86383" tIns="43192" rIns="86383" bIns="43192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？</a:t>
              </a:r>
              <a:endPara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7" name="TextBox 92">
            <a:extLst>
              <a:ext uri="{FF2B5EF4-FFF2-40B4-BE49-F238E27FC236}">
                <a16:creationId xmlns:a16="http://schemas.microsoft.com/office/drawing/2014/main" id="{F18A543E-246C-48BA-952C-5B36844047AA}"/>
              </a:ext>
            </a:extLst>
          </p:cNvPr>
          <p:cNvSpPr txBox="1"/>
          <p:nvPr/>
        </p:nvSpPr>
        <p:spPr>
          <a:xfrm>
            <a:off x="4883556" y="2953739"/>
            <a:ext cx="3923928" cy="456559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运动和力的关系是怎样的？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" name="下箭头 36">
            <a:extLst>
              <a:ext uri="{FF2B5EF4-FFF2-40B4-BE49-F238E27FC236}">
                <a16:creationId xmlns:a16="http://schemas.microsoft.com/office/drawing/2014/main" id="{321E1C1B-79BA-4C73-A05C-BDE8FF44773B}"/>
              </a:ext>
            </a:extLst>
          </p:cNvPr>
          <p:cNvSpPr/>
          <p:nvPr/>
        </p:nvSpPr>
        <p:spPr>
          <a:xfrm rot="16200000">
            <a:off x="3012740" y="1753060"/>
            <a:ext cx="432081" cy="509694"/>
          </a:xfrm>
          <a:prstGeom prst="downArrow">
            <a:avLst/>
          </a:prstGeom>
          <a:solidFill>
            <a:srgbClr val="007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49" name="下箭头 36">
            <a:extLst>
              <a:ext uri="{FF2B5EF4-FFF2-40B4-BE49-F238E27FC236}">
                <a16:creationId xmlns:a16="http://schemas.microsoft.com/office/drawing/2014/main" id="{95B7FEEC-BBAA-4122-B9CF-D57FEABED7EB}"/>
              </a:ext>
            </a:extLst>
          </p:cNvPr>
          <p:cNvSpPr/>
          <p:nvPr/>
        </p:nvSpPr>
        <p:spPr>
          <a:xfrm rot="16200000">
            <a:off x="3280216" y="2984865"/>
            <a:ext cx="432081" cy="509694"/>
          </a:xfrm>
          <a:prstGeom prst="downArrow">
            <a:avLst/>
          </a:prstGeom>
          <a:solidFill>
            <a:srgbClr val="007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50" name="下箭头 36">
            <a:extLst>
              <a:ext uri="{FF2B5EF4-FFF2-40B4-BE49-F238E27FC236}">
                <a16:creationId xmlns:a16="http://schemas.microsoft.com/office/drawing/2014/main" id="{5EF1046F-67E0-49A4-9F8D-42972E1DBCCC}"/>
              </a:ext>
            </a:extLst>
          </p:cNvPr>
          <p:cNvSpPr/>
          <p:nvPr/>
        </p:nvSpPr>
        <p:spPr>
          <a:xfrm rot="16200000">
            <a:off x="2613454" y="4103828"/>
            <a:ext cx="432081" cy="509694"/>
          </a:xfrm>
          <a:prstGeom prst="downArrow">
            <a:avLst/>
          </a:prstGeom>
          <a:solidFill>
            <a:srgbClr val="007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9" y="161501"/>
            <a:ext cx="738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</a:t>
            </a:r>
            <a:r>
              <a:rPr lang="zh-CN" altLang="en-US" dirty="0"/>
              <a:t>先独立</a:t>
            </a:r>
            <a:r>
              <a:rPr lang="zh-CN" altLang="zh-CN" dirty="0"/>
              <a:t>在“实践卡”上画出所创情景简图；进行受力分析；</a:t>
            </a:r>
            <a:endParaRPr lang="en-US" altLang="zh-CN" dirty="0"/>
          </a:p>
          <a:p>
            <a:r>
              <a:rPr lang="en-US" altLang="zh-CN" dirty="0"/>
              <a:t>                     </a:t>
            </a:r>
            <a:r>
              <a:rPr lang="zh-CN" altLang="en-US" dirty="0"/>
              <a:t>然后</a:t>
            </a:r>
            <a:r>
              <a:rPr lang="zh-CN" altLang="zh-CN" dirty="0"/>
              <a:t>在</a:t>
            </a:r>
            <a:r>
              <a:rPr lang="zh-CN" altLang="en-US" dirty="0"/>
              <a:t>小组</a:t>
            </a:r>
            <a:r>
              <a:rPr lang="zh-CN" altLang="zh-CN" dirty="0"/>
              <a:t>合作学习中实现“共享共学共创”</a:t>
            </a:r>
            <a:endParaRPr lang="zh-CN" altLang="en-US" sz="2400" dirty="0"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1800200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9" name="Group 1500">
            <a:extLst>
              <a:ext uri="{FF2B5EF4-FFF2-40B4-BE49-F238E27FC236}">
                <a16:creationId xmlns:a16="http://schemas.microsoft.com/office/drawing/2014/main" id="{8C293639-2801-45EB-992A-4883C078A5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3374" y="1648891"/>
            <a:ext cx="1240055" cy="1080000"/>
            <a:chOff x="7974" y="4953"/>
            <a:chExt cx="1120" cy="975"/>
          </a:xfrm>
        </p:grpSpPr>
        <p:grpSp>
          <p:nvGrpSpPr>
            <p:cNvPr id="131" name="Group 1501">
              <a:extLst>
                <a:ext uri="{FF2B5EF4-FFF2-40B4-BE49-F238E27FC236}">
                  <a16:creationId xmlns:a16="http://schemas.microsoft.com/office/drawing/2014/main" id="{AD52B5BE-9246-4EAD-94E1-6AECD4177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4" y="4953"/>
              <a:ext cx="1120" cy="975"/>
              <a:chOff x="7974" y="4953"/>
              <a:chExt cx="1120" cy="975"/>
            </a:xfrm>
          </p:grpSpPr>
          <p:sp>
            <p:nvSpPr>
              <p:cNvPr id="133" name="Oval 1502">
                <a:extLst>
                  <a:ext uri="{FF2B5EF4-FFF2-40B4-BE49-F238E27FC236}">
                    <a16:creationId xmlns:a16="http://schemas.microsoft.com/office/drawing/2014/main" id="{D129837E-7E89-4BB2-8772-7F67C5DBC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0000" flipH="1">
                <a:off x="8152" y="4953"/>
                <a:ext cx="757" cy="75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588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134" name="Group 1503">
                <a:extLst>
                  <a:ext uri="{FF2B5EF4-FFF2-40B4-BE49-F238E27FC236}">
                    <a16:creationId xmlns:a16="http://schemas.microsoft.com/office/drawing/2014/main" id="{D4181E7B-02F7-4F32-9EE3-7FB146E5F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4" y="5722"/>
                <a:ext cx="1120" cy="206"/>
                <a:chOff x="3001" y="2635"/>
                <a:chExt cx="734" cy="135"/>
              </a:xfrm>
            </p:grpSpPr>
            <p:cxnSp>
              <p:nvCxnSpPr>
                <p:cNvPr id="137" name="Line 1506">
                  <a:extLst>
                    <a:ext uri="{FF2B5EF4-FFF2-40B4-BE49-F238E27FC236}">
                      <a16:creationId xmlns:a16="http://schemas.microsoft.com/office/drawing/2014/main" id="{D40E0D33-BB80-40EF-9E35-5786CDB6A8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8" name="Line 1507">
                  <a:extLst>
                    <a:ext uri="{FF2B5EF4-FFF2-40B4-BE49-F238E27FC236}">
                      <a16:creationId xmlns:a16="http://schemas.microsoft.com/office/drawing/2014/main" id="{909CEE5A-E2CD-4688-B74E-454BF23F6D5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9" name="Line 1508">
                  <a:extLst>
                    <a:ext uri="{FF2B5EF4-FFF2-40B4-BE49-F238E27FC236}">
                      <a16:creationId xmlns:a16="http://schemas.microsoft.com/office/drawing/2014/main" id="{09F7F825-0A47-4532-99EF-CADC885BE2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0" name="Line 1509">
                  <a:extLst>
                    <a:ext uri="{FF2B5EF4-FFF2-40B4-BE49-F238E27FC236}">
                      <a16:creationId xmlns:a16="http://schemas.microsoft.com/office/drawing/2014/main" id="{16693C3E-F853-4571-B5BE-98CD91B33FB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1" name="Line 1510">
                  <a:extLst>
                    <a:ext uri="{FF2B5EF4-FFF2-40B4-BE49-F238E27FC236}">
                      <a16:creationId xmlns:a16="http://schemas.microsoft.com/office/drawing/2014/main" id="{D7624C5D-1465-479A-B6BD-02481114055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2" name="Line 1511">
                  <a:extLst>
                    <a:ext uri="{FF2B5EF4-FFF2-40B4-BE49-F238E27FC236}">
                      <a16:creationId xmlns:a16="http://schemas.microsoft.com/office/drawing/2014/main" id="{1B949C12-5EEA-4ECA-B59C-6F75618CC41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6" name="Line 1515">
                  <a:extLst>
                    <a:ext uri="{FF2B5EF4-FFF2-40B4-BE49-F238E27FC236}">
                      <a16:creationId xmlns:a16="http://schemas.microsoft.com/office/drawing/2014/main" id="{BE9FE617-4365-459D-B28C-D435B1CDF55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018" y="2635"/>
                  <a:ext cx="71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32" name="Oval 1516">
              <a:extLst>
                <a:ext uri="{FF2B5EF4-FFF2-40B4-BE49-F238E27FC236}">
                  <a16:creationId xmlns:a16="http://schemas.microsoft.com/office/drawing/2014/main" id="{1E94E030-5D8A-4A5E-99E1-8876EDFC5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3" y="5334"/>
              <a:ext cx="66" cy="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48" name="Group 3655">
            <a:extLst>
              <a:ext uri="{FF2B5EF4-FFF2-40B4-BE49-F238E27FC236}">
                <a16:creationId xmlns:a16="http://schemas.microsoft.com/office/drawing/2014/main" id="{1960CF07-0CFC-4B65-A38A-5FF08E0C16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74382" y="1239338"/>
            <a:ext cx="1227041" cy="1440000"/>
            <a:chOff x="7001" y="6208"/>
            <a:chExt cx="726" cy="852"/>
          </a:xfrm>
        </p:grpSpPr>
        <p:grpSp>
          <p:nvGrpSpPr>
            <p:cNvPr id="153" name="Group 3656">
              <a:extLst>
                <a:ext uri="{FF2B5EF4-FFF2-40B4-BE49-F238E27FC236}">
                  <a16:creationId xmlns:a16="http://schemas.microsoft.com/office/drawing/2014/main" id="{6D8910F6-86F0-4638-8965-00A5ECFB8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2" y="6584"/>
              <a:ext cx="470" cy="420"/>
              <a:chOff x="7378" y="4638"/>
              <a:chExt cx="470" cy="1107"/>
            </a:xfrm>
          </p:grpSpPr>
          <p:grpSp>
            <p:nvGrpSpPr>
              <p:cNvPr id="168" name="Group 3657">
                <a:extLst>
                  <a:ext uri="{FF2B5EF4-FFF2-40B4-BE49-F238E27FC236}">
                    <a16:creationId xmlns:a16="http://schemas.microsoft.com/office/drawing/2014/main" id="{9187377C-8AE9-4997-BF25-8A624261F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8" y="5508"/>
                <a:ext cx="467" cy="237"/>
                <a:chOff x="7378" y="5508"/>
                <a:chExt cx="467" cy="237"/>
              </a:xfrm>
            </p:grpSpPr>
            <p:sp>
              <p:nvSpPr>
                <p:cNvPr id="184" name="Freeform 3658">
                  <a:extLst>
                    <a:ext uri="{FF2B5EF4-FFF2-40B4-BE49-F238E27FC236}">
                      <a16:creationId xmlns:a16="http://schemas.microsoft.com/office/drawing/2014/main" id="{2AB0A703-8803-4C0F-AB1D-083FE15C6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8" y="5742"/>
                  <a:ext cx="467" cy="3"/>
                </a:xfrm>
                <a:custGeom>
                  <a:avLst/>
                  <a:gdLst>
                    <a:gd name="T0" fmla="*/ 0 w 467"/>
                    <a:gd name="T1" fmla="*/ 0 h 3"/>
                    <a:gd name="T2" fmla="*/ 467 w 467"/>
                    <a:gd name="T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67" h="3">
                      <a:moveTo>
                        <a:pt x="0" y="0"/>
                      </a:moveTo>
                      <a:lnTo>
                        <a:pt x="467" y="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cxnSp>
              <p:nvCxnSpPr>
                <p:cNvPr id="185" name="Line 3659">
                  <a:extLst>
                    <a:ext uri="{FF2B5EF4-FFF2-40B4-BE49-F238E27FC236}">
                      <a16:creationId xmlns:a16="http://schemas.microsoft.com/office/drawing/2014/main" id="{B2B08ECD-7B38-4994-B593-C3A74400457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564" y="5401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6" name="Line 3660">
                  <a:extLst>
                    <a:ext uri="{FF2B5EF4-FFF2-40B4-BE49-F238E27FC236}">
                      <a16:creationId xmlns:a16="http://schemas.microsoft.com/office/drawing/2014/main" id="{F894D142-7A04-4DDC-87EA-89C370FA7A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7564" y="5479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7" name="Line 3661">
                  <a:extLst>
                    <a:ext uri="{FF2B5EF4-FFF2-40B4-BE49-F238E27FC236}">
                      <a16:creationId xmlns:a16="http://schemas.microsoft.com/office/drawing/2014/main" id="{31A8EDAF-566D-4A8A-A134-346C4F4BA5C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7564" y="5323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9" name="Group 3662">
                <a:extLst>
                  <a:ext uri="{FF2B5EF4-FFF2-40B4-BE49-F238E27FC236}">
                    <a16:creationId xmlns:a16="http://schemas.microsoft.com/office/drawing/2014/main" id="{E6D1CF68-C766-49FB-A9D5-860E677FD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80" y="5196"/>
                <a:ext cx="447" cy="312"/>
                <a:chOff x="7380" y="5196"/>
                <a:chExt cx="447" cy="312"/>
              </a:xfrm>
            </p:grpSpPr>
            <p:cxnSp>
              <p:nvCxnSpPr>
                <p:cNvPr id="180" name="Line 3663">
                  <a:extLst>
                    <a:ext uri="{FF2B5EF4-FFF2-40B4-BE49-F238E27FC236}">
                      <a16:creationId xmlns:a16="http://schemas.microsoft.com/office/drawing/2014/main" id="{DA2C2E09-A9B3-44F3-B33C-DD3C24747B0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565" y="5245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1" name="Line 3664">
                  <a:extLst>
                    <a:ext uri="{FF2B5EF4-FFF2-40B4-BE49-F238E27FC236}">
                      <a16:creationId xmlns:a16="http://schemas.microsoft.com/office/drawing/2014/main" id="{B13F0AB6-79BA-4C9D-8016-7F5EA640AAE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565" y="5089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2" name="Line 3665">
                  <a:extLst>
                    <a:ext uri="{FF2B5EF4-FFF2-40B4-BE49-F238E27FC236}">
                      <a16:creationId xmlns:a16="http://schemas.microsoft.com/office/drawing/2014/main" id="{1A165BD2-7BA4-4BC1-975D-D95483390D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7565" y="5167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3" name="Line 3666">
                  <a:extLst>
                    <a:ext uri="{FF2B5EF4-FFF2-40B4-BE49-F238E27FC236}">
                      <a16:creationId xmlns:a16="http://schemas.microsoft.com/office/drawing/2014/main" id="{680B7E0F-A51A-44FC-87A9-C2B92CD0F8A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7565" y="5011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70" name="Group 3667">
                <a:extLst>
                  <a:ext uri="{FF2B5EF4-FFF2-40B4-BE49-F238E27FC236}">
                    <a16:creationId xmlns:a16="http://schemas.microsoft.com/office/drawing/2014/main" id="{BD65853C-E012-48E1-B365-A675949342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80" y="4872"/>
                <a:ext cx="447" cy="312"/>
                <a:chOff x="7380" y="4872"/>
                <a:chExt cx="447" cy="312"/>
              </a:xfrm>
            </p:grpSpPr>
            <p:cxnSp>
              <p:nvCxnSpPr>
                <p:cNvPr id="176" name="Line 3668">
                  <a:extLst>
                    <a:ext uri="{FF2B5EF4-FFF2-40B4-BE49-F238E27FC236}">
                      <a16:creationId xmlns:a16="http://schemas.microsoft.com/office/drawing/2014/main" id="{64E27293-A016-4643-A315-A3575CCAEA5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565" y="4921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7" name="Line 3669">
                  <a:extLst>
                    <a:ext uri="{FF2B5EF4-FFF2-40B4-BE49-F238E27FC236}">
                      <a16:creationId xmlns:a16="http://schemas.microsoft.com/office/drawing/2014/main" id="{600C1687-1EF3-481C-AF9B-00102537169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565" y="4765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8" name="Line 3670">
                  <a:extLst>
                    <a:ext uri="{FF2B5EF4-FFF2-40B4-BE49-F238E27FC236}">
                      <a16:creationId xmlns:a16="http://schemas.microsoft.com/office/drawing/2014/main" id="{A9519306-EBB0-4B2B-97A4-61228F271A8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7565" y="4843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9" name="Line 3671">
                  <a:extLst>
                    <a:ext uri="{FF2B5EF4-FFF2-40B4-BE49-F238E27FC236}">
                      <a16:creationId xmlns:a16="http://schemas.microsoft.com/office/drawing/2014/main" id="{C28FF679-AFEF-49D1-9DD4-44BE51451A1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7565" y="4687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71" name="Group 3672">
                <a:extLst>
                  <a:ext uri="{FF2B5EF4-FFF2-40B4-BE49-F238E27FC236}">
                    <a16:creationId xmlns:a16="http://schemas.microsoft.com/office/drawing/2014/main" id="{4E2CE759-6FE4-43BE-B3D8-EAB9DAE22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91" y="4638"/>
                <a:ext cx="457" cy="234"/>
                <a:chOff x="7391" y="4638"/>
                <a:chExt cx="457" cy="234"/>
              </a:xfrm>
            </p:grpSpPr>
            <p:cxnSp>
              <p:nvCxnSpPr>
                <p:cNvPr id="172" name="Line 3673">
                  <a:extLst>
                    <a:ext uri="{FF2B5EF4-FFF2-40B4-BE49-F238E27FC236}">
                      <a16:creationId xmlns:a16="http://schemas.microsoft.com/office/drawing/2014/main" id="{E2FA46F6-1E60-4552-88DC-C9830CDDBFB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586" y="4609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3" name="Line 3674">
                  <a:extLst>
                    <a:ext uri="{FF2B5EF4-FFF2-40B4-BE49-F238E27FC236}">
                      <a16:creationId xmlns:a16="http://schemas.microsoft.com/office/drawing/2014/main" id="{FD1DBDB5-CF82-4187-97DC-CDF5BB5929C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576" y="4453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" name="Line 3675">
                  <a:extLst>
                    <a:ext uri="{FF2B5EF4-FFF2-40B4-BE49-F238E27FC236}">
                      <a16:creationId xmlns:a16="http://schemas.microsoft.com/office/drawing/2014/main" id="{B2ABDEE4-A963-4919-BABA-7E9903CEFB6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7576" y="4531"/>
                  <a:ext cx="78" cy="44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5" name="Freeform 3676">
                  <a:extLst>
                    <a:ext uri="{FF2B5EF4-FFF2-40B4-BE49-F238E27FC236}">
                      <a16:creationId xmlns:a16="http://schemas.microsoft.com/office/drawing/2014/main" id="{1CF79A3A-7260-4279-AFDD-02451623D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1" y="4638"/>
                  <a:ext cx="444" cy="5"/>
                </a:xfrm>
                <a:custGeom>
                  <a:avLst/>
                  <a:gdLst>
                    <a:gd name="T0" fmla="*/ 0 w 444"/>
                    <a:gd name="T1" fmla="*/ 0 h 5"/>
                    <a:gd name="T2" fmla="*/ 444 w 444"/>
                    <a:gd name="T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4" h="5">
                      <a:moveTo>
                        <a:pt x="0" y="0"/>
                      </a:moveTo>
                      <a:lnTo>
                        <a:pt x="444" y="5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54" name="Group 3677">
              <a:extLst>
                <a:ext uri="{FF2B5EF4-FFF2-40B4-BE49-F238E27FC236}">
                  <a16:creationId xmlns:a16="http://schemas.microsoft.com/office/drawing/2014/main" id="{E88FD960-EEF5-4D72-9263-1CFFA9ABC2C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01" y="7004"/>
              <a:ext cx="726" cy="56"/>
              <a:chOff x="2760" y="2640"/>
              <a:chExt cx="1338" cy="130"/>
            </a:xfrm>
          </p:grpSpPr>
          <p:cxnSp>
            <p:nvCxnSpPr>
              <p:cNvPr id="156" name="Line 3678">
                <a:extLst>
                  <a:ext uri="{FF2B5EF4-FFF2-40B4-BE49-F238E27FC236}">
                    <a16:creationId xmlns:a16="http://schemas.microsoft.com/office/drawing/2014/main" id="{9567ED01-A7DC-40D4-A6A4-37FEA63896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" name="Line 3679">
                <a:extLst>
                  <a:ext uri="{FF2B5EF4-FFF2-40B4-BE49-F238E27FC236}">
                    <a16:creationId xmlns:a16="http://schemas.microsoft.com/office/drawing/2014/main" id="{4868FA43-2B1F-4299-A9E6-65621A1459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Line 3680">
                <a:extLst>
                  <a:ext uri="{FF2B5EF4-FFF2-40B4-BE49-F238E27FC236}">
                    <a16:creationId xmlns:a16="http://schemas.microsoft.com/office/drawing/2014/main" id="{393E5E20-5798-4185-B87F-68DC8B6C66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Line 3681">
                <a:extLst>
                  <a:ext uri="{FF2B5EF4-FFF2-40B4-BE49-F238E27FC236}">
                    <a16:creationId xmlns:a16="http://schemas.microsoft.com/office/drawing/2014/main" id="{B38A1B78-19A0-4A20-89D8-D38E142056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0" name="Line 3682">
                <a:extLst>
                  <a:ext uri="{FF2B5EF4-FFF2-40B4-BE49-F238E27FC236}">
                    <a16:creationId xmlns:a16="http://schemas.microsoft.com/office/drawing/2014/main" id="{E00FD437-229A-43B2-904D-B289FEA670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1" name="Line 3683">
                <a:extLst>
                  <a:ext uri="{FF2B5EF4-FFF2-40B4-BE49-F238E27FC236}">
                    <a16:creationId xmlns:a16="http://schemas.microsoft.com/office/drawing/2014/main" id="{C2F0AB26-2B5E-4045-A318-47175466CD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2" name="Line 3684">
                <a:extLst>
                  <a:ext uri="{FF2B5EF4-FFF2-40B4-BE49-F238E27FC236}">
                    <a16:creationId xmlns:a16="http://schemas.microsoft.com/office/drawing/2014/main" id="{65D85D40-1AA0-4E0B-A742-10008D5DE0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Line 3685">
                <a:extLst>
                  <a:ext uri="{FF2B5EF4-FFF2-40B4-BE49-F238E27FC236}">
                    <a16:creationId xmlns:a16="http://schemas.microsoft.com/office/drawing/2014/main" id="{790E5C81-A151-48D9-9B26-F913DCC721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Line 3686">
                <a:extLst>
                  <a:ext uri="{FF2B5EF4-FFF2-40B4-BE49-F238E27FC236}">
                    <a16:creationId xmlns:a16="http://schemas.microsoft.com/office/drawing/2014/main" id="{ED560827-834E-4C84-A3A2-35669B51538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Line 3687">
                <a:extLst>
                  <a:ext uri="{FF2B5EF4-FFF2-40B4-BE49-F238E27FC236}">
                    <a16:creationId xmlns:a16="http://schemas.microsoft.com/office/drawing/2014/main" id="{8BAE90AF-9F36-4B33-B0E7-0B28FB9F45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Line 3688">
                <a:extLst>
                  <a:ext uri="{FF2B5EF4-FFF2-40B4-BE49-F238E27FC236}">
                    <a16:creationId xmlns:a16="http://schemas.microsoft.com/office/drawing/2014/main" id="{E8D5626A-4D0C-4BD5-99D3-CA96B17A6A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Line 3689">
                <a:extLst>
                  <a:ext uri="{FF2B5EF4-FFF2-40B4-BE49-F238E27FC236}">
                    <a16:creationId xmlns:a16="http://schemas.microsoft.com/office/drawing/2014/main" id="{CE974944-7C58-46CB-BB33-C57A5704B9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55" name="Picture 3690">
              <a:extLst>
                <a:ext uri="{FF2B5EF4-FFF2-40B4-BE49-F238E27FC236}">
                  <a16:creationId xmlns:a16="http://schemas.microsoft.com/office/drawing/2014/main" id="{77E155A1-BFA7-431E-ABB4-F8E9E2F88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" y="6208"/>
              <a:ext cx="5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8FB2760-24C8-44E9-89D8-5F7EB2FB2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7761" y="3184162"/>
            <a:ext cx="1256327" cy="180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8" name="图片 187">
            <a:extLst>
              <a:ext uri="{FF2B5EF4-FFF2-40B4-BE49-F238E27FC236}">
                <a16:creationId xmlns:a16="http://schemas.microsoft.com/office/drawing/2014/main" id="{EEF1567C-C10C-4FC9-8AF1-A4ABD12485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35" y="3184162"/>
            <a:ext cx="1594086" cy="180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EEB137-6ACF-4367-93D7-27986808A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50" y="34158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组合 17">
            <a:extLst>
              <a:ext uri="{FF2B5EF4-FFF2-40B4-BE49-F238E27FC236}">
                <a16:creationId xmlns:a16="http://schemas.microsoft.com/office/drawing/2014/main" id="{EC7DE1B9-FB7A-410E-B841-28BD66345E4E}"/>
              </a:ext>
            </a:extLst>
          </p:cNvPr>
          <p:cNvGrpSpPr>
            <a:grpSpLocks/>
          </p:cNvGrpSpPr>
          <p:nvPr/>
        </p:nvGrpSpPr>
        <p:grpSpPr bwMode="auto">
          <a:xfrm>
            <a:off x="6962973" y="1400585"/>
            <a:ext cx="1641475" cy="1243013"/>
            <a:chOff x="7066" y="9409"/>
            <a:chExt cx="2586" cy="1957"/>
          </a:xfrm>
        </p:grpSpPr>
        <p:pic>
          <p:nvPicPr>
            <p:cNvPr id="670" name="Picture 3" descr="tu01">
              <a:extLst>
                <a:ext uri="{FF2B5EF4-FFF2-40B4-BE49-F238E27FC236}">
                  <a16:creationId xmlns:a16="http://schemas.microsoft.com/office/drawing/2014/main" id="{3FBD11AF-9697-423A-99B9-2085DB97A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" y="9435"/>
              <a:ext cx="1303" cy="19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1" name="Picture 4" descr="物理图11">
              <a:extLst>
                <a:ext uri="{FF2B5EF4-FFF2-40B4-BE49-F238E27FC236}">
                  <a16:creationId xmlns:a16="http://schemas.microsoft.com/office/drawing/2014/main" id="{A952A386-EA62-44AF-BD25-62623E947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4" y="9409"/>
              <a:ext cx="1168" cy="19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u=842700888,3338705162&amp;fm=15&amp;gp=0">
            <a:extLst>
              <a:ext uri="{FF2B5EF4-FFF2-40B4-BE49-F238E27FC236}">
                <a16:creationId xmlns:a16="http://schemas.microsoft.com/office/drawing/2014/main" id="{248918EA-2262-4B8F-A292-7FCF5F882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3946" r="4740"/>
          <a:stretch/>
        </p:blipFill>
        <p:spPr bwMode="auto">
          <a:xfrm>
            <a:off x="899592" y="3184162"/>
            <a:ext cx="1634916" cy="1800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D1D18-25FF-488E-B9A6-E1C06CDE13BD}"/>
              </a:ext>
            </a:extLst>
          </p:cNvPr>
          <p:cNvGrpSpPr/>
          <p:nvPr/>
        </p:nvGrpSpPr>
        <p:grpSpPr>
          <a:xfrm>
            <a:off x="1718042" y="2107476"/>
            <a:ext cx="466426" cy="975244"/>
            <a:chOff x="1718042" y="2107476"/>
            <a:chExt cx="466426" cy="975244"/>
          </a:xfrm>
        </p:grpSpPr>
        <p:sp>
          <p:nvSpPr>
            <p:cNvPr id="189" name="Rectangle 3693">
              <a:extLst>
                <a:ext uri="{FF2B5EF4-FFF2-40B4-BE49-F238E27FC236}">
                  <a16:creationId xmlns:a16="http://schemas.microsoft.com/office/drawing/2014/main" id="{5C0EDFA4-B624-4F83-BA3C-C4BF129CD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B3A6B49C-4FF0-4D57-B2DB-0BF6D5B8D698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CEAA850-7501-45D9-8A9E-21FD8AB01F78}"/>
              </a:ext>
            </a:extLst>
          </p:cNvPr>
          <p:cNvGrpSpPr/>
          <p:nvPr/>
        </p:nvGrpSpPr>
        <p:grpSpPr>
          <a:xfrm>
            <a:off x="1716687" y="1221149"/>
            <a:ext cx="606737" cy="903447"/>
            <a:chOff x="1716687" y="1221149"/>
            <a:chExt cx="606737" cy="903447"/>
          </a:xfrm>
        </p:grpSpPr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A541541B-3E58-415C-A921-67FCBF00A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3693">
              <a:extLst>
                <a:ext uri="{FF2B5EF4-FFF2-40B4-BE49-F238E27FC236}">
                  <a16:creationId xmlns:a16="http://schemas.microsoft.com/office/drawing/2014/main" id="{809C8028-AF38-4FD8-B22E-133E53D42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5" y="1221149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支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1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9" y="161501"/>
            <a:ext cx="738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</a:t>
            </a:r>
            <a:r>
              <a:rPr lang="zh-CN" altLang="en-US" dirty="0"/>
              <a:t>先独立</a:t>
            </a:r>
            <a:r>
              <a:rPr lang="zh-CN" altLang="zh-CN" dirty="0"/>
              <a:t>在“实践卡”上画出所创情景简图；进行受力分析；</a:t>
            </a:r>
            <a:endParaRPr lang="en-US" altLang="zh-CN" dirty="0"/>
          </a:p>
          <a:p>
            <a:r>
              <a:rPr lang="en-US" altLang="zh-CN" dirty="0"/>
              <a:t>                     </a:t>
            </a:r>
            <a:r>
              <a:rPr lang="zh-CN" altLang="en-US" dirty="0"/>
              <a:t>然后</a:t>
            </a:r>
            <a:r>
              <a:rPr lang="zh-CN" altLang="zh-CN" dirty="0"/>
              <a:t>在</a:t>
            </a:r>
            <a:r>
              <a:rPr lang="zh-CN" altLang="en-US" dirty="0"/>
              <a:t>小组</a:t>
            </a:r>
            <a:r>
              <a:rPr lang="zh-CN" altLang="zh-CN" dirty="0"/>
              <a:t>合作学习中实现“共享共学共创”</a:t>
            </a:r>
            <a:endParaRPr lang="zh-CN" altLang="en-US" sz="2400" dirty="0"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1800200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BDEFF2B-BCD0-42B7-9FD7-AB0CBCA492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30177" y="1818917"/>
            <a:ext cx="1377440" cy="2340000"/>
            <a:chOff x="2298" y="3705"/>
            <a:chExt cx="1338" cy="2273"/>
          </a:xfrm>
        </p:grpSpPr>
        <p:grpSp>
          <p:nvGrpSpPr>
            <p:cNvPr id="22" name="Group 1588">
              <a:extLst>
                <a:ext uri="{FF2B5EF4-FFF2-40B4-BE49-F238E27FC236}">
                  <a16:creationId xmlns:a16="http://schemas.microsoft.com/office/drawing/2014/main" id="{9E34121E-D9EC-41A6-B627-A8C517380FD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298" y="3705"/>
              <a:ext cx="1338" cy="130"/>
              <a:chOff x="2760" y="2640"/>
              <a:chExt cx="1338" cy="130"/>
            </a:xfrm>
          </p:grpSpPr>
          <p:cxnSp>
            <p:nvCxnSpPr>
              <p:cNvPr id="30" name="Line 1589">
                <a:extLst>
                  <a:ext uri="{FF2B5EF4-FFF2-40B4-BE49-F238E27FC236}">
                    <a16:creationId xmlns:a16="http://schemas.microsoft.com/office/drawing/2014/main" id="{E4A4EAE2-6ADF-4C1A-887F-7D3A748DA3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1590">
                <a:extLst>
                  <a:ext uri="{FF2B5EF4-FFF2-40B4-BE49-F238E27FC236}">
                    <a16:creationId xmlns:a16="http://schemas.microsoft.com/office/drawing/2014/main" id="{81980BDC-93C3-464D-99B2-32C175A1D0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1591">
                <a:extLst>
                  <a:ext uri="{FF2B5EF4-FFF2-40B4-BE49-F238E27FC236}">
                    <a16:creationId xmlns:a16="http://schemas.microsoft.com/office/drawing/2014/main" id="{EC669B98-053C-42E5-8927-FC601867B1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1592">
                <a:extLst>
                  <a:ext uri="{FF2B5EF4-FFF2-40B4-BE49-F238E27FC236}">
                    <a16:creationId xmlns:a16="http://schemas.microsoft.com/office/drawing/2014/main" id="{7C19E484-BE48-402D-976B-6CC90DB1AE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Line 1593">
                <a:extLst>
                  <a:ext uri="{FF2B5EF4-FFF2-40B4-BE49-F238E27FC236}">
                    <a16:creationId xmlns:a16="http://schemas.microsoft.com/office/drawing/2014/main" id="{0D0828C3-57D9-4FC2-B262-82DFE210DA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Line 1594">
                <a:extLst>
                  <a:ext uri="{FF2B5EF4-FFF2-40B4-BE49-F238E27FC236}">
                    <a16:creationId xmlns:a16="http://schemas.microsoft.com/office/drawing/2014/main" id="{6D19E7BA-9ED8-4931-A4BB-27A95139B8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1595">
                <a:extLst>
                  <a:ext uri="{FF2B5EF4-FFF2-40B4-BE49-F238E27FC236}">
                    <a16:creationId xmlns:a16="http://schemas.microsoft.com/office/drawing/2014/main" id="{C31112EB-9034-4671-B088-055630296D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Line 1596">
                <a:extLst>
                  <a:ext uri="{FF2B5EF4-FFF2-40B4-BE49-F238E27FC236}">
                    <a16:creationId xmlns:a16="http://schemas.microsoft.com/office/drawing/2014/main" id="{7C44499B-5C4B-4D67-AC1C-270470B83FF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1597">
                <a:extLst>
                  <a:ext uri="{FF2B5EF4-FFF2-40B4-BE49-F238E27FC236}">
                    <a16:creationId xmlns:a16="http://schemas.microsoft.com/office/drawing/2014/main" id="{A078416E-5682-449B-ABEB-F324C08B99D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1598">
                <a:extLst>
                  <a:ext uri="{FF2B5EF4-FFF2-40B4-BE49-F238E27FC236}">
                    <a16:creationId xmlns:a16="http://schemas.microsoft.com/office/drawing/2014/main" id="{44950F3B-2CD8-4126-8A7E-A82A6BCCE3E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Line 1599">
                <a:extLst>
                  <a:ext uri="{FF2B5EF4-FFF2-40B4-BE49-F238E27FC236}">
                    <a16:creationId xmlns:a16="http://schemas.microsoft.com/office/drawing/2014/main" id="{C459ACCA-8F9E-449B-92ED-F8EF1F64DB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1600">
                <a:extLst>
                  <a:ext uri="{FF2B5EF4-FFF2-40B4-BE49-F238E27FC236}">
                    <a16:creationId xmlns:a16="http://schemas.microsoft.com/office/drawing/2014/main" id="{68694ECB-1CD4-4A6D-B453-4307AEC320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3" name="Line 1601">
              <a:extLst>
                <a:ext uri="{FF2B5EF4-FFF2-40B4-BE49-F238E27FC236}">
                  <a16:creationId xmlns:a16="http://schemas.microsoft.com/office/drawing/2014/main" id="{0B35820F-0AFE-4FCD-8E0C-FB4C4EC6D5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1360000" flipH="1">
              <a:off x="2870" y="3845"/>
              <a:ext cx="113" cy="15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1602">
              <a:extLst>
                <a:ext uri="{FF2B5EF4-FFF2-40B4-BE49-F238E27FC236}">
                  <a16:creationId xmlns:a16="http://schemas.microsoft.com/office/drawing/2014/main" id="{7DCEB870-13F0-4A98-8746-4285A6143D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200000">
              <a:off x="2570" y="5291"/>
              <a:ext cx="687" cy="68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Oval 1605">
              <a:extLst>
                <a:ext uri="{FF2B5EF4-FFF2-40B4-BE49-F238E27FC236}">
                  <a16:creationId xmlns:a16="http://schemas.microsoft.com/office/drawing/2014/main" id="{6A80D062-4D65-4ECF-911A-BEE6A8A2D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5614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4BD41C5-8B16-4E0B-8FE9-8C55D98F91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40152" y="2422314"/>
            <a:ext cx="1377440" cy="851377"/>
            <a:chOff x="2298" y="3705"/>
            <a:chExt cx="1338" cy="827"/>
          </a:xfrm>
        </p:grpSpPr>
        <p:grpSp>
          <p:nvGrpSpPr>
            <p:cNvPr id="44" name="Group 1588">
              <a:extLst>
                <a:ext uri="{FF2B5EF4-FFF2-40B4-BE49-F238E27FC236}">
                  <a16:creationId xmlns:a16="http://schemas.microsoft.com/office/drawing/2014/main" id="{326B4067-8378-4FD7-9F5C-F852A780B03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298" y="3705"/>
              <a:ext cx="1338" cy="130"/>
              <a:chOff x="2760" y="2640"/>
              <a:chExt cx="1338" cy="130"/>
            </a:xfrm>
          </p:grpSpPr>
          <p:cxnSp>
            <p:nvCxnSpPr>
              <p:cNvPr id="48" name="Line 1589">
                <a:extLst>
                  <a:ext uri="{FF2B5EF4-FFF2-40B4-BE49-F238E27FC236}">
                    <a16:creationId xmlns:a16="http://schemas.microsoft.com/office/drawing/2014/main" id="{D8BCB5CF-AE4F-436F-9BD8-7B16D70213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Line 1590">
                <a:extLst>
                  <a:ext uri="{FF2B5EF4-FFF2-40B4-BE49-F238E27FC236}">
                    <a16:creationId xmlns:a16="http://schemas.microsoft.com/office/drawing/2014/main" id="{5063A8E3-02A5-4CE5-9F4B-A3F74566EA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1591">
                <a:extLst>
                  <a:ext uri="{FF2B5EF4-FFF2-40B4-BE49-F238E27FC236}">
                    <a16:creationId xmlns:a16="http://schemas.microsoft.com/office/drawing/2014/main" id="{DAC583F0-1BDC-4763-8842-DC357E76FD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1592">
                <a:extLst>
                  <a:ext uri="{FF2B5EF4-FFF2-40B4-BE49-F238E27FC236}">
                    <a16:creationId xmlns:a16="http://schemas.microsoft.com/office/drawing/2014/main" id="{2E559228-06AD-4C57-AE2B-56BF54B27F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Line 1593">
                <a:extLst>
                  <a:ext uri="{FF2B5EF4-FFF2-40B4-BE49-F238E27FC236}">
                    <a16:creationId xmlns:a16="http://schemas.microsoft.com/office/drawing/2014/main" id="{16BBE541-7B95-49DA-8522-EAD2C575E1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1594">
                <a:extLst>
                  <a:ext uri="{FF2B5EF4-FFF2-40B4-BE49-F238E27FC236}">
                    <a16:creationId xmlns:a16="http://schemas.microsoft.com/office/drawing/2014/main" id="{EB0B64E9-51F3-4F56-B8CC-43D1E5E22D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1595">
                <a:extLst>
                  <a:ext uri="{FF2B5EF4-FFF2-40B4-BE49-F238E27FC236}">
                    <a16:creationId xmlns:a16="http://schemas.microsoft.com/office/drawing/2014/main" id="{418DD43C-0578-40FE-A392-A4CC0B0DC9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1596">
                <a:extLst>
                  <a:ext uri="{FF2B5EF4-FFF2-40B4-BE49-F238E27FC236}">
                    <a16:creationId xmlns:a16="http://schemas.microsoft.com/office/drawing/2014/main" id="{5ADADDFE-9A7A-4ADB-8D80-D0F78509CC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1597">
                <a:extLst>
                  <a:ext uri="{FF2B5EF4-FFF2-40B4-BE49-F238E27FC236}">
                    <a16:creationId xmlns:a16="http://schemas.microsoft.com/office/drawing/2014/main" id="{B5F024E8-0FC7-403F-B01F-E05464A5D7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1598">
                <a:extLst>
                  <a:ext uri="{FF2B5EF4-FFF2-40B4-BE49-F238E27FC236}">
                    <a16:creationId xmlns:a16="http://schemas.microsoft.com/office/drawing/2014/main" id="{2F312D6E-1D60-42F1-84E0-D04989E8D8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1599">
                <a:extLst>
                  <a:ext uri="{FF2B5EF4-FFF2-40B4-BE49-F238E27FC236}">
                    <a16:creationId xmlns:a16="http://schemas.microsoft.com/office/drawing/2014/main" id="{FE535174-04EB-4566-A2F2-202F79116D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1600">
                <a:extLst>
                  <a:ext uri="{FF2B5EF4-FFF2-40B4-BE49-F238E27FC236}">
                    <a16:creationId xmlns:a16="http://schemas.microsoft.com/office/drawing/2014/main" id="{786CA6CA-B691-444E-B35E-3247128008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Oval 1602">
              <a:extLst>
                <a:ext uri="{FF2B5EF4-FFF2-40B4-BE49-F238E27FC236}">
                  <a16:creationId xmlns:a16="http://schemas.microsoft.com/office/drawing/2014/main" id="{3B70570C-6B38-4525-B4A1-62934D6D93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200000">
              <a:off x="2678" y="3845"/>
              <a:ext cx="687" cy="68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Oval 1605">
              <a:extLst>
                <a:ext uri="{FF2B5EF4-FFF2-40B4-BE49-F238E27FC236}">
                  <a16:creationId xmlns:a16="http://schemas.microsoft.com/office/drawing/2014/main" id="{0B581EB7-F067-43C9-BE51-DD287678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4168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87B5D94-746F-47EF-BE93-4C4660166D0B}"/>
              </a:ext>
            </a:extLst>
          </p:cNvPr>
          <p:cNvGrpSpPr/>
          <p:nvPr/>
        </p:nvGrpSpPr>
        <p:grpSpPr>
          <a:xfrm>
            <a:off x="2964334" y="3784188"/>
            <a:ext cx="466426" cy="975244"/>
            <a:chOff x="1718042" y="2107476"/>
            <a:chExt cx="466426" cy="975244"/>
          </a:xfrm>
        </p:grpSpPr>
        <p:sp>
          <p:nvSpPr>
            <p:cNvPr id="66" name="Rectangle 3693">
              <a:extLst>
                <a:ext uri="{FF2B5EF4-FFF2-40B4-BE49-F238E27FC236}">
                  <a16:creationId xmlns:a16="http://schemas.microsoft.com/office/drawing/2014/main" id="{0BCDD39D-1AA1-4800-A6C4-33FB8826E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D0056486-9BB5-4B33-93F0-EBF44CDB5283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BE7FBD4D-6779-4051-81E9-572FDF331533}"/>
              </a:ext>
            </a:extLst>
          </p:cNvPr>
          <p:cNvGrpSpPr/>
          <p:nvPr/>
        </p:nvGrpSpPr>
        <p:grpSpPr>
          <a:xfrm>
            <a:off x="2962979" y="2897861"/>
            <a:ext cx="606737" cy="903447"/>
            <a:chOff x="1716687" y="1221149"/>
            <a:chExt cx="606737" cy="903447"/>
          </a:xfrm>
        </p:grpSpPr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280ADF05-FA44-4ED7-88D1-FDE0A2524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3693">
              <a:extLst>
                <a:ext uri="{FF2B5EF4-FFF2-40B4-BE49-F238E27FC236}">
                  <a16:creationId xmlns:a16="http://schemas.microsoft.com/office/drawing/2014/main" id="{5DE62610-6805-4C1D-B545-7BF365B43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5" y="1221149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0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9" y="161501"/>
            <a:ext cx="738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</a:t>
            </a:r>
            <a:r>
              <a:rPr lang="zh-CN" altLang="en-US" dirty="0"/>
              <a:t>先独立</a:t>
            </a:r>
            <a:r>
              <a:rPr lang="zh-CN" altLang="zh-CN" dirty="0"/>
              <a:t>在“实践卡”上画出所创情景简图；进行受力分析；</a:t>
            </a:r>
            <a:endParaRPr lang="en-US" altLang="zh-CN" dirty="0"/>
          </a:p>
          <a:p>
            <a:r>
              <a:rPr lang="en-US" altLang="zh-CN" dirty="0"/>
              <a:t>                     </a:t>
            </a:r>
            <a:r>
              <a:rPr lang="zh-CN" altLang="en-US" dirty="0"/>
              <a:t>然后</a:t>
            </a:r>
            <a:r>
              <a:rPr lang="zh-CN" altLang="zh-CN" dirty="0"/>
              <a:t>在</a:t>
            </a:r>
            <a:r>
              <a:rPr lang="zh-CN" altLang="en-US" dirty="0"/>
              <a:t>小组</a:t>
            </a:r>
            <a:r>
              <a:rPr lang="zh-CN" altLang="zh-CN" dirty="0"/>
              <a:t>合作学习中实现“共享共学共创”</a:t>
            </a:r>
            <a:endParaRPr lang="zh-CN" altLang="en-US" sz="2400" dirty="0"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1800200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B2F54A4-4A22-434D-9931-356F67FCA1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127" y="2207700"/>
            <a:ext cx="1363419" cy="1584000"/>
            <a:chOff x="3672" y="1575"/>
            <a:chExt cx="1094" cy="1271"/>
          </a:xfrm>
        </p:grpSpPr>
        <p:sp>
          <p:nvSpPr>
            <p:cNvPr id="64" name="Rectangle 199" descr="横虚线">
              <a:extLst>
                <a:ext uri="{FF2B5EF4-FFF2-40B4-BE49-F238E27FC236}">
                  <a16:creationId xmlns:a16="http://schemas.microsoft.com/office/drawing/2014/main" id="{1DC6C7E4-2F41-4082-BA60-A85E4D90E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2042"/>
              <a:ext cx="1094" cy="804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65" name="Line 200">
              <a:extLst>
                <a:ext uri="{FF2B5EF4-FFF2-40B4-BE49-F238E27FC236}">
                  <a16:creationId xmlns:a16="http://schemas.microsoft.com/office/drawing/2014/main" id="{60866A24-6188-40BE-9326-E4A7F1774F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72" y="1575"/>
              <a:ext cx="0" cy="6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6" name="Line 201">
              <a:extLst>
                <a:ext uri="{FF2B5EF4-FFF2-40B4-BE49-F238E27FC236}">
                  <a16:creationId xmlns:a16="http://schemas.microsoft.com/office/drawing/2014/main" id="{D6815BAA-244D-4A93-B0C6-66F400D867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66" y="1575"/>
              <a:ext cx="0" cy="6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8" name="Oval 203">
              <a:extLst>
                <a:ext uri="{FF2B5EF4-FFF2-40B4-BE49-F238E27FC236}">
                  <a16:creationId xmlns:a16="http://schemas.microsoft.com/office/drawing/2014/main" id="{F5E0FA37-5156-4787-9B90-081AE28267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5" y="1731"/>
              <a:ext cx="491" cy="491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73" name="TextBox 71">
            <a:extLst>
              <a:ext uri="{FF2B5EF4-FFF2-40B4-BE49-F238E27FC236}">
                <a16:creationId xmlns:a16="http://schemas.microsoft.com/office/drawing/2014/main" id="{DDF301C7-6501-4076-84D8-5F902ABBA099}"/>
              </a:ext>
            </a:extLst>
          </p:cNvPr>
          <p:cNvSpPr txBox="1"/>
          <p:nvPr/>
        </p:nvSpPr>
        <p:spPr>
          <a:xfrm>
            <a:off x="3851920" y="987573"/>
            <a:ext cx="1800200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7C3A26E5-C459-447D-B905-32BB8EC52C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88657" y="2331807"/>
            <a:ext cx="1517266" cy="1465288"/>
            <a:chOff x="3935" y="11198"/>
            <a:chExt cx="1080" cy="1043"/>
          </a:xfrm>
        </p:grpSpPr>
        <p:sp>
          <p:nvSpPr>
            <p:cNvPr id="75" name="Rectangle 5469" descr="横虚线">
              <a:extLst>
                <a:ext uri="{FF2B5EF4-FFF2-40B4-BE49-F238E27FC236}">
                  <a16:creationId xmlns:a16="http://schemas.microsoft.com/office/drawing/2014/main" id="{01C5ABB9-1745-4027-9576-9C42D0A84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11402"/>
              <a:ext cx="1080" cy="839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76" name="Line 5470">
              <a:extLst>
                <a:ext uri="{FF2B5EF4-FFF2-40B4-BE49-F238E27FC236}">
                  <a16:creationId xmlns:a16="http://schemas.microsoft.com/office/drawing/2014/main" id="{2FE3FD15-7DEB-4940-8A98-A74308B59B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35" y="11198"/>
              <a:ext cx="0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7" name="Line 5471">
              <a:extLst>
                <a:ext uri="{FF2B5EF4-FFF2-40B4-BE49-F238E27FC236}">
                  <a16:creationId xmlns:a16="http://schemas.microsoft.com/office/drawing/2014/main" id="{3061DBE2-91AC-4B0D-91FF-B5B3BFA71D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15" y="11204"/>
              <a:ext cx="0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8" name="Line 5472">
              <a:extLst>
                <a:ext uri="{FF2B5EF4-FFF2-40B4-BE49-F238E27FC236}">
                  <a16:creationId xmlns:a16="http://schemas.microsoft.com/office/drawing/2014/main" id="{B6992430-527D-4442-80C0-78141F016D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75" y="11929"/>
              <a:ext cx="0" cy="1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9" name="Rectangle 5473">
              <a:extLst>
                <a:ext uri="{FF2B5EF4-FFF2-40B4-BE49-F238E27FC236}">
                  <a16:creationId xmlns:a16="http://schemas.microsoft.com/office/drawing/2014/main" id="{DA237101-AC23-4182-8AED-D24859FA5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2085"/>
              <a:ext cx="306" cy="15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0" name="Oval 5474">
              <a:extLst>
                <a:ext uri="{FF2B5EF4-FFF2-40B4-BE49-F238E27FC236}">
                  <a16:creationId xmlns:a16="http://schemas.microsoft.com/office/drawing/2014/main" id="{A679D090-F8CE-4CB5-A05C-EB94B93B03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95" y="11596"/>
              <a:ext cx="333" cy="33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747546-490E-4735-BC4F-BB1684135221}"/>
              </a:ext>
            </a:extLst>
          </p:cNvPr>
          <p:cNvGrpSpPr/>
          <p:nvPr/>
        </p:nvGrpSpPr>
        <p:grpSpPr>
          <a:xfrm>
            <a:off x="5403864" y="2357093"/>
            <a:ext cx="1544400" cy="1440000"/>
            <a:chOff x="5760185" y="2357093"/>
            <a:chExt cx="1544400" cy="1440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ACA1C91-DA75-4CD3-8BE6-E393A81C58B2}"/>
                </a:ext>
              </a:extLst>
            </p:cNvPr>
            <p:cNvGrpSpPr/>
            <p:nvPr/>
          </p:nvGrpSpPr>
          <p:grpSpPr>
            <a:xfrm>
              <a:off x="5768000" y="2357093"/>
              <a:ext cx="1521481" cy="1440000"/>
              <a:chOff x="7236296" y="2485402"/>
              <a:chExt cx="1521481" cy="1440000"/>
            </a:xfrm>
          </p:grpSpPr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7E69EADB-32F2-4DE8-92EA-B27FBA8BD60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236296" y="2485402"/>
                <a:ext cx="1521481" cy="1440000"/>
                <a:chOff x="3935" y="11216"/>
                <a:chExt cx="1083" cy="1025"/>
              </a:xfrm>
            </p:grpSpPr>
            <p:sp>
              <p:nvSpPr>
                <p:cNvPr id="89" name="Rectangle 5469" descr="横虚线">
                  <a:extLst>
                    <a:ext uri="{FF2B5EF4-FFF2-40B4-BE49-F238E27FC236}">
                      <a16:creationId xmlns:a16="http://schemas.microsoft.com/office/drawing/2014/main" id="{9A79E096-9E35-4EEA-A049-EF7DE0FE3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5" y="11420"/>
                  <a:ext cx="1080" cy="821"/>
                </a:xfrm>
                <a:prstGeom prst="rect">
                  <a:avLst/>
                </a:prstGeom>
                <a:pattFill prst="dashHorz">
                  <a:fgClr>
                    <a:srgbClr val="000000"/>
                  </a:fgClr>
                  <a:bgClr>
                    <a:srgbClr val="FFFFFF"/>
                  </a:bgClr>
                </a:pattFill>
                <a:ln w="25400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cxnSp>
              <p:nvCxnSpPr>
                <p:cNvPr id="90" name="Line 5470">
                  <a:extLst>
                    <a:ext uri="{FF2B5EF4-FFF2-40B4-BE49-F238E27FC236}">
                      <a16:creationId xmlns:a16="http://schemas.microsoft.com/office/drawing/2014/main" id="{6C059AA0-02F4-464E-856E-DBFCBDC6032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938" y="11216"/>
                  <a:ext cx="0" cy="102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1" name="Line 5471">
                  <a:extLst>
                    <a:ext uri="{FF2B5EF4-FFF2-40B4-BE49-F238E27FC236}">
                      <a16:creationId xmlns:a16="http://schemas.microsoft.com/office/drawing/2014/main" id="{7A1C5A29-2E5B-49FE-95C5-C54B303FC64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018" y="11216"/>
                  <a:ext cx="0" cy="102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4" name="Oval 5474">
                  <a:extLst>
                    <a:ext uri="{FF2B5EF4-FFF2-40B4-BE49-F238E27FC236}">
                      <a16:creationId xmlns:a16="http://schemas.microsoft.com/office/drawing/2014/main" id="{A2FF2221-BB20-4511-8E41-2BEBAC7525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314" y="11598"/>
                  <a:ext cx="330" cy="330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301A1987-1C5F-4AA1-A052-B2AE6E415EAB}"/>
                  </a:ext>
                </a:extLst>
              </p:cNvPr>
              <p:cNvCxnSpPr/>
              <p:nvPr/>
            </p:nvCxnSpPr>
            <p:spPr>
              <a:xfrm>
                <a:off x="7480456" y="2988091"/>
                <a:ext cx="1008000" cy="0"/>
              </a:xfrm>
              <a:prstGeom prst="line">
                <a:avLst/>
              </a:prstGeom>
              <a:ln w="476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FD5A52E-ED5B-4632-90CC-7A3601EEA9EE}"/>
                </a:ext>
              </a:extLst>
            </p:cNvPr>
            <p:cNvCxnSpPr>
              <a:cxnSpLocks/>
            </p:cNvCxnSpPr>
            <p:nvPr/>
          </p:nvCxnSpPr>
          <p:spPr>
            <a:xfrm>
              <a:off x="5760185" y="3793725"/>
              <a:ext cx="1544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立方体 8">
              <a:extLst>
                <a:ext uri="{FF2B5EF4-FFF2-40B4-BE49-F238E27FC236}">
                  <a16:creationId xmlns:a16="http://schemas.microsoft.com/office/drawing/2014/main" id="{3F0CF40C-7250-4BDC-84D0-2636D25039B8}"/>
                </a:ext>
              </a:extLst>
            </p:cNvPr>
            <p:cNvSpPr/>
            <p:nvPr/>
          </p:nvSpPr>
          <p:spPr>
            <a:xfrm>
              <a:off x="6156176" y="2499742"/>
              <a:ext cx="792076" cy="326009"/>
            </a:xfrm>
            <a:prstGeom prst="cube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B1618EA-C581-4DE8-ABDE-4A8F2045B767}"/>
              </a:ext>
            </a:extLst>
          </p:cNvPr>
          <p:cNvGrpSpPr/>
          <p:nvPr/>
        </p:nvGrpSpPr>
        <p:grpSpPr>
          <a:xfrm>
            <a:off x="1560837" y="2678402"/>
            <a:ext cx="466426" cy="975244"/>
            <a:chOff x="1718042" y="2107476"/>
            <a:chExt cx="466426" cy="975244"/>
          </a:xfrm>
        </p:grpSpPr>
        <p:sp>
          <p:nvSpPr>
            <p:cNvPr id="34" name="Rectangle 3693">
              <a:extLst>
                <a:ext uri="{FF2B5EF4-FFF2-40B4-BE49-F238E27FC236}">
                  <a16:creationId xmlns:a16="http://schemas.microsoft.com/office/drawing/2014/main" id="{89A2E37E-40A5-47A2-987E-61ECA785D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D19E869D-F37A-4E63-802C-9A2BA01B4CCA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BE98990-3438-4F94-BA54-DAF31A5050DE}"/>
              </a:ext>
            </a:extLst>
          </p:cNvPr>
          <p:cNvGrpSpPr/>
          <p:nvPr/>
        </p:nvGrpSpPr>
        <p:grpSpPr>
          <a:xfrm>
            <a:off x="1559482" y="1792075"/>
            <a:ext cx="606737" cy="903447"/>
            <a:chOff x="1716687" y="1221149"/>
            <a:chExt cx="606737" cy="903447"/>
          </a:xfrm>
        </p:grpSpPr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CCC7E04F-EE15-4DC3-8A54-C4EDE556AD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693">
              <a:extLst>
                <a:ext uri="{FF2B5EF4-FFF2-40B4-BE49-F238E27FC236}">
                  <a16:creationId xmlns:a16="http://schemas.microsoft.com/office/drawing/2014/main" id="{CFB59299-F63B-4618-8E99-2C29AFC94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5" y="1221149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4AE6C0F-F3DA-460E-A7E1-C6BDDCC5C996}"/>
              </a:ext>
            </a:extLst>
          </p:cNvPr>
          <p:cNvGrpSpPr/>
          <p:nvPr/>
        </p:nvGrpSpPr>
        <p:grpSpPr>
          <a:xfrm>
            <a:off x="4152862" y="3113005"/>
            <a:ext cx="466426" cy="975244"/>
            <a:chOff x="1718042" y="2107476"/>
            <a:chExt cx="466426" cy="975244"/>
          </a:xfrm>
        </p:grpSpPr>
        <p:sp>
          <p:nvSpPr>
            <p:cNvPr id="40" name="Rectangle 3693">
              <a:extLst>
                <a:ext uri="{FF2B5EF4-FFF2-40B4-BE49-F238E27FC236}">
                  <a16:creationId xmlns:a16="http://schemas.microsoft.com/office/drawing/2014/main" id="{54329A09-2E0D-4C3A-86EE-0588370B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0DB14631-1E2C-47A8-AC76-82557D562E9B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95B7A3E-5B4D-4EE3-8AEA-11819427E9A1}"/>
              </a:ext>
            </a:extLst>
          </p:cNvPr>
          <p:cNvGrpSpPr/>
          <p:nvPr/>
        </p:nvGrpSpPr>
        <p:grpSpPr>
          <a:xfrm>
            <a:off x="4151507" y="2122362"/>
            <a:ext cx="551819" cy="1007763"/>
            <a:chOff x="1716687" y="1116833"/>
            <a:chExt cx="551819" cy="1007763"/>
          </a:xfrm>
        </p:grpSpPr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92975D0A-7A9B-419E-BEFA-39BBE3512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3693">
              <a:extLst>
                <a:ext uri="{FF2B5EF4-FFF2-40B4-BE49-F238E27FC236}">
                  <a16:creationId xmlns:a16="http://schemas.microsoft.com/office/drawing/2014/main" id="{7B1CFFB7-8C88-4B7E-BC4C-0CB835087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327" y="1116833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4DB0625-6C8F-44F7-843F-E4CAFD660D49}"/>
              </a:ext>
            </a:extLst>
          </p:cNvPr>
          <p:cNvGrpSpPr/>
          <p:nvPr/>
        </p:nvGrpSpPr>
        <p:grpSpPr>
          <a:xfrm>
            <a:off x="4154446" y="3169817"/>
            <a:ext cx="581819" cy="498425"/>
            <a:chOff x="4510767" y="3169817"/>
            <a:chExt cx="581819" cy="498425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950E2827-4E13-4C6C-A131-578D819A69D2}"/>
                </a:ext>
              </a:extLst>
            </p:cNvPr>
            <p:cNvCxnSpPr>
              <a:cxnSpLocks/>
            </p:cNvCxnSpPr>
            <p:nvPr/>
          </p:nvCxnSpPr>
          <p:spPr>
            <a:xfrm>
              <a:off x="4510767" y="3169817"/>
              <a:ext cx="0" cy="4680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3693">
              <a:extLst>
                <a:ext uri="{FF2B5EF4-FFF2-40B4-BE49-F238E27FC236}">
                  <a16:creationId xmlns:a16="http://schemas.microsoft.com/office/drawing/2014/main" id="{34B51741-59EA-4BA5-9C8C-E340C272D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407" y="3180914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000066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000066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76464E0-32F4-4CF1-BD2E-B496DBEE5256}"/>
              </a:ext>
            </a:extLst>
          </p:cNvPr>
          <p:cNvGrpSpPr/>
          <p:nvPr/>
        </p:nvGrpSpPr>
        <p:grpSpPr>
          <a:xfrm>
            <a:off x="6193535" y="3116722"/>
            <a:ext cx="420520" cy="1002455"/>
            <a:chOff x="1718042" y="2107476"/>
            <a:chExt cx="420520" cy="1002455"/>
          </a:xfrm>
        </p:grpSpPr>
        <p:sp>
          <p:nvSpPr>
            <p:cNvPr id="48" name="Rectangle 3693">
              <a:extLst>
                <a:ext uri="{FF2B5EF4-FFF2-40B4-BE49-F238E27FC236}">
                  <a16:creationId xmlns:a16="http://schemas.microsoft.com/office/drawing/2014/main" id="{E6C42BF4-9EA9-4742-8999-3AA87C52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340" y="2737416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82F97F09-D91C-43E9-911B-8E06FACEF56E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2782AE0-2D79-4FFA-A9C6-EA6EDB28B13A}"/>
              </a:ext>
            </a:extLst>
          </p:cNvPr>
          <p:cNvGrpSpPr/>
          <p:nvPr/>
        </p:nvGrpSpPr>
        <p:grpSpPr>
          <a:xfrm>
            <a:off x="6192180" y="2017327"/>
            <a:ext cx="537259" cy="1116515"/>
            <a:chOff x="1716687" y="1008081"/>
            <a:chExt cx="537259" cy="1116515"/>
          </a:xfrm>
        </p:grpSpPr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63384506-4A5E-46E4-B684-BFB9F0243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3693">
              <a:extLst>
                <a:ext uri="{FF2B5EF4-FFF2-40B4-BE49-F238E27FC236}">
                  <a16:creationId xmlns:a16="http://schemas.microsoft.com/office/drawing/2014/main" id="{6F994B30-44A7-455E-9067-0AE28CABC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767" y="1008081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83D28B94-4708-4F20-B826-6D6C2B104E35}"/>
              </a:ext>
            </a:extLst>
          </p:cNvPr>
          <p:cNvGrpSpPr/>
          <p:nvPr/>
        </p:nvGrpSpPr>
        <p:grpSpPr>
          <a:xfrm>
            <a:off x="6195119" y="3173534"/>
            <a:ext cx="581819" cy="498425"/>
            <a:chOff x="4510767" y="3169817"/>
            <a:chExt cx="581819" cy="498425"/>
          </a:xfrm>
        </p:grpSpPr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B2D63B42-1CF3-4295-9DD3-2148DDD13103}"/>
                </a:ext>
              </a:extLst>
            </p:cNvPr>
            <p:cNvCxnSpPr>
              <a:cxnSpLocks/>
            </p:cNvCxnSpPr>
            <p:nvPr/>
          </p:nvCxnSpPr>
          <p:spPr>
            <a:xfrm>
              <a:off x="4510767" y="3169817"/>
              <a:ext cx="0" cy="4680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3693">
              <a:extLst>
                <a:ext uri="{FF2B5EF4-FFF2-40B4-BE49-F238E27FC236}">
                  <a16:creationId xmlns:a16="http://schemas.microsoft.com/office/drawing/2014/main" id="{544F8191-42AA-48FE-9167-95B261628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407" y="3180914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000099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000099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压</a:t>
              </a:r>
              <a:endParaRPr lang="zh-CN" sz="2800" b="1" kern="100" baseline="-250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F178630-E771-452B-AA8F-2297C9F4A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06" y="1481609"/>
            <a:ext cx="1517264" cy="28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9" y="161501"/>
            <a:ext cx="738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</a:t>
            </a:r>
            <a:r>
              <a:rPr lang="zh-CN" altLang="en-US" dirty="0"/>
              <a:t>先独立</a:t>
            </a:r>
            <a:r>
              <a:rPr lang="zh-CN" altLang="zh-CN" dirty="0"/>
              <a:t>在“实践卡”上画出所创情景简图；进行受力分析；</a:t>
            </a:r>
            <a:endParaRPr lang="en-US" altLang="zh-CN" dirty="0"/>
          </a:p>
          <a:p>
            <a:r>
              <a:rPr lang="en-US" altLang="zh-CN" dirty="0"/>
              <a:t>                     </a:t>
            </a:r>
            <a:r>
              <a:rPr lang="zh-CN" altLang="en-US" dirty="0"/>
              <a:t>然后</a:t>
            </a:r>
            <a:r>
              <a:rPr lang="zh-CN" altLang="zh-CN" dirty="0"/>
              <a:t>在</a:t>
            </a:r>
            <a:r>
              <a:rPr lang="zh-CN" altLang="en-US" dirty="0"/>
              <a:t>小组</a:t>
            </a:r>
            <a:r>
              <a:rPr lang="zh-CN" altLang="zh-CN" dirty="0"/>
              <a:t>合作学习中实现“共享共学共创”</a:t>
            </a:r>
            <a:endParaRPr lang="zh-CN" altLang="en-US" sz="2400" dirty="0"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1800200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Group 1414">
            <a:extLst>
              <a:ext uri="{FF2B5EF4-FFF2-40B4-BE49-F238E27FC236}">
                <a16:creationId xmlns:a16="http://schemas.microsoft.com/office/drawing/2014/main" id="{D978628D-78E5-442E-ADF8-8394FAE251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8349" y="1705330"/>
            <a:ext cx="814524" cy="2268000"/>
            <a:chOff x="2979" y="10646"/>
            <a:chExt cx="682" cy="1899"/>
          </a:xfrm>
        </p:grpSpPr>
        <p:grpSp>
          <p:nvGrpSpPr>
            <p:cNvPr id="79" name="lxqlx8">
              <a:extLst>
                <a:ext uri="{FF2B5EF4-FFF2-40B4-BE49-F238E27FC236}">
                  <a16:creationId xmlns:a16="http://schemas.microsoft.com/office/drawing/2014/main" id="{5200DD47-4E63-4AF6-92A0-60CF7AF27B4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076" y="11549"/>
              <a:ext cx="1899" cy="93"/>
              <a:chOff x="4373" y="6238"/>
              <a:chExt cx="3035" cy="93"/>
            </a:xfrm>
          </p:grpSpPr>
          <p:sp>
            <p:nvSpPr>
              <p:cNvPr id="82" name="Rectangle 1416" descr="浅色上对角线">
                <a:extLst>
                  <a:ext uri="{FF2B5EF4-FFF2-40B4-BE49-F238E27FC236}">
                    <a16:creationId xmlns:a16="http://schemas.microsoft.com/office/drawing/2014/main" id="{50987DE3-CC13-441A-95FE-0F22D41D9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3" y="6239"/>
                <a:ext cx="3021" cy="92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cxnSp>
            <p:nvCxnSpPr>
              <p:cNvPr id="83" name="Line 1417">
                <a:extLst>
                  <a:ext uri="{FF2B5EF4-FFF2-40B4-BE49-F238E27FC236}">
                    <a16:creationId xmlns:a16="http://schemas.microsoft.com/office/drawing/2014/main" id="{19558BD4-6FC2-4003-B0B0-0ED48F7FBC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378" y="6238"/>
                <a:ext cx="303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0" name="Oval 1418">
              <a:extLst>
                <a:ext uri="{FF2B5EF4-FFF2-40B4-BE49-F238E27FC236}">
                  <a16:creationId xmlns:a16="http://schemas.microsoft.com/office/drawing/2014/main" id="{B6698A42-FF3C-42D5-88CC-DA7EF13B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11745"/>
              <a:ext cx="578" cy="578"/>
            </a:xfrm>
            <a:prstGeom prst="ellips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81" name="AutoShape 1419">
              <a:extLst>
                <a:ext uri="{FF2B5EF4-FFF2-40B4-BE49-F238E27FC236}">
                  <a16:creationId xmlns:a16="http://schemas.microsoft.com/office/drawing/2014/main" id="{EAC66F59-AAE3-4B8C-A257-3E15C7562B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73" y="10895"/>
              <a:ext cx="227" cy="84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623">
            <a:extLst>
              <a:ext uri="{FF2B5EF4-FFF2-40B4-BE49-F238E27FC236}">
                <a16:creationId xmlns:a16="http://schemas.microsoft.com/office/drawing/2014/main" id="{617A0185-0176-41B8-9E46-9FC9AB3CE6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81490" y="1605660"/>
            <a:ext cx="2402542" cy="1260000"/>
            <a:chOff x="2157" y="3771"/>
            <a:chExt cx="2700" cy="1416"/>
          </a:xfrm>
        </p:grpSpPr>
        <p:sp>
          <p:nvSpPr>
            <p:cNvPr id="189" name="AutoShape 1624">
              <a:extLst>
                <a:ext uri="{FF2B5EF4-FFF2-40B4-BE49-F238E27FC236}">
                  <a16:creationId xmlns:a16="http://schemas.microsoft.com/office/drawing/2014/main" id="{F9E959E7-D75C-420E-AF04-E35BD9FBC1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57" y="4095"/>
              <a:ext cx="2700" cy="1092"/>
            </a:xfrm>
            <a:prstGeom prst="rtTriangl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0" name="Rectangle 1625">
              <a:extLst>
                <a:ext uri="{FF2B5EF4-FFF2-40B4-BE49-F238E27FC236}">
                  <a16:creationId xmlns:a16="http://schemas.microsoft.com/office/drawing/2014/main" id="{D3A415A8-8293-4EEC-A215-64E05C6D9D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34941">
              <a:off x="2670" y="3771"/>
              <a:ext cx="360" cy="109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1" name="Oval 1626">
              <a:extLst>
                <a:ext uri="{FF2B5EF4-FFF2-40B4-BE49-F238E27FC236}">
                  <a16:creationId xmlns:a16="http://schemas.microsoft.com/office/drawing/2014/main" id="{13209590-2D19-4DDF-9CC3-B7280041A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3916"/>
              <a:ext cx="720" cy="720"/>
            </a:xfrm>
            <a:prstGeom prst="ellipse">
              <a:avLst/>
            </a:prstGeom>
            <a:solidFill>
              <a:srgbClr val="FFFFFF"/>
            </a:solidFill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92" name="TextBox 71">
            <a:extLst>
              <a:ext uri="{FF2B5EF4-FFF2-40B4-BE49-F238E27FC236}">
                <a16:creationId xmlns:a16="http://schemas.microsoft.com/office/drawing/2014/main" id="{3954A0CA-31DD-48FD-A7CE-C709CF5A2147}"/>
              </a:ext>
            </a:extLst>
          </p:cNvPr>
          <p:cNvSpPr txBox="1"/>
          <p:nvPr/>
        </p:nvSpPr>
        <p:spPr>
          <a:xfrm>
            <a:off x="4788026" y="982029"/>
            <a:ext cx="1800200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F6A2050-0296-436C-9359-E921F0615B00}"/>
              </a:ext>
            </a:extLst>
          </p:cNvPr>
          <p:cNvGrpSpPr/>
          <p:nvPr/>
        </p:nvGrpSpPr>
        <p:grpSpPr>
          <a:xfrm>
            <a:off x="2555776" y="2010461"/>
            <a:ext cx="1568190" cy="1683981"/>
            <a:chOff x="3075818" y="2081254"/>
            <a:chExt cx="1568190" cy="1683981"/>
          </a:xfrm>
        </p:grpSpPr>
        <p:grpSp>
          <p:nvGrpSpPr>
            <p:cNvPr id="193" name="Group 1414">
              <a:extLst>
                <a:ext uri="{FF2B5EF4-FFF2-40B4-BE49-F238E27FC236}">
                  <a16:creationId xmlns:a16="http://schemas.microsoft.com/office/drawing/2014/main" id="{75110A36-E196-4C54-A437-6118859791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75818" y="2081254"/>
              <a:ext cx="781084" cy="1683981"/>
              <a:chOff x="3007" y="10913"/>
              <a:chExt cx="654" cy="1410"/>
            </a:xfrm>
          </p:grpSpPr>
          <p:sp>
            <p:nvSpPr>
              <p:cNvPr id="195" name="Oval 1418">
                <a:extLst>
                  <a:ext uri="{FF2B5EF4-FFF2-40B4-BE49-F238E27FC236}">
                    <a16:creationId xmlns:a16="http://schemas.microsoft.com/office/drawing/2014/main" id="{A26586EC-D935-45F6-B034-A73ED4E34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11745"/>
                <a:ext cx="578" cy="578"/>
              </a:xfrm>
              <a:prstGeom prst="ellips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cxnSp>
            <p:nvCxnSpPr>
              <p:cNvPr id="196" name="AutoShape 1419">
                <a:extLst>
                  <a:ext uri="{FF2B5EF4-FFF2-40B4-BE49-F238E27FC236}">
                    <a16:creationId xmlns:a16="http://schemas.microsoft.com/office/drawing/2014/main" id="{4B0A4108-D92D-4A4E-A543-8CA9F62B69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07" y="10913"/>
                <a:ext cx="227" cy="847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EF2B3CFF-3AF9-48FF-B457-844E5F5E6CE5}"/>
                </a:ext>
              </a:extLst>
            </p:cNvPr>
            <p:cNvCxnSpPr>
              <a:cxnSpLocks/>
            </p:cNvCxnSpPr>
            <p:nvPr/>
          </p:nvCxnSpPr>
          <p:spPr>
            <a:xfrm>
              <a:off x="3834674" y="3434768"/>
              <a:ext cx="8093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41AA76E-A0D8-4F3C-80C2-9A017C781122}"/>
              </a:ext>
            </a:extLst>
          </p:cNvPr>
          <p:cNvGrpSpPr/>
          <p:nvPr/>
        </p:nvGrpSpPr>
        <p:grpSpPr>
          <a:xfrm>
            <a:off x="6012160" y="3302215"/>
            <a:ext cx="2045721" cy="1526493"/>
            <a:chOff x="6043206" y="2774682"/>
            <a:chExt cx="2045721" cy="1526493"/>
          </a:xfrm>
        </p:grpSpPr>
        <p:sp>
          <p:nvSpPr>
            <p:cNvPr id="202" name="Oval 1626">
              <a:extLst>
                <a:ext uri="{FF2B5EF4-FFF2-40B4-BE49-F238E27FC236}">
                  <a16:creationId xmlns:a16="http://schemas.microsoft.com/office/drawing/2014/main" id="{6ADBBB19-C485-4FFF-89C9-586276BDE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126" y="3660497"/>
              <a:ext cx="640678" cy="640678"/>
            </a:xfrm>
            <a:prstGeom prst="ellipse">
              <a:avLst/>
            </a:prstGeom>
            <a:solidFill>
              <a:srgbClr val="FFFFFF"/>
            </a:solidFill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094767F-07C2-4AA4-BCE8-BB2A6B7B9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3745" y="3347690"/>
              <a:ext cx="1215182" cy="50135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74264C6-B7A6-4F87-8E07-99FD9B6421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3206" y="2774682"/>
              <a:ext cx="387138" cy="9197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C786B7D-D71C-4E4A-86D9-8DCA4C16C405}"/>
              </a:ext>
            </a:extLst>
          </p:cNvPr>
          <p:cNvGrpSpPr/>
          <p:nvPr/>
        </p:nvGrpSpPr>
        <p:grpSpPr>
          <a:xfrm>
            <a:off x="1085708" y="3341790"/>
            <a:ext cx="466426" cy="975244"/>
            <a:chOff x="1718042" y="2107476"/>
            <a:chExt cx="466426" cy="975244"/>
          </a:xfrm>
        </p:grpSpPr>
        <p:sp>
          <p:nvSpPr>
            <p:cNvPr id="28" name="Rectangle 3693">
              <a:extLst>
                <a:ext uri="{FF2B5EF4-FFF2-40B4-BE49-F238E27FC236}">
                  <a16:creationId xmlns:a16="http://schemas.microsoft.com/office/drawing/2014/main" id="{851ED839-2813-4922-AE81-F30B869B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ACC1EC1C-D030-47D6-8D18-9A53153CC6C1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D271E1-731D-4725-A9AD-733FA6DC2EE1}"/>
              </a:ext>
            </a:extLst>
          </p:cNvPr>
          <p:cNvGrpSpPr/>
          <p:nvPr/>
        </p:nvGrpSpPr>
        <p:grpSpPr>
          <a:xfrm>
            <a:off x="869306" y="2352480"/>
            <a:ext cx="581195" cy="1006430"/>
            <a:chOff x="1501640" y="1118166"/>
            <a:chExt cx="581195" cy="1006430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4653B0BA-CAD4-4F94-ABE0-44D459830F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01640" y="1318490"/>
              <a:ext cx="215047" cy="80610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693">
              <a:extLst>
                <a:ext uri="{FF2B5EF4-FFF2-40B4-BE49-F238E27FC236}">
                  <a16:creationId xmlns:a16="http://schemas.microsoft.com/office/drawing/2014/main" id="{DC2E6FFB-4FBE-4BD4-9FCD-636FFC642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656" y="1118166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8DE496F-13FE-4758-84F0-BD833D91ACD8}"/>
              </a:ext>
            </a:extLst>
          </p:cNvPr>
          <p:cNvGrpSpPr/>
          <p:nvPr/>
        </p:nvGrpSpPr>
        <p:grpSpPr>
          <a:xfrm>
            <a:off x="1084353" y="2913222"/>
            <a:ext cx="864587" cy="487328"/>
            <a:chOff x="1084353" y="2913222"/>
            <a:chExt cx="864587" cy="487328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42C2ACB2-1516-46FD-B1BD-28C64FDB8BAB}"/>
                </a:ext>
              </a:extLst>
            </p:cNvPr>
            <p:cNvCxnSpPr/>
            <p:nvPr/>
          </p:nvCxnSpPr>
          <p:spPr>
            <a:xfrm>
              <a:off x="1084353" y="3349285"/>
              <a:ext cx="46331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693">
              <a:extLst>
                <a:ext uri="{FF2B5EF4-FFF2-40B4-BE49-F238E27FC236}">
                  <a16:creationId xmlns:a16="http://schemas.microsoft.com/office/drawing/2014/main" id="{11F62D89-EC86-47BE-BD9E-8E598D00F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761" y="2913222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支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47B11AB-6251-4574-AA72-4618955A6967}"/>
              </a:ext>
            </a:extLst>
          </p:cNvPr>
          <p:cNvGrpSpPr/>
          <p:nvPr/>
        </p:nvGrpSpPr>
        <p:grpSpPr>
          <a:xfrm>
            <a:off x="6598127" y="2037097"/>
            <a:ext cx="466426" cy="975244"/>
            <a:chOff x="1718042" y="2107476"/>
            <a:chExt cx="466426" cy="975244"/>
          </a:xfrm>
        </p:grpSpPr>
        <p:sp>
          <p:nvSpPr>
            <p:cNvPr id="39" name="Rectangle 3693">
              <a:extLst>
                <a:ext uri="{FF2B5EF4-FFF2-40B4-BE49-F238E27FC236}">
                  <a16:creationId xmlns:a16="http://schemas.microsoft.com/office/drawing/2014/main" id="{C5843803-7745-45C2-9251-C8120161E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51C222F9-7FD8-4EF2-B3BE-123F2BFC7200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BEB6F72-FE70-446B-9E48-AE1AC451A2A7}"/>
              </a:ext>
            </a:extLst>
          </p:cNvPr>
          <p:cNvGrpSpPr/>
          <p:nvPr/>
        </p:nvGrpSpPr>
        <p:grpSpPr>
          <a:xfrm>
            <a:off x="6300192" y="1047787"/>
            <a:ext cx="792088" cy="1006430"/>
            <a:chOff x="1420107" y="1118166"/>
            <a:chExt cx="792088" cy="1006430"/>
          </a:xfrm>
        </p:grpSpPr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3CAAFE8B-F314-41FA-AF05-A129F1599A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0107" y="1330445"/>
              <a:ext cx="296581" cy="79415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3693">
              <a:extLst>
                <a:ext uri="{FF2B5EF4-FFF2-40B4-BE49-F238E27FC236}">
                  <a16:creationId xmlns:a16="http://schemas.microsoft.com/office/drawing/2014/main" id="{2A8A1062-AF12-481F-8244-6FBACF98F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656" y="1118166"/>
              <a:ext cx="61053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支</a:t>
              </a:r>
              <a:r>
                <a:rPr lang="en-US" altLang="zh-CN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A56C1F1-35AE-4E43-A6A4-7D3E4E44E787}"/>
              </a:ext>
            </a:extLst>
          </p:cNvPr>
          <p:cNvGrpSpPr/>
          <p:nvPr/>
        </p:nvGrpSpPr>
        <p:grpSpPr>
          <a:xfrm>
            <a:off x="6588143" y="1563115"/>
            <a:ext cx="990811" cy="493963"/>
            <a:chOff x="1075724" y="2867808"/>
            <a:chExt cx="990811" cy="493963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1A7DDB1D-AFD0-44D7-AF30-5F3C4D633874}"/>
                </a:ext>
              </a:extLst>
            </p:cNvPr>
            <p:cNvCxnSpPr>
              <a:cxnSpLocks/>
            </p:cNvCxnSpPr>
            <p:nvPr/>
          </p:nvCxnSpPr>
          <p:spPr>
            <a:xfrm rot="300000" flipV="1">
              <a:off x="1075724" y="3169371"/>
              <a:ext cx="383408" cy="192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3693">
              <a:extLst>
                <a:ext uri="{FF2B5EF4-FFF2-40B4-BE49-F238E27FC236}">
                  <a16:creationId xmlns:a16="http://schemas.microsoft.com/office/drawing/2014/main" id="{B1084DD0-15CD-4D45-BC16-DD5D9D688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761" y="2867808"/>
              <a:ext cx="598774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支</a:t>
              </a:r>
              <a:r>
                <a:rPr lang="en-US" altLang="zh-CN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3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9" y="161501"/>
            <a:ext cx="738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</a:t>
            </a:r>
            <a:r>
              <a:rPr lang="zh-CN" altLang="en-US" dirty="0"/>
              <a:t>先独立</a:t>
            </a:r>
            <a:r>
              <a:rPr lang="zh-CN" altLang="zh-CN" dirty="0"/>
              <a:t>在“实践卡”上画出所创情景简图；进行受力分析；</a:t>
            </a:r>
            <a:endParaRPr lang="en-US" altLang="zh-CN" dirty="0"/>
          </a:p>
          <a:p>
            <a:r>
              <a:rPr lang="en-US" altLang="zh-CN" dirty="0"/>
              <a:t>                     </a:t>
            </a:r>
            <a:r>
              <a:rPr lang="zh-CN" altLang="en-US" dirty="0"/>
              <a:t>然后</a:t>
            </a:r>
            <a:r>
              <a:rPr lang="zh-CN" altLang="zh-CN" dirty="0"/>
              <a:t>在</a:t>
            </a:r>
            <a:r>
              <a:rPr lang="zh-CN" altLang="en-US" dirty="0"/>
              <a:t>小组</a:t>
            </a:r>
            <a:r>
              <a:rPr lang="zh-CN" altLang="zh-CN" dirty="0"/>
              <a:t>合作学习中实现“共享共学共创”</a:t>
            </a:r>
            <a:endParaRPr lang="zh-CN" altLang="en-US" sz="2400" dirty="0"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2088232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5-6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4" name="组合 473">
            <a:extLst>
              <a:ext uri="{FF2B5EF4-FFF2-40B4-BE49-F238E27FC236}">
                <a16:creationId xmlns:a16="http://schemas.microsoft.com/office/drawing/2014/main" id="{C74AD3A5-0CB8-40B3-A373-8B7C3A0B77FF}"/>
              </a:ext>
            </a:extLst>
          </p:cNvPr>
          <p:cNvGrpSpPr>
            <a:grpSpLocks noChangeAspect="1"/>
          </p:cNvGrpSpPr>
          <p:nvPr/>
        </p:nvGrpSpPr>
        <p:grpSpPr>
          <a:xfrm>
            <a:off x="1151192" y="1592386"/>
            <a:ext cx="1690775" cy="2736000"/>
            <a:chOff x="0" y="0"/>
            <a:chExt cx="1003935" cy="1625600"/>
          </a:xfrm>
        </p:grpSpPr>
        <p:grpSp>
          <p:nvGrpSpPr>
            <p:cNvPr id="475" name="组合 474">
              <a:extLst>
                <a:ext uri="{FF2B5EF4-FFF2-40B4-BE49-F238E27FC236}">
                  <a16:creationId xmlns:a16="http://schemas.microsoft.com/office/drawing/2014/main" id="{025C7C21-98B6-456F-985E-B8142D369D1A}"/>
                </a:ext>
              </a:extLst>
            </p:cNvPr>
            <p:cNvGrpSpPr/>
            <p:nvPr/>
          </p:nvGrpSpPr>
          <p:grpSpPr>
            <a:xfrm>
              <a:off x="0" y="0"/>
              <a:ext cx="350520" cy="1625600"/>
              <a:chOff x="0" y="0"/>
              <a:chExt cx="350520" cy="1625685"/>
            </a:xfrm>
          </p:grpSpPr>
          <p:grpSp>
            <p:nvGrpSpPr>
              <p:cNvPr id="578" name="组合 577">
                <a:extLst>
                  <a:ext uri="{FF2B5EF4-FFF2-40B4-BE49-F238E27FC236}">
                    <a16:creationId xmlns:a16="http://schemas.microsoft.com/office/drawing/2014/main" id="{A46FB1D6-B68D-4DC8-9334-67217403D130}"/>
                  </a:ext>
                </a:extLst>
              </p:cNvPr>
              <p:cNvGrpSpPr/>
              <p:nvPr/>
            </p:nvGrpSpPr>
            <p:grpSpPr>
              <a:xfrm>
                <a:off x="0" y="0"/>
                <a:ext cx="350520" cy="1047115"/>
                <a:chOff x="0" y="0"/>
                <a:chExt cx="350520" cy="1047115"/>
              </a:xfrm>
            </p:grpSpPr>
            <p:grpSp>
              <p:nvGrpSpPr>
                <p:cNvPr id="586" name="组合 585">
                  <a:extLst>
                    <a:ext uri="{FF2B5EF4-FFF2-40B4-BE49-F238E27FC236}">
                      <a16:creationId xmlns:a16="http://schemas.microsoft.com/office/drawing/2014/main" id="{3C6A6F04-26FC-42A1-85C4-682D7A70334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50520" cy="1047115"/>
                  <a:chOff x="0" y="0"/>
                  <a:chExt cx="350520" cy="1047115"/>
                </a:xfrm>
              </p:grpSpPr>
              <p:pic>
                <p:nvPicPr>
                  <p:cNvPr id="601" name="图片 600">
                    <a:extLst>
                      <a:ext uri="{FF2B5EF4-FFF2-40B4-BE49-F238E27FC236}">
                        <a16:creationId xmlns:a16="http://schemas.microsoft.com/office/drawing/2014/main" id="{156CF1BD-49E1-47D5-82D8-2F928F9F0E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5" y="228600"/>
                    <a:ext cx="194945" cy="737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602" name="矩形 601">
                    <a:extLst>
                      <a:ext uri="{FF2B5EF4-FFF2-40B4-BE49-F238E27FC236}">
                        <a16:creationId xmlns:a16="http://schemas.microsoft.com/office/drawing/2014/main" id="{137358FE-A05D-463F-ACC6-1AC29743AC39}"/>
                      </a:ext>
                    </a:extLst>
                  </p:cNvPr>
                  <p:cNvSpPr/>
                  <p:nvPr/>
                </p:nvSpPr>
                <p:spPr>
                  <a:xfrm>
                    <a:off x="0" y="131445"/>
                    <a:ext cx="350520" cy="91567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03" name="任意多边形: 形状 602">
                    <a:extLst>
                      <a:ext uri="{FF2B5EF4-FFF2-40B4-BE49-F238E27FC236}">
                        <a16:creationId xmlns:a16="http://schemas.microsoft.com/office/drawing/2014/main" id="{9F4303EE-19DF-498B-819D-C4DC78446620}"/>
                      </a:ext>
                    </a:extLst>
                  </p:cNvPr>
                  <p:cNvSpPr/>
                  <p:nvPr/>
                </p:nvSpPr>
                <p:spPr>
                  <a:xfrm>
                    <a:off x="163830" y="62865"/>
                    <a:ext cx="25200" cy="72000"/>
                  </a:xfrm>
                  <a:custGeom>
                    <a:avLst/>
                    <a:gdLst>
                      <a:gd name="connsiteX0" fmla="*/ 0 w 140970"/>
                      <a:gd name="connsiteY0" fmla="*/ 110490 h 110490"/>
                      <a:gd name="connsiteX1" fmla="*/ 0 w 140970"/>
                      <a:gd name="connsiteY1" fmla="*/ 0 h 110490"/>
                      <a:gd name="connsiteX2" fmla="*/ 140970 w 140970"/>
                      <a:gd name="connsiteY2" fmla="*/ 0 h 110490"/>
                      <a:gd name="connsiteX3" fmla="*/ 140970 w 140970"/>
                      <a:gd name="connsiteY3" fmla="*/ 108585 h 110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970" h="110490">
                        <a:moveTo>
                          <a:pt x="0" y="110490"/>
                        </a:moveTo>
                        <a:lnTo>
                          <a:pt x="0" y="0"/>
                        </a:lnTo>
                        <a:lnTo>
                          <a:pt x="140970" y="0"/>
                        </a:lnTo>
                        <a:lnTo>
                          <a:pt x="140970" y="108585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04" name="椭圆 603">
                    <a:extLst>
                      <a:ext uri="{FF2B5EF4-FFF2-40B4-BE49-F238E27FC236}">
                        <a16:creationId xmlns:a16="http://schemas.microsoft.com/office/drawing/2014/main" id="{EE4484A8-A621-41B9-A107-7151AF475902}"/>
                      </a:ext>
                    </a:extLst>
                  </p:cNvPr>
                  <p:cNvSpPr/>
                  <p:nvPr/>
                </p:nvSpPr>
                <p:spPr>
                  <a:xfrm>
                    <a:off x="140174" y="0"/>
                    <a:ext cx="64800" cy="648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87" name="矩形: 圆角 586">
                  <a:extLst>
                    <a:ext uri="{FF2B5EF4-FFF2-40B4-BE49-F238E27FC236}">
                      <a16:creationId xmlns:a16="http://schemas.microsoft.com/office/drawing/2014/main" id="{83D55901-22B9-44C3-9FB8-FFA6DD0335B9}"/>
                    </a:ext>
                  </a:extLst>
                </p:cNvPr>
                <p:cNvSpPr/>
                <p:nvPr/>
              </p:nvSpPr>
              <p:spPr>
                <a:xfrm>
                  <a:off x="150126" y="218363"/>
                  <a:ext cx="50800" cy="763905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8" name="任意多边形: 形状 587">
                  <a:extLst>
                    <a:ext uri="{FF2B5EF4-FFF2-40B4-BE49-F238E27FC236}">
                      <a16:creationId xmlns:a16="http://schemas.microsoft.com/office/drawing/2014/main" id="{2ACDC3B4-7B7A-4049-8229-AFABDE9F3A49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79779" y="177420"/>
                  <a:ext cx="59626" cy="100171"/>
                </a:xfrm>
                <a:custGeom>
                  <a:avLst/>
                  <a:gdLst>
                    <a:gd name="T0" fmla="*/ 0 w 2096"/>
                    <a:gd name="T1" fmla="*/ 2134 h 4207"/>
                    <a:gd name="T2" fmla="*/ 167 w 2096"/>
                    <a:gd name="T3" fmla="*/ 939 h 4207"/>
                    <a:gd name="T4" fmla="*/ 612 w 2096"/>
                    <a:gd name="T5" fmla="*/ 195 h 4207"/>
                    <a:gd name="T6" fmla="*/ 1057 w 2096"/>
                    <a:gd name="T7" fmla="*/ 0 h 4207"/>
                    <a:gd name="T8" fmla="*/ 1726 w 2096"/>
                    <a:gd name="T9" fmla="*/ 475 h 4207"/>
                    <a:gd name="T10" fmla="*/ 2096 w 2096"/>
                    <a:gd name="T11" fmla="*/ 2071 h 4207"/>
                    <a:gd name="T12" fmla="*/ 1934 w 2096"/>
                    <a:gd name="T13" fmla="*/ 3269 h 4207"/>
                    <a:gd name="T14" fmla="*/ 1520 w 2096"/>
                    <a:gd name="T15" fmla="*/ 3983 h 4207"/>
                    <a:gd name="T16" fmla="*/ 1033 w 2096"/>
                    <a:gd name="T17" fmla="*/ 4207 h 4207"/>
                    <a:gd name="T18" fmla="*/ 261 w 2096"/>
                    <a:gd name="T19" fmla="*/ 3523 h 4207"/>
                    <a:gd name="T20" fmla="*/ 0 w 2096"/>
                    <a:gd name="T21" fmla="*/ 2134 h 4207"/>
                    <a:gd name="T22" fmla="*/ 468 w 2096"/>
                    <a:gd name="T23" fmla="*/ 2208 h 4207"/>
                    <a:gd name="T24" fmla="*/ 634 w 2096"/>
                    <a:gd name="T25" fmla="*/ 3574 h 4207"/>
                    <a:gd name="T26" fmla="*/ 1040 w 2096"/>
                    <a:gd name="T27" fmla="*/ 4020 h 4207"/>
                    <a:gd name="T28" fmla="*/ 1308 w 2096"/>
                    <a:gd name="T29" fmla="*/ 3873 h 4207"/>
                    <a:gd name="T30" fmla="*/ 1518 w 2096"/>
                    <a:gd name="T31" fmla="*/ 3389 h 4207"/>
                    <a:gd name="T32" fmla="*/ 1628 w 2096"/>
                    <a:gd name="T33" fmla="*/ 1940 h 4207"/>
                    <a:gd name="T34" fmla="*/ 1513 w 2096"/>
                    <a:gd name="T35" fmla="*/ 783 h 4207"/>
                    <a:gd name="T36" fmla="*/ 1291 w 2096"/>
                    <a:gd name="T37" fmla="*/ 296 h 4207"/>
                    <a:gd name="T38" fmla="*/ 1054 w 2096"/>
                    <a:gd name="T39" fmla="*/ 198 h 4207"/>
                    <a:gd name="T40" fmla="*/ 765 w 2096"/>
                    <a:gd name="T41" fmla="*/ 380 h 4207"/>
                    <a:gd name="T42" fmla="*/ 531 w 2096"/>
                    <a:gd name="T43" fmla="*/ 1159 h 4207"/>
                    <a:gd name="T44" fmla="*/ 468 w 2096"/>
                    <a:gd name="T45" fmla="*/ 2208 h 4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6" h="4207">
                      <a:moveTo>
                        <a:pt x="0" y="2134"/>
                      </a:moveTo>
                      <a:cubicBezTo>
                        <a:pt x="0" y="1670"/>
                        <a:pt x="57" y="1274"/>
                        <a:pt x="167" y="939"/>
                      </a:cubicBezTo>
                      <a:cubicBezTo>
                        <a:pt x="278" y="606"/>
                        <a:pt x="430" y="361"/>
                        <a:pt x="612" y="195"/>
                      </a:cubicBezTo>
                      <a:cubicBezTo>
                        <a:pt x="754" y="64"/>
                        <a:pt x="904" y="0"/>
                        <a:pt x="1057" y="0"/>
                      </a:cubicBezTo>
                      <a:cubicBezTo>
                        <a:pt x="1305" y="0"/>
                        <a:pt x="1530" y="156"/>
                        <a:pt x="1726" y="475"/>
                      </a:cubicBezTo>
                      <a:cubicBezTo>
                        <a:pt x="1969" y="869"/>
                        <a:pt x="2096" y="1399"/>
                        <a:pt x="2096" y="2071"/>
                      </a:cubicBezTo>
                      <a:cubicBezTo>
                        <a:pt x="2096" y="2540"/>
                        <a:pt x="2039" y="2940"/>
                        <a:pt x="1934" y="3269"/>
                      </a:cubicBezTo>
                      <a:cubicBezTo>
                        <a:pt x="1828" y="3599"/>
                        <a:pt x="1686" y="3836"/>
                        <a:pt x="1520" y="3983"/>
                      </a:cubicBezTo>
                      <a:cubicBezTo>
                        <a:pt x="1352" y="4134"/>
                        <a:pt x="1188" y="4207"/>
                        <a:pt x="1033" y="4207"/>
                      </a:cubicBezTo>
                      <a:cubicBezTo>
                        <a:pt x="724" y="4207"/>
                        <a:pt x="463" y="3982"/>
                        <a:pt x="261" y="3523"/>
                      </a:cubicBezTo>
                      <a:cubicBezTo>
                        <a:pt x="89" y="3136"/>
                        <a:pt x="0" y="2674"/>
                        <a:pt x="0" y="2134"/>
                      </a:cubicBezTo>
                      <a:close/>
                      <a:moveTo>
                        <a:pt x="468" y="2208"/>
                      </a:moveTo>
                      <a:cubicBezTo>
                        <a:pt x="468" y="2767"/>
                        <a:pt x="526" y="3221"/>
                        <a:pt x="634" y="3574"/>
                      </a:cubicBezTo>
                      <a:cubicBezTo>
                        <a:pt x="723" y="3871"/>
                        <a:pt x="860" y="4020"/>
                        <a:pt x="1040" y="4020"/>
                      </a:cubicBezTo>
                      <a:cubicBezTo>
                        <a:pt x="1126" y="4020"/>
                        <a:pt x="1216" y="3972"/>
                        <a:pt x="1308" y="3873"/>
                      </a:cubicBezTo>
                      <a:cubicBezTo>
                        <a:pt x="1400" y="3776"/>
                        <a:pt x="1471" y="3616"/>
                        <a:pt x="1518" y="3389"/>
                      </a:cubicBezTo>
                      <a:cubicBezTo>
                        <a:pt x="1591" y="3045"/>
                        <a:pt x="1628" y="2564"/>
                        <a:pt x="1628" y="1940"/>
                      </a:cubicBezTo>
                      <a:cubicBezTo>
                        <a:pt x="1628" y="1476"/>
                        <a:pt x="1589" y="1091"/>
                        <a:pt x="1513" y="783"/>
                      </a:cubicBezTo>
                      <a:cubicBezTo>
                        <a:pt x="1457" y="553"/>
                        <a:pt x="1381" y="393"/>
                        <a:pt x="1291" y="296"/>
                      </a:cubicBezTo>
                      <a:cubicBezTo>
                        <a:pt x="1227" y="229"/>
                        <a:pt x="1148" y="198"/>
                        <a:pt x="1054" y="198"/>
                      </a:cubicBezTo>
                      <a:cubicBezTo>
                        <a:pt x="947" y="198"/>
                        <a:pt x="848" y="256"/>
                        <a:pt x="765" y="380"/>
                      </a:cubicBezTo>
                      <a:cubicBezTo>
                        <a:pt x="652" y="545"/>
                        <a:pt x="571" y="804"/>
                        <a:pt x="531" y="1159"/>
                      </a:cubicBezTo>
                      <a:cubicBezTo>
                        <a:pt x="491" y="1515"/>
                        <a:pt x="468" y="1865"/>
                        <a:pt x="468" y="220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9" name="任意多边形: 形状 588">
                  <a:extLst>
                    <a:ext uri="{FF2B5EF4-FFF2-40B4-BE49-F238E27FC236}">
                      <a16:creationId xmlns:a16="http://schemas.microsoft.com/office/drawing/2014/main" id="{AFA64645-7217-4E19-BCA2-011898A55E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6603" y="320722"/>
                  <a:ext cx="36195" cy="98425"/>
                </a:xfrm>
                <a:custGeom>
                  <a:avLst/>
                  <a:gdLst>
                    <a:gd name="T0" fmla="*/ 0 w 191"/>
                    <a:gd name="T1" fmla="*/ 72 h 621"/>
                    <a:gd name="T2" fmla="*/ 118 w 191"/>
                    <a:gd name="T3" fmla="*/ 0 h 621"/>
                    <a:gd name="T4" fmla="*/ 130 w 191"/>
                    <a:gd name="T5" fmla="*/ 0 h 621"/>
                    <a:gd name="T6" fmla="*/ 130 w 191"/>
                    <a:gd name="T7" fmla="*/ 514 h 621"/>
                    <a:gd name="T8" fmla="*/ 134 w 191"/>
                    <a:gd name="T9" fmla="*/ 577 h 621"/>
                    <a:gd name="T10" fmla="*/ 148 w 191"/>
                    <a:gd name="T11" fmla="*/ 596 h 621"/>
                    <a:gd name="T12" fmla="*/ 191 w 191"/>
                    <a:gd name="T13" fmla="*/ 604 h 621"/>
                    <a:gd name="T14" fmla="*/ 191 w 191"/>
                    <a:gd name="T15" fmla="*/ 621 h 621"/>
                    <a:gd name="T16" fmla="*/ 9 w 191"/>
                    <a:gd name="T17" fmla="*/ 621 h 621"/>
                    <a:gd name="T18" fmla="*/ 9 w 191"/>
                    <a:gd name="T19" fmla="*/ 604 h 621"/>
                    <a:gd name="T20" fmla="*/ 53 w 191"/>
                    <a:gd name="T21" fmla="*/ 596 h 621"/>
                    <a:gd name="T22" fmla="*/ 67 w 191"/>
                    <a:gd name="T23" fmla="*/ 579 h 621"/>
                    <a:gd name="T24" fmla="*/ 71 w 191"/>
                    <a:gd name="T25" fmla="*/ 514 h 621"/>
                    <a:gd name="T26" fmla="*/ 71 w 191"/>
                    <a:gd name="T27" fmla="*/ 185 h 621"/>
                    <a:gd name="T28" fmla="*/ 68 w 191"/>
                    <a:gd name="T29" fmla="*/ 100 h 621"/>
                    <a:gd name="T30" fmla="*/ 59 w 191"/>
                    <a:gd name="T31" fmla="*/ 79 h 621"/>
                    <a:gd name="T32" fmla="*/ 43 w 191"/>
                    <a:gd name="T33" fmla="*/ 72 h 621"/>
                    <a:gd name="T34" fmla="*/ 6 w 191"/>
                    <a:gd name="T35" fmla="*/ 86 h 621"/>
                    <a:gd name="T36" fmla="*/ 0 w 191"/>
                    <a:gd name="T37" fmla="*/ 72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91" h="621">
                      <a:moveTo>
                        <a:pt x="0" y="72"/>
                      </a:moveTo>
                      <a:cubicBezTo>
                        <a:pt x="39" y="48"/>
                        <a:pt x="79" y="24"/>
                        <a:pt x="118" y="0"/>
                      </a:cubicBezTo>
                      <a:cubicBezTo>
                        <a:pt x="122" y="0"/>
                        <a:pt x="126" y="0"/>
                        <a:pt x="130" y="0"/>
                      </a:cubicBezTo>
                      <a:cubicBezTo>
                        <a:pt x="130" y="171"/>
                        <a:pt x="130" y="342"/>
                        <a:pt x="130" y="514"/>
                      </a:cubicBezTo>
                      <a:cubicBezTo>
                        <a:pt x="130" y="548"/>
                        <a:pt x="131" y="569"/>
                        <a:pt x="134" y="577"/>
                      </a:cubicBezTo>
                      <a:cubicBezTo>
                        <a:pt x="136" y="586"/>
                        <a:pt x="141" y="592"/>
                        <a:pt x="148" y="596"/>
                      </a:cubicBezTo>
                      <a:cubicBezTo>
                        <a:pt x="155" y="601"/>
                        <a:pt x="169" y="604"/>
                        <a:pt x="191" y="604"/>
                      </a:cubicBezTo>
                      <a:cubicBezTo>
                        <a:pt x="191" y="610"/>
                        <a:pt x="191" y="615"/>
                        <a:pt x="191" y="621"/>
                      </a:cubicBezTo>
                      <a:cubicBezTo>
                        <a:pt x="131" y="621"/>
                        <a:pt x="70" y="621"/>
                        <a:pt x="9" y="621"/>
                      </a:cubicBezTo>
                      <a:cubicBezTo>
                        <a:pt x="9" y="615"/>
                        <a:pt x="9" y="610"/>
                        <a:pt x="9" y="604"/>
                      </a:cubicBezTo>
                      <a:cubicBezTo>
                        <a:pt x="32" y="604"/>
                        <a:pt x="46" y="601"/>
                        <a:pt x="53" y="596"/>
                      </a:cubicBezTo>
                      <a:cubicBezTo>
                        <a:pt x="60" y="592"/>
                        <a:pt x="65" y="587"/>
                        <a:pt x="67" y="579"/>
                      </a:cubicBezTo>
                      <a:cubicBezTo>
                        <a:pt x="70" y="572"/>
                        <a:pt x="71" y="550"/>
                        <a:pt x="71" y="514"/>
                      </a:cubicBezTo>
                      <a:cubicBezTo>
                        <a:pt x="71" y="404"/>
                        <a:pt x="71" y="295"/>
                        <a:pt x="71" y="185"/>
                      </a:cubicBezTo>
                      <a:cubicBezTo>
                        <a:pt x="71" y="141"/>
                        <a:pt x="70" y="113"/>
                        <a:pt x="68" y="100"/>
                      </a:cubicBezTo>
                      <a:cubicBezTo>
                        <a:pt x="66" y="91"/>
                        <a:pt x="63" y="83"/>
                        <a:pt x="59" y="79"/>
                      </a:cubicBezTo>
                      <a:cubicBezTo>
                        <a:pt x="54" y="74"/>
                        <a:pt x="49" y="72"/>
                        <a:pt x="43" y="72"/>
                      </a:cubicBezTo>
                      <a:cubicBezTo>
                        <a:pt x="34" y="72"/>
                        <a:pt x="21" y="77"/>
                        <a:pt x="6" y="86"/>
                      </a:cubicBezTo>
                      <a:cubicBezTo>
                        <a:pt x="4" y="81"/>
                        <a:pt x="2" y="77"/>
                        <a:pt x="0" y="72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0" name="任意多边形: 形状 589">
                  <a:extLst>
                    <a:ext uri="{FF2B5EF4-FFF2-40B4-BE49-F238E27FC236}">
                      <a16:creationId xmlns:a16="http://schemas.microsoft.com/office/drawing/2014/main" id="{5C6FA092-337C-46F6-B63B-3577231EE1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9779" y="470847"/>
                  <a:ext cx="60960" cy="98425"/>
                </a:xfrm>
                <a:custGeom>
                  <a:avLst/>
                  <a:gdLst>
                    <a:gd name="T0" fmla="*/ 321 w 321"/>
                    <a:gd name="T1" fmla="*/ 504 h 621"/>
                    <a:gd name="T2" fmla="*/ 287 w 321"/>
                    <a:gd name="T3" fmla="*/ 621 h 621"/>
                    <a:gd name="T4" fmla="*/ 0 w 321"/>
                    <a:gd name="T5" fmla="*/ 621 h 621"/>
                    <a:gd name="T6" fmla="*/ 0 w 321"/>
                    <a:gd name="T7" fmla="*/ 604 h 621"/>
                    <a:gd name="T8" fmla="*/ 178 w 321"/>
                    <a:gd name="T9" fmla="*/ 368 h 621"/>
                    <a:gd name="T10" fmla="*/ 230 w 321"/>
                    <a:gd name="T11" fmla="*/ 201 h 621"/>
                    <a:gd name="T12" fmla="*/ 202 w 321"/>
                    <a:gd name="T13" fmla="*/ 106 h 621"/>
                    <a:gd name="T14" fmla="*/ 134 w 321"/>
                    <a:gd name="T15" fmla="*/ 69 h 621"/>
                    <a:gd name="T16" fmla="*/ 70 w 321"/>
                    <a:gd name="T17" fmla="*/ 95 h 621"/>
                    <a:gd name="T18" fmla="*/ 28 w 321"/>
                    <a:gd name="T19" fmla="*/ 172 h 621"/>
                    <a:gd name="T20" fmla="*/ 15 w 321"/>
                    <a:gd name="T21" fmla="*/ 172 h 621"/>
                    <a:gd name="T22" fmla="*/ 60 w 321"/>
                    <a:gd name="T23" fmla="*/ 44 h 621"/>
                    <a:gd name="T24" fmla="*/ 153 w 321"/>
                    <a:gd name="T25" fmla="*/ 0 h 621"/>
                    <a:gd name="T26" fmla="*/ 252 w 321"/>
                    <a:gd name="T27" fmla="*/ 48 h 621"/>
                    <a:gd name="T28" fmla="*/ 291 w 321"/>
                    <a:gd name="T29" fmla="*/ 160 h 621"/>
                    <a:gd name="T30" fmla="*/ 274 w 321"/>
                    <a:gd name="T31" fmla="*/ 252 h 621"/>
                    <a:gd name="T32" fmla="*/ 188 w 321"/>
                    <a:gd name="T33" fmla="*/ 406 h 621"/>
                    <a:gd name="T34" fmla="*/ 77 w 321"/>
                    <a:gd name="T35" fmla="*/ 553 h 621"/>
                    <a:gd name="T36" fmla="*/ 203 w 321"/>
                    <a:gd name="T37" fmla="*/ 553 h 621"/>
                    <a:gd name="T38" fmla="*/ 258 w 321"/>
                    <a:gd name="T39" fmla="*/ 549 h 621"/>
                    <a:gd name="T40" fmla="*/ 286 w 321"/>
                    <a:gd name="T41" fmla="*/ 535 h 621"/>
                    <a:gd name="T42" fmla="*/ 307 w 321"/>
                    <a:gd name="T43" fmla="*/ 504 h 621"/>
                    <a:gd name="T44" fmla="*/ 321 w 321"/>
                    <a:gd name="T45" fmla="*/ 504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1" h="621">
                      <a:moveTo>
                        <a:pt x="321" y="504"/>
                      </a:moveTo>
                      <a:cubicBezTo>
                        <a:pt x="309" y="543"/>
                        <a:pt x="298" y="582"/>
                        <a:pt x="287" y="621"/>
                      </a:cubicBezTo>
                      <a:cubicBezTo>
                        <a:pt x="191" y="621"/>
                        <a:pt x="96" y="621"/>
                        <a:pt x="0" y="621"/>
                      </a:cubicBezTo>
                      <a:cubicBezTo>
                        <a:pt x="0" y="615"/>
                        <a:pt x="0" y="610"/>
                        <a:pt x="0" y="604"/>
                      </a:cubicBezTo>
                      <a:cubicBezTo>
                        <a:pt x="84" y="507"/>
                        <a:pt x="144" y="430"/>
                        <a:pt x="178" y="368"/>
                      </a:cubicBezTo>
                      <a:cubicBezTo>
                        <a:pt x="212" y="307"/>
                        <a:pt x="230" y="252"/>
                        <a:pt x="230" y="201"/>
                      </a:cubicBezTo>
                      <a:cubicBezTo>
                        <a:pt x="230" y="162"/>
                        <a:pt x="220" y="131"/>
                        <a:pt x="202" y="106"/>
                      </a:cubicBezTo>
                      <a:cubicBezTo>
                        <a:pt x="183" y="81"/>
                        <a:pt x="160" y="69"/>
                        <a:pt x="134" y="69"/>
                      </a:cubicBezTo>
                      <a:cubicBezTo>
                        <a:pt x="110" y="69"/>
                        <a:pt x="89" y="77"/>
                        <a:pt x="70" y="95"/>
                      </a:cubicBezTo>
                      <a:cubicBezTo>
                        <a:pt x="51" y="112"/>
                        <a:pt x="36" y="138"/>
                        <a:pt x="28" y="172"/>
                      </a:cubicBezTo>
                      <a:cubicBezTo>
                        <a:pt x="23" y="172"/>
                        <a:pt x="19" y="172"/>
                        <a:pt x="15" y="172"/>
                      </a:cubicBezTo>
                      <a:cubicBezTo>
                        <a:pt x="20" y="117"/>
                        <a:pt x="36" y="74"/>
                        <a:pt x="60" y="44"/>
                      </a:cubicBezTo>
                      <a:cubicBezTo>
                        <a:pt x="85" y="15"/>
                        <a:pt x="116" y="0"/>
                        <a:pt x="153" y="0"/>
                      </a:cubicBezTo>
                      <a:cubicBezTo>
                        <a:pt x="192" y="0"/>
                        <a:pt x="225" y="15"/>
                        <a:pt x="252" y="48"/>
                      </a:cubicBezTo>
                      <a:cubicBezTo>
                        <a:pt x="277" y="80"/>
                        <a:pt x="291" y="117"/>
                        <a:pt x="291" y="160"/>
                      </a:cubicBezTo>
                      <a:cubicBezTo>
                        <a:pt x="291" y="191"/>
                        <a:pt x="285" y="221"/>
                        <a:pt x="274" y="252"/>
                      </a:cubicBezTo>
                      <a:cubicBezTo>
                        <a:pt x="256" y="301"/>
                        <a:pt x="227" y="351"/>
                        <a:pt x="188" y="406"/>
                      </a:cubicBezTo>
                      <a:cubicBezTo>
                        <a:pt x="129" y="488"/>
                        <a:pt x="91" y="536"/>
                        <a:pt x="77" y="553"/>
                      </a:cubicBezTo>
                      <a:cubicBezTo>
                        <a:pt x="119" y="553"/>
                        <a:pt x="161" y="553"/>
                        <a:pt x="203" y="553"/>
                      </a:cubicBezTo>
                      <a:cubicBezTo>
                        <a:pt x="229" y="553"/>
                        <a:pt x="247" y="552"/>
                        <a:pt x="258" y="549"/>
                      </a:cubicBezTo>
                      <a:cubicBezTo>
                        <a:pt x="268" y="547"/>
                        <a:pt x="277" y="542"/>
                        <a:pt x="286" y="535"/>
                      </a:cubicBezTo>
                      <a:cubicBezTo>
                        <a:pt x="294" y="527"/>
                        <a:pt x="301" y="517"/>
                        <a:pt x="307" y="504"/>
                      </a:cubicBezTo>
                      <a:cubicBezTo>
                        <a:pt x="312" y="504"/>
                        <a:pt x="316" y="504"/>
                        <a:pt x="321" y="504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1" name="任意多边形: 形状 590">
                  <a:extLst>
                    <a:ext uri="{FF2B5EF4-FFF2-40B4-BE49-F238E27FC236}">
                      <a16:creationId xmlns:a16="http://schemas.microsoft.com/office/drawing/2014/main" id="{0390F7ED-7783-44A7-9B68-D06BA3D8A0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9779" y="620973"/>
                  <a:ext cx="52387" cy="100171"/>
                </a:xfrm>
                <a:custGeom>
                  <a:avLst/>
                  <a:gdLst>
                    <a:gd name="T0" fmla="*/ 7 w 275"/>
                    <a:gd name="T1" fmla="*/ 128 h 631"/>
                    <a:gd name="T2" fmla="*/ 60 w 275"/>
                    <a:gd name="T3" fmla="*/ 33 h 631"/>
                    <a:gd name="T4" fmla="*/ 138 w 275"/>
                    <a:gd name="T5" fmla="*/ 0 h 631"/>
                    <a:gd name="T6" fmla="*/ 228 w 275"/>
                    <a:gd name="T7" fmla="*/ 48 h 631"/>
                    <a:gd name="T8" fmla="*/ 252 w 275"/>
                    <a:gd name="T9" fmla="*/ 123 h 631"/>
                    <a:gd name="T10" fmla="*/ 185 w 275"/>
                    <a:gd name="T11" fmla="*/ 261 h 631"/>
                    <a:gd name="T12" fmla="*/ 253 w 275"/>
                    <a:gd name="T13" fmla="*/ 323 h 631"/>
                    <a:gd name="T14" fmla="*/ 275 w 275"/>
                    <a:gd name="T15" fmla="*/ 419 h 631"/>
                    <a:gd name="T16" fmla="*/ 235 w 275"/>
                    <a:gd name="T17" fmla="*/ 556 h 631"/>
                    <a:gd name="T18" fmla="*/ 84 w 275"/>
                    <a:gd name="T19" fmla="*/ 631 h 631"/>
                    <a:gd name="T20" fmla="*/ 18 w 275"/>
                    <a:gd name="T21" fmla="*/ 616 h 631"/>
                    <a:gd name="T22" fmla="*/ 0 w 275"/>
                    <a:gd name="T23" fmla="*/ 583 h 631"/>
                    <a:gd name="T24" fmla="*/ 8 w 275"/>
                    <a:gd name="T25" fmla="*/ 561 h 631"/>
                    <a:gd name="T26" fmla="*/ 28 w 275"/>
                    <a:gd name="T27" fmla="*/ 551 h 631"/>
                    <a:gd name="T28" fmla="*/ 47 w 275"/>
                    <a:gd name="T29" fmla="*/ 554 h 631"/>
                    <a:gd name="T30" fmla="*/ 74 w 275"/>
                    <a:gd name="T31" fmla="*/ 570 h 631"/>
                    <a:gd name="T32" fmla="*/ 104 w 275"/>
                    <a:gd name="T33" fmla="*/ 588 h 631"/>
                    <a:gd name="T34" fmla="*/ 132 w 275"/>
                    <a:gd name="T35" fmla="*/ 592 h 631"/>
                    <a:gd name="T36" fmla="*/ 196 w 275"/>
                    <a:gd name="T37" fmla="*/ 557 h 631"/>
                    <a:gd name="T38" fmla="*/ 222 w 275"/>
                    <a:gd name="T39" fmla="*/ 473 h 631"/>
                    <a:gd name="T40" fmla="*/ 210 w 275"/>
                    <a:gd name="T41" fmla="*/ 404 h 631"/>
                    <a:gd name="T42" fmla="*/ 190 w 275"/>
                    <a:gd name="T43" fmla="*/ 366 h 631"/>
                    <a:gd name="T44" fmla="*/ 148 w 275"/>
                    <a:gd name="T45" fmla="*/ 333 h 631"/>
                    <a:gd name="T46" fmla="*/ 93 w 275"/>
                    <a:gd name="T47" fmla="*/ 319 h 631"/>
                    <a:gd name="T48" fmla="*/ 81 w 275"/>
                    <a:gd name="T49" fmla="*/ 319 h 631"/>
                    <a:gd name="T50" fmla="*/ 81 w 275"/>
                    <a:gd name="T51" fmla="*/ 305 h 631"/>
                    <a:gd name="T52" fmla="*/ 138 w 275"/>
                    <a:gd name="T53" fmla="*/ 280 h 631"/>
                    <a:gd name="T54" fmla="*/ 179 w 275"/>
                    <a:gd name="T55" fmla="*/ 229 h 631"/>
                    <a:gd name="T56" fmla="*/ 192 w 275"/>
                    <a:gd name="T57" fmla="*/ 164 h 631"/>
                    <a:gd name="T58" fmla="*/ 169 w 275"/>
                    <a:gd name="T59" fmla="*/ 89 h 631"/>
                    <a:gd name="T60" fmla="*/ 112 w 275"/>
                    <a:gd name="T61" fmla="*/ 61 h 631"/>
                    <a:gd name="T62" fmla="*/ 19 w 275"/>
                    <a:gd name="T63" fmla="*/ 135 h 631"/>
                    <a:gd name="T64" fmla="*/ 7 w 275"/>
                    <a:gd name="T65" fmla="*/ 128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5" h="631">
                      <a:moveTo>
                        <a:pt x="7" y="128"/>
                      </a:moveTo>
                      <a:cubicBezTo>
                        <a:pt x="21" y="87"/>
                        <a:pt x="39" y="56"/>
                        <a:pt x="60" y="33"/>
                      </a:cubicBezTo>
                      <a:cubicBezTo>
                        <a:pt x="81" y="11"/>
                        <a:pt x="107" y="0"/>
                        <a:pt x="138" y="0"/>
                      </a:cubicBezTo>
                      <a:cubicBezTo>
                        <a:pt x="177" y="0"/>
                        <a:pt x="208" y="16"/>
                        <a:pt x="228" y="48"/>
                      </a:cubicBezTo>
                      <a:cubicBezTo>
                        <a:pt x="243" y="71"/>
                        <a:pt x="252" y="96"/>
                        <a:pt x="252" y="123"/>
                      </a:cubicBezTo>
                      <a:cubicBezTo>
                        <a:pt x="252" y="168"/>
                        <a:pt x="229" y="213"/>
                        <a:pt x="185" y="261"/>
                      </a:cubicBezTo>
                      <a:cubicBezTo>
                        <a:pt x="215" y="276"/>
                        <a:pt x="237" y="296"/>
                        <a:pt x="253" y="323"/>
                      </a:cubicBezTo>
                      <a:cubicBezTo>
                        <a:pt x="268" y="351"/>
                        <a:pt x="275" y="383"/>
                        <a:pt x="275" y="419"/>
                      </a:cubicBezTo>
                      <a:cubicBezTo>
                        <a:pt x="275" y="472"/>
                        <a:pt x="262" y="517"/>
                        <a:pt x="235" y="556"/>
                      </a:cubicBezTo>
                      <a:cubicBezTo>
                        <a:pt x="201" y="607"/>
                        <a:pt x="150" y="631"/>
                        <a:pt x="84" y="631"/>
                      </a:cubicBezTo>
                      <a:cubicBezTo>
                        <a:pt x="52" y="631"/>
                        <a:pt x="29" y="627"/>
                        <a:pt x="18" y="616"/>
                      </a:cubicBezTo>
                      <a:cubicBezTo>
                        <a:pt x="6" y="606"/>
                        <a:pt x="0" y="595"/>
                        <a:pt x="0" y="583"/>
                      </a:cubicBezTo>
                      <a:cubicBezTo>
                        <a:pt x="0" y="575"/>
                        <a:pt x="3" y="567"/>
                        <a:pt x="8" y="561"/>
                      </a:cubicBezTo>
                      <a:cubicBezTo>
                        <a:pt x="14" y="554"/>
                        <a:pt x="20" y="551"/>
                        <a:pt x="28" y="551"/>
                      </a:cubicBezTo>
                      <a:cubicBezTo>
                        <a:pt x="34" y="551"/>
                        <a:pt x="41" y="552"/>
                        <a:pt x="47" y="554"/>
                      </a:cubicBezTo>
                      <a:cubicBezTo>
                        <a:pt x="50" y="556"/>
                        <a:pt x="60" y="561"/>
                        <a:pt x="74" y="570"/>
                      </a:cubicBezTo>
                      <a:cubicBezTo>
                        <a:pt x="88" y="580"/>
                        <a:pt x="98" y="586"/>
                        <a:pt x="104" y="588"/>
                      </a:cubicBezTo>
                      <a:cubicBezTo>
                        <a:pt x="113" y="591"/>
                        <a:pt x="122" y="592"/>
                        <a:pt x="132" y="592"/>
                      </a:cubicBezTo>
                      <a:cubicBezTo>
                        <a:pt x="156" y="592"/>
                        <a:pt x="178" y="581"/>
                        <a:pt x="196" y="557"/>
                      </a:cubicBezTo>
                      <a:cubicBezTo>
                        <a:pt x="213" y="533"/>
                        <a:pt x="222" y="505"/>
                        <a:pt x="222" y="473"/>
                      </a:cubicBezTo>
                      <a:cubicBezTo>
                        <a:pt x="222" y="449"/>
                        <a:pt x="218" y="427"/>
                        <a:pt x="210" y="404"/>
                      </a:cubicBezTo>
                      <a:cubicBezTo>
                        <a:pt x="204" y="387"/>
                        <a:pt x="197" y="375"/>
                        <a:pt x="190" y="366"/>
                      </a:cubicBezTo>
                      <a:cubicBezTo>
                        <a:pt x="179" y="354"/>
                        <a:pt x="165" y="343"/>
                        <a:pt x="148" y="333"/>
                      </a:cubicBezTo>
                      <a:cubicBezTo>
                        <a:pt x="130" y="324"/>
                        <a:pt x="111" y="319"/>
                        <a:pt x="93" y="319"/>
                      </a:cubicBezTo>
                      <a:cubicBezTo>
                        <a:pt x="89" y="319"/>
                        <a:pt x="85" y="319"/>
                        <a:pt x="81" y="319"/>
                      </a:cubicBezTo>
                      <a:cubicBezTo>
                        <a:pt x="81" y="314"/>
                        <a:pt x="81" y="310"/>
                        <a:pt x="81" y="305"/>
                      </a:cubicBezTo>
                      <a:cubicBezTo>
                        <a:pt x="100" y="302"/>
                        <a:pt x="119" y="294"/>
                        <a:pt x="138" y="280"/>
                      </a:cubicBezTo>
                      <a:cubicBezTo>
                        <a:pt x="157" y="266"/>
                        <a:pt x="171" y="249"/>
                        <a:pt x="179" y="229"/>
                      </a:cubicBezTo>
                      <a:cubicBezTo>
                        <a:pt x="188" y="209"/>
                        <a:pt x="192" y="188"/>
                        <a:pt x="192" y="164"/>
                      </a:cubicBezTo>
                      <a:cubicBezTo>
                        <a:pt x="192" y="133"/>
                        <a:pt x="184" y="109"/>
                        <a:pt x="169" y="89"/>
                      </a:cubicBezTo>
                      <a:cubicBezTo>
                        <a:pt x="154" y="70"/>
                        <a:pt x="135" y="61"/>
                        <a:pt x="112" y="61"/>
                      </a:cubicBezTo>
                      <a:cubicBezTo>
                        <a:pt x="75" y="61"/>
                        <a:pt x="43" y="85"/>
                        <a:pt x="19" y="135"/>
                      </a:cubicBezTo>
                      <a:cubicBezTo>
                        <a:pt x="15" y="133"/>
                        <a:pt x="11" y="131"/>
                        <a:pt x="7" y="128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2" name="任意多边形: 形状 591">
                  <a:extLst>
                    <a:ext uri="{FF2B5EF4-FFF2-40B4-BE49-F238E27FC236}">
                      <a16:creationId xmlns:a16="http://schemas.microsoft.com/office/drawing/2014/main" id="{85D32EF2-F674-4410-8525-9C59DDC5FFE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79779" y="764274"/>
                  <a:ext cx="62674" cy="98583"/>
                </a:xfrm>
                <a:custGeom>
                  <a:avLst/>
                  <a:gdLst>
                    <a:gd name="T0" fmla="*/ 2202 w 2202"/>
                    <a:gd name="T1" fmla="*/ 2642 h 4136"/>
                    <a:gd name="T2" fmla="*/ 2202 w 2202"/>
                    <a:gd name="T3" fmla="*/ 3066 h 4136"/>
                    <a:gd name="T4" fmla="*/ 1767 w 2202"/>
                    <a:gd name="T5" fmla="*/ 3066 h 4136"/>
                    <a:gd name="T6" fmla="*/ 1767 w 2202"/>
                    <a:gd name="T7" fmla="*/ 4136 h 4136"/>
                    <a:gd name="T8" fmla="*/ 1372 w 2202"/>
                    <a:gd name="T9" fmla="*/ 4136 h 4136"/>
                    <a:gd name="T10" fmla="*/ 1372 w 2202"/>
                    <a:gd name="T11" fmla="*/ 3066 h 4136"/>
                    <a:gd name="T12" fmla="*/ 0 w 2202"/>
                    <a:gd name="T13" fmla="*/ 3066 h 4136"/>
                    <a:gd name="T14" fmla="*/ 0 w 2202"/>
                    <a:gd name="T15" fmla="*/ 2684 h 4136"/>
                    <a:gd name="T16" fmla="*/ 1503 w 2202"/>
                    <a:gd name="T17" fmla="*/ 0 h 4136"/>
                    <a:gd name="T18" fmla="*/ 1767 w 2202"/>
                    <a:gd name="T19" fmla="*/ 0 h 4136"/>
                    <a:gd name="T20" fmla="*/ 1767 w 2202"/>
                    <a:gd name="T21" fmla="*/ 2642 h 4136"/>
                    <a:gd name="T22" fmla="*/ 2202 w 2202"/>
                    <a:gd name="T23" fmla="*/ 2642 h 4136"/>
                    <a:gd name="T24" fmla="*/ 1372 w 2202"/>
                    <a:gd name="T25" fmla="*/ 2642 h 4136"/>
                    <a:gd name="T26" fmla="*/ 1372 w 2202"/>
                    <a:gd name="T27" fmla="*/ 631 h 4136"/>
                    <a:gd name="T28" fmla="*/ 234 w 2202"/>
                    <a:gd name="T29" fmla="*/ 2642 h 4136"/>
                    <a:gd name="T30" fmla="*/ 1372 w 2202"/>
                    <a:gd name="T31" fmla="*/ 2642 h 4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02" h="4136">
                      <a:moveTo>
                        <a:pt x="2202" y="2642"/>
                      </a:moveTo>
                      <a:cubicBezTo>
                        <a:pt x="2202" y="2783"/>
                        <a:pt x="2202" y="2925"/>
                        <a:pt x="2202" y="3066"/>
                      </a:cubicBezTo>
                      <a:cubicBezTo>
                        <a:pt x="2057" y="3066"/>
                        <a:pt x="1911" y="3066"/>
                        <a:pt x="1767" y="3066"/>
                      </a:cubicBezTo>
                      <a:cubicBezTo>
                        <a:pt x="1767" y="3423"/>
                        <a:pt x="1767" y="3779"/>
                        <a:pt x="1767" y="4136"/>
                      </a:cubicBezTo>
                      <a:cubicBezTo>
                        <a:pt x="1635" y="4136"/>
                        <a:pt x="1503" y="4136"/>
                        <a:pt x="1372" y="4136"/>
                      </a:cubicBezTo>
                      <a:cubicBezTo>
                        <a:pt x="1372" y="3779"/>
                        <a:pt x="1372" y="3423"/>
                        <a:pt x="1372" y="3066"/>
                      </a:cubicBezTo>
                      <a:cubicBezTo>
                        <a:pt x="915" y="3066"/>
                        <a:pt x="458" y="3066"/>
                        <a:pt x="0" y="3066"/>
                      </a:cubicBezTo>
                      <a:cubicBezTo>
                        <a:pt x="0" y="2939"/>
                        <a:pt x="0" y="2811"/>
                        <a:pt x="0" y="2684"/>
                      </a:cubicBezTo>
                      <a:cubicBezTo>
                        <a:pt x="494" y="1785"/>
                        <a:pt x="1010" y="899"/>
                        <a:pt x="1503" y="0"/>
                      </a:cubicBezTo>
                      <a:cubicBezTo>
                        <a:pt x="1591" y="0"/>
                        <a:pt x="1679" y="0"/>
                        <a:pt x="1767" y="0"/>
                      </a:cubicBezTo>
                      <a:cubicBezTo>
                        <a:pt x="1767" y="881"/>
                        <a:pt x="1767" y="1761"/>
                        <a:pt x="1767" y="2642"/>
                      </a:cubicBezTo>
                      <a:cubicBezTo>
                        <a:pt x="1911" y="2642"/>
                        <a:pt x="2057" y="2642"/>
                        <a:pt x="2202" y="2642"/>
                      </a:cubicBezTo>
                      <a:close/>
                      <a:moveTo>
                        <a:pt x="1372" y="2642"/>
                      </a:moveTo>
                      <a:cubicBezTo>
                        <a:pt x="1372" y="1972"/>
                        <a:pt x="1372" y="1301"/>
                        <a:pt x="1372" y="631"/>
                      </a:cubicBezTo>
                      <a:cubicBezTo>
                        <a:pt x="999" y="1304"/>
                        <a:pt x="608" y="1968"/>
                        <a:pt x="234" y="2642"/>
                      </a:cubicBezTo>
                      <a:cubicBezTo>
                        <a:pt x="613" y="2642"/>
                        <a:pt x="993" y="2642"/>
                        <a:pt x="1372" y="2642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3" name="任意多边形: 形状 592">
                  <a:extLst>
                    <a:ext uri="{FF2B5EF4-FFF2-40B4-BE49-F238E27FC236}">
                      <a16:creationId xmlns:a16="http://schemas.microsoft.com/office/drawing/2014/main" id="{2FDE086E-7800-4FB4-8E9B-334253D7F6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6603" y="907576"/>
                  <a:ext cx="53340" cy="97790"/>
                </a:xfrm>
                <a:custGeom>
                  <a:avLst/>
                  <a:gdLst>
                    <a:gd name="T0" fmla="*/ 282 w 282"/>
                    <a:gd name="T1" fmla="*/ 0 h 618"/>
                    <a:gd name="T2" fmla="*/ 255 w 282"/>
                    <a:gd name="T3" fmla="*/ 76 h 618"/>
                    <a:gd name="T4" fmla="*/ 109 w 282"/>
                    <a:gd name="T5" fmla="*/ 76 h 618"/>
                    <a:gd name="T6" fmla="*/ 77 w 282"/>
                    <a:gd name="T7" fmla="*/ 157 h 618"/>
                    <a:gd name="T8" fmla="*/ 227 w 282"/>
                    <a:gd name="T9" fmla="*/ 246 h 618"/>
                    <a:gd name="T10" fmla="*/ 275 w 282"/>
                    <a:gd name="T11" fmla="*/ 389 h 618"/>
                    <a:gd name="T12" fmla="*/ 259 w 282"/>
                    <a:gd name="T13" fmla="*/ 478 h 618"/>
                    <a:gd name="T14" fmla="*/ 220 w 282"/>
                    <a:gd name="T15" fmla="*/ 548 h 618"/>
                    <a:gd name="T16" fmla="*/ 167 w 282"/>
                    <a:gd name="T17" fmla="*/ 594 h 618"/>
                    <a:gd name="T18" fmla="*/ 83 w 282"/>
                    <a:gd name="T19" fmla="*/ 618 h 618"/>
                    <a:gd name="T20" fmla="*/ 20 w 282"/>
                    <a:gd name="T21" fmla="*/ 600 h 618"/>
                    <a:gd name="T22" fmla="*/ 0 w 282"/>
                    <a:gd name="T23" fmla="*/ 559 h 618"/>
                    <a:gd name="T24" fmla="*/ 8 w 282"/>
                    <a:gd name="T25" fmla="*/ 536 h 618"/>
                    <a:gd name="T26" fmla="*/ 29 w 282"/>
                    <a:gd name="T27" fmla="*/ 527 h 618"/>
                    <a:gd name="T28" fmla="*/ 45 w 282"/>
                    <a:gd name="T29" fmla="*/ 531 h 618"/>
                    <a:gd name="T30" fmla="*/ 69 w 282"/>
                    <a:gd name="T31" fmla="*/ 549 h 618"/>
                    <a:gd name="T32" fmla="*/ 123 w 282"/>
                    <a:gd name="T33" fmla="*/ 572 h 618"/>
                    <a:gd name="T34" fmla="*/ 197 w 282"/>
                    <a:gd name="T35" fmla="*/ 532 h 618"/>
                    <a:gd name="T36" fmla="*/ 228 w 282"/>
                    <a:gd name="T37" fmla="*/ 436 h 618"/>
                    <a:gd name="T38" fmla="*/ 200 w 282"/>
                    <a:gd name="T39" fmla="*/ 333 h 618"/>
                    <a:gd name="T40" fmla="*/ 122 w 282"/>
                    <a:gd name="T41" fmla="*/ 259 h 618"/>
                    <a:gd name="T42" fmla="*/ 16 w 282"/>
                    <a:gd name="T43" fmla="*/ 236 h 618"/>
                    <a:gd name="T44" fmla="*/ 109 w 282"/>
                    <a:gd name="T45" fmla="*/ 0 h 618"/>
                    <a:gd name="T46" fmla="*/ 282 w 282"/>
                    <a:gd name="T47" fmla="*/ 0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2" h="618">
                      <a:moveTo>
                        <a:pt x="282" y="0"/>
                      </a:moveTo>
                      <a:cubicBezTo>
                        <a:pt x="274" y="25"/>
                        <a:pt x="264" y="50"/>
                        <a:pt x="255" y="76"/>
                      </a:cubicBezTo>
                      <a:cubicBezTo>
                        <a:pt x="206" y="76"/>
                        <a:pt x="157" y="76"/>
                        <a:pt x="109" y="76"/>
                      </a:cubicBezTo>
                      <a:cubicBezTo>
                        <a:pt x="98" y="103"/>
                        <a:pt x="87" y="130"/>
                        <a:pt x="77" y="157"/>
                      </a:cubicBezTo>
                      <a:cubicBezTo>
                        <a:pt x="140" y="169"/>
                        <a:pt x="191" y="198"/>
                        <a:pt x="227" y="246"/>
                      </a:cubicBezTo>
                      <a:cubicBezTo>
                        <a:pt x="259" y="287"/>
                        <a:pt x="275" y="334"/>
                        <a:pt x="275" y="389"/>
                      </a:cubicBezTo>
                      <a:cubicBezTo>
                        <a:pt x="275" y="421"/>
                        <a:pt x="269" y="451"/>
                        <a:pt x="259" y="478"/>
                      </a:cubicBezTo>
                      <a:cubicBezTo>
                        <a:pt x="249" y="506"/>
                        <a:pt x="236" y="528"/>
                        <a:pt x="220" y="548"/>
                      </a:cubicBezTo>
                      <a:cubicBezTo>
                        <a:pt x="204" y="567"/>
                        <a:pt x="187" y="582"/>
                        <a:pt x="167" y="594"/>
                      </a:cubicBezTo>
                      <a:cubicBezTo>
                        <a:pt x="140" y="611"/>
                        <a:pt x="112" y="618"/>
                        <a:pt x="83" y="618"/>
                      </a:cubicBezTo>
                      <a:cubicBezTo>
                        <a:pt x="54" y="618"/>
                        <a:pt x="33" y="612"/>
                        <a:pt x="20" y="600"/>
                      </a:cubicBezTo>
                      <a:cubicBezTo>
                        <a:pt x="7" y="587"/>
                        <a:pt x="0" y="574"/>
                        <a:pt x="0" y="559"/>
                      </a:cubicBezTo>
                      <a:cubicBezTo>
                        <a:pt x="0" y="550"/>
                        <a:pt x="3" y="543"/>
                        <a:pt x="8" y="536"/>
                      </a:cubicBezTo>
                      <a:cubicBezTo>
                        <a:pt x="13" y="530"/>
                        <a:pt x="20" y="527"/>
                        <a:pt x="29" y="527"/>
                      </a:cubicBezTo>
                      <a:cubicBezTo>
                        <a:pt x="35" y="527"/>
                        <a:pt x="40" y="528"/>
                        <a:pt x="45" y="531"/>
                      </a:cubicBezTo>
                      <a:cubicBezTo>
                        <a:pt x="50" y="533"/>
                        <a:pt x="58" y="539"/>
                        <a:pt x="69" y="549"/>
                      </a:cubicBezTo>
                      <a:cubicBezTo>
                        <a:pt x="86" y="565"/>
                        <a:pt x="105" y="572"/>
                        <a:pt x="123" y="572"/>
                      </a:cubicBezTo>
                      <a:cubicBezTo>
                        <a:pt x="151" y="572"/>
                        <a:pt x="176" y="559"/>
                        <a:pt x="197" y="532"/>
                      </a:cubicBezTo>
                      <a:cubicBezTo>
                        <a:pt x="218" y="506"/>
                        <a:pt x="228" y="474"/>
                        <a:pt x="228" y="436"/>
                      </a:cubicBezTo>
                      <a:cubicBezTo>
                        <a:pt x="228" y="399"/>
                        <a:pt x="219" y="365"/>
                        <a:pt x="200" y="333"/>
                      </a:cubicBezTo>
                      <a:cubicBezTo>
                        <a:pt x="181" y="301"/>
                        <a:pt x="155" y="277"/>
                        <a:pt x="122" y="259"/>
                      </a:cubicBezTo>
                      <a:cubicBezTo>
                        <a:pt x="96" y="246"/>
                        <a:pt x="60" y="238"/>
                        <a:pt x="16" y="236"/>
                      </a:cubicBezTo>
                      <a:cubicBezTo>
                        <a:pt x="46" y="157"/>
                        <a:pt x="78" y="79"/>
                        <a:pt x="109" y="0"/>
                      </a:cubicBezTo>
                      <a:cubicBezTo>
                        <a:pt x="167" y="0"/>
                        <a:pt x="225" y="0"/>
                        <a:pt x="282" y="0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4" name="任意多边形: 形状 593">
                  <a:extLst>
                    <a:ext uri="{FF2B5EF4-FFF2-40B4-BE49-F238E27FC236}">
                      <a16:creationId xmlns:a16="http://schemas.microsoft.com/office/drawing/2014/main" id="{D03E7CA9-C427-4A50-9635-A62C9107DA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3302" y="150125"/>
                  <a:ext cx="72000" cy="72000"/>
                </a:xfrm>
                <a:custGeom>
                  <a:avLst/>
                  <a:gdLst>
                    <a:gd name="T0" fmla="*/ 0 w 529"/>
                    <a:gd name="T1" fmla="*/ 0 h 618"/>
                    <a:gd name="T2" fmla="*/ 132 w 529"/>
                    <a:gd name="T3" fmla="*/ 0 h 618"/>
                    <a:gd name="T4" fmla="*/ 428 w 529"/>
                    <a:gd name="T5" fmla="*/ 456 h 618"/>
                    <a:gd name="T6" fmla="*/ 428 w 529"/>
                    <a:gd name="T7" fmla="*/ 105 h 618"/>
                    <a:gd name="T8" fmla="*/ 418 w 529"/>
                    <a:gd name="T9" fmla="*/ 35 h 618"/>
                    <a:gd name="T10" fmla="*/ 377 w 529"/>
                    <a:gd name="T11" fmla="*/ 16 h 618"/>
                    <a:gd name="T12" fmla="*/ 360 w 529"/>
                    <a:gd name="T13" fmla="*/ 16 h 618"/>
                    <a:gd name="T14" fmla="*/ 360 w 529"/>
                    <a:gd name="T15" fmla="*/ 0 h 618"/>
                    <a:gd name="T16" fmla="*/ 529 w 529"/>
                    <a:gd name="T17" fmla="*/ 0 h 618"/>
                    <a:gd name="T18" fmla="*/ 529 w 529"/>
                    <a:gd name="T19" fmla="*/ 16 h 618"/>
                    <a:gd name="T20" fmla="*/ 511 w 529"/>
                    <a:gd name="T21" fmla="*/ 16 h 618"/>
                    <a:gd name="T22" fmla="*/ 468 w 529"/>
                    <a:gd name="T23" fmla="*/ 40 h 618"/>
                    <a:gd name="T24" fmla="*/ 460 w 529"/>
                    <a:gd name="T25" fmla="*/ 105 h 618"/>
                    <a:gd name="T26" fmla="*/ 460 w 529"/>
                    <a:gd name="T27" fmla="*/ 618 h 618"/>
                    <a:gd name="T28" fmla="*/ 447 w 529"/>
                    <a:gd name="T29" fmla="*/ 618 h 618"/>
                    <a:gd name="T30" fmla="*/ 127 w 529"/>
                    <a:gd name="T31" fmla="*/ 128 h 618"/>
                    <a:gd name="T32" fmla="*/ 127 w 529"/>
                    <a:gd name="T33" fmla="*/ 502 h 618"/>
                    <a:gd name="T34" fmla="*/ 137 w 529"/>
                    <a:gd name="T35" fmla="*/ 572 h 618"/>
                    <a:gd name="T36" fmla="*/ 179 w 529"/>
                    <a:gd name="T37" fmla="*/ 591 h 618"/>
                    <a:gd name="T38" fmla="*/ 196 w 529"/>
                    <a:gd name="T39" fmla="*/ 591 h 618"/>
                    <a:gd name="T40" fmla="*/ 196 w 529"/>
                    <a:gd name="T41" fmla="*/ 608 h 618"/>
                    <a:gd name="T42" fmla="*/ 27 w 529"/>
                    <a:gd name="T43" fmla="*/ 608 h 618"/>
                    <a:gd name="T44" fmla="*/ 27 w 529"/>
                    <a:gd name="T45" fmla="*/ 591 h 618"/>
                    <a:gd name="T46" fmla="*/ 44 w 529"/>
                    <a:gd name="T47" fmla="*/ 591 h 618"/>
                    <a:gd name="T48" fmla="*/ 88 w 529"/>
                    <a:gd name="T49" fmla="*/ 568 h 618"/>
                    <a:gd name="T50" fmla="*/ 96 w 529"/>
                    <a:gd name="T51" fmla="*/ 502 h 618"/>
                    <a:gd name="T52" fmla="*/ 96 w 529"/>
                    <a:gd name="T53" fmla="*/ 79 h 618"/>
                    <a:gd name="T54" fmla="*/ 64 w 529"/>
                    <a:gd name="T55" fmla="*/ 39 h 618"/>
                    <a:gd name="T56" fmla="*/ 32 w 529"/>
                    <a:gd name="T57" fmla="*/ 20 h 618"/>
                    <a:gd name="T58" fmla="*/ 0 w 529"/>
                    <a:gd name="T59" fmla="*/ 16 h 618"/>
                    <a:gd name="T60" fmla="*/ 0 w 529"/>
                    <a:gd name="T61" fmla="*/ 0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29" h="618">
                      <a:moveTo>
                        <a:pt x="0" y="0"/>
                      </a:moveTo>
                      <a:cubicBezTo>
                        <a:pt x="44" y="0"/>
                        <a:pt x="88" y="0"/>
                        <a:pt x="132" y="0"/>
                      </a:cubicBezTo>
                      <a:cubicBezTo>
                        <a:pt x="229" y="153"/>
                        <a:pt x="331" y="303"/>
                        <a:pt x="428" y="456"/>
                      </a:cubicBezTo>
                      <a:cubicBezTo>
                        <a:pt x="428" y="339"/>
                        <a:pt x="428" y="222"/>
                        <a:pt x="428" y="105"/>
                      </a:cubicBezTo>
                      <a:cubicBezTo>
                        <a:pt x="428" y="68"/>
                        <a:pt x="425" y="44"/>
                        <a:pt x="418" y="35"/>
                      </a:cubicBezTo>
                      <a:cubicBezTo>
                        <a:pt x="410" y="22"/>
                        <a:pt x="396" y="16"/>
                        <a:pt x="377" y="16"/>
                      </a:cubicBezTo>
                      <a:cubicBezTo>
                        <a:pt x="371" y="16"/>
                        <a:pt x="365" y="16"/>
                        <a:pt x="360" y="16"/>
                      </a:cubicBezTo>
                      <a:cubicBezTo>
                        <a:pt x="360" y="11"/>
                        <a:pt x="360" y="5"/>
                        <a:pt x="360" y="0"/>
                      </a:cubicBezTo>
                      <a:cubicBezTo>
                        <a:pt x="416" y="0"/>
                        <a:pt x="472" y="0"/>
                        <a:pt x="529" y="0"/>
                      </a:cubicBezTo>
                      <a:cubicBezTo>
                        <a:pt x="529" y="5"/>
                        <a:pt x="529" y="11"/>
                        <a:pt x="529" y="16"/>
                      </a:cubicBezTo>
                      <a:cubicBezTo>
                        <a:pt x="523" y="16"/>
                        <a:pt x="517" y="16"/>
                        <a:pt x="511" y="16"/>
                      </a:cubicBezTo>
                      <a:cubicBezTo>
                        <a:pt x="491" y="16"/>
                        <a:pt x="476" y="24"/>
                        <a:pt x="468" y="40"/>
                      </a:cubicBezTo>
                      <a:cubicBezTo>
                        <a:pt x="463" y="49"/>
                        <a:pt x="460" y="71"/>
                        <a:pt x="460" y="105"/>
                      </a:cubicBezTo>
                      <a:cubicBezTo>
                        <a:pt x="460" y="276"/>
                        <a:pt x="460" y="447"/>
                        <a:pt x="460" y="618"/>
                      </a:cubicBezTo>
                      <a:cubicBezTo>
                        <a:pt x="456" y="618"/>
                        <a:pt x="451" y="618"/>
                        <a:pt x="447" y="618"/>
                      </a:cubicBezTo>
                      <a:cubicBezTo>
                        <a:pt x="342" y="453"/>
                        <a:pt x="232" y="292"/>
                        <a:pt x="127" y="128"/>
                      </a:cubicBezTo>
                      <a:cubicBezTo>
                        <a:pt x="127" y="253"/>
                        <a:pt x="127" y="377"/>
                        <a:pt x="127" y="502"/>
                      </a:cubicBezTo>
                      <a:cubicBezTo>
                        <a:pt x="127" y="540"/>
                        <a:pt x="131" y="563"/>
                        <a:pt x="137" y="572"/>
                      </a:cubicBezTo>
                      <a:cubicBezTo>
                        <a:pt x="146" y="585"/>
                        <a:pt x="160" y="591"/>
                        <a:pt x="179" y="591"/>
                      </a:cubicBezTo>
                      <a:cubicBezTo>
                        <a:pt x="185" y="591"/>
                        <a:pt x="190" y="591"/>
                        <a:pt x="196" y="591"/>
                      </a:cubicBezTo>
                      <a:cubicBezTo>
                        <a:pt x="196" y="597"/>
                        <a:pt x="196" y="602"/>
                        <a:pt x="196" y="608"/>
                      </a:cubicBezTo>
                      <a:cubicBezTo>
                        <a:pt x="140" y="608"/>
                        <a:pt x="83" y="608"/>
                        <a:pt x="27" y="608"/>
                      </a:cubicBezTo>
                      <a:cubicBezTo>
                        <a:pt x="27" y="602"/>
                        <a:pt x="27" y="597"/>
                        <a:pt x="27" y="591"/>
                      </a:cubicBezTo>
                      <a:cubicBezTo>
                        <a:pt x="33" y="591"/>
                        <a:pt x="38" y="591"/>
                        <a:pt x="44" y="591"/>
                      </a:cubicBezTo>
                      <a:cubicBezTo>
                        <a:pt x="65" y="591"/>
                        <a:pt x="79" y="584"/>
                        <a:pt x="88" y="568"/>
                      </a:cubicBezTo>
                      <a:cubicBezTo>
                        <a:pt x="93" y="558"/>
                        <a:pt x="96" y="536"/>
                        <a:pt x="96" y="502"/>
                      </a:cubicBezTo>
                      <a:cubicBezTo>
                        <a:pt x="96" y="361"/>
                        <a:pt x="96" y="220"/>
                        <a:pt x="96" y="79"/>
                      </a:cubicBezTo>
                      <a:cubicBezTo>
                        <a:pt x="82" y="59"/>
                        <a:pt x="71" y="45"/>
                        <a:pt x="64" y="39"/>
                      </a:cubicBezTo>
                      <a:cubicBezTo>
                        <a:pt x="57" y="32"/>
                        <a:pt x="46" y="26"/>
                        <a:pt x="32" y="20"/>
                      </a:cubicBezTo>
                      <a:cubicBezTo>
                        <a:pt x="25" y="17"/>
                        <a:pt x="14" y="16"/>
                        <a:pt x="0" y="16"/>
                      </a:cubicBezTo>
                      <a:cubicBezTo>
                        <a:pt x="0" y="11"/>
                        <a:pt x="0" y="5"/>
                        <a:pt x="0" y="0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5" name="任意多边形: 形状 594">
                  <a:extLst>
                    <a:ext uri="{FF2B5EF4-FFF2-40B4-BE49-F238E27FC236}">
                      <a16:creationId xmlns:a16="http://schemas.microsoft.com/office/drawing/2014/main" id="{19C6C8D9-631B-4B30-83AE-075B9682AA1F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0472" y="177420"/>
                  <a:ext cx="59055" cy="99695"/>
                </a:xfrm>
                <a:custGeom>
                  <a:avLst/>
                  <a:gdLst>
                    <a:gd name="T0" fmla="*/ 0 w 2096"/>
                    <a:gd name="T1" fmla="*/ 2134 h 4207"/>
                    <a:gd name="T2" fmla="*/ 167 w 2096"/>
                    <a:gd name="T3" fmla="*/ 939 h 4207"/>
                    <a:gd name="T4" fmla="*/ 612 w 2096"/>
                    <a:gd name="T5" fmla="*/ 195 h 4207"/>
                    <a:gd name="T6" fmla="*/ 1057 w 2096"/>
                    <a:gd name="T7" fmla="*/ 0 h 4207"/>
                    <a:gd name="T8" fmla="*/ 1726 w 2096"/>
                    <a:gd name="T9" fmla="*/ 475 h 4207"/>
                    <a:gd name="T10" fmla="*/ 2096 w 2096"/>
                    <a:gd name="T11" fmla="*/ 2071 h 4207"/>
                    <a:gd name="T12" fmla="*/ 1934 w 2096"/>
                    <a:gd name="T13" fmla="*/ 3269 h 4207"/>
                    <a:gd name="T14" fmla="*/ 1520 w 2096"/>
                    <a:gd name="T15" fmla="*/ 3983 h 4207"/>
                    <a:gd name="T16" fmla="*/ 1033 w 2096"/>
                    <a:gd name="T17" fmla="*/ 4207 h 4207"/>
                    <a:gd name="T18" fmla="*/ 261 w 2096"/>
                    <a:gd name="T19" fmla="*/ 3523 h 4207"/>
                    <a:gd name="T20" fmla="*/ 0 w 2096"/>
                    <a:gd name="T21" fmla="*/ 2134 h 4207"/>
                    <a:gd name="T22" fmla="*/ 468 w 2096"/>
                    <a:gd name="T23" fmla="*/ 2208 h 4207"/>
                    <a:gd name="T24" fmla="*/ 634 w 2096"/>
                    <a:gd name="T25" fmla="*/ 3574 h 4207"/>
                    <a:gd name="T26" fmla="*/ 1040 w 2096"/>
                    <a:gd name="T27" fmla="*/ 4020 h 4207"/>
                    <a:gd name="T28" fmla="*/ 1308 w 2096"/>
                    <a:gd name="T29" fmla="*/ 3873 h 4207"/>
                    <a:gd name="T30" fmla="*/ 1518 w 2096"/>
                    <a:gd name="T31" fmla="*/ 3389 h 4207"/>
                    <a:gd name="T32" fmla="*/ 1628 w 2096"/>
                    <a:gd name="T33" fmla="*/ 1940 h 4207"/>
                    <a:gd name="T34" fmla="*/ 1513 w 2096"/>
                    <a:gd name="T35" fmla="*/ 783 h 4207"/>
                    <a:gd name="T36" fmla="*/ 1291 w 2096"/>
                    <a:gd name="T37" fmla="*/ 296 h 4207"/>
                    <a:gd name="T38" fmla="*/ 1054 w 2096"/>
                    <a:gd name="T39" fmla="*/ 198 h 4207"/>
                    <a:gd name="T40" fmla="*/ 765 w 2096"/>
                    <a:gd name="T41" fmla="*/ 380 h 4207"/>
                    <a:gd name="T42" fmla="*/ 531 w 2096"/>
                    <a:gd name="T43" fmla="*/ 1159 h 4207"/>
                    <a:gd name="T44" fmla="*/ 468 w 2096"/>
                    <a:gd name="T45" fmla="*/ 2208 h 4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6" h="4207">
                      <a:moveTo>
                        <a:pt x="0" y="2134"/>
                      </a:moveTo>
                      <a:cubicBezTo>
                        <a:pt x="0" y="1670"/>
                        <a:pt x="57" y="1274"/>
                        <a:pt x="167" y="939"/>
                      </a:cubicBezTo>
                      <a:cubicBezTo>
                        <a:pt x="278" y="606"/>
                        <a:pt x="430" y="361"/>
                        <a:pt x="612" y="195"/>
                      </a:cubicBezTo>
                      <a:cubicBezTo>
                        <a:pt x="754" y="64"/>
                        <a:pt x="904" y="0"/>
                        <a:pt x="1057" y="0"/>
                      </a:cubicBezTo>
                      <a:cubicBezTo>
                        <a:pt x="1305" y="0"/>
                        <a:pt x="1530" y="156"/>
                        <a:pt x="1726" y="475"/>
                      </a:cubicBezTo>
                      <a:cubicBezTo>
                        <a:pt x="1969" y="869"/>
                        <a:pt x="2096" y="1399"/>
                        <a:pt x="2096" y="2071"/>
                      </a:cubicBezTo>
                      <a:cubicBezTo>
                        <a:pt x="2096" y="2540"/>
                        <a:pt x="2039" y="2940"/>
                        <a:pt x="1934" y="3269"/>
                      </a:cubicBezTo>
                      <a:cubicBezTo>
                        <a:pt x="1828" y="3599"/>
                        <a:pt x="1686" y="3836"/>
                        <a:pt x="1520" y="3983"/>
                      </a:cubicBezTo>
                      <a:cubicBezTo>
                        <a:pt x="1352" y="4134"/>
                        <a:pt x="1188" y="4207"/>
                        <a:pt x="1033" y="4207"/>
                      </a:cubicBezTo>
                      <a:cubicBezTo>
                        <a:pt x="724" y="4207"/>
                        <a:pt x="463" y="3982"/>
                        <a:pt x="261" y="3523"/>
                      </a:cubicBezTo>
                      <a:cubicBezTo>
                        <a:pt x="89" y="3136"/>
                        <a:pt x="0" y="2674"/>
                        <a:pt x="0" y="2134"/>
                      </a:cubicBezTo>
                      <a:close/>
                      <a:moveTo>
                        <a:pt x="468" y="2208"/>
                      </a:moveTo>
                      <a:cubicBezTo>
                        <a:pt x="468" y="2767"/>
                        <a:pt x="526" y="3221"/>
                        <a:pt x="634" y="3574"/>
                      </a:cubicBezTo>
                      <a:cubicBezTo>
                        <a:pt x="723" y="3871"/>
                        <a:pt x="860" y="4020"/>
                        <a:pt x="1040" y="4020"/>
                      </a:cubicBezTo>
                      <a:cubicBezTo>
                        <a:pt x="1126" y="4020"/>
                        <a:pt x="1216" y="3972"/>
                        <a:pt x="1308" y="3873"/>
                      </a:cubicBezTo>
                      <a:cubicBezTo>
                        <a:pt x="1400" y="3776"/>
                        <a:pt x="1471" y="3616"/>
                        <a:pt x="1518" y="3389"/>
                      </a:cubicBezTo>
                      <a:cubicBezTo>
                        <a:pt x="1591" y="3045"/>
                        <a:pt x="1628" y="2564"/>
                        <a:pt x="1628" y="1940"/>
                      </a:cubicBezTo>
                      <a:cubicBezTo>
                        <a:pt x="1628" y="1476"/>
                        <a:pt x="1589" y="1091"/>
                        <a:pt x="1513" y="783"/>
                      </a:cubicBezTo>
                      <a:cubicBezTo>
                        <a:pt x="1457" y="553"/>
                        <a:pt x="1381" y="393"/>
                        <a:pt x="1291" y="296"/>
                      </a:cubicBezTo>
                      <a:cubicBezTo>
                        <a:pt x="1227" y="229"/>
                        <a:pt x="1148" y="198"/>
                        <a:pt x="1054" y="198"/>
                      </a:cubicBezTo>
                      <a:cubicBezTo>
                        <a:pt x="947" y="198"/>
                        <a:pt x="848" y="256"/>
                        <a:pt x="765" y="380"/>
                      </a:cubicBezTo>
                      <a:cubicBezTo>
                        <a:pt x="652" y="545"/>
                        <a:pt x="571" y="804"/>
                        <a:pt x="531" y="1159"/>
                      </a:cubicBezTo>
                      <a:cubicBezTo>
                        <a:pt x="491" y="1515"/>
                        <a:pt x="468" y="1865"/>
                        <a:pt x="468" y="220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6" name="任意多边形: 形状 595">
                  <a:extLst>
                    <a:ext uri="{FF2B5EF4-FFF2-40B4-BE49-F238E27FC236}">
                      <a16:creationId xmlns:a16="http://schemas.microsoft.com/office/drawing/2014/main" id="{341771C7-B97B-487C-A95D-79F2AB657F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296" y="320722"/>
                  <a:ext cx="36195" cy="98425"/>
                </a:xfrm>
                <a:custGeom>
                  <a:avLst/>
                  <a:gdLst>
                    <a:gd name="T0" fmla="*/ 0 w 191"/>
                    <a:gd name="T1" fmla="*/ 72 h 621"/>
                    <a:gd name="T2" fmla="*/ 118 w 191"/>
                    <a:gd name="T3" fmla="*/ 0 h 621"/>
                    <a:gd name="T4" fmla="*/ 130 w 191"/>
                    <a:gd name="T5" fmla="*/ 0 h 621"/>
                    <a:gd name="T6" fmla="*/ 130 w 191"/>
                    <a:gd name="T7" fmla="*/ 514 h 621"/>
                    <a:gd name="T8" fmla="*/ 134 w 191"/>
                    <a:gd name="T9" fmla="*/ 577 h 621"/>
                    <a:gd name="T10" fmla="*/ 148 w 191"/>
                    <a:gd name="T11" fmla="*/ 596 h 621"/>
                    <a:gd name="T12" fmla="*/ 191 w 191"/>
                    <a:gd name="T13" fmla="*/ 604 h 621"/>
                    <a:gd name="T14" fmla="*/ 191 w 191"/>
                    <a:gd name="T15" fmla="*/ 621 h 621"/>
                    <a:gd name="T16" fmla="*/ 9 w 191"/>
                    <a:gd name="T17" fmla="*/ 621 h 621"/>
                    <a:gd name="T18" fmla="*/ 9 w 191"/>
                    <a:gd name="T19" fmla="*/ 604 h 621"/>
                    <a:gd name="T20" fmla="*/ 53 w 191"/>
                    <a:gd name="T21" fmla="*/ 596 h 621"/>
                    <a:gd name="T22" fmla="*/ 67 w 191"/>
                    <a:gd name="T23" fmla="*/ 579 h 621"/>
                    <a:gd name="T24" fmla="*/ 71 w 191"/>
                    <a:gd name="T25" fmla="*/ 514 h 621"/>
                    <a:gd name="T26" fmla="*/ 71 w 191"/>
                    <a:gd name="T27" fmla="*/ 185 h 621"/>
                    <a:gd name="T28" fmla="*/ 68 w 191"/>
                    <a:gd name="T29" fmla="*/ 100 h 621"/>
                    <a:gd name="T30" fmla="*/ 59 w 191"/>
                    <a:gd name="T31" fmla="*/ 79 h 621"/>
                    <a:gd name="T32" fmla="*/ 43 w 191"/>
                    <a:gd name="T33" fmla="*/ 72 h 621"/>
                    <a:gd name="T34" fmla="*/ 6 w 191"/>
                    <a:gd name="T35" fmla="*/ 86 h 621"/>
                    <a:gd name="T36" fmla="*/ 0 w 191"/>
                    <a:gd name="T37" fmla="*/ 72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91" h="621">
                      <a:moveTo>
                        <a:pt x="0" y="72"/>
                      </a:moveTo>
                      <a:cubicBezTo>
                        <a:pt x="39" y="48"/>
                        <a:pt x="79" y="24"/>
                        <a:pt x="118" y="0"/>
                      </a:cubicBezTo>
                      <a:cubicBezTo>
                        <a:pt x="122" y="0"/>
                        <a:pt x="126" y="0"/>
                        <a:pt x="130" y="0"/>
                      </a:cubicBezTo>
                      <a:cubicBezTo>
                        <a:pt x="130" y="171"/>
                        <a:pt x="130" y="342"/>
                        <a:pt x="130" y="514"/>
                      </a:cubicBezTo>
                      <a:cubicBezTo>
                        <a:pt x="130" y="548"/>
                        <a:pt x="131" y="569"/>
                        <a:pt x="134" y="577"/>
                      </a:cubicBezTo>
                      <a:cubicBezTo>
                        <a:pt x="136" y="586"/>
                        <a:pt x="141" y="592"/>
                        <a:pt x="148" y="596"/>
                      </a:cubicBezTo>
                      <a:cubicBezTo>
                        <a:pt x="155" y="601"/>
                        <a:pt x="169" y="604"/>
                        <a:pt x="191" y="604"/>
                      </a:cubicBezTo>
                      <a:cubicBezTo>
                        <a:pt x="191" y="610"/>
                        <a:pt x="191" y="615"/>
                        <a:pt x="191" y="621"/>
                      </a:cubicBezTo>
                      <a:cubicBezTo>
                        <a:pt x="131" y="621"/>
                        <a:pt x="70" y="621"/>
                        <a:pt x="9" y="621"/>
                      </a:cubicBezTo>
                      <a:cubicBezTo>
                        <a:pt x="9" y="615"/>
                        <a:pt x="9" y="610"/>
                        <a:pt x="9" y="604"/>
                      </a:cubicBezTo>
                      <a:cubicBezTo>
                        <a:pt x="32" y="604"/>
                        <a:pt x="46" y="601"/>
                        <a:pt x="53" y="596"/>
                      </a:cubicBezTo>
                      <a:cubicBezTo>
                        <a:pt x="60" y="592"/>
                        <a:pt x="65" y="587"/>
                        <a:pt x="67" y="579"/>
                      </a:cubicBezTo>
                      <a:cubicBezTo>
                        <a:pt x="70" y="572"/>
                        <a:pt x="71" y="550"/>
                        <a:pt x="71" y="514"/>
                      </a:cubicBezTo>
                      <a:cubicBezTo>
                        <a:pt x="71" y="404"/>
                        <a:pt x="71" y="295"/>
                        <a:pt x="71" y="185"/>
                      </a:cubicBezTo>
                      <a:cubicBezTo>
                        <a:pt x="71" y="141"/>
                        <a:pt x="70" y="113"/>
                        <a:pt x="68" y="100"/>
                      </a:cubicBezTo>
                      <a:cubicBezTo>
                        <a:pt x="66" y="91"/>
                        <a:pt x="63" y="83"/>
                        <a:pt x="59" y="79"/>
                      </a:cubicBezTo>
                      <a:cubicBezTo>
                        <a:pt x="54" y="74"/>
                        <a:pt x="49" y="72"/>
                        <a:pt x="43" y="72"/>
                      </a:cubicBezTo>
                      <a:cubicBezTo>
                        <a:pt x="34" y="72"/>
                        <a:pt x="21" y="77"/>
                        <a:pt x="6" y="86"/>
                      </a:cubicBezTo>
                      <a:cubicBezTo>
                        <a:pt x="4" y="81"/>
                        <a:pt x="2" y="77"/>
                        <a:pt x="0" y="72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7" name="任意多边形: 形状 596">
                  <a:extLst>
                    <a:ext uri="{FF2B5EF4-FFF2-40B4-BE49-F238E27FC236}">
                      <a16:creationId xmlns:a16="http://schemas.microsoft.com/office/drawing/2014/main" id="{CF51DCC2-9D30-441C-8C08-0ED8C5DC10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472" y="470847"/>
                  <a:ext cx="60960" cy="98425"/>
                </a:xfrm>
                <a:custGeom>
                  <a:avLst/>
                  <a:gdLst>
                    <a:gd name="T0" fmla="*/ 321 w 321"/>
                    <a:gd name="T1" fmla="*/ 504 h 621"/>
                    <a:gd name="T2" fmla="*/ 287 w 321"/>
                    <a:gd name="T3" fmla="*/ 621 h 621"/>
                    <a:gd name="T4" fmla="*/ 0 w 321"/>
                    <a:gd name="T5" fmla="*/ 621 h 621"/>
                    <a:gd name="T6" fmla="*/ 0 w 321"/>
                    <a:gd name="T7" fmla="*/ 604 h 621"/>
                    <a:gd name="T8" fmla="*/ 178 w 321"/>
                    <a:gd name="T9" fmla="*/ 368 h 621"/>
                    <a:gd name="T10" fmla="*/ 230 w 321"/>
                    <a:gd name="T11" fmla="*/ 201 h 621"/>
                    <a:gd name="T12" fmla="*/ 202 w 321"/>
                    <a:gd name="T13" fmla="*/ 106 h 621"/>
                    <a:gd name="T14" fmla="*/ 134 w 321"/>
                    <a:gd name="T15" fmla="*/ 69 h 621"/>
                    <a:gd name="T16" fmla="*/ 70 w 321"/>
                    <a:gd name="T17" fmla="*/ 95 h 621"/>
                    <a:gd name="T18" fmla="*/ 28 w 321"/>
                    <a:gd name="T19" fmla="*/ 172 h 621"/>
                    <a:gd name="T20" fmla="*/ 15 w 321"/>
                    <a:gd name="T21" fmla="*/ 172 h 621"/>
                    <a:gd name="T22" fmla="*/ 60 w 321"/>
                    <a:gd name="T23" fmla="*/ 44 h 621"/>
                    <a:gd name="T24" fmla="*/ 153 w 321"/>
                    <a:gd name="T25" fmla="*/ 0 h 621"/>
                    <a:gd name="T26" fmla="*/ 252 w 321"/>
                    <a:gd name="T27" fmla="*/ 48 h 621"/>
                    <a:gd name="T28" fmla="*/ 291 w 321"/>
                    <a:gd name="T29" fmla="*/ 160 h 621"/>
                    <a:gd name="T30" fmla="*/ 274 w 321"/>
                    <a:gd name="T31" fmla="*/ 252 h 621"/>
                    <a:gd name="T32" fmla="*/ 188 w 321"/>
                    <a:gd name="T33" fmla="*/ 406 h 621"/>
                    <a:gd name="T34" fmla="*/ 77 w 321"/>
                    <a:gd name="T35" fmla="*/ 553 h 621"/>
                    <a:gd name="T36" fmla="*/ 203 w 321"/>
                    <a:gd name="T37" fmla="*/ 553 h 621"/>
                    <a:gd name="T38" fmla="*/ 258 w 321"/>
                    <a:gd name="T39" fmla="*/ 549 h 621"/>
                    <a:gd name="T40" fmla="*/ 286 w 321"/>
                    <a:gd name="T41" fmla="*/ 535 h 621"/>
                    <a:gd name="T42" fmla="*/ 307 w 321"/>
                    <a:gd name="T43" fmla="*/ 504 h 621"/>
                    <a:gd name="T44" fmla="*/ 321 w 321"/>
                    <a:gd name="T45" fmla="*/ 504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1" h="621">
                      <a:moveTo>
                        <a:pt x="321" y="504"/>
                      </a:moveTo>
                      <a:cubicBezTo>
                        <a:pt x="309" y="543"/>
                        <a:pt x="298" y="582"/>
                        <a:pt x="287" y="621"/>
                      </a:cubicBezTo>
                      <a:cubicBezTo>
                        <a:pt x="191" y="621"/>
                        <a:pt x="96" y="621"/>
                        <a:pt x="0" y="621"/>
                      </a:cubicBezTo>
                      <a:cubicBezTo>
                        <a:pt x="0" y="615"/>
                        <a:pt x="0" y="610"/>
                        <a:pt x="0" y="604"/>
                      </a:cubicBezTo>
                      <a:cubicBezTo>
                        <a:pt x="84" y="507"/>
                        <a:pt x="144" y="430"/>
                        <a:pt x="178" y="368"/>
                      </a:cubicBezTo>
                      <a:cubicBezTo>
                        <a:pt x="212" y="307"/>
                        <a:pt x="230" y="252"/>
                        <a:pt x="230" y="201"/>
                      </a:cubicBezTo>
                      <a:cubicBezTo>
                        <a:pt x="230" y="162"/>
                        <a:pt x="220" y="131"/>
                        <a:pt x="202" y="106"/>
                      </a:cubicBezTo>
                      <a:cubicBezTo>
                        <a:pt x="183" y="81"/>
                        <a:pt x="160" y="69"/>
                        <a:pt x="134" y="69"/>
                      </a:cubicBezTo>
                      <a:cubicBezTo>
                        <a:pt x="110" y="69"/>
                        <a:pt x="89" y="77"/>
                        <a:pt x="70" y="95"/>
                      </a:cubicBezTo>
                      <a:cubicBezTo>
                        <a:pt x="51" y="112"/>
                        <a:pt x="36" y="138"/>
                        <a:pt x="28" y="172"/>
                      </a:cubicBezTo>
                      <a:cubicBezTo>
                        <a:pt x="23" y="172"/>
                        <a:pt x="19" y="172"/>
                        <a:pt x="15" y="172"/>
                      </a:cubicBezTo>
                      <a:cubicBezTo>
                        <a:pt x="20" y="117"/>
                        <a:pt x="36" y="74"/>
                        <a:pt x="60" y="44"/>
                      </a:cubicBezTo>
                      <a:cubicBezTo>
                        <a:pt x="85" y="15"/>
                        <a:pt x="116" y="0"/>
                        <a:pt x="153" y="0"/>
                      </a:cubicBezTo>
                      <a:cubicBezTo>
                        <a:pt x="192" y="0"/>
                        <a:pt x="225" y="15"/>
                        <a:pt x="252" y="48"/>
                      </a:cubicBezTo>
                      <a:cubicBezTo>
                        <a:pt x="277" y="80"/>
                        <a:pt x="291" y="117"/>
                        <a:pt x="291" y="160"/>
                      </a:cubicBezTo>
                      <a:cubicBezTo>
                        <a:pt x="291" y="191"/>
                        <a:pt x="285" y="221"/>
                        <a:pt x="274" y="252"/>
                      </a:cubicBezTo>
                      <a:cubicBezTo>
                        <a:pt x="256" y="301"/>
                        <a:pt x="227" y="351"/>
                        <a:pt x="188" y="406"/>
                      </a:cubicBezTo>
                      <a:cubicBezTo>
                        <a:pt x="129" y="488"/>
                        <a:pt x="91" y="536"/>
                        <a:pt x="77" y="553"/>
                      </a:cubicBezTo>
                      <a:cubicBezTo>
                        <a:pt x="119" y="553"/>
                        <a:pt x="161" y="553"/>
                        <a:pt x="203" y="553"/>
                      </a:cubicBezTo>
                      <a:cubicBezTo>
                        <a:pt x="229" y="553"/>
                        <a:pt x="247" y="552"/>
                        <a:pt x="258" y="549"/>
                      </a:cubicBezTo>
                      <a:cubicBezTo>
                        <a:pt x="268" y="547"/>
                        <a:pt x="277" y="542"/>
                        <a:pt x="286" y="535"/>
                      </a:cubicBezTo>
                      <a:cubicBezTo>
                        <a:pt x="294" y="527"/>
                        <a:pt x="301" y="517"/>
                        <a:pt x="307" y="504"/>
                      </a:cubicBezTo>
                      <a:cubicBezTo>
                        <a:pt x="312" y="504"/>
                        <a:pt x="316" y="504"/>
                        <a:pt x="321" y="504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8" name="任意多边形: 形状 597">
                  <a:extLst>
                    <a:ext uri="{FF2B5EF4-FFF2-40B4-BE49-F238E27FC236}">
                      <a16:creationId xmlns:a16="http://schemas.microsoft.com/office/drawing/2014/main" id="{C2A55D39-DAC5-49A8-AB8B-78E9439901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472" y="620973"/>
                  <a:ext cx="52070" cy="99695"/>
                </a:xfrm>
                <a:custGeom>
                  <a:avLst/>
                  <a:gdLst>
                    <a:gd name="T0" fmla="*/ 7 w 275"/>
                    <a:gd name="T1" fmla="*/ 128 h 631"/>
                    <a:gd name="T2" fmla="*/ 60 w 275"/>
                    <a:gd name="T3" fmla="*/ 33 h 631"/>
                    <a:gd name="T4" fmla="*/ 138 w 275"/>
                    <a:gd name="T5" fmla="*/ 0 h 631"/>
                    <a:gd name="T6" fmla="*/ 228 w 275"/>
                    <a:gd name="T7" fmla="*/ 48 h 631"/>
                    <a:gd name="T8" fmla="*/ 252 w 275"/>
                    <a:gd name="T9" fmla="*/ 123 h 631"/>
                    <a:gd name="T10" fmla="*/ 185 w 275"/>
                    <a:gd name="T11" fmla="*/ 261 h 631"/>
                    <a:gd name="T12" fmla="*/ 253 w 275"/>
                    <a:gd name="T13" fmla="*/ 323 h 631"/>
                    <a:gd name="T14" fmla="*/ 275 w 275"/>
                    <a:gd name="T15" fmla="*/ 419 h 631"/>
                    <a:gd name="T16" fmla="*/ 235 w 275"/>
                    <a:gd name="T17" fmla="*/ 556 h 631"/>
                    <a:gd name="T18" fmla="*/ 84 w 275"/>
                    <a:gd name="T19" fmla="*/ 631 h 631"/>
                    <a:gd name="T20" fmla="*/ 18 w 275"/>
                    <a:gd name="T21" fmla="*/ 616 h 631"/>
                    <a:gd name="T22" fmla="*/ 0 w 275"/>
                    <a:gd name="T23" fmla="*/ 583 h 631"/>
                    <a:gd name="T24" fmla="*/ 8 w 275"/>
                    <a:gd name="T25" fmla="*/ 561 h 631"/>
                    <a:gd name="T26" fmla="*/ 28 w 275"/>
                    <a:gd name="T27" fmla="*/ 551 h 631"/>
                    <a:gd name="T28" fmla="*/ 47 w 275"/>
                    <a:gd name="T29" fmla="*/ 554 h 631"/>
                    <a:gd name="T30" fmla="*/ 74 w 275"/>
                    <a:gd name="T31" fmla="*/ 570 h 631"/>
                    <a:gd name="T32" fmla="*/ 104 w 275"/>
                    <a:gd name="T33" fmla="*/ 588 h 631"/>
                    <a:gd name="T34" fmla="*/ 132 w 275"/>
                    <a:gd name="T35" fmla="*/ 592 h 631"/>
                    <a:gd name="T36" fmla="*/ 196 w 275"/>
                    <a:gd name="T37" fmla="*/ 557 h 631"/>
                    <a:gd name="T38" fmla="*/ 222 w 275"/>
                    <a:gd name="T39" fmla="*/ 473 h 631"/>
                    <a:gd name="T40" fmla="*/ 210 w 275"/>
                    <a:gd name="T41" fmla="*/ 404 h 631"/>
                    <a:gd name="T42" fmla="*/ 190 w 275"/>
                    <a:gd name="T43" fmla="*/ 366 h 631"/>
                    <a:gd name="T44" fmla="*/ 148 w 275"/>
                    <a:gd name="T45" fmla="*/ 333 h 631"/>
                    <a:gd name="T46" fmla="*/ 93 w 275"/>
                    <a:gd name="T47" fmla="*/ 319 h 631"/>
                    <a:gd name="T48" fmla="*/ 81 w 275"/>
                    <a:gd name="T49" fmla="*/ 319 h 631"/>
                    <a:gd name="T50" fmla="*/ 81 w 275"/>
                    <a:gd name="T51" fmla="*/ 305 h 631"/>
                    <a:gd name="T52" fmla="*/ 138 w 275"/>
                    <a:gd name="T53" fmla="*/ 280 h 631"/>
                    <a:gd name="T54" fmla="*/ 179 w 275"/>
                    <a:gd name="T55" fmla="*/ 229 h 631"/>
                    <a:gd name="T56" fmla="*/ 192 w 275"/>
                    <a:gd name="T57" fmla="*/ 164 h 631"/>
                    <a:gd name="T58" fmla="*/ 169 w 275"/>
                    <a:gd name="T59" fmla="*/ 89 h 631"/>
                    <a:gd name="T60" fmla="*/ 112 w 275"/>
                    <a:gd name="T61" fmla="*/ 61 h 631"/>
                    <a:gd name="T62" fmla="*/ 19 w 275"/>
                    <a:gd name="T63" fmla="*/ 135 h 631"/>
                    <a:gd name="T64" fmla="*/ 7 w 275"/>
                    <a:gd name="T65" fmla="*/ 128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5" h="631">
                      <a:moveTo>
                        <a:pt x="7" y="128"/>
                      </a:moveTo>
                      <a:cubicBezTo>
                        <a:pt x="21" y="87"/>
                        <a:pt x="39" y="56"/>
                        <a:pt x="60" y="33"/>
                      </a:cubicBezTo>
                      <a:cubicBezTo>
                        <a:pt x="81" y="11"/>
                        <a:pt x="107" y="0"/>
                        <a:pt x="138" y="0"/>
                      </a:cubicBezTo>
                      <a:cubicBezTo>
                        <a:pt x="177" y="0"/>
                        <a:pt x="208" y="16"/>
                        <a:pt x="228" y="48"/>
                      </a:cubicBezTo>
                      <a:cubicBezTo>
                        <a:pt x="243" y="71"/>
                        <a:pt x="252" y="96"/>
                        <a:pt x="252" y="123"/>
                      </a:cubicBezTo>
                      <a:cubicBezTo>
                        <a:pt x="252" y="168"/>
                        <a:pt x="229" y="213"/>
                        <a:pt x="185" y="261"/>
                      </a:cubicBezTo>
                      <a:cubicBezTo>
                        <a:pt x="215" y="276"/>
                        <a:pt x="237" y="296"/>
                        <a:pt x="253" y="323"/>
                      </a:cubicBezTo>
                      <a:cubicBezTo>
                        <a:pt x="268" y="351"/>
                        <a:pt x="275" y="383"/>
                        <a:pt x="275" y="419"/>
                      </a:cubicBezTo>
                      <a:cubicBezTo>
                        <a:pt x="275" y="472"/>
                        <a:pt x="262" y="517"/>
                        <a:pt x="235" y="556"/>
                      </a:cubicBezTo>
                      <a:cubicBezTo>
                        <a:pt x="201" y="607"/>
                        <a:pt x="150" y="631"/>
                        <a:pt x="84" y="631"/>
                      </a:cubicBezTo>
                      <a:cubicBezTo>
                        <a:pt x="52" y="631"/>
                        <a:pt x="29" y="627"/>
                        <a:pt x="18" y="616"/>
                      </a:cubicBezTo>
                      <a:cubicBezTo>
                        <a:pt x="6" y="606"/>
                        <a:pt x="0" y="595"/>
                        <a:pt x="0" y="583"/>
                      </a:cubicBezTo>
                      <a:cubicBezTo>
                        <a:pt x="0" y="575"/>
                        <a:pt x="3" y="567"/>
                        <a:pt x="8" y="561"/>
                      </a:cubicBezTo>
                      <a:cubicBezTo>
                        <a:pt x="14" y="554"/>
                        <a:pt x="20" y="551"/>
                        <a:pt x="28" y="551"/>
                      </a:cubicBezTo>
                      <a:cubicBezTo>
                        <a:pt x="34" y="551"/>
                        <a:pt x="41" y="552"/>
                        <a:pt x="47" y="554"/>
                      </a:cubicBezTo>
                      <a:cubicBezTo>
                        <a:pt x="50" y="556"/>
                        <a:pt x="60" y="561"/>
                        <a:pt x="74" y="570"/>
                      </a:cubicBezTo>
                      <a:cubicBezTo>
                        <a:pt x="88" y="580"/>
                        <a:pt x="98" y="586"/>
                        <a:pt x="104" y="588"/>
                      </a:cubicBezTo>
                      <a:cubicBezTo>
                        <a:pt x="113" y="591"/>
                        <a:pt x="122" y="592"/>
                        <a:pt x="132" y="592"/>
                      </a:cubicBezTo>
                      <a:cubicBezTo>
                        <a:pt x="156" y="592"/>
                        <a:pt x="178" y="581"/>
                        <a:pt x="196" y="557"/>
                      </a:cubicBezTo>
                      <a:cubicBezTo>
                        <a:pt x="213" y="533"/>
                        <a:pt x="222" y="505"/>
                        <a:pt x="222" y="473"/>
                      </a:cubicBezTo>
                      <a:cubicBezTo>
                        <a:pt x="222" y="449"/>
                        <a:pt x="218" y="427"/>
                        <a:pt x="210" y="404"/>
                      </a:cubicBezTo>
                      <a:cubicBezTo>
                        <a:pt x="204" y="387"/>
                        <a:pt x="197" y="375"/>
                        <a:pt x="190" y="366"/>
                      </a:cubicBezTo>
                      <a:cubicBezTo>
                        <a:pt x="179" y="354"/>
                        <a:pt x="165" y="343"/>
                        <a:pt x="148" y="333"/>
                      </a:cubicBezTo>
                      <a:cubicBezTo>
                        <a:pt x="130" y="324"/>
                        <a:pt x="111" y="319"/>
                        <a:pt x="93" y="319"/>
                      </a:cubicBezTo>
                      <a:cubicBezTo>
                        <a:pt x="89" y="319"/>
                        <a:pt x="85" y="319"/>
                        <a:pt x="81" y="319"/>
                      </a:cubicBezTo>
                      <a:cubicBezTo>
                        <a:pt x="81" y="314"/>
                        <a:pt x="81" y="310"/>
                        <a:pt x="81" y="305"/>
                      </a:cubicBezTo>
                      <a:cubicBezTo>
                        <a:pt x="100" y="302"/>
                        <a:pt x="119" y="294"/>
                        <a:pt x="138" y="280"/>
                      </a:cubicBezTo>
                      <a:cubicBezTo>
                        <a:pt x="157" y="266"/>
                        <a:pt x="171" y="249"/>
                        <a:pt x="179" y="229"/>
                      </a:cubicBezTo>
                      <a:cubicBezTo>
                        <a:pt x="188" y="209"/>
                        <a:pt x="192" y="188"/>
                        <a:pt x="192" y="164"/>
                      </a:cubicBezTo>
                      <a:cubicBezTo>
                        <a:pt x="192" y="133"/>
                        <a:pt x="184" y="109"/>
                        <a:pt x="169" y="89"/>
                      </a:cubicBezTo>
                      <a:cubicBezTo>
                        <a:pt x="154" y="70"/>
                        <a:pt x="135" y="61"/>
                        <a:pt x="112" y="61"/>
                      </a:cubicBezTo>
                      <a:cubicBezTo>
                        <a:pt x="75" y="61"/>
                        <a:pt x="43" y="85"/>
                        <a:pt x="19" y="135"/>
                      </a:cubicBezTo>
                      <a:cubicBezTo>
                        <a:pt x="15" y="133"/>
                        <a:pt x="11" y="131"/>
                        <a:pt x="7" y="128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9" name="任意多边形: 形状 598">
                  <a:extLst>
                    <a:ext uri="{FF2B5EF4-FFF2-40B4-BE49-F238E27FC236}">
                      <a16:creationId xmlns:a16="http://schemas.microsoft.com/office/drawing/2014/main" id="{9F38CDC8-3A2F-4ACB-9F81-195038E25A1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3648" y="764274"/>
                  <a:ext cx="62230" cy="98425"/>
                </a:xfrm>
                <a:custGeom>
                  <a:avLst/>
                  <a:gdLst>
                    <a:gd name="T0" fmla="*/ 2202 w 2202"/>
                    <a:gd name="T1" fmla="*/ 2642 h 4136"/>
                    <a:gd name="T2" fmla="*/ 2202 w 2202"/>
                    <a:gd name="T3" fmla="*/ 3066 h 4136"/>
                    <a:gd name="T4" fmla="*/ 1767 w 2202"/>
                    <a:gd name="T5" fmla="*/ 3066 h 4136"/>
                    <a:gd name="T6" fmla="*/ 1767 w 2202"/>
                    <a:gd name="T7" fmla="*/ 4136 h 4136"/>
                    <a:gd name="T8" fmla="*/ 1372 w 2202"/>
                    <a:gd name="T9" fmla="*/ 4136 h 4136"/>
                    <a:gd name="T10" fmla="*/ 1372 w 2202"/>
                    <a:gd name="T11" fmla="*/ 3066 h 4136"/>
                    <a:gd name="T12" fmla="*/ 0 w 2202"/>
                    <a:gd name="T13" fmla="*/ 3066 h 4136"/>
                    <a:gd name="T14" fmla="*/ 0 w 2202"/>
                    <a:gd name="T15" fmla="*/ 2684 h 4136"/>
                    <a:gd name="T16" fmla="*/ 1503 w 2202"/>
                    <a:gd name="T17" fmla="*/ 0 h 4136"/>
                    <a:gd name="T18" fmla="*/ 1767 w 2202"/>
                    <a:gd name="T19" fmla="*/ 0 h 4136"/>
                    <a:gd name="T20" fmla="*/ 1767 w 2202"/>
                    <a:gd name="T21" fmla="*/ 2642 h 4136"/>
                    <a:gd name="T22" fmla="*/ 2202 w 2202"/>
                    <a:gd name="T23" fmla="*/ 2642 h 4136"/>
                    <a:gd name="T24" fmla="*/ 1372 w 2202"/>
                    <a:gd name="T25" fmla="*/ 2642 h 4136"/>
                    <a:gd name="T26" fmla="*/ 1372 w 2202"/>
                    <a:gd name="T27" fmla="*/ 631 h 4136"/>
                    <a:gd name="T28" fmla="*/ 234 w 2202"/>
                    <a:gd name="T29" fmla="*/ 2642 h 4136"/>
                    <a:gd name="T30" fmla="*/ 1372 w 2202"/>
                    <a:gd name="T31" fmla="*/ 2642 h 4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02" h="4136">
                      <a:moveTo>
                        <a:pt x="2202" y="2642"/>
                      </a:moveTo>
                      <a:cubicBezTo>
                        <a:pt x="2202" y="2783"/>
                        <a:pt x="2202" y="2925"/>
                        <a:pt x="2202" y="3066"/>
                      </a:cubicBezTo>
                      <a:cubicBezTo>
                        <a:pt x="2057" y="3066"/>
                        <a:pt x="1911" y="3066"/>
                        <a:pt x="1767" y="3066"/>
                      </a:cubicBezTo>
                      <a:cubicBezTo>
                        <a:pt x="1767" y="3423"/>
                        <a:pt x="1767" y="3779"/>
                        <a:pt x="1767" y="4136"/>
                      </a:cubicBezTo>
                      <a:cubicBezTo>
                        <a:pt x="1635" y="4136"/>
                        <a:pt x="1503" y="4136"/>
                        <a:pt x="1372" y="4136"/>
                      </a:cubicBezTo>
                      <a:cubicBezTo>
                        <a:pt x="1372" y="3779"/>
                        <a:pt x="1372" y="3423"/>
                        <a:pt x="1372" y="3066"/>
                      </a:cubicBezTo>
                      <a:cubicBezTo>
                        <a:pt x="915" y="3066"/>
                        <a:pt x="458" y="3066"/>
                        <a:pt x="0" y="3066"/>
                      </a:cubicBezTo>
                      <a:cubicBezTo>
                        <a:pt x="0" y="2939"/>
                        <a:pt x="0" y="2811"/>
                        <a:pt x="0" y="2684"/>
                      </a:cubicBezTo>
                      <a:cubicBezTo>
                        <a:pt x="494" y="1785"/>
                        <a:pt x="1010" y="899"/>
                        <a:pt x="1503" y="0"/>
                      </a:cubicBezTo>
                      <a:cubicBezTo>
                        <a:pt x="1591" y="0"/>
                        <a:pt x="1679" y="0"/>
                        <a:pt x="1767" y="0"/>
                      </a:cubicBezTo>
                      <a:cubicBezTo>
                        <a:pt x="1767" y="881"/>
                        <a:pt x="1767" y="1761"/>
                        <a:pt x="1767" y="2642"/>
                      </a:cubicBezTo>
                      <a:cubicBezTo>
                        <a:pt x="1911" y="2642"/>
                        <a:pt x="2057" y="2642"/>
                        <a:pt x="2202" y="2642"/>
                      </a:cubicBezTo>
                      <a:close/>
                      <a:moveTo>
                        <a:pt x="1372" y="2642"/>
                      </a:moveTo>
                      <a:cubicBezTo>
                        <a:pt x="1372" y="1972"/>
                        <a:pt x="1372" y="1301"/>
                        <a:pt x="1372" y="631"/>
                      </a:cubicBezTo>
                      <a:cubicBezTo>
                        <a:pt x="999" y="1304"/>
                        <a:pt x="608" y="1968"/>
                        <a:pt x="234" y="2642"/>
                      </a:cubicBezTo>
                      <a:cubicBezTo>
                        <a:pt x="613" y="2642"/>
                        <a:pt x="993" y="2642"/>
                        <a:pt x="1372" y="2642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0" name="任意多边形: 形状 599">
                  <a:extLst>
                    <a:ext uri="{FF2B5EF4-FFF2-40B4-BE49-F238E27FC236}">
                      <a16:creationId xmlns:a16="http://schemas.microsoft.com/office/drawing/2014/main" id="{D6715DA6-1666-46CB-BA1E-23CEF8EB8B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472" y="907576"/>
                  <a:ext cx="53340" cy="97790"/>
                </a:xfrm>
                <a:custGeom>
                  <a:avLst/>
                  <a:gdLst>
                    <a:gd name="T0" fmla="*/ 282 w 282"/>
                    <a:gd name="T1" fmla="*/ 0 h 618"/>
                    <a:gd name="T2" fmla="*/ 255 w 282"/>
                    <a:gd name="T3" fmla="*/ 76 h 618"/>
                    <a:gd name="T4" fmla="*/ 109 w 282"/>
                    <a:gd name="T5" fmla="*/ 76 h 618"/>
                    <a:gd name="T6" fmla="*/ 77 w 282"/>
                    <a:gd name="T7" fmla="*/ 157 h 618"/>
                    <a:gd name="T8" fmla="*/ 227 w 282"/>
                    <a:gd name="T9" fmla="*/ 246 h 618"/>
                    <a:gd name="T10" fmla="*/ 275 w 282"/>
                    <a:gd name="T11" fmla="*/ 389 h 618"/>
                    <a:gd name="T12" fmla="*/ 259 w 282"/>
                    <a:gd name="T13" fmla="*/ 478 h 618"/>
                    <a:gd name="T14" fmla="*/ 220 w 282"/>
                    <a:gd name="T15" fmla="*/ 548 h 618"/>
                    <a:gd name="T16" fmla="*/ 167 w 282"/>
                    <a:gd name="T17" fmla="*/ 594 h 618"/>
                    <a:gd name="T18" fmla="*/ 83 w 282"/>
                    <a:gd name="T19" fmla="*/ 618 h 618"/>
                    <a:gd name="T20" fmla="*/ 20 w 282"/>
                    <a:gd name="T21" fmla="*/ 600 h 618"/>
                    <a:gd name="T22" fmla="*/ 0 w 282"/>
                    <a:gd name="T23" fmla="*/ 559 h 618"/>
                    <a:gd name="T24" fmla="*/ 8 w 282"/>
                    <a:gd name="T25" fmla="*/ 536 h 618"/>
                    <a:gd name="T26" fmla="*/ 29 w 282"/>
                    <a:gd name="T27" fmla="*/ 527 h 618"/>
                    <a:gd name="T28" fmla="*/ 45 w 282"/>
                    <a:gd name="T29" fmla="*/ 531 h 618"/>
                    <a:gd name="T30" fmla="*/ 69 w 282"/>
                    <a:gd name="T31" fmla="*/ 549 h 618"/>
                    <a:gd name="T32" fmla="*/ 123 w 282"/>
                    <a:gd name="T33" fmla="*/ 572 h 618"/>
                    <a:gd name="T34" fmla="*/ 197 w 282"/>
                    <a:gd name="T35" fmla="*/ 532 h 618"/>
                    <a:gd name="T36" fmla="*/ 228 w 282"/>
                    <a:gd name="T37" fmla="*/ 436 h 618"/>
                    <a:gd name="T38" fmla="*/ 200 w 282"/>
                    <a:gd name="T39" fmla="*/ 333 h 618"/>
                    <a:gd name="T40" fmla="*/ 122 w 282"/>
                    <a:gd name="T41" fmla="*/ 259 h 618"/>
                    <a:gd name="T42" fmla="*/ 16 w 282"/>
                    <a:gd name="T43" fmla="*/ 236 h 618"/>
                    <a:gd name="T44" fmla="*/ 109 w 282"/>
                    <a:gd name="T45" fmla="*/ 0 h 618"/>
                    <a:gd name="T46" fmla="*/ 282 w 282"/>
                    <a:gd name="T47" fmla="*/ 0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2" h="618">
                      <a:moveTo>
                        <a:pt x="282" y="0"/>
                      </a:moveTo>
                      <a:cubicBezTo>
                        <a:pt x="274" y="25"/>
                        <a:pt x="264" y="50"/>
                        <a:pt x="255" y="76"/>
                      </a:cubicBezTo>
                      <a:cubicBezTo>
                        <a:pt x="206" y="76"/>
                        <a:pt x="157" y="76"/>
                        <a:pt x="109" y="76"/>
                      </a:cubicBezTo>
                      <a:cubicBezTo>
                        <a:pt x="98" y="103"/>
                        <a:pt x="87" y="130"/>
                        <a:pt x="77" y="157"/>
                      </a:cubicBezTo>
                      <a:cubicBezTo>
                        <a:pt x="140" y="169"/>
                        <a:pt x="191" y="198"/>
                        <a:pt x="227" y="246"/>
                      </a:cubicBezTo>
                      <a:cubicBezTo>
                        <a:pt x="259" y="287"/>
                        <a:pt x="275" y="334"/>
                        <a:pt x="275" y="389"/>
                      </a:cubicBezTo>
                      <a:cubicBezTo>
                        <a:pt x="275" y="421"/>
                        <a:pt x="269" y="451"/>
                        <a:pt x="259" y="478"/>
                      </a:cubicBezTo>
                      <a:cubicBezTo>
                        <a:pt x="249" y="506"/>
                        <a:pt x="236" y="528"/>
                        <a:pt x="220" y="548"/>
                      </a:cubicBezTo>
                      <a:cubicBezTo>
                        <a:pt x="204" y="567"/>
                        <a:pt x="187" y="582"/>
                        <a:pt x="167" y="594"/>
                      </a:cubicBezTo>
                      <a:cubicBezTo>
                        <a:pt x="140" y="611"/>
                        <a:pt x="112" y="618"/>
                        <a:pt x="83" y="618"/>
                      </a:cubicBezTo>
                      <a:cubicBezTo>
                        <a:pt x="54" y="618"/>
                        <a:pt x="33" y="612"/>
                        <a:pt x="20" y="600"/>
                      </a:cubicBezTo>
                      <a:cubicBezTo>
                        <a:pt x="7" y="587"/>
                        <a:pt x="0" y="574"/>
                        <a:pt x="0" y="559"/>
                      </a:cubicBezTo>
                      <a:cubicBezTo>
                        <a:pt x="0" y="550"/>
                        <a:pt x="3" y="543"/>
                        <a:pt x="8" y="536"/>
                      </a:cubicBezTo>
                      <a:cubicBezTo>
                        <a:pt x="13" y="530"/>
                        <a:pt x="20" y="527"/>
                        <a:pt x="29" y="527"/>
                      </a:cubicBezTo>
                      <a:cubicBezTo>
                        <a:pt x="35" y="527"/>
                        <a:pt x="40" y="528"/>
                        <a:pt x="45" y="531"/>
                      </a:cubicBezTo>
                      <a:cubicBezTo>
                        <a:pt x="50" y="533"/>
                        <a:pt x="58" y="539"/>
                        <a:pt x="69" y="549"/>
                      </a:cubicBezTo>
                      <a:cubicBezTo>
                        <a:pt x="86" y="565"/>
                        <a:pt x="105" y="572"/>
                        <a:pt x="123" y="572"/>
                      </a:cubicBezTo>
                      <a:cubicBezTo>
                        <a:pt x="151" y="572"/>
                        <a:pt x="176" y="559"/>
                        <a:pt x="197" y="532"/>
                      </a:cubicBezTo>
                      <a:cubicBezTo>
                        <a:pt x="218" y="506"/>
                        <a:pt x="228" y="474"/>
                        <a:pt x="228" y="436"/>
                      </a:cubicBezTo>
                      <a:cubicBezTo>
                        <a:pt x="228" y="399"/>
                        <a:pt x="219" y="365"/>
                        <a:pt x="200" y="333"/>
                      </a:cubicBezTo>
                      <a:cubicBezTo>
                        <a:pt x="181" y="301"/>
                        <a:pt x="155" y="277"/>
                        <a:pt x="122" y="259"/>
                      </a:cubicBezTo>
                      <a:cubicBezTo>
                        <a:pt x="96" y="246"/>
                        <a:pt x="60" y="238"/>
                        <a:pt x="16" y="236"/>
                      </a:cubicBezTo>
                      <a:cubicBezTo>
                        <a:pt x="46" y="157"/>
                        <a:pt x="78" y="79"/>
                        <a:pt x="109" y="0"/>
                      </a:cubicBezTo>
                      <a:cubicBezTo>
                        <a:pt x="167" y="0"/>
                        <a:pt x="225" y="0"/>
                        <a:pt x="282" y="0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79" name="组合 578">
                <a:extLst>
                  <a:ext uri="{FF2B5EF4-FFF2-40B4-BE49-F238E27FC236}">
                    <a16:creationId xmlns:a16="http://schemas.microsoft.com/office/drawing/2014/main" id="{4BDBA856-6BB3-4490-A7C4-45B9C84FEA6F}"/>
                  </a:ext>
                </a:extLst>
              </p:cNvPr>
              <p:cNvGrpSpPr/>
              <p:nvPr/>
            </p:nvGrpSpPr>
            <p:grpSpPr>
              <a:xfrm>
                <a:off x="66201" y="736485"/>
                <a:ext cx="215999" cy="889200"/>
                <a:chOff x="0" y="0"/>
                <a:chExt cx="215900" cy="890270"/>
              </a:xfrm>
            </p:grpSpPr>
            <p:grpSp>
              <p:nvGrpSpPr>
                <p:cNvPr id="580" name="组合 579">
                  <a:extLst>
                    <a:ext uri="{FF2B5EF4-FFF2-40B4-BE49-F238E27FC236}">
                      <a16:creationId xmlns:a16="http://schemas.microsoft.com/office/drawing/2014/main" id="{54310E1E-319F-4097-9993-FB7DDF0675E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15900" cy="580538"/>
                  <a:chOff x="0" y="0"/>
                  <a:chExt cx="215900" cy="580538"/>
                </a:xfrm>
              </p:grpSpPr>
              <p:sp>
                <p:nvSpPr>
                  <p:cNvPr id="584" name="任意多边形: 形状 583">
                    <a:extLst>
                      <a:ext uri="{FF2B5EF4-FFF2-40B4-BE49-F238E27FC236}">
                        <a16:creationId xmlns:a16="http://schemas.microsoft.com/office/drawing/2014/main" id="{93FFAD02-2392-4075-B067-20FB792624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6200" y="33338"/>
                    <a:ext cx="54000" cy="547200"/>
                  </a:xfrm>
                  <a:custGeom>
                    <a:avLst/>
                    <a:gdLst>
                      <a:gd name="connsiteX0" fmla="*/ 332510 w 534390"/>
                      <a:gd name="connsiteY0" fmla="*/ 0 h 5260769"/>
                      <a:gd name="connsiteX1" fmla="*/ 332510 w 534390"/>
                      <a:gd name="connsiteY1" fmla="*/ 4750130 h 5260769"/>
                      <a:gd name="connsiteX2" fmla="*/ 534390 w 534390"/>
                      <a:gd name="connsiteY2" fmla="*/ 4904509 h 5260769"/>
                      <a:gd name="connsiteX3" fmla="*/ 475013 w 534390"/>
                      <a:gd name="connsiteY3" fmla="*/ 5177641 h 5260769"/>
                      <a:gd name="connsiteX4" fmla="*/ 285008 w 534390"/>
                      <a:gd name="connsiteY4" fmla="*/ 5260769 h 5260769"/>
                      <a:gd name="connsiteX5" fmla="*/ 83128 w 534390"/>
                      <a:gd name="connsiteY5" fmla="*/ 5201392 h 5260769"/>
                      <a:gd name="connsiteX6" fmla="*/ 0 w 534390"/>
                      <a:gd name="connsiteY6" fmla="*/ 5035138 h 5260769"/>
                      <a:gd name="connsiteX0" fmla="*/ 332510 w 534390"/>
                      <a:gd name="connsiteY0" fmla="*/ 0 h 5260769"/>
                      <a:gd name="connsiteX1" fmla="*/ 332510 w 534390"/>
                      <a:gd name="connsiteY1" fmla="*/ 4750130 h 5260769"/>
                      <a:gd name="connsiteX2" fmla="*/ 534390 w 534390"/>
                      <a:gd name="connsiteY2" fmla="*/ 4904509 h 5260769"/>
                      <a:gd name="connsiteX3" fmla="*/ 475013 w 534390"/>
                      <a:gd name="connsiteY3" fmla="*/ 5177641 h 5260769"/>
                      <a:gd name="connsiteX4" fmla="*/ 285008 w 534390"/>
                      <a:gd name="connsiteY4" fmla="*/ 5260769 h 5260769"/>
                      <a:gd name="connsiteX5" fmla="*/ 83128 w 534390"/>
                      <a:gd name="connsiteY5" fmla="*/ 5201392 h 5260769"/>
                      <a:gd name="connsiteX6" fmla="*/ 0 w 534390"/>
                      <a:gd name="connsiteY6" fmla="*/ 5035138 h 5260769"/>
                      <a:gd name="connsiteX0" fmla="*/ 332510 w 534390"/>
                      <a:gd name="connsiteY0" fmla="*/ 0 h 5260769"/>
                      <a:gd name="connsiteX1" fmla="*/ 332510 w 534390"/>
                      <a:gd name="connsiteY1" fmla="*/ 4750130 h 5260769"/>
                      <a:gd name="connsiteX2" fmla="*/ 534390 w 534390"/>
                      <a:gd name="connsiteY2" fmla="*/ 4904509 h 5260769"/>
                      <a:gd name="connsiteX3" fmla="*/ 475013 w 534390"/>
                      <a:gd name="connsiteY3" fmla="*/ 5177641 h 5260769"/>
                      <a:gd name="connsiteX4" fmla="*/ 285008 w 534390"/>
                      <a:gd name="connsiteY4" fmla="*/ 5260769 h 5260769"/>
                      <a:gd name="connsiteX5" fmla="*/ 83128 w 534390"/>
                      <a:gd name="connsiteY5" fmla="*/ 5201392 h 5260769"/>
                      <a:gd name="connsiteX6" fmla="*/ 0 w 534390"/>
                      <a:gd name="connsiteY6" fmla="*/ 5035138 h 5260769"/>
                      <a:gd name="connsiteX0" fmla="*/ 332510 w 541326"/>
                      <a:gd name="connsiteY0" fmla="*/ 0 h 5260769"/>
                      <a:gd name="connsiteX1" fmla="*/ 332510 w 541326"/>
                      <a:gd name="connsiteY1" fmla="*/ 4750130 h 5260769"/>
                      <a:gd name="connsiteX2" fmla="*/ 534390 w 541326"/>
                      <a:gd name="connsiteY2" fmla="*/ 4904509 h 5260769"/>
                      <a:gd name="connsiteX3" fmla="*/ 475013 w 541326"/>
                      <a:gd name="connsiteY3" fmla="*/ 5177641 h 5260769"/>
                      <a:gd name="connsiteX4" fmla="*/ 285008 w 541326"/>
                      <a:gd name="connsiteY4" fmla="*/ 5260769 h 5260769"/>
                      <a:gd name="connsiteX5" fmla="*/ 83128 w 541326"/>
                      <a:gd name="connsiteY5" fmla="*/ 5201392 h 5260769"/>
                      <a:gd name="connsiteX6" fmla="*/ 0 w 541326"/>
                      <a:gd name="connsiteY6" fmla="*/ 5035138 h 5260769"/>
                      <a:gd name="connsiteX0" fmla="*/ 332510 w 541326"/>
                      <a:gd name="connsiteY0" fmla="*/ 0 h 5260769"/>
                      <a:gd name="connsiteX1" fmla="*/ 332510 w 541326"/>
                      <a:gd name="connsiteY1" fmla="*/ 4750130 h 5260769"/>
                      <a:gd name="connsiteX2" fmla="*/ 534390 w 541326"/>
                      <a:gd name="connsiteY2" fmla="*/ 4904509 h 5260769"/>
                      <a:gd name="connsiteX3" fmla="*/ 475013 w 541326"/>
                      <a:gd name="connsiteY3" fmla="*/ 5177641 h 5260769"/>
                      <a:gd name="connsiteX4" fmla="*/ 285008 w 541326"/>
                      <a:gd name="connsiteY4" fmla="*/ 5260769 h 5260769"/>
                      <a:gd name="connsiteX5" fmla="*/ 83128 w 541326"/>
                      <a:gd name="connsiteY5" fmla="*/ 5201392 h 5260769"/>
                      <a:gd name="connsiteX6" fmla="*/ 0 w 541326"/>
                      <a:gd name="connsiteY6" fmla="*/ 5035138 h 5260769"/>
                      <a:gd name="connsiteX0" fmla="*/ 332510 w 541326"/>
                      <a:gd name="connsiteY0" fmla="*/ 0 h 5261170"/>
                      <a:gd name="connsiteX1" fmla="*/ 332510 w 541326"/>
                      <a:gd name="connsiteY1" fmla="*/ 4750130 h 5261170"/>
                      <a:gd name="connsiteX2" fmla="*/ 534390 w 541326"/>
                      <a:gd name="connsiteY2" fmla="*/ 4904509 h 5261170"/>
                      <a:gd name="connsiteX3" fmla="*/ 475013 w 541326"/>
                      <a:gd name="connsiteY3" fmla="*/ 5177641 h 5261170"/>
                      <a:gd name="connsiteX4" fmla="*/ 285008 w 541326"/>
                      <a:gd name="connsiteY4" fmla="*/ 5260769 h 5261170"/>
                      <a:gd name="connsiteX5" fmla="*/ 83128 w 541326"/>
                      <a:gd name="connsiteY5" fmla="*/ 5201392 h 5261170"/>
                      <a:gd name="connsiteX6" fmla="*/ 0 w 541326"/>
                      <a:gd name="connsiteY6" fmla="*/ 5035138 h 5261170"/>
                      <a:gd name="connsiteX0" fmla="*/ 332510 w 541326"/>
                      <a:gd name="connsiteY0" fmla="*/ 0 h 5261170"/>
                      <a:gd name="connsiteX1" fmla="*/ 332510 w 541326"/>
                      <a:gd name="connsiteY1" fmla="*/ 4750130 h 5261170"/>
                      <a:gd name="connsiteX2" fmla="*/ 534390 w 541326"/>
                      <a:gd name="connsiteY2" fmla="*/ 4904509 h 5261170"/>
                      <a:gd name="connsiteX3" fmla="*/ 475013 w 541326"/>
                      <a:gd name="connsiteY3" fmla="*/ 5177641 h 5261170"/>
                      <a:gd name="connsiteX4" fmla="*/ 285008 w 541326"/>
                      <a:gd name="connsiteY4" fmla="*/ 5260769 h 5261170"/>
                      <a:gd name="connsiteX5" fmla="*/ 83128 w 541326"/>
                      <a:gd name="connsiteY5" fmla="*/ 5201392 h 5261170"/>
                      <a:gd name="connsiteX6" fmla="*/ 0 w 541326"/>
                      <a:gd name="connsiteY6" fmla="*/ 5035138 h 5261170"/>
                      <a:gd name="connsiteX0" fmla="*/ 332510 w 519841"/>
                      <a:gd name="connsiteY0" fmla="*/ 0 h 5261170"/>
                      <a:gd name="connsiteX1" fmla="*/ 332510 w 519841"/>
                      <a:gd name="connsiteY1" fmla="*/ 4750130 h 5261170"/>
                      <a:gd name="connsiteX2" fmla="*/ 508773 w 519841"/>
                      <a:gd name="connsiteY2" fmla="*/ 4908167 h 5261170"/>
                      <a:gd name="connsiteX3" fmla="*/ 475013 w 519841"/>
                      <a:gd name="connsiteY3" fmla="*/ 5177641 h 5261170"/>
                      <a:gd name="connsiteX4" fmla="*/ 285008 w 519841"/>
                      <a:gd name="connsiteY4" fmla="*/ 5260769 h 5261170"/>
                      <a:gd name="connsiteX5" fmla="*/ 83128 w 519841"/>
                      <a:gd name="connsiteY5" fmla="*/ 5201392 h 5261170"/>
                      <a:gd name="connsiteX6" fmla="*/ 0 w 519841"/>
                      <a:gd name="connsiteY6" fmla="*/ 5035138 h 5261170"/>
                      <a:gd name="connsiteX0" fmla="*/ 332510 w 515338"/>
                      <a:gd name="connsiteY0" fmla="*/ 0 h 5261170"/>
                      <a:gd name="connsiteX1" fmla="*/ 332510 w 515338"/>
                      <a:gd name="connsiteY1" fmla="*/ 4750130 h 5261170"/>
                      <a:gd name="connsiteX2" fmla="*/ 508773 w 515338"/>
                      <a:gd name="connsiteY2" fmla="*/ 4908167 h 5261170"/>
                      <a:gd name="connsiteX3" fmla="*/ 445728 w 515338"/>
                      <a:gd name="connsiteY3" fmla="*/ 5170326 h 5261170"/>
                      <a:gd name="connsiteX4" fmla="*/ 285008 w 515338"/>
                      <a:gd name="connsiteY4" fmla="*/ 5260769 h 5261170"/>
                      <a:gd name="connsiteX5" fmla="*/ 83128 w 515338"/>
                      <a:gd name="connsiteY5" fmla="*/ 5201392 h 5261170"/>
                      <a:gd name="connsiteX6" fmla="*/ 0 w 515338"/>
                      <a:gd name="connsiteY6" fmla="*/ 5035138 h 5261170"/>
                      <a:gd name="connsiteX0" fmla="*/ 332510 w 515338"/>
                      <a:gd name="connsiteY0" fmla="*/ 0 h 5261565"/>
                      <a:gd name="connsiteX1" fmla="*/ 332510 w 515338"/>
                      <a:gd name="connsiteY1" fmla="*/ 4750130 h 5261565"/>
                      <a:gd name="connsiteX2" fmla="*/ 508773 w 515338"/>
                      <a:gd name="connsiteY2" fmla="*/ 4908167 h 5261565"/>
                      <a:gd name="connsiteX3" fmla="*/ 445728 w 515338"/>
                      <a:gd name="connsiteY3" fmla="*/ 5170326 h 5261565"/>
                      <a:gd name="connsiteX4" fmla="*/ 274028 w 515338"/>
                      <a:gd name="connsiteY4" fmla="*/ 5261170 h 5261565"/>
                      <a:gd name="connsiteX5" fmla="*/ 83128 w 515338"/>
                      <a:gd name="connsiteY5" fmla="*/ 5201392 h 5261565"/>
                      <a:gd name="connsiteX6" fmla="*/ 0 w 515338"/>
                      <a:gd name="connsiteY6" fmla="*/ 5035138 h 5261565"/>
                      <a:gd name="connsiteX0" fmla="*/ 332510 w 515338"/>
                      <a:gd name="connsiteY0" fmla="*/ 0 h 5261416"/>
                      <a:gd name="connsiteX1" fmla="*/ 332510 w 515338"/>
                      <a:gd name="connsiteY1" fmla="*/ 4750130 h 5261416"/>
                      <a:gd name="connsiteX2" fmla="*/ 508773 w 515338"/>
                      <a:gd name="connsiteY2" fmla="*/ 4908167 h 5261416"/>
                      <a:gd name="connsiteX3" fmla="*/ 445728 w 515338"/>
                      <a:gd name="connsiteY3" fmla="*/ 5170326 h 5261416"/>
                      <a:gd name="connsiteX4" fmla="*/ 274028 w 515338"/>
                      <a:gd name="connsiteY4" fmla="*/ 5261170 h 5261416"/>
                      <a:gd name="connsiteX5" fmla="*/ 83128 w 515338"/>
                      <a:gd name="connsiteY5" fmla="*/ 5183102 h 5261416"/>
                      <a:gd name="connsiteX6" fmla="*/ 0 w 515338"/>
                      <a:gd name="connsiteY6" fmla="*/ 5035138 h 5261416"/>
                      <a:gd name="connsiteX0" fmla="*/ 332510 w 515338"/>
                      <a:gd name="connsiteY0" fmla="*/ 0 h 5261416"/>
                      <a:gd name="connsiteX1" fmla="*/ 332510 w 515338"/>
                      <a:gd name="connsiteY1" fmla="*/ 4750130 h 5261416"/>
                      <a:gd name="connsiteX2" fmla="*/ 508773 w 515338"/>
                      <a:gd name="connsiteY2" fmla="*/ 4908167 h 5261416"/>
                      <a:gd name="connsiteX3" fmla="*/ 445728 w 515338"/>
                      <a:gd name="connsiteY3" fmla="*/ 5170326 h 5261416"/>
                      <a:gd name="connsiteX4" fmla="*/ 274028 w 515338"/>
                      <a:gd name="connsiteY4" fmla="*/ 5261170 h 5261416"/>
                      <a:gd name="connsiteX5" fmla="*/ 83128 w 515338"/>
                      <a:gd name="connsiteY5" fmla="*/ 5183102 h 5261416"/>
                      <a:gd name="connsiteX6" fmla="*/ 0 w 515338"/>
                      <a:gd name="connsiteY6" fmla="*/ 5035138 h 5261416"/>
                      <a:gd name="connsiteX0" fmla="*/ 332510 w 515338"/>
                      <a:gd name="connsiteY0" fmla="*/ 0 h 5261661"/>
                      <a:gd name="connsiteX1" fmla="*/ 332510 w 515338"/>
                      <a:gd name="connsiteY1" fmla="*/ 4750130 h 5261661"/>
                      <a:gd name="connsiteX2" fmla="*/ 508773 w 515338"/>
                      <a:gd name="connsiteY2" fmla="*/ 4908167 h 5261661"/>
                      <a:gd name="connsiteX3" fmla="*/ 445728 w 515338"/>
                      <a:gd name="connsiteY3" fmla="*/ 5170326 h 5261661"/>
                      <a:gd name="connsiteX4" fmla="*/ 248407 w 515338"/>
                      <a:gd name="connsiteY4" fmla="*/ 5261416 h 5261661"/>
                      <a:gd name="connsiteX5" fmla="*/ 83128 w 515338"/>
                      <a:gd name="connsiteY5" fmla="*/ 5183102 h 5261661"/>
                      <a:gd name="connsiteX6" fmla="*/ 0 w 515338"/>
                      <a:gd name="connsiteY6" fmla="*/ 5035138 h 5261661"/>
                      <a:gd name="connsiteX0" fmla="*/ 332510 w 515338"/>
                      <a:gd name="connsiteY0" fmla="*/ 0 h 5261416"/>
                      <a:gd name="connsiteX1" fmla="*/ 332510 w 515338"/>
                      <a:gd name="connsiteY1" fmla="*/ 4750130 h 5261416"/>
                      <a:gd name="connsiteX2" fmla="*/ 508773 w 515338"/>
                      <a:gd name="connsiteY2" fmla="*/ 4908167 h 5261416"/>
                      <a:gd name="connsiteX3" fmla="*/ 445728 w 515338"/>
                      <a:gd name="connsiteY3" fmla="*/ 5170326 h 5261416"/>
                      <a:gd name="connsiteX4" fmla="*/ 248407 w 515338"/>
                      <a:gd name="connsiteY4" fmla="*/ 5261416 h 5261416"/>
                      <a:gd name="connsiteX5" fmla="*/ 83128 w 515338"/>
                      <a:gd name="connsiteY5" fmla="*/ 5183102 h 5261416"/>
                      <a:gd name="connsiteX6" fmla="*/ 0 w 515338"/>
                      <a:gd name="connsiteY6" fmla="*/ 5035138 h 5261416"/>
                      <a:gd name="connsiteX0" fmla="*/ 332510 w 515338"/>
                      <a:gd name="connsiteY0" fmla="*/ 0 h 5261416"/>
                      <a:gd name="connsiteX1" fmla="*/ 332510 w 515338"/>
                      <a:gd name="connsiteY1" fmla="*/ 4750130 h 5261416"/>
                      <a:gd name="connsiteX2" fmla="*/ 508773 w 515338"/>
                      <a:gd name="connsiteY2" fmla="*/ 4908167 h 5261416"/>
                      <a:gd name="connsiteX3" fmla="*/ 445728 w 515338"/>
                      <a:gd name="connsiteY3" fmla="*/ 5170326 h 5261416"/>
                      <a:gd name="connsiteX4" fmla="*/ 248407 w 515338"/>
                      <a:gd name="connsiteY4" fmla="*/ 5261416 h 5261416"/>
                      <a:gd name="connsiteX5" fmla="*/ 83128 w 515338"/>
                      <a:gd name="connsiteY5" fmla="*/ 5183102 h 5261416"/>
                      <a:gd name="connsiteX6" fmla="*/ 0 w 515338"/>
                      <a:gd name="connsiteY6" fmla="*/ 5035138 h 5261416"/>
                      <a:gd name="connsiteX0" fmla="*/ 332510 w 519615"/>
                      <a:gd name="connsiteY0" fmla="*/ 0 h 5261416"/>
                      <a:gd name="connsiteX1" fmla="*/ 332510 w 519615"/>
                      <a:gd name="connsiteY1" fmla="*/ 4750130 h 5261416"/>
                      <a:gd name="connsiteX2" fmla="*/ 508773 w 519615"/>
                      <a:gd name="connsiteY2" fmla="*/ 4908167 h 5261416"/>
                      <a:gd name="connsiteX3" fmla="*/ 445728 w 519615"/>
                      <a:gd name="connsiteY3" fmla="*/ 5170326 h 5261416"/>
                      <a:gd name="connsiteX4" fmla="*/ 248407 w 519615"/>
                      <a:gd name="connsiteY4" fmla="*/ 5261416 h 5261416"/>
                      <a:gd name="connsiteX5" fmla="*/ 83128 w 519615"/>
                      <a:gd name="connsiteY5" fmla="*/ 5183102 h 5261416"/>
                      <a:gd name="connsiteX6" fmla="*/ 0 w 519615"/>
                      <a:gd name="connsiteY6" fmla="*/ 5035138 h 5261416"/>
                      <a:gd name="connsiteX0" fmla="*/ 332510 w 523214"/>
                      <a:gd name="connsiteY0" fmla="*/ 0 h 5261416"/>
                      <a:gd name="connsiteX1" fmla="*/ 332510 w 523214"/>
                      <a:gd name="connsiteY1" fmla="*/ 4750130 h 5261416"/>
                      <a:gd name="connsiteX2" fmla="*/ 508773 w 523214"/>
                      <a:gd name="connsiteY2" fmla="*/ 4908167 h 5261416"/>
                      <a:gd name="connsiteX3" fmla="*/ 445728 w 523214"/>
                      <a:gd name="connsiteY3" fmla="*/ 5170326 h 5261416"/>
                      <a:gd name="connsiteX4" fmla="*/ 248407 w 523214"/>
                      <a:gd name="connsiteY4" fmla="*/ 5261416 h 5261416"/>
                      <a:gd name="connsiteX5" fmla="*/ 83128 w 523214"/>
                      <a:gd name="connsiteY5" fmla="*/ 5183102 h 5261416"/>
                      <a:gd name="connsiteX6" fmla="*/ 0 w 523214"/>
                      <a:gd name="connsiteY6" fmla="*/ 5035138 h 5261416"/>
                      <a:gd name="connsiteX0" fmla="*/ 332510 w 523214"/>
                      <a:gd name="connsiteY0" fmla="*/ 0 h 5261416"/>
                      <a:gd name="connsiteX1" fmla="*/ 332510 w 523214"/>
                      <a:gd name="connsiteY1" fmla="*/ 4750130 h 5261416"/>
                      <a:gd name="connsiteX2" fmla="*/ 508773 w 523214"/>
                      <a:gd name="connsiteY2" fmla="*/ 4908167 h 5261416"/>
                      <a:gd name="connsiteX3" fmla="*/ 445728 w 523214"/>
                      <a:gd name="connsiteY3" fmla="*/ 5170326 h 5261416"/>
                      <a:gd name="connsiteX4" fmla="*/ 248407 w 523214"/>
                      <a:gd name="connsiteY4" fmla="*/ 5261416 h 5261416"/>
                      <a:gd name="connsiteX5" fmla="*/ 83128 w 523214"/>
                      <a:gd name="connsiteY5" fmla="*/ 5183102 h 5261416"/>
                      <a:gd name="connsiteX6" fmla="*/ 0 w 523214"/>
                      <a:gd name="connsiteY6" fmla="*/ 5035138 h 5261416"/>
                      <a:gd name="connsiteX0" fmla="*/ 332510 w 523214"/>
                      <a:gd name="connsiteY0" fmla="*/ 0 h 5261416"/>
                      <a:gd name="connsiteX1" fmla="*/ 332510 w 523214"/>
                      <a:gd name="connsiteY1" fmla="*/ 4750130 h 5261416"/>
                      <a:gd name="connsiteX2" fmla="*/ 508773 w 523214"/>
                      <a:gd name="connsiteY2" fmla="*/ 4908167 h 5261416"/>
                      <a:gd name="connsiteX3" fmla="*/ 445728 w 523214"/>
                      <a:gd name="connsiteY3" fmla="*/ 5170326 h 5261416"/>
                      <a:gd name="connsiteX4" fmla="*/ 248407 w 523214"/>
                      <a:gd name="connsiteY4" fmla="*/ 5261416 h 5261416"/>
                      <a:gd name="connsiteX5" fmla="*/ 83128 w 523214"/>
                      <a:gd name="connsiteY5" fmla="*/ 5183102 h 5261416"/>
                      <a:gd name="connsiteX6" fmla="*/ 0 w 523214"/>
                      <a:gd name="connsiteY6" fmla="*/ 5035138 h 5261416"/>
                      <a:gd name="connsiteX0" fmla="*/ 332510 w 523214"/>
                      <a:gd name="connsiteY0" fmla="*/ 0 h 5228495"/>
                      <a:gd name="connsiteX1" fmla="*/ 332510 w 523214"/>
                      <a:gd name="connsiteY1" fmla="*/ 4750130 h 5228495"/>
                      <a:gd name="connsiteX2" fmla="*/ 508773 w 523214"/>
                      <a:gd name="connsiteY2" fmla="*/ 4908167 h 5228495"/>
                      <a:gd name="connsiteX3" fmla="*/ 445728 w 523214"/>
                      <a:gd name="connsiteY3" fmla="*/ 5170326 h 5228495"/>
                      <a:gd name="connsiteX4" fmla="*/ 248407 w 523214"/>
                      <a:gd name="connsiteY4" fmla="*/ 5228495 h 5228495"/>
                      <a:gd name="connsiteX5" fmla="*/ 83128 w 523214"/>
                      <a:gd name="connsiteY5" fmla="*/ 5183102 h 5228495"/>
                      <a:gd name="connsiteX6" fmla="*/ 0 w 523214"/>
                      <a:gd name="connsiteY6" fmla="*/ 5035138 h 5228495"/>
                      <a:gd name="connsiteX0" fmla="*/ 332510 w 523214"/>
                      <a:gd name="connsiteY0" fmla="*/ 0 h 5246785"/>
                      <a:gd name="connsiteX1" fmla="*/ 332510 w 523214"/>
                      <a:gd name="connsiteY1" fmla="*/ 4750130 h 5246785"/>
                      <a:gd name="connsiteX2" fmla="*/ 508773 w 523214"/>
                      <a:gd name="connsiteY2" fmla="*/ 4908167 h 5246785"/>
                      <a:gd name="connsiteX3" fmla="*/ 445728 w 523214"/>
                      <a:gd name="connsiteY3" fmla="*/ 5170326 h 5246785"/>
                      <a:gd name="connsiteX4" fmla="*/ 255732 w 523214"/>
                      <a:gd name="connsiteY4" fmla="*/ 5246785 h 5246785"/>
                      <a:gd name="connsiteX5" fmla="*/ 83128 w 523214"/>
                      <a:gd name="connsiteY5" fmla="*/ 5183102 h 5246785"/>
                      <a:gd name="connsiteX6" fmla="*/ 0 w 523214"/>
                      <a:gd name="connsiteY6" fmla="*/ 5035138 h 5246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3214" h="5246785">
                        <a:moveTo>
                          <a:pt x="332510" y="0"/>
                        </a:moveTo>
                        <a:lnTo>
                          <a:pt x="332510" y="4750130"/>
                        </a:lnTo>
                        <a:cubicBezTo>
                          <a:pt x="421058" y="4777443"/>
                          <a:pt x="485022" y="4836915"/>
                          <a:pt x="508773" y="4908167"/>
                        </a:cubicBezTo>
                        <a:cubicBezTo>
                          <a:pt x="543504" y="4983078"/>
                          <a:pt x="512905" y="5110949"/>
                          <a:pt x="445728" y="5170326"/>
                        </a:cubicBezTo>
                        <a:cubicBezTo>
                          <a:pt x="382193" y="5229703"/>
                          <a:pt x="335687" y="5235512"/>
                          <a:pt x="255732" y="5246785"/>
                        </a:cubicBezTo>
                        <a:cubicBezTo>
                          <a:pt x="183098" y="5239770"/>
                          <a:pt x="130629" y="5220707"/>
                          <a:pt x="83128" y="5183102"/>
                        </a:cubicBezTo>
                        <a:cubicBezTo>
                          <a:pt x="35627" y="5145497"/>
                          <a:pt x="13069" y="5090557"/>
                          <a:pt x="0" y="5035138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85" name="菱形 584">
                    <a:extLst>
                      <a:ext uri="{FF2B5EF4-FFF2-40B4-BE49-F238E27FC236}">
                        <a16:creationId xmlns:a16="http://schemas.microsoft.com/office/drawing/2014/main" id="{8FD91E2E-923B-4EED-B174-C288CE08CC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15900" cy="35560"/>
                  </a:xfrm>
                  <a:prstGeom prst="diamond">
                    <a:avLst/>
                  </a:prstGeom>
                  <a:solidFill>
                    <a:sysClr val="windowText" lastClr="000000"/>
                  </a:solidFill>
                  <a:ln w="317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81" name="组合 580">
                  <a:extLst>
                    <a:ext uri="{FF2B5EF4-FFF2-40B4-BE49-F238E27FC236}">
                      <a16:creationId xmlns:a16="http://schemas.microsoft.com/office/drawing/2014/main" id="{2B2667CA-0BFB-42DF-B03C-51F1F9F1E7B1}"/>
                    </a:ext>
                  </a:extLst>
                </p:cNvPr>
                <p:cNvGrpSpPr/>
                <p:nvPr/>
              </p:nvGrpSpPr>
              <p:grpSpPr>
                <a:xfrm>
                  <a:off x="19050" y="576263"/>
                  <a:ext cx="175895" cy="314007"/>
                  <a:chOff x="0" y="0"/>
                  <a:chExt cx="175895" cy="314007"/>
                </a:xfrm>
              </p:grpSpPr>
              <p:sp>
                <p:nvSpPr>
                  <p:cNvPr id="582" name="椭圆 581">
                    <a:extLst>
                      <a:ext uri="{FF2B5EF4-FFF2-40B4-BE49-F238E27FC236}">
                        <a16:creationId xmlns:a16="http://schemas.microsoft.com/office/drawing/2014/main" id="{4E6A85E1-2B67-4970-AB73-91788ABCB0B2}"/>
                      </a:ext>
                    </a:extLst>
                  </p:cNvPr>
                  <p:cNvSpPr/>
                  <p:nvPr/>
                </p:nvSpPr>
                <p:spPr>
                  <a:xfrm>
                    <a:off x="0" y="138112"/>
                    <a:ext cx="175895" cy="17589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cxnSp>
                <p:nvCxnSpPr>
                  <p:cNvPr id="583" name="直接连接符 582">
                    <a:extLst>
                      <a:ext uri="{FF2B5EF4-FFF2-40B4-BE49-F238E27FC236}">
                        <a16:creationId xmlns:a16="http://schemas.microsoft.com/office/drawing/2014/main" id="{FB5C008B-1E32-4B89-8A47-E26D76BBF697}"/>
                      </a:ext>
                    </a:extLst>
                  </p:cNvPr>
                  <p:cNvCxnSpPr/>
                  <p:nvPr/>
                </p:nvCxnSpPr>
                <p:spPr>
                  <a:xfrm>
                    <a:off x="85725" y="0"/>
                    <a:ext cx="0" cy="13398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  <p:grpSp>
          <p:nvGrpSpPr>
            <p:cNvPr id="476" name="组合 475">
              <a:extLst>
                <a:ext uri="{FF2B5EF4-FFF2-40B4-BE49-F238E27FC236}">
                  <a16:creationId xmlns:a16="http://schemas.microsoft.com/office/drawing/2014/main" id="{89021F00-6C75-4513-AE83-2686640C7638}"/>
                </a:ext>
              </a:extLst>
            </p:cNvPr>
            <p:cNvGrpSpPr/>
            <p:nvPr/>
          </p:nvGrpSpPr>
          <p:grpSpPr>
            <a:xfrm>
              <a:off x="514350" y="0"/>
              <a:ext cx="489585" cy="1624965"/>
              <a:chOff x="0" y="1"/>
              <a:chExt cx="489585" cy="1625437"/>
            </a:xfrm>
          </p:grpSpPr>
          <p:grpSp>
            <p:nvGrpSpPr>
              <p:cNvPr id="477" name="组合 476">
                <a:extLst>
                  <a:ext uri="{FF2B5EF4-FFF2-40B4-BE49-F238E27FC236}">
                    <a16:creationId xmlns:a16="http://schemas.microsoft.com/office/drawing/2014/main" id="{CAA821AD-E76C-45F2-AA77-8512F049F37F}"/>
                  </a:ext>
                </a:extLst>
              </p:cNvPr>
              <p:cNvGrpSpPr/>
              <p:nvPr/>
            </p:nvGrpSpPr>
            <p:grpSpPr>
              <a:xfrm>
                <a:off x="75554" y="1"/>
                <a:ext cx="350520" cy="1514474"/>
                <a:chOff x="0" y="0"/>
                <a:chExt cx="350520" cy="1515041"/>
              </a:xfrm>
            </p:grpSpPr>
            <p:grpSp>
              <p:nvGrpSpPr>
                <p:cNvPr id="551" name="组合 550">
                  <a:extLst>
                    <a:ext uri="{FF2B5EF4-FFF2-40B4-BE49-F238E27FC236}">
                      <a16:creationId xmlns:a16="http://schemas.microsoft.com/office/drawing/2014/main" id="{E59D378E-BE3F-4A53-B8CB-F66353D80E6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50520" cy="1047115"/>
                  <a:chOff x="0" y="0"/>
                  <a:chExt cx="350520" cy="1047115"/>
                </a:xfrm>
              </p:grpSpPr>
              <p:grpSp>
                <p:nvGrpSpPr>
                  <p:cNvPr id="559" name="组合 558">
                    <a:extLst>
                      <a:ext uri="{FF2B5EF4-FFF2-40B4-BE49-F238E27FC236}">
                        <a16:creationId xmlns:a16="http://schemas.microsoft.com/office/drawing/2014/main" id="{87358451-4264-413F-8E8D-FFAF01693A88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350520" cy="1047115"/>
                    <a:chOff x="0" y="0"/>
                    <a:chExt cx="350520" cy="1047115"/>
                  </a:xfrm>
                </p:grpSpPr>
                <p:pic>
                  <p:nvPicPr>
                    <p:cNvPr id="574" name="图片 573">
                      <a:extLst>
                        <a:ext uri="{FF2B5EF4-FFF2-40B4-BE49-F238E27FC236}">
                          <a16:creationId xmlns:a16="http://schemas.microsoft.com/office/drawing/2014/main" id="{01D603A1-B691-4C72-A16C-E5DFEB08E16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8105" y="228600"/>
                      <a:ext cx="194945" cy="7378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575" name="矩形 574">
                      <a:extLst>
                        <a:ext uri="{FF2B5EF4-FFF2-40B4-BE49-F238E27FC236}">
                          <a16:creationId xmlns:a16="http://schemas.microsoft.com/office/drawing/2014/main" id="{95D9C41A-8CFE-48B5-B635-D54E99C7DC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31445"/>
                      <a:ext cx="350520" cy="91567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6" name="任意多边形: 形状 575">
                      <a:extLst>
                        <a:ext uri="{FF2B5EF4-FFF2-40B4-BE49-F238E27FC236}">
                          <a16:creationId xmlns:a16="http://schemas.microsoft.com/office/drawing/2014/main" id="{265BCBA3-B565-4185-A3D0-576A7EA5B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830" y="62865"/>
                      <a:ext cx="25200" cy="72000"/>
                    </a:xfrm>
                    <a:custGeom>
                      <a:avLst/>
                      <a:gdLst>
                        <a:gd name="connsiteX0" fmla="*/ 0 w 140970"/>
                        <a:gd name="connsiteY0" fmla="*/ 110490 h 110490"/>
                        <a:gd name="connsiteX1" fmla="*/ 0 w 140970"/>
                        <a:gd name="connsiteY1" fmla="*/ 0 h 110490"/>
                        <a:gd name="connsiteX2" fmla="*/ 140970 w 140970"/>
                        <a:gd name="connsiteY2" fmla="*/ 0 h 110490"/>
                        <a:gd name="connsiteX3" fmla="*/ 140970 w 140970"/>
                        <a:gd name="connsiteY3" fmla="*/ 108585 h 1104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0970" h="110490">
                          <a:moveTo>
                            <a:pt x="0" y="110490"/>
                          </a:moveTo>
                          <a:lnTo>
                            <a:pt x="0" y="0"/>
                          </a:lnTo>
                          <a:lnTo>
                            <a:pt x="140970" y="0"/>
                          </a:lnTo>
                          <a:lnTo>
                            <a:pt x="140970" y="108585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7" name="椭圆 576">
                      <a:extLst>
                        <a:ext uri="{FF2B5EF4-FFF2-40B4-BE49-F238E27FC236}">
                          <a16:creationId xmlns:a16="http://schemas.microsoft.com/office/drawing/2014/main" id="{BC3D6C4B-C592-4506-8DF4-A4EEE7763A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174" y="0"/>
                      <a:ext cx="64800" cy="648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60" name="矩形: 圆角 559">
                    <a:extLst>
                      <a:ext uri="{FF2B5EF4-FFF2-40B4-BE49-F238E27FC236}">
                        <a16:creationId xmlns:a16="http://schemas.microsoft.com/office/drawing/2014/main" id="{A433F0D6-11D0-4826-97D3-0F0A4A23B25D}"/>
                      </a:ext>
                    </a:extLst>
                  </p:cNvPr>
                  <p:cNvSpPr/>
                  <p:nvPr/>
                </p:nvSpPr>
                <p:spPr>
                  <a:xfrm>
                    <a:off x="150126" y="218363"/>
                    <a:ext cx="50800" cy="76390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1" name="任意多边形: 形状 560">
                    <a:extLst>
                      <a:ext uri="{FF2B5EF4-FFF2-40B4-BE49-F238E27FC236}">
                        <a16:creationId xmlns:a16="http://schemas.microsoft.com/office/drawing/2014/main" id="{83CBBE5C-F53A-4DE7-A865-E162B4CD16EB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79779" y="177420"/>
                    <a:ext cx="59626" cy="100171"/>
                  </a:xfrm>
                  <a:custGeom>
                    <a:avLst/>
                    <a:gdLst>
                      <a:gd name="T0" fmla="*/ 0 w 2096"/>
                      <a:gd name="T1" fmla="*/ 2134 h 4207"/>
                      <a:gd name="T2" fmla="*/ 167 w 2096"/>
                      <a:gd name="T3" fmla="*/ 939 h 4207"/>
                      <a:gd name="T4" fmla="*/ 612 w 2096"/>
                      <a:gd name="T5" fmla="*/ 195 h 4207"/>
                      <a:gd name="T6" fmla="*/ 1057 w 2096"/>
                      <a:gd name="T7" fmla="*/ 0 h 4207"/>
                      <a:gd name="T8" fmla="*/ 1726 w 2096"/>
                      <a:gd name="T9" fmla="*/ 475 h 4207"/>
                      <a:gd name="T10" fmla="*/ 2096 w 2096"/>
                      <a:gd name="T11" fmla="*/ 2071 h 4207"/>
                      <a:gd name="T12" fmla="*/ 1934 w 2096"/>
                      <a:gd name="T13" fmla="*/ 3269 h 4207"/>
                      <a:gd name="T14" fmla="*/ 1520 w 2096"/>
                      <a:gd name="T15" fmla="*/ 3983 h 4207"/>
                      <a:gd name="T16" fmla="*/ 1033 w 2096"/>
                      <a:gd name="T17" fmla="*/ 4207 h 4207"/>
                      <a:gd name="T18" fmla="*/ 261 w 2096"/>
                      <a:gd name="T19" fmla="*/ 3523 h 4207"/>
                      <a:gd name="T20" fmla="*/ 0 w 2096"/>
                      <a:gd name="T21" fmla="*/ 2134 h 4207"/>
                      <a:gd name="T22" fmla="*/ 468 w 2096"/>
                      <a:gd name="T23" fmla="*/ 2208 h 4207"/>
                      <a:gd name="T24" fmla="*/ 634 w 2096"/>
                      <a:gd name="T25" fmla="*/ 3574 h 4207"/>
                      <a:gd name="T26" fmla="*/ 1040 w 2096"/>
                      <a:gd name="T27" fmla="*/ 4020 h 4207"/>
                      <a:gd name="T28" fmla="*/ 1308 w 2096"/>
                      <a:gd name="T29" fmla="*/ 3873 h 4207"/>
                      <a:gd name="T30" fmla="*/ 1518 w 2096"/>
                      <a:gd name="T31" fmla="*/ 3389 h 4207"/>
                      <a:gd name="T32" fmla="*/ 1628 w 2096"/>
                      <a:gd name="T33" fmla="*/ 1940 h 4207"/>
                      <a:gd name="T34" fmla="*/ 1513 w 2096"/>
                      <a:gd name="T35" fmla="*/ 783 h 4207"/>
                      <a:gd name="T36" fmla="*/ 1291 w 2096"/>
                      <a:gd name="T37" fmla="*/ 296 h 4207"/>
                      <a:gd name="T38" fmla="*/ 1054 w 2096"/>
                      <a:gd name="T39" fmla="*/ 198 h 4207"/>
                      <a:gd name="T40" fmla="*/ 765 w 2096"/>
                      <a:gd name="T41" fmla="*/ 380 h 4207"/>
                      <a:gd name="T42" fmla="*/ 531 w 2096"/>
                      <a:gd name="T43" fmla="*/ 1159 h 4207"/>
                      <a:gd name="T44" fmla="*/ 468 w 2096"/>
                      <a:gd name="T45" fmla="*/ 2208 h 4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096" h="4207">
                        <a:moveTo>
                          <a:pt x="0" y="2134"/>
                        </a:moveTo>
                        <a:cubicBezTo>
                          <a:pt x="0" y="1670"/>
                          <a:pt x="57" y="1274"/>
                          <a:pt x="167" y="939"/>
                        </a:cubicBezTo>
                        <a:cubicBezTo>
                          <a:pt x="278" y="606"/>
                          <a:pt x="430" y="361"/>
                          <a:pt x="612" y="195"/>
                        </a:cubicBezTo>
                        <a:cubicBezTo>
                          <a:pt x="754" y="64"/>
                          <a:pt x="904" y="0"/>
                          <a:pt x="1057" y="0"/>
                        </a:cubicBezTo>
                        <a:cubicBezTo>
                          <a:pt x="1305" y="0"/>
                          <a:pt x="1530" y="156"/>
                          <a:pt x="1726" y="475"/>
                        </a:cubicBezTo>
                        <a:cubicBezTo>
                          <a:pt x="1969" y="869"/>
                          <a:pt x="2096" y="1399"/>
                          <a:pt x="2096" y="2071"/>
                        </a:cubicBezTo>
                        <a:cubicBezTo>
                          <a:pt x="2096" y="2540"/>
                          <a:pt x="2039" y="2940"/>
                          <a:pt x="1934" y="3269"/>
                        </a:cubicBezTo>
                        <a:cubicBezTo>
                          <a:pt x="1828" y="3599"/>
                          <a:pt x="1686" y="3836"/>
                          <a:pt x="1520" y="3983"/>
                        </a:cubicBezTo>
                        <a:cubicBezTo>
                          <a:pt x="1352" y="4134"/>
                          <a:pt x="1188" y="4207"/>
                          <a:pt x="1033" y="4207"/>
                        </a:cubicBezTo>
                        <a:cubicBezTo>
                          <a:pt x="724" y="4207"/>
                          <a:pt x="463" y="3982"/>
                          <a:pt x="261" y="3523"/>
                        </a:cubicBezTo>
                        <a:cubicBezTo>
                          <a:pt x="89" y="3136"/>
                          <a:pt x="0" y="2674"/>
                          <a:pt x="0" y="2134"/>
                        </a:cubicBezTo>
                        <a:close/>
                        <a:moveTo>
                          <a:pt x="468" y="2208"/>
                        </a:moveTo>
                        <a:cubicBezTo>
                          <a:pt x="468" y="2767"/>
                          <a:pt x="526" y="3221"/>
                          <a:pt x="634" y="3574"/>
                        </a:cubicBezTo>
                        <a:cubicBezTo>
                          <a:pt x="723" y="3871"/>
                          <a:pt x="860" y="4020"/>
                          <a:pt x="1040" y="4020"/>
                        </a:cubicBezTo>
                        <a:cubicBezTo>
                          <a:pt x="1126" y="4020"/>
                          <a:pt x="1216" y="3972"/>
                          <a:pt x="1308" y="3873"/>
                        </a:cubicBezTo>
                        <a:cubicBezTo>
                          <a:pt x="1400" y="3776"/>
                          <a:pt x="1471" y="3616"/>
                          <a:pt x="1518" y="3389"/>
                        </a:cubicBezTo>
                        <a:cubicBezTo>
                          <a:pt x="1591" y="3045"/>
                          <a:pt x="1628" y="2564"/>
                          <a:pt x="1628" y="1940"/>
                        </a:cubicBezTo>
                        <a:cubicBezTo>
                          <a:pt x="1628" y="1476"/>
                          <a:pt x="1589" y="1091"/>
                          <a:pt x="1513" y="783"/>
                        </a:cubicBezTo>
                        <a:cubicBezTo>
                          <a:pt x="1457" y="553"/>
                          <a:pt x="1381" y="393"/>
                          <a:pt x="1291" y="296"/>
                        </a:cubicBezTo>
                        <a:cubicBezTo>
                          <a:pt x="1227" y="229"/>
                          <a:pt x="1148" y="198"/>
                          <a:pt x="1054" y="198"/>
                        </a:cubicBezTo>
                        <a:cubicBezTo>
                          <a:pt x="947" y="198"/>
                          <a:pt x="848" y="256"/>
                          <a:pt x="765" y="380"/>
                        </a:cubicBezTo>
                        <a:cubicBezTo>
                          <a:pt x="652" y="545"/>
                          <a:pt x="571" y="804"/>
                          <a:pt x="531" y="1159"/>
                        </a:cubicBezTo>
                        <a:cubicBezTo>
                          <a:pt x="491" y="1515"/>
                          <a:pt x="468" y="1865"/>
                          <a:pt x="468" y="220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2" name="任意多边形: 形状 561">
                    <a:extLst>
                      <a:ext uri="{FF2B5EF4-FFF2-40B4-BE49-F238E27FC236}">
                        <a16:creationId xmlns:a16="http://schemas.microsoft.com/office/drawing/2014/main" id="{EE943B42-46BB-4CAF-96A1-D0E4EB0EC2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86603" y="320722"/>
                    <a:ext cx="36195" cy="98425"/>
                  </a:xfrm>
                  <a:custGeom>
                    <a:avLst/>
                    <a:gdLst>
                      <a:gd name="T0" fmla="*/ 0 w 191"/>
                      <a:gd name="T1" fmla="*/ 72 h 621"/>
                      <a:gd name="T2" fmla="*/ 118 w 191"/>
                      <a:gd name="T3" fmla="*/ 0 h 621"/>
                      <a:gd name="T4" fmla="*/ 130 w 191"/>
                      <a:gd name="T5" fmla="*/ 0 h 621"/>
                      <a:gd name="T6" fmla="*/ 130 w 191"/>
                      <a:gd name="T7" fmla="*/ 514 h 621"/>
                      <a:gd name="T8" fmla="*/ 134 w 191"/>
                      <a:gd name="T9" fmla="*/ 577 h 621"/>
                      <a:gd name="T10" fmla="*/ 148 w 191"/>
                      <a:gd name="T11" fmla="*/ 596 h 621"/>
                      <a:gd name="T12" fmla="*/ 191 w 191"/>
                      <a:gd name="T13" fmla="*/ 604 h 621"/>
                      <a:gd name="T14" fmla="*/ 191 w 191"/>
                      <a:gd name="T15" fmla="*/ 621 h 621"/>
                      <a:gd name="T16" fmla="*/ 9 w 191"/>
                      <a:gd name="T17" fmla="*/ 621 h 621"/>
                      <a:gd name="T18" fmla="*/ 9 w 191"/>
                      <a:gd name="T19" fmla="*/ 604 h 621"/>
                      <a:gd name="T20" fmla="*/ 53 w 191"/>
                      <a:gd name="T21" fmla="*/ 596 h 621"/>
                      <a:gd name="T22" fmla="*/ 67 w 191"/>
                      <a:gd name="T23" fmla="*/ 579 h 621"/>
                      <a:gd name="T24" fmla="*/ 71 w 191"/>
                      <a:gd name="T25" fmla="*/ 514 h 621"/>
                      <a:gd name="T26" fmla="*/ 71 w 191"/>
                      <a:gd name="T27" fmla="*/ 185 h 621"/>
                      <a:gd name="T28" fmla="*/ 68 w 191"/>
                      <a:gd name="T29" fmla="*/ 100 h 621"/>
                      <a:gd name="T30" fmla="*/ 59 w 191"/>
                      <a:gd name="T31" fmla="*/ 79 h 621"/>
                      <a:gd name="T32" fmla="*/ 43 w 191"/>
                      <a:gd name="T33" fmla="*/ 72 h 621"/>
                      <a:gd name="T34" fmla="*/ 6 w 191"/>
                      <a:gd name="T35" fmla="*/ 86 h 621"/>
                      <a:gd name="T36" fmla="*/ 0 w 191"/>
                      <a:gd name="T37" fmla="*/ 72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91" h="621">
                        <a:moveTo>
                          <a:pt x="0" y="72"/>
                        </a:moveTo>
                        <a:cubicBezTo>
                          <a:pt x="39" y="48"/>
                          <a:pt x="79" y="24"/>
                          <a:pt x="118" y="0"/>
                        </a:cubicBezTo>
                        <a:cubicBezTo>
                          <a:pt x="122" y="0"/>
                          <a:pt x="126" y="0"/>
                          <a:pt x="130" y="0"/>
                        </a:cubicBezTo>
                        <a:cubicBezTo>
                          <a:pt x="130" y="171"/>
                          <a:pt x="130" y="342"/>
                          <a:pt x="130" y="514"/>
                        </a:cubicBezTo>
                        <a:cubicBezTo>
                          <a:pt x="130" y="548"/>
                          <a:pt x="131" y="569"/>
                          <a:pt x="134" y="577"/>
                        </a:cubicBezTo>
                        <a:cubicBezTo>
                          <a:pt x="136" y="586"/>
                          <a:pt x="141" y="592"/>
                          <a:pt x="148" y="596"/>
                        </a:cubicBezTo>
                        <a:cubicBezTo>
                          <a:pt x="155" y="601"/>
                          <a:pt x="169" y="604"/>
                          <a:pt x="191" y="604"/>
                        </a:cubicBezTo>
                        <a:cubicBezTo>
                          <a:pt x="191" y="610"/>
                          <a:pt x="191" y="615"/>
                          <a:pt x="191" y="621"/>
                        </a:cubicBezTo>
                        <a:cubicBezTo>
                          <a:pt x="131" y="621"/>
                          <a:pt x="70" y="621"/>
                          <a:pt x="9" y="621"/>
                        </a:cubicBezTo>
                        <a:cubicBezTo>
                          <a:pt x="9" y="615"/>
                          <a:pt x="9" y="610"/>
                          <a:pt x="9" y="604"/>
                        </a:cubicBezTo>
                        <a:cubicBezTo>
                          <a:pt x="32" y="604"/>
                          <a:pt x="46" y="601"/>
                          <a:pt x="53" y="596"/>
                        </a:cubicBezTo>
                        <a:cubicBezTo>
                          <a:pt x="60" y="592"/>
                          <a:pt x="65" y="587"/>
                          <a:pt x="67" y="579"/>
                        </a:cubicBezTo>
                        <a:cubicBezTo>
                          <a:pt x="70" y="572"/>
                          <a:pt x="71" y="550"/>
                          <a:pt x="71" y="514"/>
                        </a:cubicBezTo>
                        <a:cubicBezTo>
                          <a:pt x="71" y="404"/>
                          <a:pt x="71" y="295"/>
                          <a:pt x="71" y="185"/>
                        </a:cubicBezTo>
                        <a:cubicBezTo>
                          <a:pt x="71" y="141"/>
                          <a:pt x="70" y="113"/>
                          <a:pt x="68" y="100"/>
                        </a:cubicBezTo>
                        <a:cubicBezTo>
                          <a:pt x="66" y="91"/>
                          <a:pt x="63" y="83"/>
                          <a:pt x="59" y="79"/>
                        </a:cubicBezTo>
                        <a:cubicBezTo>
                          <a:pt x="54" y="74"/>
                          <a:pt x="49" y="72"/>
                          <a:pt x="43" y="72"/>
                        </a:cubicBezTo>
                        <a:cubicBezTo>
                          <a:pt x="34" y="72"/>
                          <a:pt x="21" y="77"/>
                          <a:pt x="6" y="86"/>
                        </a:cubicBezTo>
                        <a:cubicBezTo>
                          <a:pt x="4" y="81"/>
                          <a:pt x="2" y="77"/>
                          <a:pt x="0" y="72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3" name="任意多边形: 形状 562">
                    <a:extLst>
                      <a:ext uri="{FF2B5EF4-FFF2-40B4-BE49-F238E27FC236}">
                        <a16:creationId xmlns:a16="http://schemas.microsoft.com/office/drawing/2014/main" id="{5E9A43E8-D26C-44B9-AEBF-C882588E91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9779" y="470847"/>
                    <a:ext cx="60960" cy="98425"/>
                  </a:xfrm>
                  <a:custGeom>
                    <a:avLst/>
                    <a:gdLst>
                      <a:gd name="T0" fmla="*/ 321 w 321"/>
                      <a:gd name="T1" fmla="*/ 504 h 621"/>
                      <a:gd name="T2" fmla="*/ 287 w 321"/>
                      <a:gd name="T3" fmla="*/ 621 h 621"/>
                      <a:gd name="T4" fmla="*/ 0 w 321"/>
                      <a:gd name="T5" fmla="*/ 621 h 621"/>
                      <a:gd name="T6" fmla="*/ 0 w 321"/>
                      <a:gd name="T7" fmla="*/ 604 h 621"/>
                      <a:gd name="T8" fmla="*/ 178 w 321"/>
                      <a:gd name="T9" fmla="*/ 368 h 621"/>
                      <a:gd name="T10" fmla="*/ 230 w 321"/>
                      <a:gd name="T11" fmla="*/ 201 h 621"/>
                      <a:gd name="T12" fmla="*/ 202 w 321"/>
                      <a:gd name="T13" fmla="*/ 106 h 621"/>
                      <a:gd name="T14" fmla="*/ 134 w 321"/>
                      <a:gd name="T15" fmla="*/ 69 h 621"/>
                      <a:gd name="T16" fmla="*/ 70 w 321"/>
                      <a:gd name="T17" fmla="*/ 95 h 621"/>
                      <a:gd name="T18" fmla="*/ 28 w 321"/>
                      <a:gd name="T19" fmla="*/ 172 h 621"/>
                      <a:gd name="T20" fmla="*/ 15 w 321"/>
                      <a:gd name="T21" fmla="*/ 172 h 621"/>
                      <a:gd name="T22" fmla="*/ 60 w 321"/>
                      <a:gd name="T23" fmla="*/ 44 h 621"/>
                      <a:gd name="T24" fmla="*/ 153 w 321"/>
                      <a:gd name="T25" fmla="*/ 0 h 621"/>
                      <a:gd name="T26" fmla="*/ 252 w 321"/>
                      <a:gd name="T27" fmla="*/ 48 h 621"/>
                      <a:gd name="T28" fmla="*/ 291 w 321"/>
                      <a:gd name="T29" fmla="*/ 160 h 621"/>
                      <a:gd name="T30" fmla="*/ 274 w 321"/>
                      <a:gd name="T31" fmla="*/ 252 h 621"/>
                      <a:gd name="T32" fmla="*/ 188 w 321"/>
                      <a:gd name="T33" fmla="*/ 406 h 621"/>
                      <a:gd name="T34" fmla="*/ 77 w 321"/>
                      <a:gd name="T35" fmla="*/ 553 h 621"/>
                      <a:gd name="T36" fmla="*/ 203 w 321"/>
                      <a:gd name="T37" fmla="*/ 553 h 621"/>
                      <a:gd name="T38" fmla="*/ 258 w 321"/>
                      <a:gd name="T39" fmla="*/ 549 h 621"/>
                      <a:gd name="T40" fmla="*/ 286 w 321"/>
                      <a:gd name="T41" fmla="*/ 535 h 621"/>
                      <a:gd name="T42" fmla="*/ 307 w 321"/>
                      <a:gd name="T43" fmla="*/ 504 h 621"/>
                      <a:gd name="T44" fmla="*/ 321 w 321"/>
                      <a:gd name="T45" fmla="*/ 504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21" h="621">
                        <a:moveTo>
                          <a:pt x="321" y="504"/>
                        </a:moveTo>
                        <a:cubicBezTo>
                          <a:pt x="309" y="543"/>
                          <a:pt x="298" y="582"/>
                          <a:pt x="287" y="621"/>
                        </a:cubicBezTo>
                        <a:cubicBezTo>
                          <a:pt x="191" y="621"/>
                          <a:pt x="96" y="621"/>
                          <a:pt x="0" y="621"/>
                        </a:cubicBezTo>
                        <a:cubicBezTo>
                          <a:pt x="0" y="615"/>
                          <a:pt x="0" y="610"/>
                          <a:pt x="0" y="604"/>
                        </a:cubicBezTo>
                        <a:cubicBezTo>
                          <a:pt x="84" y="507"/>
                          <a:pt x="144" y="430"/>
                          <a:pt x="178" y="368"/>
                        </a:cubicBezTo>
                        <a:cubicBezTo>
                          <a:pt x="212" y="307"/>
                          <a:pt x="230" y="252"/>
                          <a:pt x="230" y="201"/>
                        </a:cubicBezTo>
                        <a:cubicBezTo>
                          <a:pt x="230" y="162"/>
                          <a:pt x="220" y="131"/>
                          <a:pt x="202" y="106"/>
                        </a:cubicBezTo>
                        <a:cubicBezTo>
                          <a:pt x="183" y="81"/>
                          <a:pt x="160" y="69"/>
                          <a:pt x="134" y="69"/>
                        </a:cubicBezTo>
                        <a:cubicBezTo>
                          <a:pt x="110" y="69"/>
                          <a:pt x="89" y="77"/>
                          <a:pt x="70" y="95"/>
                        </a:cubicBezTo>
                        <a:cubicBezTo>
                          <a:pt x="51" y="112"/>
                          <a:pt x="36" y="138"/>
                          <a:pt x="28" y="172"/>
                        </a:cubicBezTo>
                        <a:cubicBezTo>
                          <a:pt x="23" y="172"/>
                          <a:pt x="19" y="172"/>
                          <a:pt x="15" y="172"/>
                        </a:cubicBezTo>
                        <a:cubicBezTo>
                          <a:pt x="20" y="117"/>
                          <a:pt x="36" y="74"/>
                          <a:pt x="60" y="44"/>
                        </a:cubicBezTo>
                        <a:cubicBezTo>
                          <a:pt x="85" y="15"/>
                          <a:pt x="116" y="0"/>
                          <a:pt x="153" y="0"/>
                        </a:cubicBezTo>
                        <a:cubicBezTo>
                          <a:pt x="192" y="0"/>
                          <a:pt x="225" y="15"/>
                          <a:pt x="252" y="48"/>
                        </a:cubicBezTo>
                        <a:cubicBezTo>
                          <a:pt x="277" y="80"/>
                          <a:pt x="291" y="117"/>
                          <a:pt x="291" y="160"/>
                        </a:cubicBezTo>
                        <a:cubicBezTo>
                          <a:pt x="291" y="191"/>
                          <a:pt x="285" y="221"/>
                          <a:pt x="274" y="252"/>
                        </a:cubicBezTo>
                        <a:cubicBezTo>
                          <a:pt x="256" y="301"/>
                          <a:pt x="227" y="351"/>
                          <a:pt x="188" y="406"/>
                        </a:cubicBezTo>
                        <a:cubicBezTo>
                          <a:pt x="129" y="488"/>
                          <a:pt x="91" y="536"/>
                          <a:pt x="77" y="553"/>
                        </a:cubicBezTo>
                        <a:cubicBezTo>
                          <a:pt x="119" y="553"/>
                          <a:pt x="161" y="553"/>
                          <a:pt x="203" y="553"/>
                        </a:cubicBezTo>
                        <a:cubicBezTo>
                          <a:pt x="229" y="553"/>
                          <a:pt x="247" y="552"/>
                          <a:pt x="258" y="549"/>
                        </a:cubicBezTo>
                        <a:cubicBezTo>
                          <a:pt x="268" y="547"/>
                          <a:pt x="277" y="542"/>
                          <a:pt x="286" y="535"/>
                        </a:cubicBezTo>
                        <a:cubicBezTo>
                          <a:pt x="294" y="527"/>
                          <a:pt x="301" y="517"/>
                          <a:pt x="307" y="504"/>
                        </a:cubicBezTo>
                        <a:cubicBezTo>
                          <a:pt x="312" y="504"/>
                          <a:pt x="316" y="504"/>
                          <a:pt x="321" y="504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" name="任意多边形: 形状 563">
                    <a:extLst>
                      <a:ext uri="{FF2B5EF4-FFF2-40B4-BE49-F238E27FC236}">
                        <a16:creationId xmlns:a16="http://schemas.microsoft.com/office/drawing/2014/main" id="{1F8E2611-34C6-4498-BBDC-37EB2B0F9C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9779" y="620973"/>
                    <a:ext cx="52387" cy="100171"/>
                  </a:xfrm>
                  <a:custGeom>
                    <a:avLst/>
                    <a:gdLst>
                      <a:gd name="T0" fmla="*/ 7 w 275"/>
                      <a:gd name="T1" fmla="*/ 128 h 631"/>
                      <a:gd name="T2" fmla="*/ 60 w 275"/>
                      <a:gd name="T3" fmla="*/ 33 h 631"/>
                      <a:gd name="T4" fmla="*/ 138 w 275"/>
                      <a:gd name="T5" fmla="*/ 0 h 631"/>
                      <a:gd name="T6" fmla="*/ 228 w 275"/>
                      <a:gd name="T7" fmla="*/ 48 h 631"/>
                      <a:gd name="T8" fmla="*/ 252 w 275"/>
                      <a:gd name="T9" fmla="*/ 123 h 631"/>
                      <a:gd name="T10" fmla="*/ 185 w 275"/>
                      <a:gd name="T11" fmla="*/ 261 h 631"/>
                      <a:gd name="T12" fmla="*/ 253 w 275"/>
                      <a:gd name="T13" fmla="*/ 323 h 631"/>
                      <a:gd name="T14" fmla="*/ 275 w 275"/>
                      <a:gd name="T15" fmla="*/ 419 h 631"/>
                      <a:gd name="T16" fmla="*/ 235 w 275"/>
                      <a:gd name="T17" fmla="*/ 556 h 631"/>
                      <a:gd name="T18" fmla="*/ 84 w 275"/>
                      <a:gd name="T19" fmla="*/ 631 h 631"/>
                      <a:gd name="T20" fmla="*/ 18 w 275"/>
                      <a:gd name="T21" fmla="*/ 616 h 631"/>
                      <a:gd name="T22" fmla="*/ 0 w 275"/>
                      <a:gd name="T23" fmla="*/ 583 h 631"/>
                      <a:gd name="T24" fmla="*/ 8 w 275"/>
                      <a:gd name="T25" fmla="*/ 561 h 631"/>
                      <a:gd name="T26" fmla="*/ 28 w 275"/>
                      <a:gd name="T27" fmla="*/ 551 h 631"/>
                      <a:gd name="T28" fmla="*/ 47 w 275"/>
                      <a:gd name="T29" fmla="*/ 554 h 631"/>
                      <a:gd name="T30" fmla="*/ 74 w 275"/>
                      <a:gd name="T31" fmla="*/ 570 h 631"/>
                      <a:gd name="T32" fmla="*/ 104 w 275"/>
                      <a:gd name="T33" fmla="*/ 588 h 631"/>
                      <a:gd name="T34" fmla="*/ 132 w 275"/>
                      <a:gd name="T35" fmla="*/ 592 h 631"/>
                      <a:gd name="T36" fmla="*/ 196 w 275"/>
                      <a:gd name="T37" fmla="*/ 557 h 631"/>
                      <a:gd name="T38" fmla="*/ 222 w 275"/>
                      <a:gd name="T39" fmla="*/ 473 h 631"/>
                      <a:gd name="T40" fmla="*/ 210 w 275"/>
                      <a:gd name="T41" fmla="*/ 404 h 631"/>
                      <a:gd name="T42" fmla="*/ 190 w 275"/>
                      <a:gd name="T43" fmla="*/ 366 h 631"/>
                      <a:gd name="T44" fmla="*/ 148 w 275"/>
                      <a:gd name="T45" fmla="*/ 333 h 631"/>
                      <a:gd name="T46" fmla="*/ 93 w 275"/>
                      <a:gd name="T47" fmla="*/ 319 h 631"/>
                      <a:gd name="T48" fmla="*/ 81 w 275"/>
                      <a:gd name="T49" fmla="*/ 319 h 631"/>
                      <a:gd name="T50" fmla="*/ 81 w 275"/>
                      <a:gd name="T51" fmla="*/ 305 h 631"/>
                      <a:gd name="T52" fmla="*/ 138 w 275"/>
                      <a:gd name="T53" fmla="*/ 280 h 631"/>
                      <a:gd name="T54" fmla="*/ 179 w 275"/>
                      <a:gd name="T55" fmla="*/ 229 h 631"/>
                      <a:gd name="T56" fmla="*/ 192 w 275"/>
                      <a:gd name="T57" fmla="*/ 164 h 631"/>
                      <a:gd name="T58" fmla="*/ 169 w 275"/>
                      <a:gd name="T59" fmla="*/ 89 h 631"/>
                      <a:gd name="T60" fmla="*/ 112 w 275"/>
                      <a:gd name="T61" fmla="*/ 61 h 631"/>
                      <a:gd name="T62" fmla="*/ 19 w 275"/>
                      <a:gd name="T63" fmla="*/ 135 h 631"/>
                      <a:gd name="T64" fmla="*/ 7 w 275"/>
                      <a:gd name="T65" fmla="*/ 128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5" h="631">
                        <a:moveTo>
                          <a:pt x="7" y="128"/>
                        </a:moveTo>
                        <a:cubicBezTo>
                          <a:pt x="21" y="87"/>
                          <a:pt x="39" y="56"/>
                          <a:pt x="60" y="33"/>
                        </a:cubicBezTo>
                        <a:cubicBezTo>
                          <a:pt x="81" y="11"/>
                          <a:pt x="107" y="0"/>
                          <a:pt x="138" y="0"/>
                        </a:cubicBezTo>
                        <a:cubicBezTo>
                          <a:pt x="177" y="0"/>
                          <a:pt x="208" y="16"/>
                          <a:pt x="228" y="48"/>
                        </a:cubicBezTo>
                        <a:cubicBezTo>
                          <a:pt x="243" y="71"/>
                          <a:pt x="252" y="96"/>
                          <a:pt x="252" y="123"/>
                        </a:cubicBezTo>
                        <a:cubicBezTo>
                          <a:pt x="252" y="168"/>
                          <a:pt x="229" y="213"/>
                          <a:pt x="185" y="261"/>
                        </a:cubicBezTo>
                        <a:cubicBezTo>
                          <a:pt x="215" y="276"/>
                          <a:pt x="237" y="296"/>
                          <a:pt x="253" y="323"/>
                        </a:cubicBezTo>
                        <a:cubicBezTo>
                          <a:pt x="268" y="351"/>
                          <a:pt x="275" y="383"/>
                          <a:pt x="275" y="419"/>
                        </a:cubicBezTo>
                        <a:cubicBezTo>
                          <a:pt x="275" y="472"/>
                          <a:pt x="262" y="517"/>
                          <a:pt x="235" y="556"/>
                        </a:cubicBezTo>
                        <a:cubicBezTo>
                          <a:pt x="201" y="607"/>
                          <a:pt x="150" y="631"/>
                          <a:pt x="84" y="631"/>
                        </a:cubicBezTo>
                        <a:cubicBezTo>
                          <a:pt x="52" y="631"/>
                          <a:pt x="29" y="627"/>
                          <a:pt x="18" y="616"/>
                        </a:cubicBezTo>
                        <a:cubicBezTo>
                          <a:pt x="6" y="606"/>
                          <a:pt x="0" y="595"/>
                          <a:pt x="0" y="583"/>
                        </a:cubicBezTo>
                        <a:cubicBezTo>
                          <a:pt x="0" y="575"/>
                          <a:pt x="3" y="567"/>
                          <a:pt x="8" y="561"/>
                        </a:cubicBezTo>
                        <a:cubicBezTo>
                          <a:pt x="14" y="554"/>
                          <a:pt x="20" y="551"/>
                          <a:pt x="28" y="551"/>
                        </a:cubicBezTo>
                        <a:cubicBezTo>
                          <a:pt x="34" y="551"/>
                          <a:pt x="41" y="552"/>
                          <a:pt x="47" y="554"/>
                        </a:cubicBezTo>
                        <a:cubicBezTo>
                          <a:pt x="50" y="556"/>
                          <a:pt x="60" y="561"/>
                          <a:pt x="74" y="570"/>
                        </a:cubicBezTo>
                        <a:cubicBezTo>
                          <a:pt x="88" y="580"/>
                          <a:pt x="98" y="586"/>
                          <a:pt x="104" y="588"/>
                        </a:cubicBezTo>
                        <a:cubicBezTo>
                          <a:pt x="113" y="591"/>
                          <a:pt x="122" y="592"/>
                          <a:pt x="132" y="592"/>
                        </a:cubicBezTo>
                        <a:cubicBezTo>
                          <a:pt x="156" y="592"/>
                          <a:pt x="178" y="581"/>
                          <a:pt x="196" y="557"/>
                        </a:cubicBezTo>
                        <a:cubicBezTo>
                          <a:pt x="213" y="533"/>
                          <a:pt x="222" y="505"/>
                          <a:pt x="222" y="473"/>
                        </a:cubicBezTo>
                        <a:cubicBezTo>
                          <a:pt x="222" y="449"/>
                          <a:pt x="218" y="427"/>
                          <a:pt x="210" y="404"/>
                        </a:cubicBezTo>
                        <a:cubicBezTo>
                          <a:pt x="204" y="387"/>
                          <a:pt x="197" y="375"/>
                          <a:pt x="190" y="366"/>
                        </a:cubicBezTo>
                        <a:cubicBezTo>
                          <a:pt x="179" y="354"/>
                          <a:pt x="165" y="343"/>
                          <a:pt x="148" y="333"/>
                        </a:cubicBezTo>
                        <a:cubicBezTo>
                          <a:pt x="130" y="324"/>
                          <a:pt x="111" y="319"/>
                          <a:pt x="93" y="319"/>
                        </a:cubicBezTo>
                        <a:cubicBezTo>
                          <a:pt x="89" y="319"/>
                          <a:pt x="85" y="319"/>
                          <a:pt x="81" y="319"/>
                        </a:cubicBezTo>
                        <a:cubicBezTo>
                          <a:pt x="81" y="314"/>
                          <a:pt x="81" y="310"/>
                          <a:pt x="81" y="305"/>
                        </a:cubicBezTo>
                        <a:cubicBezTo>
                          <a:pt x="100" y="302"/>
                          <a:pt x="119" y="294"/>
                          <a:pt x="138" y="280"/>
                        </a:cubicBezTo>
                        <a:cubicBezTo>
                          <a:pt x="157" y="266"/>
                          <a:pt x="171" y="249"/>
                          <a:pt x="179" y="229"/>
                        </a:cubicBezTo>
                        <a:cubicBezTo>
                          <a:pt x="188" y="209"/>
                          <a:pt x="192" y="188"/>
                          <a:pt x="192" y="164"/>
                        </a:cubicBezTo>
                        <a:cubicBezTo>
                          <a:pt x="192" y="133"/>
                          <a:pt x="184" y="109"/>
                          <a:pt x="169" y="89"/>
                        </a:cubicBezTo>
                        <a:cubicBezTo>
                          <a:pt x="154" y="70"/>
                          <a:pt x="135" y="61"/>
                          <a:pt x="112" y="61"/>
                        </a:cubicBezTo>
                        <a:cubicBezTo>
                          <a:pt x="75" y="61"/>
                          <a:pt x="43" y="85"/>
                          <a:pt x="19" y="135"/>
                        </a:cubicBezTo>
                        <a:cubicBezTo>
                          <a:pt x="15" y="133"/>
                          <a:pt x="11" y="131"/>
                          <a:pt x="7" y="128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5" name="任意多边形: 形状 564">
                    <a:extLst>
                      <a:ext uri="{FF2B5EF4-FFF2-40B4-BE49-F238E27FC236}">
                        <a16:creationId xmlns:a16="http://schemas.microsoft.com/office/drawing/2014/main" id="{395054C8-613F-4754-9D91-4C88A583CAF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79779" y="764274"/>
                    <a:ext cx="62674" cy="98583"/>
                  </a:xfrm>
                  <a:custGeom>
                    <a:avLst/>
                    <a:gdLst>
                      <a:gd name="T0" fmla="*/ 2202 w 2202"/>
                      <a:gd name="T1" fmla="*/ 2642 h 4136"/>
                      <a:gd name="T2" fmla="*/ 2202 w 2202"/>
                      <a:gd name="T3" fmla="*/ 3066 h 4136"/>
                      <a:gd name="T4" fmla="*/ 1767 w 2202"/>
                      <a:gd name="T5" fmla="*/ 3066 h 4136"/>
                      <a:gd name="T6" fmla="*/ 1767 w 2202"/>
                      <a:gd name="T7" fmla="*/ 4136 h 4136"/>
                      <a:gd name="T8" fmla="*/ 1372 w 2202"/>
                      <a:gd name="T9" fmla="*/ 4136 h 4136"/>
                      <a:gd name="T10" fmla="*/ 1372 w 2202"/>
                      <a:gd name="T11" fmla="*/ 3066 h 4136"/>
                      <a:gd name="T12" fmla="*/ 0 w 2202"/>
                      <a:gd name="T13" fmla="*/ 3066 h 4136"/>
                      <a:gd name="T14" fmla="*/ 0 w 2202"/>
                      <a:gd name="T15" fmla="*/ 2684 h 4136"/>
                      <a:gd name="T16" fmla="*/ 1503 w 2202"/>
                      <a:gd name="T17" fmla="*/ 0 h 4136"/>
                      <a:gd name="T18" fmla="*/ 1767 w 2202"/>
                      <a:gd name="T19" fmla="*/ 0 h 4136"/>
                      <a:gd name="T20" fmla="*/ 1767 w 2202"/>
                      <a:gd name="T21" fmla="*/ 2642 h 4136"/>
                      <a:gd name="T22" fmla="*/ 2202 w 2202"/>
                      <a:gd name="T23" fmla="*/ 2642 h 4136"/>
                      <a:gd name="T24" fmla="*/ 1372 w 2202"/>
                      <a:gd name="T25" fmla="*/ 2642 h 4136"/>
                      <a:gd name="T26" fmla="*/ 1372 w 2202"/>
                      <a:gd name="T27" fmla="*/ 631 h 4136"/>
                      <a:gd name="T28" fmla="*/ 234 w 2202"/>
                      <a:gd name="T29" fmla="*/ 2642 h 4136"/>
                      <a:gd name="T30" fmla="*/ 1372 w 2202"/>
                      <a:gd name="T31" fmla="*/ 2642 h 4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02" h="4136">
                        <a:moveTo>
                          <a:pt x="2202" y="2642"/>
                        </a:moveTo>
                        <a:cubicBezTo>
                          <a:pt x="2202" y="2783"/>
                          <a:pt x="2202" y="2925"/>
                          <a:pt x="2202" y="3066"/>
                        </a:cubicBezTo>
                        <a:cubicBezTo>
                          <a:pt x="2057" y="3066"/>
                          <a:pt x="1911" y="3066"/>
                          <a:pt x="1767" y="3066"/>
                        </a:cubicBezTo>
                        <a:cubicBezTo>
                          <a:pt x="1767" y="3423"/>
                          <a:pt x="1767" y="3779"/>
                          <a:pt x="1767" y="4136"/>
                        </a:cubicBezTo>
                        <a:cubicBezTo>
                          <a:pt x="1635" y="4136"/>
                          <a:pt x="1503" y="4136"/>
                          <a:pt x="1372" y="4136"/>
                        </a:cubicBezTo>
                        <a:cubicBezTo>
                          <a:pt x="1372" y="3779"/>
                          <a:pt x="1372" y="3423"/>
                          <a:pt x="1372" y="3066"/>
                        </a:cubicBezTo>
                        <a:cubicBezTo>
                          <a:pt x="915" y="3066"/>
                          <a:pt x="458" y="3066"/>
                          <a:pt x="0" y="3066"/>
                        </a:cubicBezTo>
                        <a:cubicBezTo>
                          <a:pt x="0" y="2939"/>
                          <a:pt x="0" y="2811"/>
                          <a:pt x="0" y="2684"/>
                        </a:cubicBezTo>
                        <a:cubicBezTo>
                          <a:pt x="494" y="1785"/>
                          <a:pt x="1010" y="899"/>
                          <a:pt x="1503" y="0"/>
                        </a:cubicBezTo>
                        <a:cubicBezTo>
                          <a:pt x="1591" y="0"/>
                          <a:pt x="1679" y="0"/>
                          <a:pt x="1767" y="0"/>
                        </a:cubicBezTo>
                        <a:cubicBezTo>
                          <a:pt x="1767" y="881"/>
                          <a:pt x="1767" y="1761"/>
                          <a:pt x="1767" y="2642"/>
                        </a:cubicBezTo>
                        <a:cubicBezTo>
                          <a:pt x="1911" y="2642"/>
                          <a:pt x="2057" y="2642"/>
                          <a:pt x="2202" y="2642"/>
                        </a:cubicBezTo>
                        <a:close/>
                        <a:moveTo>
                          <a:pt x="1372" y="2642"/>
                        </a:moveTo>
                        <a:cubicBezTo>
                          <a:pt x="1372" y="1972"/>
                          <a:pt x="1372" y="1301"/>
                          <a:pt x="1372" y="631"/>
                        </a:cubicBezTo>
                        <a:cubicBezTo>
                          <a:pt x="999" y="1304"/>
                          <a:pt x="608" y="1968"/>
                          <a:pt x="234" y="2642"/>
                        </a:cubicBezTo>
                        <a:cubicBezTo>
                          <a:pt x="613" y="2642"/>
                          <a:pt x="993" y="2642"/>
                          <a:pt x="1372" y="2642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6" name="任意多边形: 形状 565">
                    <a:extLst>
                      <a:ext uri="{FF2B5EF4-FFF2-40B4-BE49-F238E27FC236}">
                        <a16:creationId xmlns:a16="http://schemas.microsoft.com/office/drawing/2014/main" id="{48029A98-20C7-4BC3-A17C-44B9289106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86603" y="907576"/>
                    <a:ext cx="53340" cy="97790"/>
                  </a:xfrm>
                  <a:custGeom>
                    <a:avLst/>
                    <a:gdLst>
                      <a:gd name="T0" fmla="*/ 282 w 282"/>
                      <a:gd name="T1" fmla="*/ 0 h 618"/>
                      <a:gd name="T2" fmla="*/ 255 w 282"/>
                      <a:gd name="T3" fmla="*/ 76 h 618"/>
                      <a:gd name="T4" fmla="*/ 109 w 282"/>
                      <a:gd name="T5" fmla="*/ 76 h 618"/>
                      <a:gd name="T6" fmla="*/ 77 w 282"/>
                      <a:gd name="T7" fmla="*/ 157 h 618"/>
                      <a:gd name="T8" fmla="*/ 227 w 282"/>
                      <a:gd name="T9" fmla="*/ 246 h 618"/>
                      <a:gd name="T10" fmla="*/ 275 w 282"/>
                      <a:gd name="T11" fmla="*/ 389 h 618"/>
                      <a:gd name="T12" fmla="*/ 259 w 282"/>
                      <a:gd name="T13" fmla="*/ 478 h 618"/>
                      <a:gd name="T14" fmla="*/ 220 w 282"/>
                      <a:gd name="T15" fmla="*/ 548 h 618"/>
                      <a:gd name="T16" fmla="*/ 167 w 282"/>
                      <a:gd name="T17" fmla="*/ 594 h 618"/>
                      <a:gd name="T18" fmla="*/ 83 w 282"/>
                      <a:gd name="T19" fmla="*/ 618 h 618"/>
                      <a:gd name="T20" fmla="*/ 20 w 282"/>
                      <a:gd name="T21" fmla="*/ 600 h 618"/>
                      <a:gd name="T22" fmla="*/ 0 w 282"/>
                      <a:gd name="T23" fmla="*/ 559 h 618"/>
                      <a:gd name="T24" fmla="*/ 8 w 282"/>
                      <a:gd name="T25" fmla="*/ 536 h 618"/>
                      <a:gd name="T26" fmla="*/ 29 w 282"/>
                      <a:gd name="T27" fmla="*/ 527 h 618"/>
                      <a:gd name="T28" fmla="*/ 45 w 282"/>
                      <a:gd name="T29" fmla="*/ 531 h 618"/>
                      <a:gd name="T30" fmla="*/ 69 w 282"/>
                      <a:gd name="T31" fmla="*/ 549 h 618"/>
                      <a:gd name="T32" fmla="*/ 123 w 282"/>
                      <a:gd name="T33" fmla="*/ 572 h 618"/>
                      <a:gd name="T34" fmla="*/ 197 w 282"/>
                      <a:gd name="T35" fmla="*/ 532 h 618"/>
                      <a:gd name="T36" fmla="*/ 228 w 282"/>
                      <a:gd name="T37" fmla="*/ 436 h 618"/>
                      <a:gd name="T38" fmla="*/ 200 w 282"/>
                      <a:gd name="T39" fmla="*/ 333 h 618"/>
                      <a:gd name="T40" fmla="*/ 122 w 282"/>
                      <a:gd name="T41" fmla="*/ 259 h 618"/>
                      <a:gd name="T42" fmla="*/ 16 w 282"/>
                      <a:gd name="T43" fmla="*/ 236 h 618"/>
                      <a:gd name="T44" fmla="*/ 109 w 282"/>
                      <a:gd name="T45" fmla="*/ 0 h 618"/>
                      <a:gd name="T46" fmla="*/ 282 w 282"/>
                      <a:gd name="T47" fmla="*/ 0 h 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82" h="618">
                        <a:moveTo>
                          <a:pt x="282" y="0"/>
                        </a:moveTo>
                        <a:cubicBezTo>
                          <a:pt x="274" y="25"/>
                          <a:pt x="264" y="50"/>
                          <a:pt x="255" y="76"/>
                        </a:cubicBezTo>
                        <a:cubicBezTo>
                          <a:pt x="206" y="76"/>
                          <a:pt x="157" y="76"/>
                          <a:pt x="109" y="76"/>
                        </a:cubicBezTo>
                        <a:cubicBezTo>
                          <a:pt x="98" y="103"/>
                          <a:pt x="87" y="130"/>
                          <a:pt x="77" y="157"/>
                        </a:cubicBezTo>
                        <a:cubicBezTo>
                          <a:pt x="140" y="169"/>
                          <a:pt x="191" y="198"/>
                          <a:pt x="227" y="246"/>
                        </a:cubicBezTo>
                        <a:cubicBezTo>
                          <a:pt x="259" y="287"/>
                          <a:pt x="275" y="334"/>
                          <a:pt x="275" y="389"/>
                        </a:cubicBezTo>
                        <a:cubicBezTo>
                          <a:pt x="275" y="421"/>
                          <a:pt x="269" y="451"/>
                          <a:pt x="259" y="478"/>
                        </a:cubicBezTo>
                        <a:cubicBezTo>
                          <a:pt x="249" y="506"/>
                          <a:pt x="236" y="528"/>
                          <a:pt x="220" y="548"/>
                        </a:cubicBezTo>
                        <a:cubicBezTo>
                          <a:pt x="204" y="567"/>
                          <a:pt x="187" y="582"/>
                          <a:pt x="167" y="594"/>
                        </a:cubicBezTo>
                        <a:cubicBezTo>
                          <a:pt x="140" y="611"/>
                          <a:pt x="112" y="618"/>
                          <a:pt x="83" y="618"/>
                        </a:cubicBezTo>
                        <a:cubicBezTo>
                          <a:pt x="54" y="618"/>
                          <a:pt x="33" y="612"/>
                          <a:pt x="20" y="600"/>
                        </a:cubicBezTo>
                        <a:cubicBezTo>
                          <a:pt x="7" y="587"/>
                          <a:pt x="0" y="574"/>
                          <a:pt x="0" y="559"/>
                        </a:cubicBezTo>
                        <a:cubicBezTo>
                          <a:pt x="0" y="550"/>
                          <a:pt x="3" y="543"/>
                          <a:pt x="8" y="536"/>
                        </a:cubicBezTo>
                        <a:cubicBezTo>
                          <a:pt x="13" y="530"/>
                          <a:pt x="20" y="527"/>
                          <a:pt x="29" y="527"/>
                        </a:cubicBezTo>
                        <a:cubicBezTo>
                          <a:pt x="35" y="527"/>
                          <a:pt x="40" y="528"/>
                          <a:pt x="45" y="531"/>
                        </a:cubicBezTo>
                        <a:cubicBezTo>
                          <a:pt x="50" y="533"/>
                          <a:pt x="58" y="539"/>
                          <a:pt x="69" y="549"/>
                        </a:cubicBezTo>
                        <a:cubicBezTo>
                          <a:pt x="86" y="565"/>
                          <a:pt x="105" y="572"/>
                          <a:pt x="123" y="572"/>
                        </a:cubicBezTo>
                        <a:cubicBezTo>
                          <a:pt x="151" y="572"/>
                          <a:pt x="176" y="559"/>
                          <a:pt x="197" y="532"/>
                        </a:cubicBezTo>
                        <a:cubicBezTo>
                          <a:pt x="218" y="506"/>
                          <a:pt x="228" y="474"/>
                          <a:pt x="228" y="436"/>
                        </a:cubicBezTo>
                        <a:cubicBezTo>
                          <a:pt x="228" y="399"/>
                          <a:pt x="219" y="365"/>
                          <a:pt x="200" y="333"/>
                        </a:cubicBezTo>
                        <a:cubicBezTo>
                          <a:pt x="181" y="301"/>
                          <a:pt x="155" y="277"/>
                          <a:pt x="122" y="259"/>
                        </a:cubicBezTo>
                        <a:cubicBezTo>
                          <a:pt x="96" y="246"/>
                          <a:pt x="60" y="238"/>
                          <a:pt x="16" y="236"/>
                        </a:cubicBezTo>
                        <a:cubicBezTo>
                          <a:pt x="46" y="157"/>
                          <a:pt x="78" y="79"/>
                          <a:pt x="109" y="0"/>
                        </a:cubicBezTo>
                        <a:cubicBezTo>
                          <a:pt x="167" y="0"/>
                          <a:pt x="225" y="0"/>
                          <a:pt x="282" y="0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7" name="任意多边形: 形状 566">
                    <a:extLst>
                      <a:ext uri="{FF2B5EF4-FFF2-40B4-BE49-F238E27FC236}">
                        <a16:creationId xmlns:a16="http://schemas.microsoft.com/office/drawing/2014/main" id="{A3916603-1684-40B8-9BD8-C59986AFF0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3302" y="150125"/>
                    <a:ext cx="72000" cy="72000"/>
                  </a:xfrm>
                  <a:custGeom>
                    <a:avLst/>
                    <a:gdLst>
                      <a:gd name="T0" fmla="*/ 0 w 529"/>
                      <a:gd name="T1" fmla="*/ 0 h 618"/>
                      <a:gd name="T2" fmla="*/ 132 w 529"/>
                      <a:gd name="T3" fmla="*/ 0 h 618"/>
                      <a:gd name="T4" fmla="*/ 428 w 529"/>
                      <a:gd name="T5" fmla="*/ 456 h 618"/>
                      <a:gd name="T6" fmla="*/ 428 w 529"/>
                      <a:gd name="T7" fmla="*/ 105 h 618"/>
                      <a:gd name="T8" fmla="*/ 418 w 529"/>
                      <a:gd name="T9" fmla="*/ 35 h 618"/>
                      <a:gd name="T10" fmla="*/ 377 w 529"/>
                      <a:gd name="T11" fmla="*/ 16 h 618"/>
                      <a:gd name="T12" fmla="*/ 360 w 529"/>
                      <a:gd name="T13" fmla="*/ 16 h 618"/>
                      <a:gd name="T14" fmla="*/ 360 w 529"/>
                      <a:gd name="T15" fmla="*/ 0 h 618"/>
                      <a:gd name="T16" fmla="*/ 529 w 529"/>
                      <a:gd name="T17" fmla="*/ 0 h 618"/>
                      <a:gd name="T18" fmla="*/ 529 w 529"/>
                      <a:gd name="T19" fmla="*/ 16 h 618"/>
                      <a:gd name="T20" fmla="*/ 511 w 529"/>
                      <a:gd name="T21" fmla="*/ 16 h 618"/>
                      <a:gd name="T22" fmla="*/ 468 w 529"/>
                      <a:gd name="T23" fmla="*/ 40 h 618"/>
                      <a:gd name="T24" fmla="*/ 460 w 529"/>
                      <a:gd name="T25" fmla="*/ 105 h 618"/>
                      <a:gd name="T26" fmla="*/ 460 w 529"/>
                      <a:gd name="T27" fmla="*/ 618 h 618"/>
                      <a:gd name="T28" fmla="*/ 447 w 529"/>
                      <a:gd name="T29" fmla="*/ 618 h 618"/>
                      <a:gd name="T30" fmla="*/ 127 w 529"/>
                      <a:gd name="T31" fmla="*/ 128 h 618"/>
                      <a:gd name="T32" fmla="*/ 127 w 529"/>
                      <a:gd name="T33" fmla="*/ 502 h 618"/>
                      <a:gd name="T34" fmla="*/ 137 w 529"/>
                      <a:gd name="T35" fmla="*/ 572 h 618"/>
                      <a:gd name="T36" fmla="*/ 179 w 529"/>
                      <a:gd name="T37" fmla="*/ 591 h 618"/>
                      <a:gd name="T38" fmla="*/ 196 w 529"/>
                      <a:gd name="T39" fmla="*/ 591 h 618"/>
                      <a:gd name="T40" fmla="*/ 196 w 529"/>
                      <a:gd name="T41" fmla="*/ 608 h 618"/>
                      <a:gd name="T42" fmla="*/ 27 w 529"/>
                      <a:gd name="T43" fmla="*/ 608 h 618"/>
                      <a:gd name="T44" fmla="*/ 27 w 529"/>
                      <a:gd name="T45" fmla="*/ 591 h 618"/>
                      <a:gd name="T46" fmla="*/ 44 w 529"/>
                      <a:gd name="T47" fmla="*/ 591 h 618"/>
                      <a:gd name="T48" fmla="*/ 88 w 529"/>
                      <a:gd name="T49" fmla="*/ 568 h 618"/>
                      <a:gd name="T50" fmla="*/ 96 w 529"/>
                      <a:gd name="T51" fmla="*/ 502 h 618"/>
                      <a:gd name="T52" fmla="*/ 96 w 529"/>
                      <a:gd name="T53" fmla="*/ 79 h 618"/>
                      <a:gd name="T54" fmla="*/ 64 w 529"/>
                      <a:gd name="T55" fmla="*/ 39 h 618"/>
                      <a:gd name="T56" fmla="*/ 32 w 529"/>
                      <a:gd name="T57" fmla="*/ 20 h 618"/>
                      <a:gd name="T58" fmla="*/ 0 w 529"/>
                      <a:gd name="T59" fmla="*/ 16 h 618"/>
                      <a:gd name="T60" fmla="*/ 0 w 529"/>
                      <a:gd name="T61" fmla="*/ 0 h 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29" h="618">
                        <a:moveTo>
                          <a:pt x="0" y="0"/>
                        </a:moveTo>
                        <a:cubicBezTo>
                          <a:pt x="44" y="0"/>
                          <a:pt x="88" y="0"/>
                          <a:pt x="132" y="0"/>
                        </a:cubicBezTo>
                        <a:cubicBezTo>
                          <a:pt x="229" y="153"/>
                          <a:pt x="331" y="303"/>
                          <a:pt x="428" y="456"/>
                        </a:cubicBezTo>
                        <a:cubicBezTo>
                          <a:pt x="428" y="339"/>
                          <a:pt x="428" y="222"/>
                          <a:pt x="428" y="105"/>
                        </a:cubicBezTo>
                        <a:cubicBezTo>
                          <a:pt x="428" y="68"/>
                          <a:pt x="425" y="44"/>
                          <a:pt x="418" y="35"/>
                        </a:cubicBezTo>
                        <a:cubicBezTo>
                          <a:pt x="410" y="22"/>
                          <a:pt x="396" y="16"/>
                          <a:pt x="377" y="16"/>
                        </a:cubicBezTo>
                        <a:cubicBezTo>
                          <a:pt x="371" y="16"/>
                          <a:pt x="365" y="16"/>
                          <a:pt x="360" y="16"/>
                        </a:cubicBezTo>
                        <a:cubicBezTo>
                          <a:pt x="360" y="11"/>
                          <a:pt x="360" y="5"/>
                          <a:pt x="360" y="0"/>
                        </a:cubicBezTo>
                        <a:cubicBezTo>
                          <a:pt x="416" y="0"/>
                          <a:pt x="472" y="0"/>
                          <a:pt x="529" y="0"/>
                        </a:cubicBezTo>
                        <a:cubicBezTo>
                          <a:pt x="529" y="5"/>
                          <a:pt x="529" y="11"/>
                          <a:pt x="529" y="16"/>
                        </a:cubicBezTo>
                        <a:cubicBezTo>
                          <a:pt x="523" y="16"/>
                          <a:pt x="517" y="16"/>
                          <a:pt x="511" y="16"/>
                        </a:cubicBezTo>
                        <a:cubicBezTo>
                          <a:pt x="491" y="16"/>
                          <a:pt x="476" y="24"/>
                          <a:pt x="468" y="40"/>
                        </a:cubicBezTo>
                        <a:cubicBezTo>
                          <a:pt x="463" y="49"/>
                          <a:pt x="460" y="71"/>
                          <a:pt x="460" y="105"/>
                        </a:cubicBezTo>
                        <a:cubicBezTo>
                          <a:pt x="460" y="276"/>
                          <a:pt x="460" y="447"/>
                          <a:pt x="460" y="618"/>
                        </a:cubicBezTo>
                        <a:cubicBezTo>
                          <a:pt x="456" y="618"/>
                          <a:pt x="451" y="618"/>
                          <a:pt x="447" y="618"/>
                        </a:cubicBezTo>
                        <a:cubicBezTo>
                          <a:pt x="342" y="453"/>
                          <a:pt x="232" y="292"/>
                          <a:pt x="127" y="128"/>
                        </a:cubicBezTo>
                        <a:cubicBezTo>
                          <a:pt x="127" y="253"/>
                          <a:pt x="127" y="377"/>
                          <a:pt x="127" y="502"/>
                        </a:cubicBezTo>
                        <a:cubicBezTo>
                          <a:pt x="127" y="540"/>
                          <a:pt x="131" y="563"/>
                          <a:pt x="137" y="572"/>
                        </a:cubicBezTo>
                        <a:cubicBezTo>
                          <a:pt x="146" y="585"/>
                          <a:pt x="160" y="591"/>
                          <a:pt x="179" y="591"/>
                        </a:cubicBezTo>
                        <a:cubicBezTo>
                          <a:pt x="185" y="591"/>
                          <a:pt x="190" y="591"/>
                          <a:pt x="196" y="591"/>
                        </a:cubicBezTo>
                        <a:cubicBezTo>
                          <a:pt x="196" y="597"/>
                          <a:pt x="196" y="602"/>
                          <a:pt x="196" y="608"/>
                        </a:cubicBezTo>
                        <a:cubicBezTo>
                          <a:pt x="140" y="608"/>
                          <a:pt x="83" y="608"/>
                          <a:pt x="27" y="608"/>
                        </a:cubicBezTo>
                        <a:cubicBezTo>
                          <a:pt x="27" y="602"/>
                          <a:pt x="27" y="597"/>
                          <a:pt x="27" y="591"/>
                        </a:cubicBezTo>
                        <a:cubicBezTo>
                          <a:pt x="33" y="591"/>
                          <a:pt x="38" y="591"/>
                          <a:pt x="44" y="591"/>
                        </a:cubicBezTo>
                        <a:cubicBezTo>
                          <a:pt x="65" y="591"/>
                          <a:pt x="79" y="584"/>
                          <a:pt x="88" y="568"/>
                        </a:cubicBezTo>
                        <a:cubicBezTo>
                          <a:pt x="93" y="558"/>
                          <a:pt x="96" y="536"/>
                          <a:pt x="96" y="502"/>
                        </a:cubicBezTo>
                        <a:cubicBezTo>
                          <a:pt x="96" y="361"/>
                          <a:pt x="96" y="220"/>
                          <a:pt x="96" y="79"/>
                        </a:cubicBezTo>
                        <a:cubicBezTo>
                          <a:pt x="82" y="59"/>
                          <a:pt x="71" y="45"/>
                          <a:pt x="64" y="39"/>
                        </a:cubicBezTo>
                        <a:cubicBezTo>
                          <a:pt x="57" y="32"/>
                          <a:pt x="46" y="26"/>
                          <a:pt x="32" y="20"/>
                        </a:cubicBezTo>
                        <a:cubicBezTo>
                          <a:pt x="25" y="17"/>
                          <a:pt x="14" y="16"/>
                          <a:pt x="0" y="16"/>
                        </a:cubicBezTo>
                        <a:cubicBezTo>
                          <a:pt x="0" y="11"/>
                          <a:pt x="0" y="5"/>
                          <a:pt x="0" y="0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8" name="任意多边形: 形状 567">
                    <a:extLst>
                      <a:ext uri="{FF2B5EF4-FFF2-40B4-BE49-F238E27FC236}">
                        <a16:creationId xmlns:a16="http://schemas.microsoft.com/office/drawing/2014/main" id="{35922D10-8E80-4018-A8FD-179B95148599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0472" y="177420"/>
                    <a:ext cx="59055" cy="99695"/>
                  </a:xfrm>
                  <a:custGeom>
                    <a:avLst/>
                    <a:gdLst>
                      <a:gd name="T0" fmla="*/ 0 w 2096"/>
                      <a:gd name="T1" fmla="*/ 2134 h 4207"/>
                      <a:gd name="T2" fmla="*/ 167 w 2096"/>
                      <a:gd name="T3" fmla="*/ 939 h 4207"/>
                      <a:gd name="T4" fmla="*/ 612 w 2096"/>
                      <a:gd name="T5" fmla="*/ 195 h 4207"/>
                      <a:gd name="T6" fmla="*/ 1057 w 2096"/>
                      <a:gd name="T7" fmla="*/ 0 h 4207"/>
                      <a:gd name="T8" fmla="*/ 1726 w 2096"/>
                      <a:gd name="T9" fmla="*/ 475 h 4207"/>
                      <a:gd name="T10" fmla="*/ 2096 w 2096"/>
                      <a:gd name="T11" fmla="*/ 2071 h 4207"/>
                      <a:gd name="T12" fmla="*/ 1934 w 2096"/>
                      <a:gd name="T13" fmla="*/ 3269 h 4207"/>
                      <a:gd name="T14" fmla="*/ 1520 w 2096"/>
                      <a:gd name="T15" fmla="*/ 3983 h 4207"/>
                      <a:gd name="T16" fmla="*/ 1033 w 2096"/>
                      <a:gd name="T17" fmla="*/ 4207 h 4207"/>
                      <a:gd name="T18" fmla="*/ 261 w 2096"/>
                      <a:gd name="T19" fmla="*/ 3523 h 4207"/>
                      <a:gd name="T20" fmla="*/ 0 w 2096"/>
                      <a:gd name="T21" fmla="*/ 2134 h 4207"/>
                      <a:gd name="T22" fmla="*/ 468 w 2096"/>
                      <a:gd name="T23" fmla="*/ 2208 h 4207"/>
                      <a:gd name="T24" fmla="*/ 634 w 2096"/>
                      <a:gd name="T25" fmla="*/ 3574 h 4207"/>
                      <a:gd name="T26" fmla="*/ 1040 w 2096"/>
                      <a:gd name="T27" fmla="*/ 4020 h 4207"/>
                      <a:gd name="T28" fmla="*/ 1308 w 2096"/>
                      <a:gd name="T29" fmla="*/ 3873 h 4207"/>
                      <a:gd name="T30" fmla="*/ 1518 w 2096"/>
                      <a:gd name="T31" fmla="*/ 3389 h 4207"/>
                      <a:gd name="T32" fmla="*/ 1628 w 2096"/>
                      <a:gd name="T33" fmla="*/ 1940 h 4207"/>
                      <a:gd name="T34" fmla="*/ 1513 w 2096"/>
                      <a:gd name="T35" fmla="*/ 783 h 4207"/>
                      <a:gd name="T36" fmla="*/ 1291 w 2096"/>
                      <a:gd name="T37" fmla="*/ 296 h 4207"/>
                      <a:gd name="T38" fmla="*/ 1054 w 2096"/>
                      <a:gd name="T39" fmla="*/ 198 h 4207"/>
                      <a:gd name="T40" fmla="*/ 765 w 2096"/>
                      <a:gd name="T41" fmla="*/ 380 h 4207"/>
                      <a:gd name="T42" fmla="*/ 531 w 2096"/>
                      <a:gd name="T43" fmla="*/ 1159 h 4207"/>
                      <a:gd name="T44" fmla="*/ 468 w 2096"/>
                      <a:gd name="T45" fmla="*/ 2208 h 4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096" h="4207">
                        <a:moveTo>
                          <a:pt x="0" y="2134"/>
                        </a:moveTo>
                        <a:cubicBezTo>
                          <a:pt x="0" y="1670"/>
                          <a:pt x="57" y="1274"/>
                          <a:pt x="167" y="939"/>
                        </a:cubicBezTo>
                        <a:cubicBezTo>
                          <a:pt x="278" y="606"/>
                          <a:pt x="430" y="361"/>
                          <a:pt x="612" y="195"/>
                        </a:cubicBezTo>
                        <a:cubicBezTo>
                          <a:pt x="754" y="64"/>
                          <a:pt x="904" y="0"/>
                          <a:pt x="1057" y="0"/>
                        </a:cubicBezTo>
                        <a:cubicBezTo>
                          <a:pt x="1305" y="0"/>
                          <a:pt x="1530" y="156"/>
                          <a:pt x="1726" y="475"/>
                        </a:cubicBezTo>
                        <a:cubicBezTo>
                          <a:pt x="1969" y="869"/>
                          <a:pt x="2096" y="1399"/>
                          <a:pt x="2096" y="2071"/>
                        </a:cubicBezTo>
                        <a:cubicBezTo>
                          <a:pt x="2096" y="2540"/>
                          <a:pt x="2039" y="2940"/>
                          <a:pt x="1934" y="3269"/>
                        </a:cubicBezTo>
                        <a:cubicBezTo>
                          <a:pt x="1828" y="3599"/>
                          <a:pt x="1686" y="3836"/>
                          <a:pt x="1520" y="3983"/>
                        </a:cubicBezTo>
                        <a:cubicBezTo>
                          <a:pt x="1352" y="4134"/>
                          <a:pt x="1188" y="4207"/>
                          <a:pt x="1033" y="4207"/>
                        </a:cubicBezTo>
                        <a:cubicBezTo>
                          <a:pt x="724" y="4207"/>
                          <a:pt x="463" y="3982"/>
                          <a:pt x="261" y="3523"/>
                        </a:cubicBezTo>
                        <a:cubicBezTo>
                          <a:pt x="89" y="3136"/>
                          <a:pt x="0" y="2674"/>
                          <a:pt x="0" y="2134"/>
                        </a:cubicBezTo>
                        <a:close/>
                        <a:moveTo>
                          <a:pt x="468" y="2208"/>
                        </a:moveTo>
                        <a:cubicBezTo>
                          <a:pt x="468" y="2767"/>
                          <a:pt x="526" y="3221"/>
                          <a:pt x="634" y="3574"/>
                        </a:cubicBezTo>
                        <a:cubicBezTo>
                          <a:pt x="723" y="3871"/>
                          <a:pt x="860" y="4020"/>
                          <a:pt x="1040" y="4020"/>
                        </a:cubicBezTo>
                        <a:cubicBezTo>
                          <a:pt x="1126" y="4020"/>
                          <a:pt x="1216" y="3972"/>
                          <a:pt x="1308" y="3873"/>
                        </a:cubicBezTo>
                        <a:cubicBezTo>
                          <a:pt x="1400" y="3776"/>
                          <a:pt x="1471" y="3616"/>
                          <a:pt x="1518" y="3389"/>
                        </a:cubicBezTo>
                        <a:cubicBezTo>
                          <a:pt x="1591" y="3045"/>
                          <a:pt x="1628" y="2564"/>
                          <a:pt x="1628" y="1940"/>
                        </a:cubicBezTo>
                        <a:cubicBezTo>
                          <a:pt x="1628" y="1476"/>
                          <a:pt x="1589" y="1091"/>
                          <a:pt x="1513" y="783"/>
                        </a:cubicBezTo>
                        <a:cubicBezTo>
                          <a:pt x="1457" y="553"/>
                          <a:pt x="1381" y="393"/>
                          <a:pt x="1291" y="296"/>
                        </a:cubicBezTo>
                        <a:cubicBezTo>
                          <a:pt x="1227" y="229"/>
                          <a:pt x="1148" y="198"/>
                          <a:pt x="1054" y="198"/>
                        </a:cubicBezTo>
                        <a:cubicBezTo>
                          <a:pt x="947" y="198"/>
                          <a:pt x="848" y="256"/>
                          <a:pt x="765" y="380"/>
                        </a:cubicBezTo>
                        <a:cubicBezTo>
                          <a:pt x="652" y="545"/>
                          <a:pt x="571" y="804"/>
                          <a:pt x="531" y="1159"/>
                        </a:cubicBezTo>
                        <a:cubicBezTo>
                          <a:pt x="491" y="1515"/>
                          <a:pt x="468" y="1865"/>
                          <a:pt x="468" y="220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9" name="任意多边形: 形状 568">
                    <a:extLst>
                      <a:ext uri="{FF2B5EF4-FFF2-40B4-BE49-F238E27FC236}">
                        <a16:creationId xmlns:a16="http://schemas.microsoft.com/office/drawing/2014/main" id="{81D32055-A314-4704-92C5-EA6F822FB7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296" y="320722"/>
                    <a:ext cx="36195" cy="98425"/>
                  </a:xfrm>
                  <a:custGeom>
                    <a:avLst/>
                    <a:gdLst>
                      <a:gd name="T0" fmla="*/ 0 w 191"/>
                      <a:gd name="T1" fmla="*/ 72 h 621"/>
                      <a:gd name="T2" fmla="*/ 118 w 191"/>
                      <a:gd name="T3" fmla="*/ 0 h 621"/>
                      <a:gd name="T4" fmla="*/ 130 w 191"/>
                      <a:gd name="T5" fmla="*/ 0 h 621"/>
                      <a:gd name="T6" fmla="*/ 130 w 191"/>
                      <a:gd name="T7" fmla="*/ 514 h 621"/>
                      <a:gd name="T8" fmla="*/ 134 w 191"/>
                      <a:gd name="T9" fmla="*/ 577 h 621"/>
                      <a:gd name="T10" fmla="*/ 148 w 191"/>
                      <a:gd name="T11" fmla="*/ 596 h 621"/>
                      <a:gd name="T12" fmla="*/ 191 w 191"/>
                      <a:gd name="T13" fmla="*/ 604 h 621"/>
                      <a:gd name="T14" fmla="*/ 191 w 191"/>
                      <a:gd name="T15" fmla="*/ 621 h 621"/>
                      <a:gd name="T16" fmla="*/ 9 w 191"/>
                      <a:gd name="T17" fmla="*/ 621 h 621"/>
                      <a:gd name="T18" fmla="*/ 9 w 191"/>
                      <a:gd name="T19" fmla="*/ 604 h 621"/>
                      <a:gd name="T20" fmla="*/ 53 w 191"/>
                      <a:gd name="T21" fmla="*/ 596 h 621"/>
                      <a:gd name="T22" fmla="*/ 67 w 191"/>
                      <a:gd name="T23" fmla="*/ 579 h 621"/>
                      <a:gd name="T24" fmla="*/ 71 w 191"/>
                      <a:gd name="T25" fmla="*/ 514 h 621"/>
                      <a:gd name="T26" fmla="*/ 71 w 191"/>
                      <a:gd name="T27" fmla="*/ 185 h 621"/>
                      <a:gd name="T28" fmla="*/ 68 w 191"/>
                      <a:gd name="T29" fmla="*/ 100 h 621"/>
                      <a:gd name="T30" fmla="*/ 59 w 191"/>
                      <a:gd name="T31" fmla="*/ 79 h 621"/>
                      <a:gd name="T32" fmla="*/ 43 w 191"/>
                      <a:gd name="T33" fmla="*/ 72 h 621"/>
                      <a:gd name="T34" fmla="*/ 6 w 191"/>
                      <a:gd name="T35" fmla="*/ 86 h 621"/>
                      <a:gd name="T36" fmla="*/ 0 w 191"/>
                      <a:gd name="T37" fmla="*/ 72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91" h="621">
                        <a:moveTo>
                          <a:pt x="0" y="72"/>
                        </a:moveTo>
                        <a:cubicBezTo>
                          <a:pt x="39" y="48"/>
                          <a:pt x="79" y="24"/>
                          <a:pt x="118" y="0"/>
                        </a:cubicBezTo>
                        <a:cubicBezTo>
                          <a:pt x="122" y="0"/>
                          <a:pt x="126" y="0"/>
                          <a:pt x="130" y="0"/>
                        </a:cubicBezTo>
                        <a:cubicBezTo>
                          <a:pt x="130" y="171"/>
                          <a:pt x="130" y="342"/>
                          <a:pt x="130" y="514"/>
                        </a:cubicBezTo>
                        <a:cubicBezTo>
                          <a:pt x="130" y="548"/>
                          <a:pt x="131" y="569"/>
                          <a:pt x="134" y="577"/>
                        </a:cubicBezTo>
                        <a:cubicBezTo>
                          <a:pt x="136" y="586"/>
                          <a:pt x="141" y="592"/>
                          <a:pt x="148" y="596"/>
                        </a:cubicBezTo>
                        <a:cubicBezTo>
                          <a:pt x="155" y="601"/>
                          <a:pt x="169" y="604"/>
                          <a:pt x="191" y="604"/>
                        </a:cubicBezTo>
                        <a:cubicBezTo>
                          <a:pt x="191" y="610"/>
                          <a:pt x="191" y="615"/>
                          <a:pt x="191" y="621"/>
                        </a:cubicBezTo>
                        <a:cubicBezTo>
                          <a:pt x="131" y="621"/>
                          <a:pt x="70" y="621"/>
                          <a:pt x="9" y="621"/>
                        </a:cubicBezTo>
                        <a:cubicBezTo>
                          <a:pt x="9" y="615"/>
                          <a:pt x="9" y="610"/>
                          <a:pt x="9" y="604"/>
                        </a:cubicBezTo>
                        <a:cubicBezTo>
                          <a:pt x="32" y="604"/>
                          <a:pt x="46" y="601"/>
                          <a:pt x="53" y="596"/>
                        </a:cubicBezTo>
                        <a:cubicBezTo>
                          <a:pt x="60" y="592"/>
                          <a:pt x="65" y="587"/>
                          <a:pt x="67" y="579"/>
                        </a:cubicBezTo>
                        <a:cubicBezTo>
                          <a:pt x="70" y="572"/>
                          <a:pt x="71" y="550"/>
                          <a:pt x="71" y="514"/>
                        </a:cubicBezTo>
                        <a:cubicBezTo>
                          <a:pt x="71" y="404"/>
                          <a:pt x="71" y="295"/>
                          <a:pt x="71" y="185"/>
                        </a:cubicBezTo>
                        <a:cubicBezTo>
                          <a:pt x="71" y="141"/>
                          <a:pt x="70" y="113"/>
                          <a:pt x="68" y="100"/>
                        </a:cubicBezTo>
                        <a:cubicBezTo>
                          <a:pt x="66" y="91"/>
                          <a:pt x="63" y="83"/>
                          <a:pt x="59" y="79"/>
                        </a:cubicBezTo>
                        <a:cubicBezTo>
                          <a:pt x="54" y="74"/>
                          <a:pt x="49" y="72"/>
                          <a:pt x="43" y="72"/>
                        </a:cubicBezTo>
                        <a:cubicBezTo>
                          <a:pt x="34" y="72"/>
                          <a:pt x="21" y="77"/>
                          <a:pt x="6" y="86"/>
                        </a:cubicBezTo>
                        <a:cubicBezTo>
                          <a:pt x="4" y="81"/>
                          <a:pt x="2" y="77"/>
                          <a:pt x="0" y="72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70" name="任意多边形: 形状 569">
                    <a:extLst>
                      <a:ext uri="{FF2B5EF4-FFF2-40B4-BE49-F238E27FC236}">
                        <a16:creationId xmlns:a16="http://schemas.microsoft.com/office/drawing/2014/main" id="{85956485-C3D5-4521-86AF-294E94DE9C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472" y="470847"/>
                    <a:ext cx="60960" cy="98425"/>
                  </a:xfrm>
                  <a:custGeom>
                    <a:avLst/>
                    <a:gdLst>
                      <a:gd name="T0" fmla="*/ 321 w 321"/>
                      <a:gd name="T1" fmla="*/ 504 h 621"/>
                      <a:gd name="T2" fmla="*/ 287 w 321"/>
                      <a:gd name="T3" fmla="*/ 621 h 621"/>
                      <a:gd name="T4" fmla="*/ 0 w 321"/>
                      <a:gd name="T5" fmla="*/ 621 h 621"/>
                      <a:gd name="T6" fmla="*/ 0 w 321"/>
                      <a:gd name="T7" fmla="*/ 604 h 621"/>
                      <a:gd name="T8" fmla="*/ 178 w 321"/>
                      <a:gd name="T9" fmla="*/ 368 h 621"/>
                      <a:gd name="T10" fmla="*/ 230 w 321"/>
                      <a:gd name="T11" fmla="*/ 201 h 621"/>
                      <a:gd name="T12" fmla="*/ 202 w 321"/>
                      <a:gd name="T13" fmla="*/ 106 h 621"/>
                      <a:gd name="T14" fmla="*/ 134 w 321"/>
                      <a:gd name="T15" fmla="*/ 69 h 621"/>
                      <a:gd name="T16" fmla="*/ 70 w 321"/>
                      <a:gd name="T17" fmla="*/ 95 h 621"/>
                      <a:gd name="T18" fmla="*/ 28 w 321"/>
                      <a:gd name="T19" fmla="*/ 172 h 621"/>
                      <a:gd name="T20" fmla="*/ 15 w 321"/>
                      <a:gd name="T21" fmla="*/ 172 h 621"/>
                      <a:gd name="T22" fmla="*/ 60 w 321"/>
                      <a:gd name="T23" fmla="*/ 44 h 621"/>
                      <a:gd name="T24" fmla="*/ 153 w 321"/>
                      <a:gd name="T25" fmla="*/ 0 h 621"/>
                      <a:gd name="T26" fmla="*/ 252 w 321"/>
                      <a:gd name="T27" fmla="*/ 48 h 621"/>
                      <a:gd name="T28" fmla="*/ 291 w 321"/>
                      <a:gd name="T29" fmla="*/ 160 h 621"/>
                      <a:gd name="T30" fmla="*/ 274 w 321"/>
                      <a:gd name="T31" fmla="*/ 252 h 621"/>
                      <a:gd name="T32" fmla="*/ 188 w 321"/>
                      <a:gd name="T33" fmla="*/ 406 h 621"/>
                      <a:gd name="T34" fmla="*/ 77 w 321"/>
                      <a:gd name="T35" fmla="*/ 553 h 621"/>
                      <a:gd name="T36" fmla="*/ 203 w 321"/>
                      <a:gd name="T37" fmla="*/ 553 h 621"/>
                      <a:gd name="T38" fmla="*/ 258 w 321"/>
                      <a:gd name="T39" fmla="*/ 549 h 621"/>
                      <a:gd name="T40" fmla="*/ 286 w 321"/>
                      <a:gd name="T41" fmla="*/ 535 h 621"/>
                      <a:gd name="T42" fmla="*/ 307 w 321"/>
                      <a:gd name="T43" fmla="*/ 504 h 621"/>
                      <a:gd name="T44" fmla="*/ 321 w 321"/>
                      <a:gd name="T45" fmla="*/ 504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21" h="621">
                        <a:moveTo>
                          <a:pt x="321" y="504"/>
                        </a:moveTo>
                        <a:cubicBezTo>
                          <a:pt x="309" y="543"/>
                          <a:pt x="298" y="582"/>
                          <a:pt x="287" y="621"/>
                        </a:cubicBezTo>
                        <a:cubicBezTo>
                          <a:pt x="191" y="621"/>
                          <a:pt x="96" y="621"/>
                          <a:pt x="0" y="621"/>
                        </a:cubicBezTo>
                        <a:cubicBezTo>
                          <a:pt x="0" y="615"/>
                          <a:pt x="0" y="610"/>
                          <a:pt x="0" y="604"/>
                        </a:cubicBezTo>
                        <a:cubicBezTo>
                          <a:pt x="84" y="507"/>
                          <a:pt x="144" y="430"/>
                          <a:pt x="178" y="368"/>
                        </a:cubicBezTo>
                        <a:cubicBezTo>
                          <a:pt x="212" y="307"/>
                          <a:pt x="230" y="252"/>
                          <a:pt x="230" y="201"/>
                        </a:cubicBezTo>
                        <a:cubicBezTo>
                          <a:pt x="230" y="162"/>
                          <a:pt x="220" y="131"/>
                          <a:pt x="202" y="106"/>
                        </a:cubicBezTo>
                        <a:cubicBezTo>
                          <a:pt x="183" y="81"/>
                          <a:pt x="160" y="69"/>
                          <a:pt x="134" y="69"/>
                        </a:cubicBezTo>
                        <a:cubicBezTo>
                          <a:pt x="110" y="69"/>
                          <a:pt x="89" y="77"/>
                          <a:pt x="70" y="95"/>
                        </a:cubicBezTo>
                        <a:cubicBezTo>
                          <a:pt x="51" y="112"/>
                          <a:pt x="36" y="138"/>
                          <a:pt x="28" y="172"/>
                        </a:cubicBezTo>
                        <a:cubicBezTo>
                          <a:pt x="23" y="172"/>
                          <a:pt x="19" y="172"/>
                          <a:pt x="15" y="172"/>
                        </a:cubicBezTo>
                        <a:cubicBezTo>
                          <a:pt x="20" y="117"/>
                          <a:pt x="36" y="74"/>
                          <a:pt x="60" y="44"/>
                        </a:cubicBezTo>
                        <a:cubicBezTo>
                          <a:pt x="85" y="15"/>
                          <a:pt x="116" y="0"/>
                          <a:pt x="153" y="0"/>
                        </a:cubicBezTo>
                        <a:cubicBezTo>
                          <a:pt x="192" y="0"/>
                          <a:pt x="225" y="15"/>
                          <a:pt x="252" y="48"/>
                        </a:cubicBezTo>
                        <a:cubicBezTo>
                          <a:pt x="277" y="80"/>
                          <a:pt x="291" y="117"/>
                          <a:pt x="291" y="160"/>
                        </a:cubicBezTo>
                        <a:cubicBezTo>
                          <a:pt x="291" y="191"/>
                          <a:pt x="285" y="221"/>
                          <a:pt x="274" y="252"/>
                        </a:cubicBezTo>
                        <a:cubicBezTo>
                          <a:pt x="256" y="301"/>
                          <a:pt x="227" y="351"/>
                          <a:pt x="188" y="406"/>
                        </a:cubicBezTo>
                        <a:cubicBezTo>
                          <a:pt x="129" y="488"/>
                          <a:pt x="91" y="536"/>
                          <a:pt x="77" y="553"/>
                        </a:cubicBezTo>
                        <a:cubicBezTo>
                          <a:pt x="119" y="553"/>
                          <a:pt x="161" y="553"/>
                          <a:pt x="203" y="553"/>
                        </a:cubicBezTo>
                        <a:cubicBezTo>
                          <a:pt x="229" y="553"/>
                          <a:pt x="247" y="552"/>
                          <a:pt x="258" y="549"/>
                        </a:cubicBezTo>
                        <a:cubicBezTo>
                          <a:pt x="268" y="547"/>
                          <a:pt x="277" y="542"/>
                          <a:pt x="286" y="535"/>
                        </a:cubicBezTo>
                        <a:cubicBezTo>
                          <a:pt x="294" y="527"/>
                          <a:pt x="301" y="517"/>
                          <a:pt x="307" y="504"/>
                        </a:cubicBezTo>
                        <a:cubicBezTo>
                          <a:pt x="312" y="504"/>
                          <a:pt x="316" y="504"/>
                          <a:pt x="321" y="504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71" name="任意多边形: 形状 570">
                    <a:extLst>
                      <a:ext uri="{FF2B5EF4-FFF2-40B4-BE49-F238E27FC236}">
                        <a16:creationId xmlns:a16="http://schemas.microsoft.com/office/drawing/2014/main" id="{E44ED99F-912F-445B-A980-BEFC3AE861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472" y="620973"/>
                    <a:ext cx="52070" cy="99695"/>
                  </a:xfrm>
                  <a:custGeom>
                    <a:avLst/>
                    <a:gdLst>
                      <a:gd name="T0" fmla="*/ 7 w 275"/>
                      <a:gd name="T1" fmla="*/ 128 h 631"/>
                      <a:gd name="T2" fmla="*/ 60 w 275"/>
                      <a:gd name="T3" fmla="*/ 33 h 631"/>
                      <a:gd name="T4" fmla="*/ 138 w 275"/>
                      <a:gd name="T5" fmla="*/ 0 h 631"/>
                      <a:gd name="T6" fmla="*/ 228 w 275"/>
                      <a:gd name="T7" fmla="*/ 48 h 631"/>
                      <a:gd name="T8" fmla="*/ 252 w 275"/>
                      <a:gd name="T9" fmla="*/ 123 h 631"/>
                      <a:gd name="T10" fmla="*/ 185 w 275"/>
                      <a:gd name="T11" fmla="*/ 261 h 631"/>
                      <a:gd name="T12" fmla="*/ 253 w 275"/>
                      <a:gd name="T13" fmla="*/ 323 h 631"/>
                      <a:gd name="T14" fmla="*/ 275 w 275"/>
                      <a:gd name="T15" fmla="*/ 419 h 631"/>
                      <a:gd name="T16" fmla="*/ 235 w 275"/>
                      <a:gd name="T17" fmla="*/ 556 h 631"/>
                      <a:gd name="T18" fmla="*/ 84 w 275"/>
                      <a:gd name="T19" fmla="*/ 631 h 631"/>
                      <a:gd name="T20" fmla="*/ 18 w 275"/>
                      <a:gd name="T21" fmla="*/ 616 h 631"/>
                      <a:gd name="T22" fmla="*/ 0 w 275"/>
                      <a:gd name="T23" fmla="*/ 583 h 631"/>
                      <a:gd name="T24" fmla="*/ 8 w 275"/>
                      <a:gd name="T25" fmla="*/ 561 h 631"/>
                      <a:gd name="T26" fmla="*/ 28 w 275"/>
                      <a:gd name="T27" fmla="*/ 551 h 631"/>
                      <a:gd name="T28" fmla="*/ 47 w 275"/>
                      <a:gd name="T29" fmla="*/ 554 h 631"/>
                      <a:gd name="T30" fmla="*/ 74 w 275"/>
                      <a:gd name="T31" fmla="*/ 570 h 631"/>
                      <a:gd name="T32" fmla="*/ 104 w 275"/>
                      <a:gd name="T33" fmla="*/ 588 h 631"/>
                      <a:gd name="T34" fmla="*/ 132 w 275"/>
                      <a:gd name="T35" fmla="*/ 592 h 631"/>
                      <a:gd name="T36" fmla="*/ 196 w 275"/>
                      <a:gd name="T37" fmla="*/ 557 h 631"/>
                      <a:gd name="T38" fmla="*/ 222 w 275"/>
                      <a:gd name="T39" fmla="*/ 473 h 631"/>
                      <a:gd name="T40" fmla="*/ 210 w 275"/>
                      <a:gd name="T41" fmla="*/ 404 h 631"/>
                      <a:gd name="T42" fmla="*/ 190 w 275"/>
                      <a:gd name="T43" fmla="*/ 366 h 631"/>
                      <a:gd name="T44" fmla="*/ 148 w 275"/>
                      <a:gd name="T45" fmla="*/ 333 h 631"/>
                      <a:gd name="T46" fmla="*/ 93 w 275"/>
                      <a:gd name="T47" fmla="*/ 319 h 631"/>
                      <a:gd name="T48" fmla="*/ 81 w 275"/>
                      <a:gd name="T49" fmla="*/ 319 h 631"/>
                      <a:gd name="T50" fmla="*/ 81 w 275"/>
                      <a:gd name="T51" fmla="*/ 305 h 631"/>
                      <a:gd name="T52" fmla="*/ 138 w 275"/>
                      <a:gd name="T53" fmla="*/ 280 h 631"/>
                      <a:gd name="T54" fmla="*/ 179 w 275"/>
                      <a:gd name="T55" fmla="*/ 229 h 631"/>
                      <a:gd name="T56" fmla="*/ 192 w 275"/>
                      <a:gd name="T57" fmla="*/ 164 h 631"/>
                      <a:gd name="T58" fmla="*/ 169 w 275"/>
                      <a:gd name="T59" fmla="*/ 89 h 631"/>
                      <a:gd name="T60" fmla="*/ 112 w 275"/>
                      <a:gd name="T61" fmla="*/ 61 h 631"/>
                      <a:gd name="T62" fmla="*/ 19 w 275"/>
                      <a:gd name="T63" fmla="*/ 135 h 631"/>
                      <a:gd name="T64" fmla="*/ 7 w 275"/>
                      <a:gd name="T65" fmla="*/ 128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5" h="631">
                        <a:moveTo>
                          <a:pt x="7" y="128"/>
                        </a:moveTo>
                        <a:cubicBezTo>
                          <a:pt x="21" y="87"/>
                          <a:pt x="39" y="56"/>
                          <a:pt x="60" y="33"/>
                        </a:cubicBezTo>
                        <a:cubicBezTo>
                          <a:pt x="81" y="11"/>
                          <a:pt x="107" y="0"/>
                          <a:pt x="138" y="0"/>
                        </a:cubicBezTo>
                        <a:cubicBezTo>
                          <a:pt x="177" y="0"/>
                          <a:pt x="208" y="16"/>
                          <a:pt x="228" y="48"/>
                        </a:cubicBezTo>
                        <a:cubicBezTo>
                          <a:pt x="243" y="71"/>
                          <a:pt x="252" y="96"/>
                          <a:pt x="252" y="123"/>
                        </a:cubicBezTo>
                        <a:cubicBezTo>
                          <a:pt x="252" y="168"/>
                          <a:pt x="229" y="213"/>
                          <a:pt x="185" y="261"/>
                        </a:cubicBezTo>
                        <a:cubicBezTo>
                          <a:pt x="215" y="276"/>
                          <a:pt x="237" y="296"/>
                          <a:pt x="253" y="323"/>
                        </a:cubicBezTo>
                        <a:cubicBezTo>
                          <a:pt x="268" y="351"/>
                          <a:pt x="275" y="383"/>
                          <a:pt x="275" y="419"/>
                        </a:cubicBezTo>
                        <a:cubicBezTo>
                          <a:pt x="275" y="472"/>
                          <a:pt x="262" y="517"/>
                          <a:pt x="235" y="556"/>
                        </a:cubicBezTo>
                        <a:cubicBezTo>
                          <a:pt x="201" y="607"/>
                          <a:pt x="150" y="631"/>
                          <a:pt x="84" y="631"/>
                        </a:cubicBezTo>
                        <a:cubicBezTo>
                          <a:pt x="52" y="631"/>
                          <a:pt x="29" y="627"/>
                          <a:pt x="18" y="616"/>
                        </a:cubicBezTo>
                        <a:cubicBezTo>
                          <a:pt x="6" y="606"/>
                          <a:pt x="0" y="595"/>
                          <a:pt x="0" y="583"/>
                        </a:cubicBezTo>
                        <a:cubicBezTo>
                          <a:pt x="0" y="575"/>
                          <a:pt x="3" y="567"/>
                          <a:pt x="8" y="561"/>
                        </a:cubicBezTo>
                        <a:cubicBezTo>
                          <a:pt x="14" y="554"/>
                          <a:pt x="20" y="551"/>
                          <a:pt x="28" y="551"/>
                        </a:cubicBezTo>
                        <a:cubicBezTo>
                          <a:pt x="34" y="551"/>
                          <a:pt x="41" y="552"/>
                          <a:pt x="47" y="554"/>
                        </a:cubicBezTo>
                        <a:cubicBezTo>
                          <a:pt x="50" y="556"/>
                          <a:pt x="60" y="561"/>
                          <a:pt x="74" y="570"/>
                        </a:cubicBezTo>
                        <a:cubicBezTo>
                          <a:pt x="88" y="580"/>
                          <a:pt x="98" y="586"/>
                          <a:pt x="104" y="588"/>
                        </a:cubicBezTo>
                        <a:cubicBezTo>
                          <a:pt x="113" y="591"/>
                          <a:pt x="122" y="592"/>
                          <a:pt x="132" y="592"/>
                        </a:cubicBezTo>
                        <a:cubicBezTo>
                          <a:pt x="156" y="592"/>
                          <a:pt x="178" y="581"/>
                          <a:pt x="196" y="557"/>
                        </a:cubicBezTo>
                        <a:cubicBezTo>
                          <a:pt x="213" y="533"/>
                          <a:pt x="222" y="505"/>
                          <a:pt x="222" y="473"/>
                        </a:cubicBezTo>
                        <a:cubicBezTo>
                          <a:pt x="222" y="449"/>
                          <a:pt x="218" y="427"/>
                          <a:pt x="210" y="404"/>
                        </a:cubicBezTo>
                        <a:cubicBezTo>
                          <a:pt x="204" y="387"/>
                          <a:pt x="197" y="375"/>
                          <a:pt x="190" y="366"/>
                        </a:cubicBezTo>
                        <a:cubicBezTo>
                          <a:pt x="179" y="354"/>
                          <a:pt x="165" y="343"/>
                          <a:pt x="148" y="333"/>
                        </a:cubicBezTo>
                        <a:cubicBezTo>
                          <a:pt x="130" y="324"/>
                          <a:pt x="111" y="319"/>
                          <a:pt x="93" y="319"/>
                        </a:cubicBezTo>
                        <a:cubicBezTo>
                          <a:pt x="89" y="319"/>
                          <a:pt x="85" y="319"/>
                          <a:pt x="81" y="319"/>
                        </a:cubicBezTo>
                        <a:cubicBezTo>
                          <a:pt x="81" y="314"/>
                          <a:pt x="81" y="310"/>
                          <a:pt x="81" y="305"/>
                        </a:cubicBezTo>
                        <a:cubicBezTo>
                          <a:pt x="100" y="302"/>
                          <a:pt x="119" y="294"/>
                          <a:pt x="138" y="280"/>
                        </a:cubicBezTo>
                        <a:cubicBezTo>
                          <a:pt x="157" y="266"/>
                          <a:pt x="171" y="249"/>
                          <a:pt x="179" y="229"/>
                        </a:cubicBezTo>
                        <a:cubicBezTo>
                          <a:pt x="188" y="209"/>
                          <a:pt x="192" y="188"/>
                          <a:pt x="192" y="164"/>
                        </a:cubicBezTo>
                        <a:cubicBezTo>
                          <a:pt x="192" y="133"/>
                          <a:pt x="184" y="109"/>
                          <a:pt x="169" y="89"/>
                        </a:cubicBezTo>
                        <a:cubicBezTo>
                          <a:pt x="154" y="70"/>
                          <a:pt x="135" y="61"/>
                          <a:pt x="112" y="61"/>
                        </a:cubicBezTo>
                        <a:cubicBezTo>
                          <a:pt x="75" y="61"/>
                          <a:pt x="43" y="85"/>
                          <a:pt x="19" y="135"/>
                        </a:cubicBezTo>
                        <a:cubicBezTo>
                          <a:pt x="15" y="133"/>
                          <a:pt x="11" y="131"/>
                          <a:pt x="7" y="128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72" name="任意多边形: 形状 571">
                    <a:extLst>
                      <a:ext uri="{FF2B5EF4-FFF2-40B4-BE49-F238E27FC236}">
                        <a16:creationId xmlns:a16="http://schemas.microsoft.com/office/drawing/2014/main" id="{5878AAD3-6058-4BD4-B9DE-A8CD4BBFE6DA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3648" y="764274"/>
                    <a:ext cx="62230" cy="98425"/>
                  </a:xfrm>
                  <a:custGeom>
                    <a:avLst/>
                    <a:gdLst>
                      <a:gd name="T0" fmla="*/ 2202 w 2202"/>
                      <a:gd name="T1" fmla="*/ 2642 h 4136"/>
                      <a:gd name="T2" fmla="*/ 2202 w 2202"/>
                      <a:gd name="T3" fmla="*/ 3066 h 4136"/>
                      <a:gd name="T4" fmla="*/ 1767 w 2202"/>
                      <a:gd name="T5" fmla="*/ 3066 h 4136"/>
                      <a:gd name="T6" fmla="*/ 1767 w 2202"/>
                      <a:gd name="T7" fmla="*/ 4136 h 4136"/>
                      <a:gd name="T8" fmla="*/ 1372 w 2202"/>
                      <a:gd name="T9" fmla="*/ 4136 h 4136"/>
                      <a:gd name="T10" fmla="*/ 1372 w 2202"/>
                      <a:gd name="T11" fmla="*/ 3066 h 4136"/>
                      <a:gd name="T12" fmla="*/ 0 w 2202"/>
                      <a:gd name="T13" fmla="*/ 3066 h 4136"/>
                      <a:gd name="T14" fmla="*/ 0 w 2202"/>
                      <a:gd name="T15" fmla="*/ 2684 h 4136"/>
                      <a:gd name="T16" fmla="*/ 1503 w 2202"/>
                      <a:gd name="T17" fmla="*/ 0 h 4136"/>
                      <a:gd name="T18" fmla="*/ 1767 w 2202"/>
                      <a:gd name="T19" fmla="*/ 0 h 4136"/>
                      <a:gd name="T20" fmla="*/ 1767 w 2202"/>
                      <a:gd name="T21" fmla="*/ 2642 h 4136"/>
                      <a:gd name="T22" fmla="*/ 2202 w 2202"/>
                      <a:gd name="T23" fmla="*/ 2642 h 4136"/>
                      <a:gd name="T24" fmla="*/ 1372 w 2202"/>
                      <a:gd name="T25" fmla="*/ 2642 h 4136"/>
                      <a:gd name="T26" fmla="*/ 1372 w 2202"/>
                      <a:gd name="T27" fmla="*/ 631 h 4136"/>
                      <a:gd name="T28" fmla="*/ 234 w 2202"/>
                      <a:gd name="T29" fmla="*/ 2642 h 4136"/>
                      <a:gd name="T30" fmla="*/ 1372 w 2202"/>
                      <a:gd name="T31" fmla="*/ 2642 h 4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02" h="4136">
                        <a:moveTo>
                          <a:pt x="2202" y="2642"/>
                        </a:moveTo>
                        <a:cubicBezTo>
                          <a:pt x="2202" y="2783"/>
                          <a:pt x="2202" y="2925"/>
                          <a:pt x="2202" y="3066"/>
                        </a:cubicBezTo>
                        <a:cubicBezTo>
                          <a:pt x="2057" y="3066"/>
                          <a:pt x="1911" y="3066"/>
                          <a:pt x="1767" y="3066"/>
                        </a:cubicBezTo>
                        <a:cubicBezTo>
                          <a:pt x="1767" y="3423"/>
                          <a:pt x="1767" y="3779"/>
                          <a:pt x="1767" y="4136"/>
                        </a:cubicBezTo>
                        <a:cubicBezTo>
                          <a:pt x="1635" y="4136"/>
                          <a:pt x="1503" y="4136"/>
                          <a:pt x="1372" y="4136"/>
                        </a:cubicBezTo>
                        <a:cubicBezTo>
                          <a:pt x="1372" y="3779"/>
                          <a:pt x="1372" y="3423"/>
                          <a:pt x="1372" y="3066"/>
                        </a:cubicBezTo>
                        <a:cubicBezTo>
                          <a:pt x="915" y="3066"/>
                          <a:pt x="458" y="3066"/>
                          <a:pt x="0" y="3066"/>
                        </a:cubicBezTo>
                        <a:cubicBezTo>
                          <a:pt x="0" y="2939"/>
                          <a:pt x="0" y="2811"/>
                          <a:pt x="0" y="2684"/>
                        </a:cubicBezTo>
                        <a:cubicBezTo>
                          <a:pt x="494" y="1785"/>
                          <a:pt x="1010" y="899"/>
                          <a:pt x="1503" y="0"/>
                        </a:cubicBezTo>
                        <a:cubicBezTo>
                          <a:pt x="1591" y="0"/>
                          <a:pt x="1679" y="0"/>
                          <a:pt x="1767" y="0"/>
                        </a:cubicBezTo>
                        <a:cubicBezTo>
                          <a:pt x="1767" y="881"/>
                          <a:pt x="1767" y="1761"/>
                          <a:pt x="1767" y="2642"/>
                        </a:cubicBezTo>
                        <a:cubicBezTo>
                          <a:pt x="1911" y="2642"/>
                          <a:pt x="2057" y="2642"/>
                          <a:pt x="2202" y="2642"/>
                        </a:cubicBezTo>
                        <a:close/>
                        <a:moveTo>
                          <a:pt x="1372" y="2642"/>
                        </a:moveTo>
                        <a:cubicBezTo>
                          <a:pt x="1372" y="1972"/>
                          <a:pt x="1372" y="1301"/>
                          <a:pt x="1372" y="631"/>
                        </a:cubicBezTo>
                        <a:cubicBezTo>
                          <a:pt x="999" y="1304"/>
                          <a:pt x="608" y="1968"/>
                          <a:pt x="234" y="2642"/>
                        </a:cubicBezTo>
                        <a:cubicBezTo>
                          <a:pt x="613" y="2642"/>
                          <a:pt x="993" y="2642"/>
                          <a:pt x="1372" y="2642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73" name="任意多边形: 形状 572">
                    <a:extLst>
                      <a:ext uri="{FF2B5EF4-FFF2-40B4-BE49-F238E27FC236}">
                        <a16:creationId xmlns:a16="http://schemas.microsoft.com/office/drawing/2014/main" id="{B0BD902B-B224-4D44-A58B-EDC3623A2C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472" y="907576"/>
                    <a:ext cx="53340" cy="97790"/>
                  </a:xfrm>
                  <a:custGeom>
                    <a:avLst/>
                    <a:gdLst>
                      <a:gd name="T0" fmla="*/ 282 w 282"/>
                      <a:gd name="T1" fmla="*/ 0 h 618"/>
                      <a:gd name="T2" fmla="*/ 255 w 282"/>
                      <a:gd name="T3" fmla="*/ 76 h 618"/>
                      <a:gd name="T4" fmla="*/ 109 w 282"/>
                      <a:gd name="T5" fmla="*/ 76 h 618"/>
                      <a:gd name="T6" fmla="*/ 77 w 282"/>
                      <a:gd name="T7" fmla="*/ 157 h 618"/>
                      <a:gd name="T8" fmla="*/ 227 w 282"/>
                      <a:gd name="T9" fmla="*/ 246 h 618"/>
                      <a:gd name="T10" fmla="*/ 275 w 282"/>
                      <a:gd name="T11" fmla="*/ 389 h 618"/>
                      <a:gd name="T12" fmla="*/ 259 w 282"/>
                      <a:gd name="T13" fmla="*/ 478 h 618"/>
                      <a:gd name="T14" fmla="*/ 220 w 282"/>
                      <a:gd name="T15" fmla="*/ 548 h 618"/>
                      <a:gd name="T16" fmla="*/ 167 w 282"/>
                      <a:gd name="T17" fmla="*/ 594 h 618"/>
                      <a:gd name="T18" fmla="*/ 83 w 282"/>
                      <a:gd name="T19" fmla="*/ 618 h 618"/>
                      <a:gd name="T20" fmla="*/ 20 w 282"/>
                      <a:gd name="T21" fmla="*/ 600 h 618"/>
                      <a:gd name="T22" fmla="*/ 0 w 282"/>
                      <a:gd name="T23" fmla="*/ 559 h 618"/>
                      <a:gd name="T24" fmla="*/ 8 w 282"/>
                      <a:gd name="T25" fmla="*/ 536 h 618"/>
                      <a:gd name="T26" fmla="*/ 29 w 282"/>
                      <a:gd name="T27" fmla="*/ 527 h 618"/>
                      <a:gd name="T28" fmla="*/ 45 w 282"/>
                      <a:gd name="T29" fmla="*/ 531 h 618"/>
                      <a:gd name="T30" fmla="*/ 69 w 282"/>
                      <a:gd name="T31" fmla="*/ 549 h 618"/>
                      <a:gd name="T32" fmla="*/ 123 w 282"/>
                      <a:gd name="T33" fmla="*/ 572 h 618"/>
                      <a:gd name="T34" fmla="*/ 197 w 282"/>
                      <a:gd name="T35" fmla="*/ 532 h 618"/>
                      <a:gd name="T36" fmla="*/ 228 w 282"/>
                      <a:gd name="T37" fmla="*/ 436 h 618"/>
                      <a:gd name="T38" fmla="*/ 200 w 282"/>
                      <a:gd name="T39" fmla="*/ 333 h 618"/>
                      <a:gd name="T40" fmla="*/ 122 w 282"/>
                      <a:gd name="T41" fmla="*/ 259 h 618"/>
                      <a:gd name="T42" fmla="*/ 16 w 282"/>
                      <a:gd name="T43" fmla="*/ 236 h 618"/>
                      <a:gd name="T44" fmla="*/ 109 w 282"/>
                      <a:gd name="T45" fmla="*/ 0 h 618"/>
                      <a:gd name="T46" fmla="*/ 282 w 282"/>
                      <a:gd name="T47" fmla="*/ 0 h 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82" h="618">
                        <a:moveTo>
                          <a:pt x="282" y="0"/>
                        </a:moveTo>
                        <a:cubicBezTo>
                          <a:pt x="274" y="25"/>
                          <a:pt x="264" y="50"/>
                          <a:pt x="255" y="76"/>
                        </a:cubicBezTo>
                        <a:cubicBezTo>
                          <a:pt x="206" y="76"/>
                          <a:pt x="157" y="76"/>
                          <a:pt x="109" y="76"/>
                        </a:cubicBezTo>
                        <a:cubicBezTo>
                          <a:pt x="98" y="103"/>
                          <a:pt x="87" y="130"/>
                          <a:pt x="77" y="157"/>
                        </a:cubicBezTo>
                        <a:cubicBezTo>
                          <a:pt x="140" y="169"/>
                          <a:pt x="191" y="198"/>
                          <a:pt x="227" y="246"/>
                        </a:cubicBezTo>
                        <a:cubicBezTo>
                          <a:pt x="259" y="287"/>
                          <a:pt x="275" y="334"/>
                          <a:pt x="275" y="389"/>
                        </a:cubicBezTo>
                        <a:cubicBezTo>
                          <a:pt x="275" y="421"/>
                          <a:pt x="269" y="451"/>
                          <a:pt x="259" y="478"/>
                        </a:cubicBezTo>
                        <a:cubicBezTo>
                          <a:pt x="249" y="506"/>
                          <a:pt x="236" y="528"/>
                          <a:pt x="220" y="548"/>
                        </a:cubicBezTo>
                        <a:cubicBezTo>
                          <a:pt x="204" y="567"/>
                          <a:pt x="187" y="582"/>
                          <a:pt x="167" y="594"/>
                        </a:cubicBezTo>
                        <a:cubicBezTo>
                          <a:pt x="140" y="611"/>
                          <a:pt x="112" y="618"/>
                          <a:pt x="83" y="618"/>
                        </a:cubicBezTo>
                        <a:cubicBezTo>
                          <a:pt x="54" y="618"/>
                          <a:pt x="33" y="612"/>
                          <a:pt x="20" y="600"/>
                        </a:cubicBezTo>
                        <a:cubicBezTo>
                          <a:pt x="7" y="587"/>
                          <a:pt x="0" y="574"/>
                          <a:pt x="0" y="559"/>
                        </a:cubicBezTo>
                        <a:cubicBezTo>
                          <a:pt x="0" y="550"/>
                          <a:pt x="3" y="543"/>
                          <a:pt x="8" y="536"/>
                        </a:cubicBezTo>
                        <a:cubicBezTo>
                          <a:pt x="13" y="530"/>
                          <a:pt x="20" y="527"/>
                          <a:pt x="29" y="527"/>
                        </a:cubicBezTo>
                        <a:cubicBezTo>
                          <a:pt x="35" y="527"/>
                          <a:pt x="40" y="528"/>
                          <a:pt x="45" y="531"/>
                        </a:cubicBezTo>
                        <a:cubicBezTo>
                          <a:pt x="50" y="533"/>
                          <a:pt x="58" y="539"/>
                          <a:pt x="69" y="549"/>
                        </a:cubicBezTo>
                        <a:cubicBezTo>
                          <a:pt x="86" y="565"/>
                          <a:pt x="105" y="572"/>
                          <a:pt x="123" y="572"/>
                        </a:cubicBezTo>
                        <a:cubicBezTo>
                          <a:pt x="151" y="572"/>
                          <a:pt x="176" y="559"/>
                          <a:pt x="197" y="532"/>
                        </a:cubicBezTo>
                        <a:cubicBezTo>
                          <a:pt x="218" y="506"/>
                          <a:pt x="228" y="474"/>
                          <a:pt x="228" y="436"/>
                        </a:cubicBezTo>
                        <a:cubicBezTo>
                          <a:pt x="228" y="399"/>
                          <a:pt x="219" y="365"/>
                          <a:pt x="200" y="333"/>
                        </a:cubicBezTo>
                        <a:cubicBezTo>
                          <a:pt x="181" y="301"/>
                          <a:pt x="155" y="277"/>
                          <a:pt x="122" y="259"/>
                        </a:cubicBezTo>
                        <a:cubicBezTo>
                          <a:pt x="96" y="246"/>
                          <a:pt x="60" y="238"/>
                          <a:pt x="16" y="236"/>
                        </a:cubicBezTo>
                        <a:cubicBezTo>
                          <a:pt x="46" y="157"/>
                          <a:pt x="78" y="79"/>
                          <a:pt x="109" y="0"/>
                        </a:cubicBezTo>
                        <a:cubicBezTo>
                          <a:pt x="167" y="0"/>
                          <a:pt x="225" y="0"/>
                          <a:pt x="282" y="0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2" name="组合 551">
                  <a:extLst>
                    <a:ext uri="{FF2B5EF4-FFF2-40B4-BE49-F238E27FC236}">
                      <a16:creationId xmlns:a16="http://schemas.microsoft.com/office/drawing/2014/main" id="{22FB2BA6-A93A-4789-B5A5-CE862BA40F6D}"/>
                    </a:ext>
                  </a:extLst>
                </p:cNvPr>
                <p:cNvGrpSpPr/>
                <p:nvPr/>
              </p:nvGrpSpPr>
              <p:grpSpPr>
                <a:xfrm>
                  <a:off x="66201" y="624771"/>
                  <a:ext cx="215900" cy="890270"/>
                  <a:chOff x="0" y="0"/>
                  <a:chExt cx="215900" cy="890270"/>
                </a:xfrm>
              </p:grpSpPr>
              <p:grpSp>
                <p:nvGrpSpPr>
                  <p:cNvPr id="553" name="组合 552">
                    <a:extLst>
                      <a:ext uri="{FF2B5EF4-FFF2-40B4-BE49-F238E27FC236}">
                        <a16:creationId xmlns:a16="http://schemas.microsoft.com/office/drawing/2014/main" id="{80FF287C-200D-45A5-8BE2-7029DDA77286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15900" cy="580538"/>
                    <a:chOff x="0" y="0"/>
                    <a:chExt cx="215900" cy="580538"/>
                  </a:xfrm>
                </p:grpSpPr>
                <p:sp>
                  <p:nvSpPr>
                    <p:cNvPr id="557" name="任意多边形: 形状 556">
                      <a:extLst>
                        <a:ext uri="{FF2B5EF4-FFF2-40B4-BE49-F238E27FC236}">
                          <a16:creationId xmlns:a16="http://schemas.microsoft.com/office/drawing/2014/main" id="{C3F452FB-378B-426E-8422-73A278BE82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6200" y="33338"/>
                      <a:ext cx="54000" cy="547200"/>
                    </a:xfrm>
                    <a:custGeom>
                      <a:avLst/>
                      <a:gdLst>
                        <a:gd name="connsiteX0" fmla="*/ 332510 w 534390"/>
                        <a:gd name="connsiteY0" fmla="*/ 0 h 5260769"/>
                        <a:gd name="connsiteX1" fmla="*/ 332510 w 534390"/>
                        <a:gd name="connsiteY1" fmla="*/ 4750130 h 5260769"/>
                        <a:gd name="connsiteX2" fmla="*/ 534390 w 534390"/>
                        <a:gd name="connsiteY2" fmla="*/ 4904509 h 5260769"/>
                        <a:gd name="connsiteX3" fmla="*/ 475013 w 534390"/>
                        <a:gd name="connsiteY3" fmla="*/ 5177641 h 5260769"/>
                        <a:gd name="connsiteX4" fmla="*/ 285008 w 534390"/>
                        <a:gd name="connsiteY4" fmla="*/ 5260769 h 5260769"/>
                        <a:gd name="connsiteX5" fmla="*/ 83128 w 534390"/>
                        <a:gd name="connsiteY5" fmla="*/ 5201392 h 5260769"/>
                        <a:gd name="connsiteX6" fmla="*/ 0 w 534390"/>
                        <a:gd name="connsiteY6" fmla="*/ 5035138 h 5260769"/>
                        <a:gd name="connsiteX0" fmla="*/ 332510 w 534390"/>
                        <a:gd name="connsiteY0" fmla="*/ 0 h 5260769"/>
                        <a:gd name="connsiteX1" fmla="*/ 332510 w 534390"/>
                        <a:gd name="connsiteY1" fmla="*/ 4750130 h 5260769"/>
                        <a:gd name="connsiteX2" fmla="*/ 534390 w 534390"/>
                        <a:gd name="connsiteY2" fmla="*/ 4904509 h 5260769"/>
                        <a:gd name="connsiteX3" fmla="*/ 475013 w 534390"/>
                        <a:gd name="connsiteY3" fmla="*/ 5177641 h 5260769"/>
                        <a:gd name="connsiteX4" fmla="*/ 285008 w 534390"/>
                        <a:gd name="connsiteY4" fmla="*/ 5260769 h 5260769"/>
                        <a:gd name="connsiteX5" fmla="*/ 83128 w 534390"/>
                        <a:gd name="connsiteY5" fmla="*/ 5201392 h 5260769"/>
                        <a:gd name="connsiteX6" fmla="*/ 0 w 534390"/>
                        <a:gd name="connsiteY6" fmla="*/ 5035138 h 5260769"/>
                        <a:gd name="connsiteX0" fmla="*/ 332510 w 534390"/>
                        <a:gd name="connsiteY0" fmla="*/ 0 h 5260769"/>
                        <a:gd name="connsiteX1" fmla="*/ 332510 w 534390"/>
                        <a:gd name="connsiteY1" fmla="*/ 4750130 h 5260769"/>
                        <a:gd name="connsiteX2" fmla="*/ 534390 w 534390"/>
                        <a:gd name="connsiteY2" fmla="*/ 4904509 h 5260769"/>
                        <a:gd name="connsiteX3" fmla="*/ 475013 w 534390"/>
                        <a:gd name="connsiteY3" fmla="*/ 5177641 h 5260769"/>
                        <a:gd name="connsiteX4" fmla="*/ 285008 w 534390"/>
                        <a:gd name="connsiteY4" fmla="*/ 5260769 h 5260769"/>
                        <a:gd name="connsiteX5" fmla="*/ 83128 w 534390"/>
                        <a:gd name="connsiteY5" fmla="*/ 5201392 h 5260769"/>
                        <a:gd name="connsiteX6" fmla="*/ 0 w 534390"/>
                        <a:gd name="connsiteY6" fmla="*/ 5035138 h 5260769"/>
                        <a:gd name="connsiteX0" fmla="*/ 332510 w 541326"/>
                        <a:gd name="connsiteY0" fmla="*/ 0 h 5260769"/>
                        <a:gd name="connsiteX1" fmla="*/ 332510 w 541326"/>
                        <a:gd name="connsiteY1" fmla="*/ 4750130 h 5260769"/>
                        <a:gd name="connsiteX2" fmla="*/ 534390 w 541326"/>
                        <a:gd name="connsiteY2" fmla="*/ 4904509 h 5260769"/>
                        <a:gd name="connsiteX3" fmla="*/ 475013 w 541326"/>
                        <a:gd name="connsiteY3" fmla="*/ 5177641 h 5260769"/>
                        <a:gd name="connsiteX4" fmla="*/ 285008 w 541326"/>
                        <a:gd name="connsiteY4" fmla="*/ 5260769 h 5260769"/>
                        <a:gd name="connsiteX5" fmla="*/ 83128 w 541326"/>
                        <a:gd name="connsiteY5" fmla="*/ 5201392 h 5260769"/>
                        <a:gd name="connsiteX6" fmla="*/ 0 w 541326"/>
                        <a:gd name="connsiteY6" fmla="*/ 5035138 h 5260769"/>
                        <a:gd name="connsiteX0" fmla="*/ 332510 w 541326"/>
                        <a:gd name="connsiteY0" fmla="*/ 0 h 5260769"/>
                        <a:gd name="connsiteX1" fmla="*/ 332510 w 541326"/>
                        <a:gd name="connsiteY1" fmla="*/ 4750130 h 5260769"/>
                        <a:gd name="connsiteX2" fmla="*/ 534390 w 541326"/>
                        <a:gd name="connsiteY2" fmla="*/ 4904509 h 5260769"/>
                        <a:gd name="connsiteX3" fmla="*/ 475013 w 541326"/>
                        <a:gd name="connsiteY3" fmla="*/ 5177641 h 5260769"/>
                        <a:gd name="connsiteX4" fmla="*/ 285008 w 541326"/>
                        <a:gd name="connsiteY4" fmla="*/ 5260769 h 5260769"/>
                        <a:gd name="connsiteX5" fmla="*/ 83128 w 541326"/>
                        <a:gd name="connsiteY5" fmla="*/ 5201392 h 5260769"/>
                        <a:gd name="connsiteX6" fmla="*/ 0 w 541326"/>
                        <a:gd name="connsiteY6" fmla="*/ 5035138 h 5260769"/>
                        <a:gd name="connsiteX0" fmla="*/ 332510 w 541326"/>
                        <a:gd name="connsiteY0" fmla="*/ 0 h 5261170"/>
                        <a:gd name="connsiteX1" fmla="*/ 332510 w 541326"/>
                        <a:gd name="connsiteY1" fmla="*/ 4750130 h 5261170"/>
                        <a:gd name="connsiteX2" fmla="*/ 534390 w 541326"/>
                        <a:gd name="connsiteY2" fmla="*/ 4904509 h 5261170"/>
                        <a:gd name="connsiteX3" fmla="*/ 475013 w 541326"/>
                        <a:gd name="connsiteY3" fmla="*/ 5177641 h 5261170"/>
                        <a:gd name="connsiteX4" fmla="*/ 285008 w 541326"/>
                        <a:gd name="connsiteY4" fmla="*/ 5260769 h 5261170"/>
                        <a:gd name="connsiteX5" fmla="*/ 83128 w 541326"/>
                        <a:gd name="connsiteY5" fmla="*/ 5201392 h 5261170"/>
                        <a:gd name="connsiteX6" fmla="*/ 0 w 541326"/>
                        <a:gd name="connsiteY6" fmla="*/ 5035138 h 5261170"/>
                        <a:gd name="connsiteX0" fmla="*/ 332510 w 541326"/>
                        <a:gd name="connsiteY0" fmla="*/ 0 h 5261170"/>
                        <a:gd name="connsiteX1" fmla="*/ 332510 w 541326"/>
                        <a:gd name="connsiteY1" fmla="*/ 4750130 h 5261170"/>
                        <a:gd name="connsiteX2" fmla="*/ 534390 w 541326"/>
                        <a:gd name="connsiteY2" fmla="*/ 4904509 h 5261170"/>
                        <a:gd name="connsiteX3" fmla="*/ 475013 w 541326"/>
                        <a:gd name="connsiteY3" fmla="*/ 5177641 h 5261170"/>
                        <a:gd name="connsiteX4" fmla="*/ 285008 w 541326"/>
                        <a:gd name="connsiteY4" fmla="*/ 5260769 h 5261170"/>
                        <a:gd name="connsiteX5" fmla="*/ 83128 w 541326"/>
                        <a:gd name="connsiteY5" fmla="*/ 5201392 h 5261170"/>
                        <a:gd name="connsiteX6" fmla="*/ 0 w 541326"/>
                        <a:gd name="connsiteY6" fmla="*/ 5035138 h 5261170"/>
                        <a:gd name="connsiteX0" fmla="*/ 332510 w 519841"/>
                        <a:gd name="connsiteY0" fmla="*/ 0 h 5261170"/>
                        <a:gd name="connsiteX1" fmla="*/ 332510 w 519841"/>
                        <a:gd name="connsiteY1" fmla="*/ 4750130 h 5261170"/>
                        <a:gd name="connsiteX2" fmla="*/ 508773 w 519841"/>
                        <a:gd name="connsiteY2" fmla="*/ 4908167 h 5261170"/>
                        <a:gd name="connsiteX3" fmla="*/ 475013 w 519841"/>
                        <a:gd name="connsiteY3" fmla="*/ 5177641 h 5261170"/>
                        <a:gd name="connsiteX4" fmla="*/ 285008 w 519841"/>
                        <a:gd name="connsiteY4" fmla="*/ 5260769 h 5261170"/>
                        <a:gd name="connsiteX5" fmla="*/ 83128 w 519841"/>
                        <a:gd name="connsiteY5" fmla="*/ 5201392 h 5261170"/>
                        <a:gd name="connsiteX6" fmla="*/ 0 w 519841"/>
                        <a:gd name="connsiteY6" fmla="*/ 5035138 h 5261170"/>
                        <a:gd name="connsiteX0" fmla="*/ 332510 w 515338"/>
                        <a:gd name="connsiteY0" fmla="*/ 0 h 5261170"/>
                        <a:gd name="connsiteX1" fmla="*/ 332510 w 515338"/>
                        <a:gd name="connsiteY1" fmla="*/ 4750130 h 5261170"/>
                        <a:gd name="connsiteX2" fmla="*/ 508773 w 515338"/>
                        <a:gd name="connsiteY2" fmla="*/ 4908167 h 5261170"/>
                        <a:gd name="connsiteX3" fmla="*/ 445728 w 515338"/>
                        <a:gd name="connsiteY3" fmla="*/ 5170326 h 5261170"/>
                        <a:gd name="connsiteX4" fmla="*/ 285008 w 515338"/>
                        <a:gd name="connsiteY4" fmla="*/ 5260769 h 5261170"/>
                        <a:gd name="connsiteX5" fmla="*/ 83128 w 515338"/>
                        <a:gd name="connsiteY5" fmla="*/ 5201392 h 5261170"/>
                        <a:gd name="connsiteX6" fmla="*/ 0 w 515338"/>
                        <a:gd name="connsiteY6" fmla="*/ 5035138 h 5261170"/>
                        <a:gd name="connsiteX0" fmla="*/ 332510 w 515338"/>
                        <a:gd name="connsiteY0" fmla="*/ 0 h 5261565"/>
                        <a:gd name="connsiteX1" fmla="*/ 332510 w 515338"/>
                        <a:gd name="connsiteY1" fmla="*/ 4750130 h 5261565"/>
                        <a:gd name="connsiteX2" fmla="*/ 508773 w 515338"/>
                        <a:gd name="connsiteY2" fmla="*/ 4908167 h 5261565"/>
                        <a:gd name="connsiteX3" fmla="*/ 445728 w 515338"/>
                        <a:gd name="connsiteY3" fmla="*/ 5170326 h 5261565"/>
                        <a:gd name="connsiteX4" fmla="*/ 274028 w 515338"/>
                        <a:gd name="connsiteY4" fmla="*/ 5261170 h 5261565"/>
                        <a:gd name="connsiteX5" fmla="*/ 83128 w 515338"/>
                        <a:gd name="connsiteY5" fmla="*/ 5201392 h 5261565"/>
                        <a:gd name="connsiteX6" fmla="*/ 0 w 515338"/>
                        <a:gd name="connsiteY6" fmla="*/ 5035138 h 5261565"/>
                        <a:gd name="connsiteX0" fmla="*/ 332510 w 515338"/>
                        <a:gd name="connsiteY0" fmla="*/ 0 h 5261416"/>
                        <a:gd name="connsiteX1" fmla="*/ 332510 w 515338"/>
                        <a:gd name="connsiteY1" fmla="*/ 4750130 h 5261416"/>
                        <a:gd name="connsiteX2" fmla="*/ 508773 w 515338"/>
                        <a:gd name="connsiteY2" fmla="*/ 4908167 h 5261416"/>
                        <a:gd name="connsiteX3" fmla="*/ 445728 w 515338"/>
                        <a:gd name="connsiteY3" fmla="*/ 5170326 h 5261416"/>
                        <a:gd name="connsiteX4" fmla="*/ 274028 w 515338"/>
                        <a:gd name="connsiteY4" fmla="*/ 5261170 h 5261416"/>
                        <a:gd name="connsiteX5" fmla="*/ 83128 w 515338"/>
                        <a:gd name="connsiteY5" fmla="*/ 5183102 h 5261416"/>
                        <a:gd name="connsiteX6" fmla="*/ 0 w 515338"/>
                        <a:gd name="connsiteY6" fmla="*/ 5035138 h 5261416"/>
                        <a:gd name="connsiteX0" fmla="*/ 332510 w 515338"/>
                        <a:gd name="connsiteY0" fmla="*/ 0 h 5261416"/>
                        <a:gd name="connsiteX1" fmla="*/ 332510 w 515338"/>
                        <a:gd name="connsiteY1" fmla="*/ 4750130 h 5261416"/>
                        <a:gd name="connsiteX2" fmla="*/ 508773 w 515338"/>
                        <a:gd name="connsiteY2" fmla="*/ 4908167 h 5261416"/>
                        <a:gd name="connsiteX3" fmla="*/ 445728 w 515338"/>
                        <a:gd name="connsiteY3" fmla="*/ 5170326 h 5261416"/>
                        <a:gd name="connsiteX4" fmla="*/ 274028 w 515338"/>
                        <a:gd name="connsiteY4" fmla="*/ 5261170 h 5261416"/>
                        <a:gd name="connsiteX5" fmla="*/ 83128 w 515338"/>
                        <a:gd name="connsiteY5" fmla="*/ 5183102 h 5261416"/>
                        <a:gd name="connsiteX6" fmla="*/ 0 w 515338"/>
                        <a:gd name="connsiteY6" fmla="*/ 5035138 h 5261416"/>
                        <a:gd name="connsiteX0" fmla="*/ 332510 w 515338"/>
                        <a:gd name="connsiteY0" fmla="*/ 0 h 5261661"/>
                        <a:gd name="connsiteX1" fmla="*/ 332510 w 515338"/>
                        <a:gd name="connsiteY1" fmla="*/ 4750130 h 5261661"/>
                        <a:gd name="connsiteX2" fmla="*/ 508773 w 515338"/>
                        <a:gd name="connsiteY2" fmla="*/ 4908167 h 5261661"/>
                        <a:gd name="connsiteX3" fmla="*/ 445728 w 515338"/>
                        <a:gd name="connsiteY3" fmla="*/ 5170326 h 5261661"/>
                        <a:gd name="connsiteX4" fmla="*/ 248407 w 515338"/>
                        <a:gd name="connsiteY4" fmla="*/ 5261416 h 5261661"/>
                        <a:gd name="connsiteX5" fmla="*/ 83128 w 515338"/>
                        <a:gd name="connsiteY5" fmla="*/ 5183102 h 5261661"/>
                        <a:gd name="connsiteX6" fmla="*/ 0 w 515338"/>
                        <a:gd name="connsiteY6" fmla="*/ 5035138 h 5261661"/>
                        <a:gd name="connsiteX0" fmla="*/ 332510 w 515338"/>
                        <a:gd name="connsiteY0" fmla="*/ 0 h 5261416"/>
                        <a:gd name="connsiteX1" fmla="*/ 332510 w 515338"/>
                        <a:gd name="connsiteY1" fmla="*/ 4750130 h 5261416"/>
                        <a:gd name="connsiteX2" fmla="*/ 508773 w 515338"/>
                        <a:gd name="connsiteY2" fmla="*/ 4908167 h 5261416"/>
                        <a:gd name="connsiteX3" fmla="*/ 445728 w 515338"/>
                        <a:gd name="connsiteY3" fmla="*/ 5170326 h 5261416"/>
                        <a:gd name="connsiteX4" fmla="*/ 248407 w 515338"/>
                        <a:gd name="connsiteY4" fmla="*/ 5261416 h 5261416"/>
                        <a:gd name="connsiteX5" fmla="*/ 83128 w 515338"/>
                        <a:gd name="connsiteY5" fmla="*/ 5183102 h 5261416"/>
                        <a:gd name="connsiteX6" fmla="*/ 0 w 515338"/>
                        <a:gd name="connsiteY6" fmla="*/ 5035138 h 5261416"/>
                        <a:gd name="connsiteX0" fmla="*/ 332510 w 515338"/>
                        <a:gd name="connsiteY0" fmla="*/ 0 h 5261416"/>
                        <a:gd name="connsiteX1" fmla="*/ 332510 w 515338"/>
                        <a:gd name="connsiteY1" fmla="*/ 4750130 h 5261416"/>
                        <a:gd name="connsiteX2" fmla="*/ 508773 w 515338"/>
                        <a:gd name="connsiteY2" fmla="*/ 4908167 h 5261416"/>
                        <a:gd name="connsiteX3" fmla="*/ 445728 w 515338"/>
                        <a:gd name="connsiteY3" fmla="*/ 5170326 h 5261416"/>
                        <a:gd name="connsiteX4" fmla="*/ 248407 w 515338"/>
                        <a:gd name="connsiteY4" fmla="*/ 5261416 h 5261416"/>
                        <a:gd name="connsiteX5" fmla="*/ 83128 w 515338"/>
                        <a:gd name="connsiteY5" fmla="*/ 5183102 h 5261416"/>
                        <a:gd name="connsiteX6" fmla="*/ 0 w 515338"/>
                        <a:gd name="connsiteY6" fmla="*/ 5035138 h 5261416"/>
                        <a:gd name="connsiteX0" fmla="*/ 332510 w 519615"/>
                        <a:gd name="connsiteY0" fmla="*/ 0 h 5261416"/>
                        <a:gd name="connsiteX1" fmla="*/ 332510 w 519615"/>
                        <a:gd name="connsiteY1" fmla="*/ 4750130 h 5261416"/>
                        <a:gd name="connsiteX2" fmla="*/ 508773 w 519615"/>
                        <a:gd name="connsiteY2" fmla="*/ 4908167 h 5261416"/>
                        <a:gd name="connsiteX3" fmla="*/ 445728 w 519615"/>
                        <a:gd name="connsiteY3" fmla="*/ 5170326 h 5261416"/>
                        <a:gd name="connsiteX4" fmla="*/ 248407 w 519615"/>
                        <a:gd name="connsiteY4" fmla="*/ 5261416 h 5261416"/>
                        <a:gd name="connsiteX5" fmla="*/ 83128 w 519615"/>
                        <a:gd name="connsiteY5" fmla="*/ 5183102 h 5261416"/>
                        <a:gd name="connsiteX6" fmla="*/ 0 w 519615"/>
                        <a:gd name="connsiteY6" fmla="*/ 5035138 h 5261416"/>
                        <a:gd name="connsiteX0" fmla="*/ 332510 w 523214"/>
                        <a:gd name="connsiteY0" fmla="*/ 0 h 5261416"/>
                        <a:gd name="connsiteX1" fmla="*/ 332510 w 523214"/>
                        <a:gd name="connsiteY1" fmla="*/ 4750130 h 5261416"/>
                        <a:gd name="connsiteX2" fmla="*/ 508773 w 523214"/>
                        <a:gd name="connsiteY2" fmla="*/ 4908167 h 5261416"/>
                        <a:gd name="connsiteX3" fmla="*/ 445728 w 523214"/>
                        <a:gd name="connsiteY3" fmla="*/ 5170326 h 5261416"/>
                        <a:gd name="connsiteX4" fmla="*/ 248407 w 523214"/>
                        <a:gd name="connsiteY4" fmla="*/ 5261416 h 5261416"/>
                        <a:gd name="connsiteX5" fmla="*/ 83128 w 523214"/>
                        <a:gd name="connsiteY5" fmla="*/ 5183102 h 5261416"/>
                        <a:gd name="connsiteX6" fmla="*/ 0 w 523214"/>
                        <a:gd name="connsiteY6" fmla="*/ 5035138 h 5261416"/>
                        <a:gd name="connsiteX0" fmla="*/ 332510 w 523214"/>
                        <a:gd name="connsiteY0" fmla="*/ 0 h 5261416"/>
                        <a:gd name="connsiteX1" fmla="*/ 332510 w 523214"/>
                        <a:gd name="connsiteY1" fmla="*/ 4750130 h 5261416"/>
                        <a:gd name="connsiteX2" fmla="*/ 508773 w 523214"/>
                        <a:gd name="connsiteY2" fmla="*/ 4908167 h 5261416"/>
                        <a:gd name="connsiteX3" fmla="*/ 445728 w 523214"/>
                        <a:gd name="connsiteY3" fmla="*/ 5170326 h 5261416"/>
                        <a:gd name="connsiteX4" fmla="*/ 248407 w 523214"/>
                        <a:gd name="connsiteY4" fmla="*/ 5261416 h 5261416"/>
                        <a:gd name="connsiteX5" fmla="*/ 83128 w 523214"/>
                        <a:gd name="connsiteY5" fmla="*/ 5183102 h 5261416"/>
                        <a:gd name="connsiteX6" fmla="*/ 0 w 523214"/>
                        <a:gd name="connsiteY6" fmla="*/ 5035138 h 5261416"/>
                        <a:gd name="connsiteX0" fmla="*/ 332510 w 523214"/>
                        <a:gd name="connsiteY0" fmla="*/ 0 h 5261416"/>
                        <a:gd name="connsiteX1" fmla="*/ 332510 w 523214"/>
                        <a:gd name="connsiteY1" fmla="*/ 4750130 h 5261416"/>
                        <a:gd name="connsiteX2" fmla="*/ 508773 w 523214"/>
                        <a:gd name="connsiteY2" fmla="*/ 4908167 h 5261416"/>
                        <a:gd name="connsiteX3" fmla="*/ 445728 w 523214"/>
                        <a:gd name="connsiteY3" fmla="*/ 5170326 h 5261416"/>
                        <a:gd name="connsiteX4" fmla="*/ 248407 w 523214"/>
                        <a:gd name="connsiteY4" fmla="*/ 5261416 h 5261416"/>
                        <a:gd name="connsiteX5" fmla="*/ 83128 w 523214"/>
                        <a:gd name="connsiteY5" fmla="*/ 5183102 h 5261416"/>
                        <a:gd name="connsiteX6" fmla="*/ 0 w 523214"/>
                        <a:gd name="connsiteY6" fmla="*/ 5035138 h 5261416"/>
                        <a:gd name="connsiteX0" fmla="*/ 332510 w 523214"/>
                        <a:gd name="connsiteY0" fmla="*/ 0 h 5228495"/>
                        <a:gd name="connsiteX1" fmla="*/ 332510 w 523214"/>
                        <a:gd name="connsiteY1" fmla="*/ 4750130 h 5228495"/>
                        <a:gd name="connsiteX2" fmla="*/ 508773 w 523214"/>
                        <a:gd name="connsiteY2" fmla="*/ 4908167 h 5228495"/>
                        <a:gd name="connsiteX3" fmla="*/ 445728 w 523214"/>
                        <a:gd name="connsiteY3" fmla="*/ 5170326 h 5228495"/>
                        <a:gd name="connsiteX4" fmla="*/ 248407 w 523214"/>
                        <a:gd name="connsiteY4" fmla="*/ 5228495 h 5228495"/>
                        <a:gd name="connsiteX5" fmla="*/ 83128 w 523214"/>
                        <a:gd name="connsiteY5" fmla="*/ 5183102 h 5228495"/>
                        <a:gd name="connsiteX6" fmla="*/ 0 w 523214"/>
                        <a:gd name="connsiteY6" fmla="*/ 5035138 h 5228495"/>
                        <a:gd name="connsiteX0" fmla="*/ 332510 w 523214"/>
                        <a:gd name="connsiteY0" fmla="*/ 0 h 5246785"/>
                        <a:gd name="connsiteX1" fmla="*/ 332510 w 523214"/>
                        <a:gd name="connsiteY1" fmla="*/ 4750130 h 5246785"/>
                        <a:gd name="connsiteX2" fmla="*/ 508773 w 523214"/>
                        <a:gd name="connsiteY2" fmla="*/ 4908167 h 5246785"/>
                        <a:gd name="connsiteX3" fmla="*/ 445728 w 523214"/>
                        <a:gd name="connsiteY3" fmla="*/ 5170326 h 5246785"/>
                        <a:gd name="connsiteX4" fmla="*/ 255732 w 523214"/>
                        <a:gd name="connsiteY4" fmla="*/ 5246785 h 5246785"/>
                        <a:gd name="connsiteX5" fmla="*/ 83128 w 523214"/>
                        <a:gd name="connsiteY5" fmla="*/ 5183102 h 5246785"/>
                        <a:gd name="connsiteX6" fmla="*/ 0 w 523214"/>
                        <a:gd name="connsiteY6" fmla="*/ 5035138 h 5246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3214" h="5246785">
                          <a:moveTo>
                            <a:pt x="332510" y="0"/>
                          </a:moveTo>
                          <a:lnTo>
                            <a:pt x="332510" y="4750130"/>
                          </a:lnTo>
                          <a:cubicBezTo>
                            <a:pt x="421058" y="4777443"/>
                            <a:pt x="485022" y="4836915"/>
                            <a:pt x="508773" y="4908167"/>
                          </a:cubicBezTo>
                          <a:cubicBezTo>
                            <a:pt x="543504" y="4983078"/>
                            <a:pt x="512905" y="5110949"/>
                            <a:pt x="445728" y="5170326"/>
                          </a:cubicBezTo>
                          <a:cubicBezTo>
                            <a:pt x="382193" y="5229703"/>
                            <a:pt x="335687" y="5235512"/>
                            <a:pt x="255732" y="5246785"/>
                          </a:cubicBezTo>
                          <a:cubicBezTo>
                            <a:pt x="183098" y="5239770"/>
                            <a:pt x="130629" y="5220707"/>
                            <a:pt x="83128" y="5183102"/>
                          </a:cubicBezTo>
                          <a:cubicBezTo>
                            <a:pt x="35627" y="5145497"/>
                            <a:pt x="13069" y="5090557"/>
                            <a:pt x="0" y="5035138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8" name="菱形 557">
                      <a:extLst>
                        <a:ext uri="{FF2B5EF4-FFF2-40B4-BE49-F238E27FC236}">
                          <a16:creationId xmlns:a16="http://schemas.microsoft.com/office/drawing/2014/main" id="{61CC7A70-FA68-4FCA-A9E2-0A44C1944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215900" cy="35560"/>
                    </a:xfrm>
                    <a:prstGeom prst="diamond">
                      <a:avLst/>
                    </a:prstGeom>
                    <a:solidFill>
                      <a:sysClr val="windowText" lastClr="000000"/>
                    </a:solidFill>
                    <a:ln w="317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4" name="组合 553">
                    <a:extLst>
                      <a:ext uri="{FF2B5EF4-FFF2-40B4-BE49-F238E27FC236}">
                        <a16:creationId xmlns:a16="http://schemas.microsoft.com/office/drawing/2014/main" id="{D059A719-5E2A-477E-8230-893CDAEF4729}"/>
                      </a:ext>
                    </a:extLst>
                  </p:cNvPr>
                  <p:cNvGrpSpPr/>
                  <p:nvPr/>
                </p:nvGrpSpPr>
                <p:grpSpPr>
                  <a:xfrm>
                    <a:off x="19050" y="576263"/>
                    <a:ext cx="175895" cy="314007"/>
                    <a:chOff x="0" y="0"/>
                    <a:chExt cx="175895" cy="314007"/>
                  </a:xfrm>
                </p:grpSpPr>
                <p:sp>
                  <p:nvSpPr>
                    <p:cNvPr id="555" name="椭圆 554">
                      <a:extLst>
                        <a:ext uri="{FF2B5EF4-FFF2-40B4-BE49-F238E27FC236}">
                          <a16:creationId xmlns:a16="http://schemas.microsoft.com/office/drawing/2014/main" id="{8C7DAE00-501E-49D4-93C6-3472ABD180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38112"/>
                      <a:ext cx="175895" cy="175895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cxnSp>
                  <p:nvCxnSpPr>
                    <p:cNvPr id="556" name="直接连接符 555">
                      <a:extLst>
                        <a:ext uri="{FF2B5EF4-FFF2-40B4-BE49-F238E27FC236}">
                          <a16:creationId xmlns:a16="http://schemas.microsoft.com/office/drawing/2014/main" id="{E14B02AB-888E-4498-BA00-71830F8949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725" y="0"/>
                      <a:ext cx="0" cy="13398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  <p:grpSp>
            <p:nvGrpSpPr>
              <p:cNvPr id="478" name="组合 477">
                <a:extLst>
                  <a:ext uri="{FF2B5EF4-FFF2-40B4-BE49-F238E27FC236}">
                    <a16:creationId xmlns:a16="http://schemas.microsoft.com/office/drawing/2014/main" id="{EE391F09-7341-4E90-9F5A-8E5FE760F8B3}"/>
                  </a:ext>
                </a:extLst>
              </p:cNvPr>
              <p:cNvGrpSpPr/>
              <p:nvPr/>
            </p:nvGrpSpPr>
            <p:grpSpPr>
              <a:xfrm>
                <a:off x="0" y="1247613"/>
                <a:ext cx="489585" cy="377825"/>
                <a:chOff x="0" y="0"/>
                <a:chExt cx="489600" cy="378000"/>
              </a:xfrm>
            </p:grpSpPr>
            <p:sp>
              <p:nvSpPr>
                <p:cNvPr id="479" name="矩形 1050">
                  <a:extLst>
                    <a:ext uri="{FF2B5EF4-FFF2-40B4-BE49-F238E27FC236}">
                      <a16:creationId xmlns:a16="http://schemas.microsoft.com/office/drawing/2014/main" id="{845751F8-D0E3-481F-83E0-03E1F3A4939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89600" cy="378000"/>
                </a:xfrm>
                <a:custGeom>
                  <a:avLst/>
                  <a:gdLst>
                    <a:gd name="connsiteX0" fmla="*/ 0 w 489600"/>
                    <a:gd name="connsiteY0" fmla="*/ 0 h 378000"/>
                    <a:gd name="connsiteX1" fmla="*/ 489600 w 489600"/>
                    <a:gd name="connsiteY1" fmla="*/ 0 h 378000"/>
                    <a:gd name="connsiteX2" fmla="*/ 489600 w 489600"/>
                    <a:gd name="connsiteY2" fmla="*/ 378000 h 378000"/>
                    <a:gd name="connsiteX3" fmla="*/ 0 w 489600"/>
                    <a:gd name="connsiteY3" fmla="*/ 378000 h 378000"/>
                    <a:gd name="connsiteX4" fmla="*/ 0 w 489600"/>
                    <a:gd name="connsiteY4" fmla="*/ 0 h 378000"/>
                    <a:gd name="connsiteX0" fmla="*/ 0 w 489600"/>
                    <a:gd name="connsiteY0" fmla="*/ 0 h 378000"/>
                    <a:gd name="connsiteX1" fmla="*/ 275095 w 489600"/>
                    <a:gd name="connsiteY1" fmla="*/ 0 h 378000"/>
                    <a:gd name="connsiteX2" fmla="*/ 489600 w 489600"/>
                    <a:gd name="connsiteY2" fmla="*/ 0 h 378000"/>
                    <a:gd name="connsiteX3" fmla="*/ 489600 w 489600"/>
                    <a:gd name="connsiteY3" fmla="*/ 378000 h 378000"/>
                    <a:gd name="connsiteX4" fmla="*/ 0 w 489600"/>
                    <a:gd name="connsiteY4" fmla="*/ 378000 h 378000"/>
                    <a:gd name="connsiteX5" fmla="*/ 0 w 489600"/>
                    <a:gd name="connsiteY5" fmla="*/ 0 h 378000"/>
                    <a:gd name="connsiteX0" fmla="*/ 275095 w 489600"/>
                    <a:gd name="connsiteY0" fmla="*/ 0 h 378000"/>
                    <a:gd name="connsiteX1" fmla="*/ 489600 w 489600"/>
                    <a:gd name="connsiteY1" fmla="*/ 0 h 378000"/>
                    <a:gd name="connsiteX2" fmla="*/ 489600 w 489600"/>
                    <a:gd name="connsiteY2" fmla="*/ 378000 h 378000"/>
                    <a:gd name="connsiteX3" fmla="*/ 0 w 489600"/>
                    <a:gd name="connsiteY3" fmla="*/ 378000 h 378000"/>
                    <a:gd name="connsiteX4" fmla="*/ 0 w 489600"/>
                    <a:gd name="connsiteY4" fmla="*/ 0 h 378000"/>
                    <a:gd name="connsiteX5" fmla="*/ 366535 w 489600"/>
                    <a:gd name="connsiteY5" fmla="*/ 91440 h 378000"/>
                    <a:gd name="connsiteX0" fmla="*/ 275095 w 489600"/>
                    <a:gd name="connsiteY0" fmla="*/ 0 h 378000"/>
                    <a:gd name="connsiteX1" fmla="*/ 489600 w 489600"/>
                    <a:gd name="connsiteY1" fmla="*/ 0 h 378000"/>
                    <a:gd name="connsiteX2" fmla="*/ 489600 w 489600"/>
                    <a:gd name="connsiteY2" fmla="*/ 378000 h 378000"/>
                    <a:gd name="connsiteX3" fmla="*/ 0 w 489600"/>
                    <a:gd name="connsiteY3" fmla="*/ 378000 h 378000"/>
                    <a:gd name="connsiteX4" fmla="*/ 0 w 489600"/>
                    <a:gd name="connsiteY4" fmla="*/ 0 h 378000"/>
                    <a:gd name="connsiteX0" fmla="*/ 489600 w 489600"/>
                    <a:gd name="connsiteY0" fmla="*/ 0 h 378000"/>
                    <a:gd name="connsiteX1" fmla="*/ 489600 w 489600"/>
                    <a:gd name="connsiteY1" fmla="*/ 378000 h 378000"/>
                    <a:gd name="connsiteX2" fmla="*/ 0 w 489600"/>
                    <a:gd name="connsiteY2" fmla="*/ 378000 h 378000"/>
                    <a:gd name="connsiteX3" fmla="*/ 0 w 489600"/>
                    <a:gd name="connsiteY3" fmla="*/ 0 h 3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9600" h="378000">
                      <a:moveTo>
                        <a:pt x="489600" y="0"/>
                      </a:moveTo>
                      <a:lnTo>
                        <a:pt x="489600" y="378000"/>
                      </a:lnTo>
                      <a:lnTo>
                        <a:pt x="0" y="3780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/>
                </a:p>
              </p:txBody>
            </p:sp>
            <p:cxnSp>
              <p:nvCxnSpPr>
                <p:cNvPr id="480" name="直接连接符 479">
                  <a:extLst>
                    <a:ext uri="{FF2B5EF4-FFF2-40B4-BE49-F238E27FC236}">
                      <a16:creationId xmlns:a16="http://schemas.microsoft.com/office/drawing/2014/main" id="{D33DF62A-ED76-48D3-ABF4-977C391DED05}"/>
                    </a:ext>
                  </a:extLst>
                </p:cNvPr>
                <p:cNvCxnSpPr/>
                <p:nvPr/>
              </p:nvCxnSpPr>
              <p:spPr>
                <a:xfrm>
                  <a:off x="0" y="25185"/>
                  <a:ext cx="489585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481" name="组合 480">
                  <a:extLst>
                    <a:ext uri="{FF2B5EF4-FFF2-40B4-BE49-F238E27FC236}">
                      <a16:creationId xmlns:a16="http://schemas.microsoft.com/office/drawing/2014/main" id="{0CA382EC-8439-45AE-AFCC-8476F32EC59D}"/>
                    </a:ext>
                  </a:extLst>
                </p:cNvPr>
                <p:cNvGrpSpPr/>
                <p:nvPr/>
              </p:nvGrpSpPr>
              <p:grpSpPr>
                <a:xfrm>
                  <a:off x="29060" y="58107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545" name="直接连接符 544">
                    <a:extLst>
                      <a:ext uri="{FF2B5EF4-FFF2-40B4-BE49-F238E27FC236}">
                        <a16:creationId xmlns:a16="http://schemas.microsoft.com/office/drawing/2014/main" id="{A7D351A4-3206-4839-A0A1-E1E580D8B39E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6" name="直接连接符 545">
                    <a:extLst>
                      <a:ext uri="{FF2B5EF4-FFF2-40B4-BE49-F238E27FC236}">
                        <a16:creationId xmlns:a16="http://schemas.microsoft.com/office/drawing/2014/main" id="{2BA7F17D-15A4-4F4D-B708-02C99C864D55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7" name="直接连接符 546">
                    <a:extLst>
                      <a:ext uri="{FF2B5EF4-FFF2-40B4-BE49-F238E27FC236}">
                        <a16:creationId xmlns:a16="http://schemas.microsoft.com/office/drawing/2014/main" id="{BCB32692-9F38-4E35-8DCB-CAA24B56FA50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8" name="直接连接符 547">
                    <a:extLst>
                      <a:ext uri="{FF2B5EF4-FFF2-40B4-BE49-F238E27FC236}">
                        <a16:creationId xmlns:a16="http://schemas.microsoft.com/office/drawing/2014/main" id="{E071A8A5-F463-4E86-BA50-6717CE07D77D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9" name="直接连接符 548">
                    <a:extLst>
                      <a:ext uri="{FF2B5EF4-FFF2-40B4-BE49-F238E27FC236}">
                        <a16:creationId xmlns:a16="http://schemas.microsoft.com/office/drawing/2014/main" id="{C3D3D10C-9FD5-4549-9EA2-067D65FB171C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0" name="直接连接符 549">
                    <a:extLst>
                      <a:ext uri="{FF2B5EF4-FFF2-40B4-BE49-F238E27FC236}">
                        <a16:creationId xmlns:a16="http://schemas.microsoft.com/office/drawing/2014/main" id="{E4B28D0B-E5AF-4FAF-9232-2105EC5FFA4D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82" name="组合 481">
                  <a:extLst>
                    <a:ext uri="{FF2B5EF4-FFF2-40B4-BE49-F238E27FC236}">
                      <a16:creationId xmlns:a16="http://schemas.microsoft.com/office/drawing/2014/main" id="{250E0D42-259B-47F9-87C0-3E16362250F7}"/>
                    </a:ext>
                  </a:extLst>
                </p:cNvPr>
                <p:cNvGrpSpPr/>
                <p:nvPr/>
              </p:nvGrpSpPr>
              <p:grpSpPr>
                <a:xfrm>
                  <a:off x="50370" y="91041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539" name="直接连接符 538">
                    <a:extLst>
                      <a:ext uri="{FF2B5EF4-FFF2-40B4-BE49-F238E27FC236}">
                        <a16:creationId xmlns:a16="http://schemas.microsoft.com/office/drawing/2014/main" id="{A6D243D0-F2BB-4FAE-8E21-B4DB55CD527D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0" name="直接连接符 539">
                    <a:extLst>
                      <a:ext uri="{FF2B5EF4-FFF2-40B4-BE49-F238E27FC236}">
                        <a16:creationId xmlns:a16="http://schemas.microsoft.com/office/drawing/2014/main" id="{CD297CD5-195E-47C0-9EEC-FA46D6A39B22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1" name="直接连接符 540">
                    <a:extLst>
                      <a:ext uri="{FF2B5EF4-FFF2-40B4-BE49-F238E27FC236}">
                        <a16:creationId xmlns:a16="http://schemas.microsoft.com/office/drawing/2014/main" id="{E0BC691A-A816-462C-9E19-95A96E13741F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2" name="直接连接符 541">
                    <a:extLst>
                      <a:ext uri="{FF2B5EF4-FFF2-40B4-BE49-F238E27FC236}">
                        <a16:creationId xmlns:a16="http://schemas.microsoft.com/office/drawing/2014/main" id="{84120633-8759-4B2C-AA1A-15C7812789E3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3" name="直接连接符 542">
                    <a:extLst>
                      <a:ext uri="{FF2B5EF4-FFF2-40B4-BE49-F238E27FC236}">
                        <a16:creationId xmlns:a16="http://schemas.microsoft.com/office/drawing/2014/main" id="{F2BAD3BD-1B9B-43C5-85E8-D3280BE764B1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4" name="直接连接符 543">
                    <a:extLst>
                      <a:ext uri="{FF2B5EF4-FFF2-40B4-BE49-F238E27FC236}">
                        <a16:creationId xmlns:a16="http://schemas.microsoft.com/office/drawing/2014/main" id="{60EB0776-EC8B-4934-BD00-DACDB5A9B1D5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83" name="组合 482">
                  <a:extLst>
                    <a:ext uri="{FF2B5EF4-FFF2-40B4-BE49-F238E27FC236}">
                      <a16:creationId xmlns:a16="http://schemas.microsoft.com/office/drawing/2014/main" id="{F3079071-E0B7-4A56-A917-C2F6EAD2118A}"/>
                    </a:ext>
                  </a:extLst>
                </p:cNvPr>
                <p:cNvGrpSpPr/>
                <p:nvPr/>
              </p:nvGrpSpPr>
              <p:grpSpPr>
                <a:xfrm>
                  <a:off x="27122" y="122037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533" name="直接连接符 532">
                    <a:extLst>
                      <a:ext uri="{FF2B5EF4-FFF2-40B4-BE49-F238E27FC236}">
                        <a16:creationId xmlns:a16="http://schemas.microsoft.com/office/drawing/2014/main" id="{96411D0E-07F7-4715-BCE1-F4ED3DFE9BF3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4" name="直接连接符 533">
                    <a:extLst>
                      <a:ext uri="{FF2B5EF4-FFF2-40B4-BE49-F238E27FC236}">
                        <a16:creationId xmlns:a16="http://schemas.microsoft.com/office/drawing/2014/main" id="{5ED83B40-D4C7-434D-B483-56AF00B1DCD9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5" name="直接连接符 534">
                    <a:extLst>
                      <a:ext uri="{FF2B5EF4-FFF2-40B4-BE49-F238E27FC236}">
                        <a16:creationId xmlns:a16="http://schemas.microsoft.com/office/drawing/2014/main" id="{AEF26E38-C3B4-49A2-B2AC-DC725F0AB5A7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6" name="直接连接符 535">
                    <a:extLst>
                      <a:ext uri="{FF2B5EF4-FFF2-40B4-BE49-F238E27FC236}">
                        <a16:creationId xmlns:a16="http://schemas.microsoft.com/office/drawing/2014/main" id="{AE1C4AFC-D9E3-482C-B17A-543E44939B8D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7" name="直接连接符 536">
                    <a:extLst>
                      <a:ext uri="{FF2B5EF4-FFF2-40B4-BE49-F238E27FC236}">
                        <a16:creationId xmlns:a16="http://schemas.microsoft.com/office/drawing/2014/main" id="{510202F2-C923-4444-922B-5AC1F3C04B14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8" name="直接连接符 537">
                    <a:extLst>
                      <a:ext uri="{FF2B5EF4-FFF2-40B4-BE49-F238E27FC236}">
                        <a16:creationId xmlns:a16="http://schemas.microsoft.com/office/drawing/2014/main" id="{7433CE44-4E73-42CA-8D46-668324B36622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84" name="组合 483">
                  <a:extLst>
                    <a:ext uri="{FF2B5EF4-FFF2-40B4-BE49-F238E27FC236}">
                      <a16:creationId xmlns:a16="http://schemas.microsoft.com/office/drawing/2014/main" id="{6A7E99D0-38C2-4795-9973-987722188933}"/>
                    </a:ext>
                  </a:extLst>
                </p:cNvPr>
                <p:cNvGrpSpPr/>
                <p:nvPr/>
              </p:nvGrpSpPr>
              <p:grpSpPr>
                <a:xfrm>
                  <a:off x="50370" y="153034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527" name="直接连接符 526">
                    <a:extLst>
                      <a:ext uri="{FF2B5EF4-FFF2-40B4-BE49-F238E27FC236}">
                        <a16:creationId xmlns:a16="http://schemas.microsoft.com/office/drawing/2014/main" id="{72FD3A9F-927D-4DF7-9ABD-DEB2F0F6ACBF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8" name="直接连接符 527">
                    <a:extLst>
                      <a:ext uri="{FF2B5EF4-FFF2-40B4-BE49-F238E27FC236}">
                        <a16:creationId xmlns:a16="http://schemas.microsoft.com/office/drawing/2014/main" id="{91F8CCB3-7C09-426D-94DD-202747DFDCA2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9" name="直接连接符 528">
                    <a:extLst>
                      <a:ext uri="{FF2B5EF4-FFF2-40B4-BE49-F238E27FC236}">
                        <a16:creationId xmlns:a16="http://schemas.microsoft.com/office/drawing/2014/main" id="{8BB97795-B77B-41ED-8874-755C2EC4BB15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0" name="直接连接符 529">
                    <a:extLst>
                      <a:ext uri="{FF2B5EF4-FFF2-40B4-BE49-F238E27FC236}">
                        <a16:creationId xmlns:a16="http://schemas.microsoft.com/office/drawing/2014/main" id="{E95A9740-0267-453E-B38F-8EB2A1739D43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1" name="直接连接符 530">
                    <a:extLst>
                      <a:ext uri="{FF2B5EF4-FFF2-40B4-BE49-F238E27FC236}">
                        <a16:creationId xmlns:a16="http://schemas.microsoft.com/office/drawing/2014/main" id="{D58D0CE4-DDD6-469B-BB3B-E4D5849F8B80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2" name="直接连接符 531">
                    <a:extLst>
                      <a:ext uri="{FF2B5EF4-FFF2-40B4-BE49-F238E27FC236}">
                        <a16:creationId xmlns:a16="http://schemas.microsoft.com/office/drawing/2014/main" id="{2F870903-FB29-4571-A055-840D94F581FE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85" name="组合 484">
                  <a:extLst>
                    <a:ext uri="{FF2B5EF4-FFF2-40B4-BE49-F238E27FC236}">
                      <a16:creationId xmlns:a16="http://schemas.microsoft.com/office/drawing/2014/main" id="{A31E9E19-2203-4B6E-9B46-5EA244BCB2A8}"/>
                    </a:ext>
                  </a:extLst>
                </p:cNvPr>
                <p:cNvGrpSpPr/>
                <p:nvPr/>
              </p:nvGrpSpPr>
              <p:grpSpPr>
                <a:xfrm>
                  <a:off x="21310" y="185968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521" name="直接连接符 520">
                    <a:extLst>
                      <a:ext uri="{FF2B5EF4-FFF2-40B4-BE49-F238E27FC236}">
                        <a16:creationId xmlns:a16="http://schemas.microsoft.com/office/drawing/2014/main" id="{2153C94C-7C67-480A-8F50-C1C2B5A9675C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2" name="直接连接符 521">
                    <a:extLst>
                      <a:ext uri="{FF2B5EF4-FFF2-40B4-BE49-F238E27FC236}">
                        <a16:creationId xmlns:a16="http://schemas.microsoft.com/office/drawing/2014/main" id="{94F4A87C-F2DF-45AD-9E8E-DDF59A398A2A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3" name="直接连接符 522">
                    <a:extLst>
                      <a:ext uri="{FF2B5EF4-FFF2-40B4-BE49-F238E27FC236}">
                        <a16:creationId xmlns:a16="http://schemas.microsoft.com/office/drawing/2014/main" id="{1663B97A-648C-4510-82F6-E6D42FAB735F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4" name="直接连接符 523">
                    <a:extLst>
                      <a:ext uri="{FF2B5EF4-FFF2-40B4-BE49-F238E27FC236}">
                        <a16:creationId xmlns:a16="http://schemas.microsoft.com/office/drawing/2014/main" id="{FB4A9B58-59EC-425C-A4C4-2D192733FE65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5" name="直接连接符 524">
                    <a:extLst>
                      <a:ext uri="{FF2B5EF4-FFF2-40B4-BE49-F238E27FC236}">
                        <a16:creationId xmlns:a16="http://schemas.microsoft.com/office/drawing/2014/main" id="{F8BEE476-FC05-49C1-8063-BD1A904689A3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6" name="直接连接符 525">
                    <a:extLst>
                      <a:ext uri="{FF2B5EF4-FFF2-40B4-BE49-F238E27FC236}">
                        <a16:creationId xmlns:a16="http://schemas.microsoft.com/office/drawing/2014/main" id="{1375C1FA-9AE4-4A9E-A68B-1D1373B907EF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86" name="组合 485">
                  <a:extLst>
                    <a:ext uri="{FF2B5EF4-FFF2-40B4-BE49-F238E27FC236}">
                      <a16:creationId xmlns:a16="http://schemas.microsoft.com/office/drawing/2014/main" id="{2EE35154-A019-4EB7-B6CB-BD1E6213A21A}"/>
                    </a:ext>
                  </a:extLst>
                </p:cNvPr>
                <p:cNvGrpSpPr/>
                <p:nvPr/>
              </p:nvGrpSpPr>
              <p:grpSpPr>
                <a:xfrm>
                  <a:off x="30997" y="216964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515" name="直接连接符 514">
                    <a:extLst>
                      <a:ext uri="{FF2B5EF4-FFF2-40B4-BE49-F238E27FC236}">
                        <a16:creationId xmlns:a16="http://schemas.microsoft.com/office/drawing/2014/main" id="{1BBAF630-A52C-47CC-B87A-71BCF480CE4A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6" name="直接连接符 515">
                    <a:extLst>
                      <a:ext uri="{FF2B5EF4-FFF2-40B4-BE49-F238E27FC236}">
                        <a16:creationId xmlns:a16="http://schemas.microsoft.com/office/drawing/2014/main" id="{DF86FA57-CC39-45DE-A560-C78DC6D59BE7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7" name="直接连接符 516">
                    <a:extLst>
                      <a:ext uri="{FF2B5EF4-FFF2-40B4-BE49-F238E27FC236}">
                        <a16:creationId xmlns:a16="http://schemas.microsoft.com/office/drawing/2014/main" id="{494A47BB-9C26-4B0C-B9A8-337B5BCA40A8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8" name="直接连接符 517">
                    <a:extLst>
                      <a:ext uri="{FF2B5EF4-FFF2-40B4-BE49-F238E27FC236}">
                        <a16:creationId xmlns:a16="http://schemas.microsoft.com/office/drawing/2014/main" id="{9C90047C-C69C-4590-A6E7-BEF06B2E257E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9" name="直接连接符 518">
                    <a:extLst>
                      <a:ext uri="{FF2B5EF4-FFF2-40B4-BE49-F238E27FC236}">
                        <a16:creationId xmlns:a16="http://schemas.microsoft.com/office/drawing/2014/main" id="{39E914E9-D91C-44C6-B139-FDD20CC434A7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0" name="直接连接符 519">
                    <a:extLst>
                      <a:ext uri="{FF2B5EF4-FFF2-40B4-BE49-F238E27FC236}">
                        <a16:creationId xmlns:a16="http://schemas.microsoft.com/office/drawing/2014/main" id="{45280A25-2815-4833-9EFB-C4CCF7EECB0D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87" name="组合 486">
                  <a:extLst>
                    <a:ext uri="{FF2B5EF4-FFF2-40B4-BE49-F238E27FC236}">
                      <a16:creationId xmlns:a16="http://schemas.microsoft.com/office/drawing/2014/main" id="{EC71FBD6-60CB-4909-8BC9-CF1FEA6DB68D}"/>
                    </a:ext>
                  </a:extLst>
                </p:cNvPr>
                <p:cNvGrpSpPr/>
                <p:nvPr/>
              </p:nvGrpSpPr>
              <p:grpSpPr>
                <a:xfrm>
                  <a:off x="50370" y="247961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509" name="直接连接符 508">
                    <a:extLst>
                      <a:ext uri="{FF2B5EF4-FFF2-40B4-BE49-F238E27FC236}">
                        <a16:creationId xmlns:a16="http://schemas.microsoft.com/office/drawing/2014/main" id="{90C161EB-94DB-4C45-9327-33B6B75E942E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0" name="直接连接符 509">
                    <a:extLst>
                      <a:ext uri="{FF2B5EF4-FFF2-40B4-BE49-F238E27FC236}">
                        <a16:creationId xmlns:a16="http://schemas.microsoft.com/office/drawing/2014/main" id="{A3FA1418-FF63-4FFA-9D9E-2D25550FDAEA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1" name="直接连接符 510">
                    <a:extLst>
                      <a:ext uri="{FF2B5EF4-FFF2-40B4-BE49-F238E27FC236}">
                        <a16:creationId xmlns:a16="http://schemas.microsoft.com/office/drawing/2014/main" id="{ECEFC61A-F20C-4270-80DA-F3DF70609F1E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2" name="直接连接符 511">
                    <a:extLst>
                      <a:ext uri="{FF2B5EF4-FFF2-40B4-BE49-F238E27FC236}">
                        <a16:creationId xmlns:a16="http://schemas.microsoft.com/office/drawing/2014/main" id="{E9E9039D-A17F-4EA1-96AB-B8D07205DEEA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3" name="直接连接符 512">
                    <a:extLst>
                      <a:ext uri="{FF2B5EF4-FFF2-40B4-BE49-F238E27FC236}">
                        <a16:creationId xmlns:a16="http://schemas.microsoft.com/office/drawing/2014/main" id="{68BDFD2A-AE71-4D62-98D7-1F1FA074D299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4" name="直接连接符 513">
                    <a:extLst>
                      <a:ext uri="{FF2B5EF4-FFF2-40B4-BE49-F238E27FC236}">
                        <a16:creationId xmlns:a16="http://schemas.microsoft.com/office/drawing/2014/main" id="{FE7A461E-2723-44FA-9BE6-3D2374A3590E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88" name="组合 487">
                  <a:extLst>
                    <a:ext uri="{FF2B5EF4-FFF2-40B4-BE49-F238E27FC236}">
                      <a16:creationId xmlns:a16="http://schemas.microsoft.com/office/drawing/2014/main" id="{507301D6-875E-4F34-AC8F-6CF49B335C65}"/>
                    </a:ext>
                  </a:extLst>
                </p:cNvPr>
                <p:cNvGrpSpPr/>
                <p:nvPr/>
              </p:nvGrpSpPr>
              <p:grpSpPr>
                <a:xfrm>
                  <a:off x="25185" y="280895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503" name="直接连接符 502">
                    <a:extLst>
                      <a:ext uri="{FF2B5EF4-FFF2-40B4-BE49-F238E27FC236}">
                        <a16:creationId xmlns:a16="http://schemas.microsoft.com/office/drawing/2014/main" id="{5B4A8EF9-0393-4366-8FA2-719A964E56D6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4" name="直接连接符 503">
                    <a:extLst>
                      <a:ext uri="{FF2B5EF4-FFF2-40B4-BE49-F238E27FC236}">
                        <a16:creationId xmlns:a16="http://schemas.microsoft.com/office/drawing/2014/main" id="{DF3ACF69-CE96-4ECA-B077-4C30B62A9331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5" name="直接连接符 504">
                    <a:extLst>
                      <a:ext uri="{FF2B5EF4-FFF2-40B4-BE49-F238E27FC236}">
                        <a16:creationId xmlns:a16="http://schemas.microsoft.com/office/drawing/2014/main" id="{3F74BB4A-1C54-41D1-AE16-DED66DC85CBF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6" name="直接连接符 505">
                    <a:extLst>
                      <a:ext uri="{FF2B5EF4-FFF2-40B4-BE49-F238E27FC236}">
                        <a16:creationId xmlns:a16="http://schemas.microsoft.com/office/drawing/2014/main" id="{2E867409-61D5-4BAC-809C-46DB6526025E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7" name="直接连接符 506">
                    <a:extLst>
                      <a:ext uri="{FF2B5EF4-FFF2-40B4-BE49-F238E27FC236}">
                        <a16:creationId xmlns:a16="http://schemas.microsoft.com/office/drawing/2014/main" id="{DD95E70A-6EEE-4773-8CED-C4B3B0AC066B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8" name="直接连接符 507">
                    <a:extLst>
                      <a:ext uri="{FF2B5EF4-FFF2-40B4-BE49-F238E27FC236}">
                        <a16:creationId xmlns:a16="http://schemas.microsoft.com/office/drawing/2014/main" id="{5ADFA78C-F8AE-479C-A786-7C10A042CFE5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89" name="组合 488">
                  <a:extLst>
                    <a:ext uri="{FF2B5EF4-FFF2-40B4-BE49-F238E27FC236}">
                      <a16:creationId xmlns:a16="http://schemas.microsoft.com/office/drawing/2014/main" id="{1AED8DE6-8EC9-4DF4-A9BB-B94A5A5B0963}"/>
                    </a:ext>
                  </a:extLst>
                </p:cNvPr>
                <p:cNvGrpSpPr/>
                <p:nvPr/>
              </p:nvGrpSpPr>
              <p:grpSpPr>
                <a:xfrm>
                  <a:off x="50370" y="311891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97" name="直接连接符 496">
                    <a:extLst>
                      <a:ext uri="{FF2B5EF4-FFF2-40B4-BE49-F238E27FC236}">
                        <a16:creationId xmlns:a16="http://schemas.microsoft.com/office/drawing/2014/main" id="{6CD69C1E-C3C4-4F7B-BBEE-5F02861BB449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8" name="直接连接符 497">
                    <a:extLst>
                      <a:ext uri="{FF2B5EF4-FFF2-40B4-BE49-F238E27FC236}">
                        <a16:creationId xmlns:a16="http://schemas.microsoft.com/office/drawing/2014/main" id="{FB9FEC9F-9771-4138-AB4D-C92C37F979A0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9" name="直接连接符 498">
                    <a:extLst>
                      <a:ext uri="{FF2B5EF4-FFF2-40B4-BE49-F238E27FC236}">
                        <a16:creationId xmlns:a16="http://schemas.microsoft.com/office/drawing/2014/main" id="{826BEC9A-0629-4F27-98FE-0D144789DF1F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0" name="直接连接符 499">
                    <a:extLst>
                      <a:ext uri="{FF2B5EF4-FFF2-40B4-BE49-F238E27FC236}">
                        <a16:creationId xmlns:a16="http://schemas.microsoft.com/office/drawing/2014/main" id="{7ECFCAF1-925E-44C4-B1FC-E6A3814213F1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1" name="直接连接符 500">
                    <a:extLst>
                      <a:ext uri="{FF2B5EF4-FFF2-40B4-BE49-F238E27FC236}">
                        <a16:creationId xmlns:a16="http://schemas.microsoft.com/office/drawing/2014/main" id="{C73050FF-98CC-41FD-9BA8-B1FAC298A5E6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2" name="直接连接符 501">
                    <a:extLst>
                      <a:ext uri="{FF2B5EF4-FFF2-40B4-BE49-F238E27FC236}">
                        <a16:creationId xmlns:a16="http://schemas.microsoft.com/office/drawing/2014/main" id="{618555DB-B793-41B0-8F78-92F73A052F28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90" name="组合 489">
                  <a:extLst>
                    <a:ext uri="{FF2B5EF4-FFF2-40B4-BE49-F238E27FC236}">
                      <a16:creationId xmlns:a16="http://schemas.microsoft.com/office/drawing/2014/main" id="{70034E5C-F327-40F8-9CA7-2997FBD647C4}"/>
                    </a:ext>
                  </a:extLst>
                </p:cNvPr>
                <p:cNvGrpSpPr/>
                <p:nvPr/>
              </p:nvGrpSpPr>
              <p:grpSpPr>
                <a:xfrm>
                  <a:off x="30997" y="344825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91" name="直接连接符 490">
                    <a:extLst>
                      <a:ext uri="{FF2B5EF4-FFF2-40B4-BE49-F238E27FC236}">
                        <a16:creationId xmlns:a16="http://schemas.microsoft.com/office/drawing/2014/main" id="{38EF869F-AB32-45A7-BB61-0C7F0CD59F6D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2" name="直接连接符 491">
                    <a:extLst>
                      <a:ext uri="{FF2B5EF4-FFF2-40B4-BE49-F238E27FC236}">
                        <a16:creationId xmlns:a16="http://schemas.microsoft.com/office/drawing/2014/main" id="{15B9E8D6-4B59-4C1D-8675-FA3EB3196E00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3" name="直接连接符 492">
                    <a:extLst>
                      <a:ext uri="{FF2B5EF4-FFF2-40B4-BE49-F238E27FC236}">
                        <a16:creationId xmlns:a16="http://schemas.microsoft.com/office/drawing/2014/main" id="{970897D1-300A-4DE9-86A9-C94890FF8006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4" name="直接连接符 493">
                    <a:extLst>
                      <a:ext uri="{FF2B5EF4-FFF2-40B4-BE49-F238E27FC236}">
                        <a16:creationId xmlns:a16="http://schemas.microsoft.com/office/drawing/2014/main" id="{01CF7AE1-FAC1-4BAC-BCC5-ACA508D651A1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5" name="直接连接符 494">
                    <a:extLst>
                      <a:ext uri="{FF2B5EF4-FFF2-40B4-BE49-F238E27FC236}">
                        <a16:creationId xmlns:a16="http://schemas.microsoft.com/office/drawing/2014/main" id="{B0E9FD5D-D55F-44FA-AF34-E872AC6F3D32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6" name="直接连接符 495">
                    <a:extLst>
                      <a:ext uri="{FF2B5EF4-FFF2-40B4-BE49-F238E27FC236}">
                        <a16:creationId xmlns:a16="http://schemas.microsoft.com/office/drawing/2014/main" id="{7D73256B-262E-4BD9-A9E8-899564E3C33D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DC0A0-3F02-48CC-8B3A-A0825D0BF549}"/>
              </a:ext>
            </a:extLst>
          </p:cNvPr>
          <p:cNvGrpSpPr>
            <a:grpSpLocks noChangeAspect="1"/>
          </p:cNvGrpSpPr>
          <p:nvPr/>
        </p:nvGrpSpPr>
        <p:grpSpPr>
          <a:xfrm>
            <a:off x="7126567" y="1033164"/>
            <a:ext cx="919831" cy="2880000"/>
            <a:chOff x="6226018" y="1788509"/>
            <a:chExt cx="669068" cy="2094865"/>
          </a:xfrm>
        </p:grpSpPr>
        <p:grpSp>
          <p:nvGrpSpPr>
            <p:cNvPr id="1008" name="Group 6913">
              <a:extLst>
                <a:ext uri="{FF2B5EF4-FFF2-40B4-BE49-F238E27FC236}">
                  <a16:creationId xmlns:a16="http://schemas.microsoft.com/office/drawing/2014/main" id="{A3B3A994-A368-4A52-84BB-50025AC38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6018" y="3061684"/>
              <a:ext cx="669068" cy="821690"/>
              <a:chOff x="7629" y="12409"/>
              <a:chExt cx="1054" cy="1294"/>
            </a:xfrm>
          </p:grpSpPr>
          <p:sp>
            <p:nvSpPr>
              <p:cNvPr id="1179" name="xjhxzj17">
                <a:extLst>
                  <a:ext uri="{FF2B5EF4-FFF2-40B4-BE49-F238E27FC236}">
                    <a16:creationId xmlns:a16="http://schemas.microsoft.com/office/drawing/2014/main" id="{39C100F8-E2F8-469D-9BC7-B0112340A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" y="12671"/>
                <a:ext cx="1054" cy="1032"/>
              </a:xfrm>
              <a:custGeom>
                <a:avLst/>
                <a:gdLst>
                  <a:gd name="T0" fmla="*/ 1200 w 2400"/>
                  <a:gd name="T1" fmla="*/ 27 h 4034"/>
                  <a:gd name="T2" fmla="*/ 200 w 2400"/>
                  <a:gd name="T3" fmla="*/ 27 h 4034"/>
                  <a:gd name="T4" fmla="*/ 0 w 2400"/>
                  <a:gd name="T5" fmla="*/ 67 h 4034"/>
                  <a:gd name="T6" fmla="*/ 200 w 2400"/>
                  <a:gd name="T7" fmla="*/ 427 h 4034"/>
                  <a:gd name="T8" fmla="*/ 200 w 2400"/>
                  <a:gd name="T9" fmla="*/ 2027 h 4034"/>
                  <a:gd name="T10" fmla="*/ 200 w 2400"/>
                  <a:gd name="T11" fmla="*/ 3627 h 4034"/>
                  <a:gd name="T12" fmla="*/ 260 w 2400"/>
                  <a:gd name="T13" fmla="*/ 3827 h 4034"/>
                  <a:gd name="T14" fmla="*/ 420 w 2400"/>
                  <a:gd name="T15" fmla="*/ 3987 h 4034"/>
                  <a:gd name="T16" fmla="*/ 600 w 2400"/>
                  <a:gd name="T17" fmla="*/ 4027 h 4034"/>
                  <a:gd name="T18" fmla="*/ 800 w 2400"/>
                  <a:gd name="T19" fmla="*/ 4027 h 4034"/>
                  <a:gd name="T20" fmla="*/ 1200 w 2400"/>
                  <a:gd name="T21" fmla="*/ 4027 h 4034"/>
                  <a:gd name="T22" fmla="*/ 1600 w 2400"/>
                  <a:gd name="T23" fmla="*/ 4027 h 4034"/>
                  <a:gd name="T24" fmla="*/ 1800 w 2400"/>
                  <a:gd name="T25" fmla="*/ 4027 h 4034"/>
                  <a:gd name="T26" fmla="*/ 1980 w 2400"/>
                  <a:gd name="T27" fmla="*/ 3987 h 4034"/>
                  <a:gd name="T28" fmla="*/ 2140 w 2400"/>
                  <a:gd name="T29" fmla="*/ 3827 h 4034"/>
                  <a:gd name="T30" fmla="*/ 2200 w 2400"/>
                  <a:gd name="T31" fmla="*/ 3627 h 4034"/>
                  <a:gd name="T32" fmla="*/ 2200 w 2400"/>
                  <a:gd name="T33" fmla="*/ 2027 h 4034"/>
                  <a:gd name="T34" fmla="*/ 2200 w 2400"/>
                  <a:gd name="T35" fmla="*/ 427 h 4034"/>
                  <a:gd name="T36" fmla="*/ 2400 w 2400"/>
                  <a:gd name="T37" fmla="*/ 67 h 4034"/>
                  <a:gd name="T38" fmla="*/ 2200 w 2400"/>
                  <a:gd name="T39" fmla="*/ 27 h 4034"/>
                  <a:gd name="T40" fmla="*/ 1200 w 2400"/>
                  <a:gd name="T41" fmla="*/ 27 h 4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00" h="4034">
                    <a:moveTo>
                      <a:pt x="1200" y="27"/>
                    </a:moveTo>
                    <a:cubicBezTo>
                      <a:pt x="867" y="27"/>
                      <a:pt x="400" y="20"/>
                      <a:pt x="200" y="27"/>
                    </a:cubicBezTo>
                    <a:cubicBezTo>
                      <a:pt x="0" y="34"/>
                      <a:pt x="0" y="0"/>
                      <a:pt x="0" y="67"/>
                    </a:cubicBezTo>
                    <a:cubicBezTo>
                      <a:pt x="0" y="134"/>
                      <a:pt x="167" y="100"/>
                      <a:pt x="200" y="427"/>
                    </a:cubicBezTo>
                    <a:cubicBezTo>
                      <a:pt x="233" y="754"/>
                      <a:pt x="200" y="1494"/>
                      <a:pt x="200" y="2027"/>
                    </a:cubicBezTo>
                    <a:cubicBezTo>
                      <a:pt x="200" y="2560"/>
                      <a:pt x="190" y="3327"/>
                      <a:pt x="200" y="3627"/>
                    </a:cubicBezTo>
                    <a:cubicBezTo>
                      <a:pt x="210" y="3927"/>
                      <a:pt x="223" y="3767"/>
                      <a:pt x="260" y="3827"/>
                    </a:cubicBezTo>
                    <a:cubicBezTo>
                      <a:pt x="297" y="3887"/>
                      <a:pt x="363" y="3954"/>
                      <a:pt x="420" y="3987"/>
                    </a:cubicBezTo>
                    <a:cubicBezTo>
                      <a:pt x="477" y="4020"/>
                      <a:pt x="537" y="4020"/>
                      <a:pt x="600" y="4027"/>
                    </a:cubicBezTo>
                    <a:cubicBezTo>
                      <a:pt x="663" y="4034"/>
                      <a:pt x="700" y="4027"/>
                      <a:pt x="800" y="4027"/>
                    </a:cubicBezTo>
                    <a:cubicBezTo>
                      <a:pt x="900" y="4027"/>
                      <a:pt x="1067" y="4027"/>
                      <a:pt x="1200" y="4027"/>
                    </a:cubicBezTo>
                    <a:cubicBezTo>
                      <a:pt x="1333" y="4027"/>
                      <a:pt x="1500" y="4027"/>
                      <a:pt x="1600" y="4027"/>
                    </a:cubicBezTo>
                    <a:cubicBezTo>
                      <a:pt x="1700" y="4027"/>
                      <a:pt x="1737" y="4034"/>
                      <a:pt x="1800" y="4027"/>
                    </a:cubicBezTo>
                    <a:cubicBezTo>
                      <a:pt x="1863" y="4020"/>
                      <a:pt x="1923" y="4020"/>
                      <a:pt x="1980" y="3987"/>
                    </a:cubicBezTo>
                    <a:cubicBezTo>
                      <a:pt x="2037" y="3954"/>
                      <a:pt x="2103" y="3887"/>
                      <a:pt x="2140" y="3827"/>
                    </a:cubicBezTo>
                    <a:cubicBezTo>
                      <a:pt x="2177" y="3767"/>
                      <a:pt x="2190" y="3927"/>
                      <a:pt x="2200" y="3627"/>
                    </a:cubicBezTo>
                    <a:cubicBezTo>
                      <a:pt x="2210" y="3327"/>
                      <a:pt x="2200" y="2560"/>
                      <a:pt x="2200" y="2027"/>
                    </a:cubicBezTo>
                    <a:cubicBezTo>
                      <a:pt x="2200" y="1494"/>
                      <a:pt x="2167" y="754"/>
                      <a:pt x="2200" y="427"/>
                    </a:cubicBezTo>
                    <a:cubicBezTo>
                      <a:pt x="2233" y="100"/>
                      <a:pt x="2400" y="134"/>
                      <a:pt x="2400" y="67"/>
                    </a:cubicBezTo>
                    <a:cubicBezTo>
                      <a:pt x="2400" y="0"/>
                      <a:pt x="2400" y="34"/>
                      <a:pt x="2200" y="27"/>
                    </a:cubicBezTo>
                    <a:cubicBezTo>
                      <a:pt x="2000" y="20"/>
                      <a:pt x="1533" y="27"/>
                      <a:pt x="120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180" name="Group 6915">
                <a:extLst>
                  <a:ext uri="{FF2B5EF4-FFF2-40B4-BE49-F238E27FC236}">
                    <a16:creationId xmlns:a16="http://schemas.microsoft.com/office/drawing/2014/main" id="{3C5DFAF5-F25E-45B5-A3E2-75118CAC2A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6" y="12409"/>
                <a:ext cx="441" cy="1282"/>
                <a:chOff x="7935" y="10851"/>
                <a:chExt cx="441" cy="1282"/>
              </a:xfrm>
            </p:grpSpPr>
            <p:sp>
              <p:nvSpPr>
                <p:cNvPr id="1201" name="Oval 69">
                  <a:extLst>
                    <a:ext uri="{FF2B5EF4-FFF2-40B4-BE49-F238E27FC236}">
                      <a16:creationId xmlns:a16="http://schemas.microsoft.com/office/drawing/2014/main" id="{E1AC036D-44D2-4BFF-A95B-D528717482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049" y="11790"/>
                  <a:ext cx="209" cy="20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cxnSp>
              <p:nvCxnSpPr>
                <p:cNvPr id="1202" name="Line 70">
                  <a:extLst>
                    <a:ext uri="{FF2B5EF4-FFF2-40B4-BE49-F238E27FC236}">
                      <a16:creationId xmlns:a16="http://schemas.microsoft.com/office/drawing/2014/main" id="{FABFABD6-D23A-4F44-B995-22814DBEFBD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156" y="11905"/>
                  <a:ext cx="1" cy="2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03" name="Line 74">
                  <a:extLst>
                    <a:ext uri="{FF2B5EF4-FFF2-40B4-BE49-F238E27FC236}">
                      <a16:creationId xmlns:a16="http://schemas.microsoft.com/office/drawing/2014/main" id="{BC6ACA93-8C84-419F-8640-3C5C8E658B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044" y="11661"/>
                  <a:ext cx="0" cy="24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04" name="Line 73">
                  <a:extLst>
                    <a:ext uri="{FF2B5EF4-FFF2-40B4-BE49-F238E27FC236}">
                      <a16:creationId xmlns:a16="http://schemas.microsoft.com/office/drawing/2014/main" id="{2E7B59E3-C8A1-4B58-AD83-5CC34FC0A86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935" y="12132"/>
                  <a:ext cx="441" cy="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05" name="Line 74">
                  <a:extLst>
                    <a:ext uri="{FF2B5EF4-FFF2-40B4-BE49-F238E27FC236}">
                      <a16:creationId xmlns:a16="http://schemas.microsoft.com/office/drawing/2014/main" id="{4997D35F-0959-478F-9D4B-051C6EF2B30E}"/>
                    </a:ext>
                  </a:extLst>
                </p:cNvPr>
                <p:cNvCxnSpPr>
                  <a:cxnSpLocks noChangeShapeType="1"/>
                  <a:endCxn id="1010" idx="4"/>
                </p:cNvCxnSpPr>
                <p:nvPr/>
              </p:nvCxnSpPr>
              <p:spPr bwMode="auto">
                <a:xfrm flipH="1" flipV="1">
                  <a:off x="8256" y="10851"/>
                  <a:ext cx="8" cy="106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181" name="AutoShape 6923">
                <a:extLst>
                  <a:ext uri="{FF2B5EF4-FFF2-40B4-BE49-F238E27FC236}">
                    <a16:creationId xmlns:a16="http://schemas.microsoft.com/office/drawing/2014/main" id="{92F1FD42-E92D-44C2-B88F-9AEEB83CFF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90" y="12949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2" name="AutoShape 6924">
                <a:extLst>
                  <a:ext uri="{FF2B5EF4-FFF2-40B4-BE49-F238E27FC236}">
                    <a16:creationId xmlns:a16="http://schemas.microsoft.com/office/drawing/2014/main" id="{E3AAA259-7D0D-475C-AFE2-542E57FC35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90" y="13064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3" name="AutoShape 6925">
                <a:extLst>
                  <a:ext uri="{FF2B5EF4-FFF2-40B4-BE49-F238E27FC236}">
                    <a16:creationId xmlns:a16="http://schemas.microsoft.com/office/drawing/2014/main" id="{3E1CBBA5-2221-49C1-873E-43B0A3450A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90" y="13179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4" name="AutoShape 6926">
                <a:extLst>
                  <a:ext uri="{FF2B5EF4-FFF2-40B4-BE49-F238E27FC236}">
                    <a16:creationId xmlns:a16="http://schemas.microsoft.com/office/drawing/2014/main" id="{749530C3-B3B6-4A46-95E9-997847962A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22" y="13263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5" name="AutoShape 6927">
                <a:extLst>
                  <a:ext uri="{FF2B5EF4-FFF2-40B4-BE49-F238E27FC236}">
                    <a16:creationId xmlns:a16="http://schemas.microsoft.com/office/drawing/2014/main" id="{8C287072-5E97-4A18-91BE-8D227CE272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90" y="13270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6" name="AutoShape 6928">
                <a:extLst>
                  <a:ext uri="{FF2B5EF4-FFF2-40B4-BE49-F238E27FC236}">
                    <a16:creationId xmlns:a16="http://schemas.microsoft.com/office/drawing/2014/main" id="{CA0FD638-7A6F-40CC-9CDA-282815EEF6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31" y="13350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7" name="AutoShape 6929">
                <a:extLst>
                  <a:ext uri="{FF2B5EF4-FFF2-40B4-BE49-F238E27FC236}">
                    <a16:creationId xmlns:a16="http://schemas.microsoft.com/office/drawing/2014/main" id="{53A9175B-51B4-4C12-BADC-3C0770947B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31" y="13459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" name="AutoShape 6930">
                <a:extLst>
                  <a:ext uri="{FF2B5EF4-FFF2-40B4-BE49-F238E27FC236}">
                    <a16:creationId xmlns:a16="http://schemas.microsoft.com/office/drawing/2014/main" id="{39013E15-B776-4A9A-8F41-34FAE8AE79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96" y="13555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9" name="AutoShape 6931">
                <a:extLst>
                  <a:ext uri="{FF2B5EF4-FFF2-40B4-BE49-F238E27FC236}">
                    <a16:creationId xmlns:a16="http://schemas.microsoft.com/office/drawing/2014/main" id="{775A6956-B670-4D57-932F-35A07E6A42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40" y="13632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0" name="Line 6932">
                <a:extLst>
                  <a:ext uri="{FF2B5EF4-FFF2-40B4-BE49-F238E27FC236}">
                    <a16:creationId xmlns:a16="http://schemas.microsoft.com/office/drawing/2014/main" id="{361FC17B-E363-4528-B4A4-86B8983F1C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726" y="12852"/>
                <a:ext cx="85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1" name="AutoShape 6933">
                <a:extLst>
                  <a:ext uri="{FF2B5EF4-FFF2-40B4-BE49-F238E27FC236}">
                    <a16:creationId xmlns:a16="http://schemas.microsoft.com/office/drawing/2014/main" id="{52CA99D6-8B5E-4B14-A1FA-50A5F5E797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08" y="12942"/>
                <a:ext cx="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2" name="AutoShape 6934">
                <a:extLst>
                  <a:ext uri="{FF2B5EF4-FFF2-40B4-BE49-F238E27FC236}">
                    <a16:creationId xmlns:a16="http://schemas.microsoft.com/office/drawing/2014/main" id="{FF8577ED-7406-4FE8-A042-A9259463518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08" y="13057"/>
                <a:ext cx="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3" name="AutoShape 6935">
                <a:extLst>
                  <a:ext uri="{FF2B5EF4-FFF2-40B4-BE49-F238E27FC236}">
                    <a16:creationId xmlns:a16="http://schemas.microsoft.com/office/drawing/2014/main" id="{E96D8716-5400-4C8D-A591-88F16975BB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452" y="13115"/>
                <a:ext cx="8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4" name="AutoShape 6936">
                <a:extLst>
                  <a:ext uri="{FF2B5EF4-FFF2-40B4-BE49-F238E27FC236}">
                    <a16:creationId xmlns:a16="http://schemas.microsoft.com/office/drawing/2014/main" id="{ACC79A4C-AA3E-41F8-8407-A2C9D5A4B2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08" y="13137"/>
                <a:ext cx="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5" name="AutoShape 6937">
                <a:extLst>
                  <a:ext uri="{FF2B5EF4-FFF2-40B4-BE49-F238E27FC236}">
                    <a16:creationId xmlns:a16="http://schemas.microsoft.com/office/drawing/2014/main" id="{40C7ECC5-0082-4292-B25C-4D56E1D18E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08" y="13263"/>
                <a:ext cx="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6" name="AutoShape 6938">
                <a:extLst>
                  <a:ext uri="{FF2B5EF4-FFF2-40B4-BE49-F238E27FC236}">
                    <a16:creationId xmlns:a16="http://schemas.microsoft.com/office/drawing/2014/main" id="{B20B3DCE-58D6-416A-8586-299F59512F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49" y="13343"/>
                <a:ext cx="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7" name="AutoShape 6939">
                <a:extLst>
                  <a:ext uri="{FF2B5EF4-FFF2-40B4-BE49-F238E27FC236}">
                    <a16:creationId xmlns:a16="http://schemas.microsoft.com/office/drawing/2014/main" id="{C2F88F7E-45CB-4B95-A458-D8059D1A2B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49" y="13452"/>
                <a:ext cx="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8" name="AutoShape 6940">
                <a:extLst>
                  <a:ext uri="{FF2B5EF4-FFF2-40B4-BE49-F238E27FC236}">
                    <a16:creationId xmlns:a16="http://schemas.microsoft.com/office/drawing/2014/main" id="{EA0B0370-A990-4557-9FA4-36CEA630EC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21" y="13541"/>
                <a:ext cx="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9" name="AutoShape 6941">
                <a:extLst>
                  <a:ext uri="{FF2B5EF4-FFF2-40B4-BE49-F238E27FC236}">
                    <a16:creationId xmlns:a16="http://schemas.microsoft.com/office/drawing/2014/main" id="{19F6C0B5-A002-474F-9D00-3F6CBF8EB3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94" y="13631"/>
                <a:ext cx="10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10" name="Oval 6943">
              <a:extLst>
                <a:ext uri="{FF2B5EF4-FFF2-40B4-BE49-F238E27FC236}">
                  <a16:creationId xmlns:a16="http://schemas.microsoft.com/office/drawing/2014/main" id="{ACE3485F-D023-45F0-97C1-78B8A8CEB4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05622" y="2972149"/>
              <a:ext cx="100932" cy="8953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011" name="Line 6944">
              <a:extLst>
                <a:ext uri="{FF2B5EF4-FFF2-40B4-BE49-F238E27FC236}">
                  <a16:creationId xmlns:a16="http://schemas.microsoft.com/office/drawing/2014/main" id="{312C20CC-EBC3-497A-9916-FEE542947D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5292" y="2217769"/>
              <a:ext cx="0" cy="756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12" name="Text Box 6945">
              <a:extLst>
                <a:ext uri="{FF2B5EF4-FFF2-40B4-BE49-F238E27FC236}">
                  <a16:creationId xmlns:a16="http://schemas.microsoft.com/office/drawing/2014/main" id="{1CCA057C-A6CC-453C-99B7-6BD431CCC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317" y="2894679"/>
              <a:ext cx="113627" cy="99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4" name="AutoShape 6947">
              <a:extLst>
                <a:ext uri="{FF2B5EF4-FFF2-40B4-BE49-F238E27FC236}">
                  <a16:creationId xmlns:a16="http://schemas.microsoft.com/office/drawing/2014/main" id="{8261CA9F-AC34-4288-BDD2-6BD461F8E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288" y="2205413"/>
              <a:ext cx="131401" cy="14605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15" name="Oval 6948">
              <a:extLst>
                <a:ext uri="{FF2B5EF4-FFF2-40B4-BE49-F238E27FC236}">
                  <a16:creationId xmlns:a16="http://schemas.microsoft.com/office/drawing/2014/main" id="{37D269A7-B083-4739-9639-6B0DB231F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805" y="1788509"/>
              <a:ext cx="113627" cy="9906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16" name="Group 6949">
              <a:extLst>
                <a:ext uri="{FF2B5EF4-FFF2-40B4-BE49-F238E27FC236}">
                  <a16:creationId xmlns:a16="http://schemas.microsoft.com/office/drawing/2014/main" id="{A80EC7AC-2E00-4C8D-B3A1-7AE7D50F7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3899" y="1788509"/>
              <a:ext cx="335169" cy="1089660"/>
              <a:chOff x="4352" y="10713"/>
              <a:chExt cx="528" cy="1716"/>
            </a:xfrm>
          </p:grpSpPr>
          <p:sp>
            <p:nvSpPr>
              <p:cNvPr id="1177" name="Oval 6950">
                <a:extLst>
                  <a:ext uri="{FF2B5EF4-FFF2-40B4-BE49-F238E27FC236}">
                    <a16:creationId xmlns:a16="http://schemas.microsoft.com/office/drawing/2014/main" id="{174C6018-4661-462A-B99B-80FBAD44E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" y="10713"/>
                <a:ext cx="140" cy="15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78" name="Rectangle 6951">
                <a:extLst>
                  <a:ext uri="{FF2B5EF4-FFF2-40B4-BE49-F238E27FC236}">
                    <a16:creationId xmlns:a16="http://schemas.microsoft.com/office/drawing/2014/main" id="{B86240CD-FCA1-411A-BEE9-A2F68EF3F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2" y="10869"/>
                <a:ext cx="528" cy="156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17" name="Text Box 6952">
              <a:extLst>
                <a:ext uri="{FF2B5EF4-FFF2-40B4-BE49-F238E27FC236}">
                  <a16:creationId xmlns:a16="http://schemas.microsoft.com/office/drawing/2014/main" id="{7AF34418-115F-4310-A140-027E129A5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5168" y="1898364"/>
              <a:ext cx="58401" cy="13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8" name="Text Box 6953">
              <a:extLst>
                <a:ext uri="{FF2B5EF4-FFF2-40B4-BE49-F238E27FC236}">
                  <a16:creationId xmlns:a16="http://schemas.microsoft.com/office/drawing/2014/main" id="{57975EC5-1164-4706-88AC-D3B1C42D4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7708" y="2065369"/>
              <a:ext cx="47609" cy="112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9" name="Text Box 6954">
              <a:extLst>
                <a:ext uri="{FF2B5EF4-FFF2-40B4-BE49-F238E27FC236}">
                  <a16:creationId xmlns:a16="http://schemas.microsoft.com/office/drawing/2014/main" id="{231AA338-F2FA-4087-AC34-1467D95D7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5589" y="2217134"/>
              <a:ext cx="45705" cy="1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0" name="Text Box 6955">
              <a:extLst>
                <a:ext uri="{FF2B5EF4-FFF2-40B4-BE49-F238E27FC236}">
                  <a16:creationId xmlns:a16="http://schemas.microsoft.com/office/drawing/2014/main" id="{5F5BDE83-F3D5-490A-ACE8-FA8A41750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403" y="2385409"/>
              <a:ext cx="53322" cy="124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1" name="Text Box 6956">
              <a:extLst>
                <a:ext uri="{FF2B5EF4-FFF2-40B4-BE49-F238E27FC236}">
                  <a16:creationId xmlns:a16="http://schemas.microsoft.com/office/drawing/2014/main" id="{D782BF0D-81AB-4934-87A4-8715C03F5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325" y="2546064"/>
              <a:ext cx="68557" cy="11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2" name="Text Box 6957">
              <a:extLst>
                <a:ext uri="{FF2B5EF4-FFF2-40B4-BE49-F238E27FC236}">
                  <a16:creationId xmlns:a16="http://schemas.microsoft.com/office/drawing/2014/main" id="{4E16C06B-5139-414B-BCDC-A044C3914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325" y="2699099"/>
              <a:ext cx="52053" cy="118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3" name="Text Box 6958">
              <a:extLst>
                <a:ext uri="{FF2B5EF4-FFF2-40B4-BE49-F238E27FC236}">
                  <a16:creationId xmlns:a16="http://schemas.microsoft.com/office/drawing/2014/main" id="{B21CDDD4-CDE8-476A-B531-3CD80EC53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397" y="1890109"/>
              <a:ext cx="78079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b="1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4" name="AutoShape 6959">
              <a:extLst>
                <a:ext uri="{FF2B5EF4-FFF2-40B4-BE49-F238E27FC236}">
                  <a16:creationId xmlns:a16="http://schemas.microsoft.com/office/drawing/2014/main" id="{1FC7E79B-C90D-4A47-9488-F667F3C4A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552" y="1925669"/>
              <a:ext cx="60940" cy="867410"/>
            </a:xfrm>
            <a:prstGeom prst="roundRect">
              <a:avLst>
                <a:gd name="adj" fmla="val 1681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026" name="Line 6961">
              <a:extLst>
                <a:ext uri="{FF2B5EF4-FFF2-40B4-BE49-F238E27FC236}">
                  <a16:creationId xmlns:a16="http://schemas.microsoft.com/office/drawing/2014/main" id="{CCAD5D0F-1FF1-4957-A661-056835FA62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01823" y="2608351"/>
              <a:ext cx="88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7" name="Line 6962">
              <a:extLst>
                <a:ext uri="{FF2B5EF4-FFF2-40B4-BE49-F238E27FC236}">
                  <a16:creationId xmlns:a16="http://schemas.microsoft.com/office/drawing/2014/main" id="{75BB4E5E-A30A-4BE8-B9DC-CD732C07F1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861" y="2443829"/>
              <a:ext cx="88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8" name="Line 6963">
              <a:extLst>
                <a:ext uri="{FF2B5EF4-FFF2-40B4-BE49-F238E27FC236}">
                  <a16:creationId xmlns:a16="http://schemas.microsoft.com/office/drawing/2014/main" id="{4E380CCC-777F-460C-A1FC-1C3F5BC240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6397" y="2776569"/>
              <a:ext cx="88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29" name="Group 6964">
              <a:extLst>
                <a:ext uri="{FF2B5EF4-FFF2-40B4-BE49-F238E27FC236}">
                  <a16:creationId xmlns:a16="http://schemas.microsoft.com/office/drawing/2014/main" id="{23445206-5138-4872-AA39-D61E4309B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9302" y="1951704"/>
              <a:ext cx="250467" cy="828040"/>
              <a:chOff x="18314" y="7744"/>
              <a:chExt cx="458" cy="1304"/>
            </a:xfrm>
          </p:grpSpPr>
          <p:cxnSp>
            <p:nvCxnSpPr>
              <p:cNvPr id="1172" name="Line 6966">
                <a:extLst>
                  <a:ext uri="{FF2B5EF4-FFF2-40B4-BE49-F238E27FC236}">
                    <a16:creationId xmlns:a16="http://schemas.microsoft.com/office/drawing/2014/main" id="{82EC7D02-1F06-49E9-A9FD-D62A895D8E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597" y="7744"/>
                <a:ext cx="1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7" name="Line 6972">
                <a:extLst>
                  <a:ext uri="{FF2B5EF4-FFF2-40B4-BE49-F238E27FC236}">
                    <a16:creationId xmlns:a16="http://schemas.microsoft.com/office/drawing/2014/main" id="{7EBF5CCD-D212-42FA-9B18-D075B0C04D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608" y="8011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2" name="Line 6978">
                <a:extLst>
                  <a:ext uri="{FF2B5EF4-FFF2-40B4-BE49-F238E27FC236}">
                    <a16:creationId xmlns:a16="http://schemas.microsoft.com/office/drawing/2014/main" id="{EF91E8C8-5820-4189-A855-C5E369C9EC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314" y="8778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7" name="Line 6984">
                <a:extLst>
                  <a:ext uri="{FF2B5EF4-FFF2-40B4-BE49-F238E27FC236}">
                    <a16:creationId xmlns:a16="http://schemas.microsoft.com/office/drawing/2014/main" id="{D42BD2FA-5217-4E79-BE27-5FF089A0E9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595" y="8264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2" name="Line 6990">
                <a:extLst>
                  <a:ext uri="{FF2B5EF4-FFF2-40B4-BE49-F238E27FC236}">
                    <a16:creationId xmlns:a16="http://schemas.microsoft.com/office/drawing/2014/main" id="{C7E2990E-4246-4877-B878-F23FDA2CEF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322" y="8522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1" name="Line 6995">
                <a:extLst>
                  <a:ext uri="{FF2B5EF4-FFF2-40B4-BE49-F238E27FC236}">
                    <a16:creationId xmlns:a16="http://schemas.microsoft.com/office/drawing/2014/main" id="{A36D641C-2360-43C1-BD10-74C70CD86B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331" y="9048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34" name="Line 7000">
              <a:extLst>
                <a:ext uri="{FF2B5EF4-FFF2-40B4-BE49-F238E27FC236}">
                  <a16:creationId xmlns:a16="http://schemas.microsoft.com/office/drawing/2014/main" id="{B32C5298-8FB7-47F0-B5FA-B21E4F5006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41508" y="2121249"/>
              <a:ext cx="88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35" name="Line 7001">
              <a:extLst>
                <a:ext uri="{FF2B5EF4-FFF2-40B4-BE49-F238E27FC236}">
                  <a16:creationId xmlns:a16="http://schemas.microsoft.com/office/drawing/2014/main" id="{5F930A13-546A-422A-895B-4AE0011FDC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31351" y="1957419"/>
              <a:ext cx="1009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37" name="Line 7003">
              <a:extLst>
                <a:ext uri="{FF2B5EF4-FFF2-40B4-BE49-F238E27FC236}">
                  <a16:creationId xmlns:a16="http://schemas.microsoft.com/office/drawing/2014/main" id="{E5B140F4-FC79-433E-979B-1597B3022B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41334" y="2286000"/>
              <a:ext cx="88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41" name="Text Box 7021">
              <a:extLst>
                <a:ext uri="{FF2B5EF4-FFF2-40B4-BE49-F238E27FC236}">
                  <a16:creationId xmlns:a16="http://schemas.microsoft.com/office/drawing/2014/main" id="{77FBD7DB-5A15-4F11-97C2-7DB910A94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2786" y="2218404"/>
              <a:ext cx="45705" cy="116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2" name="Text Box 7022">
              <a:extLst>
                <a:ext uri="{FF2B5EF4-FFF2-40B4-BE49-F238E27FC236}">
                  <a16:creationId xmlns:a16="http://schemas.microsoft.com/office/drawing/2014/main" id="{BDA3D370-93BE-4ED7-BF3C-6665D5B81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7650" y="2379694"/>
              <a:ext cx="66018" cy="11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3" name="Text Box 7023">
              <a:extLst>
                <a:ext uri="{FF2B5EF4-FFF2-40B4-BE49-F238E27FC236}">
                  <a16:creationId xmlns:a16="http://schemas.microsoft.com/office/drawing/2014/main" id="{3D875C8A-AEA9-43A3-9310-D77E7AF6B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206" y="2546699"/>
              <a:ext cx="45705" cy="120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4" name="Text Box 7024">
              <a:extLst>
                <a:ext uri="{FF2B5EF4-FFF2-40B4-BE49-F238E27FC236}">
                  <a16:creationId xmlns:a16="http://schemas.microsoft.com/office/drawing/2014/main" id="{21F59E94-A834-46EC-AC9A-3756560F5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397" y="2706719"/>
              <a:ext cx="45705" cy="110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7B1770A-3481-43AD-9D34-79D76CBC2B6A}"/>
                </a:ext>
              </a:extLst>
            </p:cNvPr>
            <p:cNvGrpSpPr/>
            <p:nvPr/>
          </p:nvGrpSpPr>
          <p:grpSpPr>
            <a:xfrm>
              <a:off x="6600851" y="2474945"/>
              <a:ext cx="127650" cy="270390"/>
              <a:chOff x="6600851" y="2474945"/>
              <a:chExt cx="127650" cy="27039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656545E-775C-4C2E-AB81-1B9FCAB44F99}"/>
                  </a:ext>
                </a:extLst>
              </p:cNvPr>
              <p:cNvGrpSpPr/>
              <p:nvPr/>
            </p:nvGrpSpPr>
            <p:grpSpPr>
              <a:xfrm>
                <a:off x="6600851" y="2474945"/>
                <a:ext cx="126342" cy="100330"/>
                <a:chOff x="6600851" y="2474945"/>
                <a:chExt cx="126342" cy="100330"/>
              </a:xfrm>
            </p:grpSpPr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DA9C1365-BF29-4AF2-BF06-543579B1FFCB}"/>
                    </a:ext>
                  </a:extLst>
                </p:cNvPr>
                <p:cNvGrpSpPr/>
                <p:nvPr/>
              </p:nvGrpSpPr>
              <p:grpSpPr>
                <a:xfrm>
                  <a:off x="6600851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142" name="Line 7015">
                    <a:extLst>
                      <a:ext uri="{FF2B5EF4-FFF2-40B4-BE49-F238E27FC236}">
                        <a16:creationId xmlns:a16="http://schemas.microsoft.com/office/drawing/2014/main" id="{3B20CF14-0394-4F44-BD61-7E3A3DC7060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3" name="Line 7016">
                    <a:extLst>
                      <a:ext uri="{FF2B5EF4-FFF2-40B4-BE49-F238E27FC236}">
                        <a16:creationId xmlns:a16="http://schemas.microsoft.com/office/drawing/2014/main" id="{BCE4BAA8-94B8-4AAB-B86E-5C487E2AA5D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4" name="Line 7017">
                    <a:extLst>
                      <a:ext uri="{FF2B5EF4-FFF2-40B4-BE49-F238E27FC236}">
                        <a16:creationId xmlns:a16="http://schemas.microsoft.com/office/drawing/2014/main" id="{74CC2808-2966-412E-AFEB-08C8914A705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45" name="Line 7018">
                    <a:extLst>
                      <a:ext uri="{FF2B5EF4-FFF2-40B4-BE49-F238E27FC236}">
                        <a16:creationId xmlns:a16="http://schemas.microsoft.com/office/drawing/2014/main" id="{5B3FF7F7-031A-4A4D-AC85-127ABD1B974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207" name="组合 1206">
                  <a:extLst>
                    <a:ext uri="{FF2B5EF4-FFF2-40B4-BE49-F238E27FC236}">
                      <a16:creationId xmlns:a16="http://schemas.microsoft.com/office/drawing/2014/main" id="{437FE519-5F46-444A-90B5-4799FD340045}"/>
                    </a:ext>
                  </a:extLst>
                </p:cNvPr>
                <p:cNvGrpSpPr/>
                <p:nvPr/>
              </p:nvGrpSpPr>
              <p:grpSpPr>
                <a:xfrm>
                  <a:off x="6699823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08" name="Line 7015">
                    <a:extLst>
                      <a:ext uri="{FF2B5EF4-FFF2-40B4-BE49-F238E27FC236}">
                        <a16:creationId xmlns:a16="http://schemas.microsoft.com/office/drawing/2014/main" id="{29DE5892-0AF8-4DE9-AA7A-16BEF2BA39D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09" name="Line 7016">
                    <a:extLst>
                      <a:ext uri="{FF2B5EF4-FFF2-40B4-BE49-F238E27FC236}">
                        <a16:creationId xmlns:a16="http://schemas.microsoft.com/office/drawing/2014/main" id="{DC23F2CA-B427-4212-B96D-1CB3D6696DC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0" name="Line 7017">
                    <a:extLst>
                      <a:ext uri="{FF2B5EF4-FFF2-40B4-BE49-F238E27FC236}">
                        <a16:creationId xmlns:a16="http://schemas.microsoft.com/office/drawing/2014/main" id="{E9032BCB-1266-456A-9DC6-9E41B91C8AA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1" name="Line 7018">
                    <a:extLst>
                      <a:ext uri="{FF2B5EF4-FFF2-40B4-BE49-F238E27FC236}">
                        <a16:creationId xmlns:a16="http://schemas.microsoft.com/office/drawing/2014/main" id="{951F1C9F-DA29-49A1-BCA3-FE23BBC2BC0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1212" name="组合 1211">
                <a:extLst>
                  <a:ext uri="{FF2B5EF4-FFF2-40B4-BE49-F238E27FC236}">
                    <a16:creationId xmlns:a16="http://schemas.microsoft.com/office/drawing/2014/main" id="{2FC5C700-679B-48B4-8DE9-E65A76B944B3}"/>
                  </a:ext>
                </a:extLst>
              </p:cNvPr>
              <p:cNvGrpSpPr/>
              <p:nvPr/>
            </p:nvGrpSpPr>
            <p:grpSpPr>
              <a:xfrm>
                <a:off x="6602159" y="2645005"/>
                <a:ext cx="126342" cy="100330"/>
                <a:chOff x="6600851" y="2474945"/>
                <a:chExt cx="126342" cy="100330"/>
              </a:xfrm>
            </p:grpSpPr>
            <p:grpSp>
              <p:nvGrpSpPr>
                <p:cNvPr id="1213" name="组合 1212">
                  <a:extLst>
                    <a:ext uri="{FF2B5EF4-FFF2-40B4-BE49-F238E27FC236}">
                      <a16:creationId xmlns:a16="http://schemas.microsoft.com/office/drawing/2014/main" id="{0FEE5046-292C-4C5A-8227-826CD4EDB95D}"/>
                    </a:ext>
                  </a:extLst>
                </p:cNvPr>
                <p:cNvGrpSpPr/>
                <p:nvPr/>
              </p:nvGrpSpPr>
              <p:grpSpPr>
                <a:xfrm>
                  <a:off x="6600851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19" name="Line 7015">
                    <a:extLst>
                      <a:ext uri="{FF2B5EF4-FFF2-40B4-BE49-F238E27FC236}">
                        <a16:creationId xmlns:a16="http://schemas.microsoft.com/office/drawing/2014/main" id="{2218A8CC-649B-4DA0-B477-A3B0DC07614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0" name="Line 7016">
                    <a:extLst>
                      <a:ext uri="{FF2B5EF4-FFF2-40B4-BE49-F238E27FC236}">
                        <a16:creationId xmlns:a16="http://schemas.microsoft.com/office/drawing/2014/main" id="{667F3CFC-19A4-49B5-BB0F-B2D3E5722A7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1" name="Line 7017">
                    <a:extLst>
                      <a:ext uri="{FF2B5EF4-FFF2-40B4-BE49-F238E27FC236}">
                        <a16:creationId xmlns:a16="http://schemas.microsoft.com/office/drawing/2014/main" id="{A805368C-E1D8-4861-8C10-CF55FA32F54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22" name="Line 7018">
                    <a:extLst>
                      <a:ext uri="{FF2B5EF4-FFF2-40B4-BE49-F238E27FC236}">
                        <a16:creationId xmlns:a16="http://schemas.microsoft.com/office/drawing/2014/main" id="{C5FE8E8F-A89E-47CA-BD39-0F01B82BFF6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214" name="组合 1213">
                  <a:extLst>
                    <a:ext uri="{FF2B5EF4-FFF2-40B4-BE49-F238E27FC236}">
                      <a16:creationId xmlns:a16="http://schemas.microsoft.com/office/drawing/2014/main" id="{3B50D499-A61B-49E5-9628-3BBEECA78A99}"/>
                    </a:ext>
                  </a:extLst>
                </p:cNvPr>
                <p:cNvGrpSpPr/>
                <p:nvPr/>
              </p:nvGrpSpPr>
              <p:grpSpPr>
                <a:xfrm>
                  <a:off x="6699823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15" name="Line 7015">
                    <a:extLst>
                      <a:ext uri="{FF2B5EF4-FFF2-40B4-BE49-F238E27FC236}">
                        <a16:creationId xmlns:a16="http://schemas.microsoft.com/office/drawing/2014/main" id="{82018F91-DE3A-475C-B499-E7DF353A09A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6" name="Line 7016">
                    <a:extLst>
                      <a:ext uri="{FF2B5EF4-FFF2-40B4-BE49-F238E27FC236}">
                        <a16:creationId xmlns:a16="http://schemas.microsoft.com/office/drawing/2014/main" id="{2B429E2E-B8A3-4B29-AD1B-F10189C5929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7" name="Line 7017">
                    <a:extLst>
                      <a:ext uri="{FF2B5EF4-FFF2-40B4-BE49-F238E27FC236}">
                        <a16:creationId xmlns:a16="http://schemas.microsoft.com/office/drawing/2014/main" id="{EC469BA4-E57F-45D6-BC85-9370497688A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18" name="Line 7018">
                    <a:extLst>
                      <a:ext uri="{FF2B5EF4-FFF2-40B4-BE49-F238E27FC236}">
                        <a16:creationId xmlns:a16="http://schemas.microsoft.com/office/drawing/2014/main" id="{E29CACBA-6083-4B4D-A1DA-9BE719CD01D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grpSp>
          <p:nvGrpSpPr>
            <p:cNvPr id="1223" name="组合 1222">
              <a:extLst>
                <a:ext uri="{FF2B5EF4-FFF2-40B4-BE49-F238E27FC236}">
                  <a16:creationId xmlns:a16="http://schemas.microsoft.com/office/drawing/2014/main" id="{8C55E737-521F-4805-8AC2-BBE7BB48BB48}"/>
                </a:ext>
              </a:extLst>
            </p:cNvPr>
            <p:cNvGrpSpPr/>
            <p:nvPr/>
          </p:nvGrpSpPr>
          <p:grpSpPr>
            <a:xfrm>
              <a:off x="6601697" y="1987263"/>
              <a:ext cx="126342" cy="100330"/>
              <a:chOff x="6600851" y="2474945"/>
              <a:chExt cx="126342" cy="100330"/>
            </a:xfrm>
          </p:grpSpPr>
          <p:grpSp>
            <p:nvGrpSpPr>
              <p:cNvPr id="1224" name="组合 1223">
                <a:extLst>
                  <a:ext uri="{FF2B5EF4-FFF2-40B4-BE49-F238E27FC236}">
                    <a16:creationId xmlns:a16="http://schemas.microsoft.com/office/drawing/2014/main" id="{A0DDC996-3619-44E3-B51B-61B5D1A97948}"/>
                  </a:ext>
                </a:extLst>
              </p:cNvPr>
              <p:cNvGrpSpPr/>
              <p:nvPr/>
            </p:nvGrpSpPr>
            <p:grpSpPr>
              <a:xfrm>
                <a:off x="6600851" y="2474945"/>
                <a:ext cx="27370" cy="100330"/>
                <a:chOff x="6150853" y="2375884"/>
                <a:chExt cx="27370" cy="100330"/>
              </a:xfrm>
            </p:grpSpPr>
            <p:cxnSp>
              <p:nvCxnSpPr>
                <p:cNvPr id="1230" name="Line 7015">
                  <a:extLst>
                    <a:ext uri="{FF2B5EF4-FFF2-40B4-BE49-F238E27FC236}">
                      <a16:creationId xmlns:a16="http://schemas.microsoft.com/office/drawing/2014/main" id="{5A5B6AF5-D965-4D44-A4AE-1D4AE79E455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375884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31" name="Line 7016">
                  <a:extLst>
                    <a:ext uri="{FF2B5EF4-FFF2-40B4-BE49-F238E27FC236}">
                      <a16:creationId xmlns:a16="http://schemas.microsoft.com/office/drawing/2014/main" id="{FDF94938-9C37-407F-8088-A420C5FAA3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42770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32" name="Line 7017">
                  <a:extLst>
                    <a:ext uri="{FF2B5EF4-FFF2-40B4-BE49-F238E27FC236}">
                      <a16:creationId xmlns:a16="http://schemas.microsoft.com/office/drawing/2014/main" id="{13523D25-EA98-4E75-ABEB-2B184DC150A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09327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33" name="Line 7018">
                  <a:extLst>
                    <a:ext uri="{FF2B5EF4-FFF2-40B4-BE49-F238E27FC236}">
                      <a16:creationId xmlns:a16="http://schemas.microsoft.com/office/drawing/2014/main" id="{93521A8D-969C-4022-B92A-01A2BB671CB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76214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225" name="组合 1224">
                <a:extLst>
                  <a:ext uri="{FF2B5EF4-FFF2-40B4-BE49-F238E27FC236}">
                    <a16:creationId xmlns:a16="http://schemas.microsoft.com/office/drawing/2014/main" id="{88662565-8288-4861-AB39-73153CDE11E3}"/>
                  </a:ext>
                </a:extLst>
              </p:cNvPr>
              <p:cNvGrpSpPr/>
              <p:nvPr/>
            </p:nvGrpSpPr>
            <p:grpSpPr>
              <a:xfrm>
                <a:off x="6699823" y="2474945"/>
                <a:ext cx="27370" cy="100330"/>
                <a:chOff x="6150853" y="2375884"/>
                <a:chExt cx="27370" cy="100330"/>
              </a:xfrm>
            </p:grpSpPr>
            <p:cxnSp>
              <p:nvCxnSpPr>
                <p:cNvPr id="1226" name="Line 7015">
                  <a:extLst>
                    <a:ext uri="{FF2B5EF4-FFF2-40B4-BE49-F238E27FC236}">
                      <a16:creationId xmlns:a16="http://schemas.microsoft.com/office/drawing/2014/main" id="{1F1A39BB-7365-4456-A7C3-9356EAA134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375884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27" name="Line 7016">
                  <a:extLst>
                    <a:ext uri="{FF2B5EF4-FFF2-40B4-BE49-F238E27FC236}">
                      <a16:creationId xmlns:a16="http://schemas.microsoft.com/office/drawing/2014/main" id="{BFC0F11B-45B1-4332-BB79-E68A06CF8AA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42770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28" name="Line 7017">
                  <a:extLst>
                    <a:ext uri="{FF2B5EF4-FFF2-40B4-BE49-F238E27FC236}">
                      <a16:creationId xmlns:a16="http://schemas.microsoft.com/office/drawing/2014/main" id="{FA8598AB-93A3-48D5-BA4D-C0251FE0FEF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09327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29" name="Line 7018">
                  <a:extLst>
                    <a:ext uri="{FF2B5EF4-FFF2-40B4-BE49-F238E27FC236}">
                      <a16:creationId xmlns:a16="http://schemas.microsoft.com/office/drawing/2014/main" id="{0EDE7A01-F404-4B28-865B-BDEAC4BBF2B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76214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234" name="组合 1233">
              <a:extLst>
                <a:ext uri="{FF2B5EF4-FFF2-40B4-BE49-F238E27FC236}">
                  <a16:creationId xmlns:a16="http://schemas.microsoft.com/office/drawing/2014/main" id="{6DE81E1D-3AED-4B67-9B74-8B6AFA8F545B}"/>
                </a:ext>
              </a:extLst>
            </p:cNvPr>
            <p:cNvGrpSpPr/>
            <p:nvPr/>
          </p:nvGrpSpPr>
          <p:grpSpPr>
            <a:xfrm>
              <a:off x="6600197" y="2146953"/>
              <a:ext cx="127650" cy="270390"/>
              <a:chOff x="6600851" y="2474945"/>
              <a:chExt cx="127650" cy="270390"/>
            </a:xfrm>
          </p:grpSpPr>
          <p:grpSp>
            <p:nvGrpSpPr>
              <p:cNvPr id="1235" name="组合 1234">
                <a:extLst>
                  <a:ext uri="{FF2B5EF4-FFF2-40B4-BE49-F238E27FC236}">
                    <a16:creationId xmlns:a16="http://schemas.microsoft.com/office/drawing/2014/main" id="{4CC6BD58-1587-4000-BDA6-B8A0622FEF8E}"/>
                  </a:ext>
                </a:extLst>
              </p:cNvPr>
              <p:cNvGrpSpPr/>
              <p:nvPr/>
            </p:nvGrpSpPr>
            <p:grpSpPr>
              <a:xfrm>
                <a:off x="6600851" y="2474945"/>
                <a:ext cx="126342" cy="100330"/>
                <a:chOff x="6600851" y="2474945"/>
                <a:chExt cx="126342" cy="100330"/>
              </a:xfrm>
            </p:grpSpPr>
            <p:grpSp>
              <p:nvGrpSpPr>
                <p:cNvPr id="1247" name="组合 1246">
                  <a:extLst>
                    <a:ext uri="{FF2B5EF4-FFF2-40B4-BE49-F238E27FC236}">
                      <a16:creationId xmlns:a16="http://schemas.microsoft.com/office/drawing/2014/main" id="{10782E53-185F-40FC-8CC8-FE63A803BAF4}"/>
                    </a:ext>
                  </a:extLst>
                </p:cNvPr>
                <p:cNvGrpSpPr/>
                <p:nvPr/>
              </p:nvGrpSpPr>
              <p:grpSpPr>
                <a:xfrm>
                  <a:off x="6600851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53" name="Line 7015">
                    <a:extLst>
                      <a:ext uri="{FF2B5EF4-FFF2-40B4-BE49-F238E27FC236}">
                        <a16:creationId xmlns:a16="http://schemas.microsoft.com/office/drawing/2014/main" id="{B6866D70-C90B-4BFC-A28F-C12F6BC5071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54" name="Line 7016">
                    <a:extLst>
                      <a:ext uri="{FF2B5EF4-FFF2-40B4-BE49-F238E27FC236}">
                        <a16:creationId xmlns:a16="http://schemas.microsoft.com/office/drawing/2014/main" id="{49A943D5-AD0A-4D79-B239-F2E2C1E293C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55" name="Line 7017">
                    <a:extLst>
                      <a:ext uri="{FF2B5EF4-FFF2-40B4-BE49-F238E27FC236}">
                        <a16:creationId xmlns:a16="http://schemas.microsoft.com/office/drawing/2014/main" id="{07C6F76E-8AF3-4E7D-AC7B-AD003E9B2FA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56" name="Line 7018">
                    <a:extLst>
                      <a:ext uri="{FF2B5EF4-FFF2-40B4-BE49-F238E27FC236}">
                        <a16:creationId xmlns:a16="http://schemas.microsoft.com/office/drawing/2014/main" id="{DBA66537-AE96-44F2-B3FE-4DAE37C9120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248" name="组合 1247">
                  <a:extLst>
                    <a:ext uri="{FF2B5EF4-FFF2-40B4-BE49-F238E27FC236}">
                      <a16:creationId xmlns:a16="http://schemas.microsoft.com/office/drawing/2014/main" id="{9E679128-F84E-45EC-A0F6-8B1E762218BB}"/>
                    </a:ext>
                  </a:extLst>
                </p:cNvPr>
                <p:cNvGrpSpPr/>
                <p:nvPr/>
              </p:nvGrpSpPr>
              <p:grpSpPr>
                <a:xfrm>
                  <a:off x="6699823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49" name="Line 7015">
                    <a:extLst>
                      <a:ext uri="{FF2B5EF4-FFF2-40B4-BE49-F238E27FC236}">
                        <a16:creationId xmlns:a16="http://schemas.microsoft.com/office/drawing/2014/main" id="{643FEF78-A53F-486E-B7A7-7EFC9EB6A58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50" name="Line 7016">
                    <a:extLst>
                      <a:ext uri="{FF2B5EF4-FFF2-40B4-BE49-F238E27FC236}">
                        <a16:creationId xmlns:a16="http://schemas.microsoft.com/office/drawing/2014/main" id="{4412D7C9-4109-4101-9610-DC62EE69DF7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51" name="Line 7017">
                    <a:extLst>
                      <a:ext uri="{FF2B5EF4-FFF2-40B4-BE49-F238E27FC236}">
                        <a16:creationId xmlns:a16="http://schemas.microsoft.com/office/drawing/2014/main" id="{7277B49F-3518-4652-B07F-42ED1AFA08D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52" name="Line 7018">
                    <a:extLst>
                      <a:ext uri="{FF2B5EF4-FFF2-40B4-BE49-F238E27FC236}">
                        <a16:creationId xmlns:a16="http://schemas.microsoft.com/office/drawing/2014/main" id="{071A8FE7-6C7C-475F-88C0-8E45F495845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1236" name="组合 1235">
                <a:extLst>
                  <a:ext uri="{FF2B5EF4-FFF2-40B4-BE49-F238E27FC236}">
                    <a16:creationId xmlns:a16="http://schemas.microsoft.com/office/drawing/2014/main" id="{948CEAD9-0FAD-4AB5-A1A4-E1B7EEE9B5F8}"/>
                  </a:ext>
                </a:extLst>
              </p:cNvPr>
              <p:cNvGrpSpPr/>
              <p:nvPr/>
            </p:nvGrpSpPr>
            <p:grpSpPr>
              <a:xfrm>
                <a:off x="6602159" y="2645005"/>
                <a:ext cx="126342" cy="100330"/>
                <a:chOff x="6600851" y="2474945"/>
                <a:chExt cx="126342" cy="100330"/>
              </a:xfrm>
            </p:grpSpPr>
            <p:grpSp>
              <p:nvGrpSpPr>
                <p:cNvPr id="1237" name="组合 1236">
                  <a:extLst>
                    <a:ext uri="{FF2B5EF4-FFF2-40B4-BE49-F238E27FC236}">
                      <a16:creationId xmlns:a16="http://schemas.microsoft.com/office/drawing/2014/main" id="{6A42D46E-F7EE-4571-B42D-B7448DA12C2F}"/>
                    </a:ext>
                  </a:extLst>
                </p:cNvPr>
                <p:cNvGrpSpPr/>
                <p:nvPr/>
              </p:nvGrpSpPr>
              <p:grpSpPr>
                <a:xfrm>
                  <a:off x="6600851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43" name="Line 7015">
                    <a:extLst>
                      <a:ext uri="{FF2B5EF4-FFF2-40B4-BE49-F238E27FC236}">
                        <a16:creationId xmlns:a16="http://schemas.microsoft.com/office/drawing/2014/main" id="{137B7E32-8322-4DD8-901D-BC30AE0863F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4" name="Line 7016">
                    <a:extLst>
                      <a:ext uri="{FF2B5EF4-FFF2-40B4-BE49-F238E27FC236}">
                        <a16:creationId xmlns:a16="http://schemas.microsoft.com/office/drawing/2014/main" id="{BE978517-3D7C-4991-A960-A2BBEE60FEC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5" name="Line 7017">
                    <a:extLst>
                      <a:ext uri="{FF2B5EF4-FFF2-40B4-BE49-F238E27FC236}">
                        <a16:creationId xmlns:a16="http://schemas.microsoft.com/office/drawing/2014/main" id="{28F58959-67B8-41E9-837D-81D3B785BFE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6" name="Line 7018">
                    <a:extLst>
                      <a:ext uri="{FF2B5EF4-FFF2-40B4-BE49-F238E27FC236}">
                        <a16:creationId xmlns:a16="http://schemas.microsoft.com/office/drawing/2014/main" id="{0524F9A7-0F35-4223-8D98-A90DC24C47D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238" name="组合 1237">
                  <a:extLst>
                    <a:ext uri="{FF2B5EF4-FFF2-40B4-BE49-F238E27FC236}">
                      <a16:creationId xmlns:a16="http://schemas.microsoft.com/office/drawing/2014/main" id="{E50210ED-3FFB-4A17-B1DA-278F5742B60F}"/>
                    </a:ext>
                  </a:extLst>
                </p:cNvPr>
                <p:cNvGrpSpPr/>
                <p:nvPr/>
              </p:nvGrpSpPr>
              <p:grpSpPr>
                <a:xfrm>
                  <a:off x="6699823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39" name="Line 7015">
                    <a:extLst>
                      <a:ext uri="{FF2B5EF4-FFF2-40B4-BE49-F238E27FC236}">
                        <a16:creationId xmlns:a16="http://schemas.microsoft.com/office/drawing/2014/main" id="{4F5F7396-8B81-48C8-B68C-10B678578E6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0" name="Line 7016">
                    <a:extLst>
                      <a:ext uri="{FF2B5EF4-FFF2-40B4-BE49-F238E27FC236}">
                        <a16:creationId xmlns:a16="http://schemas.microsoft.com/office/drawing/2014/main" id="{01F0E6A0-6FEC-491C-BD29-624AFF83BE4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1" name="Line 7017">
                    <a:extLst>
                      <a:ext uri="{FF2B5EF4-FFF2-40B4-BE49-F238E27FC236}">
                        <a16:creationId xmlns:a16="http://schemas.microsoft.com/office/drawing/2014/main" id="{BB1AA19F-AD34-477F-851C-8333949D7B1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2" name="Line 7018">
                    <a:extLst>
                      <a:ext uri="{FF2B5EF4-FFF2-40B4-BE49-F238E27FC236}">
                        <a16:creationId xmlns:a16="http://schemas.microsoft.com/office/drawing/2014/main" id="{AA46BB85-6E8A-4900-A4DA-7D6744079DE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0580EBB-CE12-46B5-A100-D1E66E31A4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4298" y="3403536"/>
              <a:ext cx="183300" cy="1833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57" name="组合 1256">
            <a:extLst>
              <a:ext uri="{FF2B5EF4-FFF2-40B4-BE49-F238E27FC236}">
                <a16:creationId xmlns:a16="http://schemas.microsoft.com/office/drawing/2014/main" id="{82A2A8DD-579E-4485-956C-C484118CD4B4}"/>
              </a:ext>
            </a:extLst>
          </p:cNvPr>
          <p:cNvGrpSpPr>
            <a:grpSpLocks noChangeAspect="1"/>
          </p:cNvGrpSpPr>
          <p:nvPr/>
        </p:nvGrpSpPr>
        <p:grpSpPr>
          <a:xfrm>
            <a:off x="4769870" y="1143799"/>
            <a:ext cx="486096" cy="2474312"/>
            <a:chOff x="6493899" y="1788509"/>
            <a:chExt cx="353577" cy="1799775"/>
          </a:xfrm>
        </p:grpSpPr>
        <p:cxnSp>
          <p:nvCxnSpPr>
            <p:cNvPr id="1375" name="Line 74">
              <a:extLst>
                <a:ext uri="{FF2B5EF4-FFF2-40B4-BE49-F238E27FC236}">
                  <a16:creationId xmlns:a16="http://schemas.microsoft.com/office/drawing/2014/main" id="{9945D8E8-D200-4063-B024-C87104430A27}"/>
                </a:ext>
              </a:extLst>
            </p:cNvPr>
            <p:cNvCxnSpPr>
              <a:cxnSpLocks noChangeShapeType="1"/>
              <a:endCxn id="1259" idx="4"/>
            </p:cNvCxnSpPr>
            <p:nvPr/>
          </p:nvCxnSpPr>
          <p:spPr bwMode="auto">
            <a:xfrm flipV="1">
              <a:off x="6656078" y="3061684"/>
              <a:ext cx="10" cy="344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9" name="Oval 6943">
              <a:extLst>
                <a:ext uri="{FF2B5EF4-FFF2-40B4-BE49-F238E27FC236}">
                  <a16:creationId xmlns:a16="http://schemas.microsoft.com/office/drawing/2014/main" id="{B657A834-D7AF-4050-A945-EAC4532A5E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05622" y="2972149"/>
              <a:ext cx="100932" cy="8953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260" name="Line 6944">
              <a:extLst>
                <a:ext uri="{FF2B5EF4-FFF2-40B4-BE49-F238E27FC236}">
                  <a16:creationId xmlns:a16="http://schemas.microsoft.com/office/drawing/2014/main" id="{84B2B1D4-6871-4F89-BC79-A2D9CDCCCD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65292" y="2335244"/>
              <a:ext cx="0" cy="6388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61" name="Text Box 6945">
              <a:extLst>
                <a:ext uri="{FF2B5EF4-FFF2-40B4-BE49-F238E27FC236}">
                  <a16:creationId xmlns:a16="http://schemas.microsoft.com/office/drawing/2014/main" id="{19E077F5-4CE6-42BD-BFD8-4E4030531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317" y="2894679"/>
              <a:ext cx="113627" cy="99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2" name="AutoShape 6947">
              <a:extLst>
                <a:ext uri="{FF2B5EF4-FFF2-40B4-BE49-F238E27FC236}">
                  <a16:creationId xmlns:a16="http://schemas.microsoft.com/office/drawing/2014/main" id="{41A06E35-4C22-45DC-BF5F-60D8C8F9E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79" y="2341566"/>
              <a:ext cx="131401" cy="14605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63" name="Oval 6948">
              <a:extLst>
                <a:ext uri="{FF2B5EF4-FFF2-40B4-BE49-F238E27FC236}">
                  <a16:creationId xmlns:a16="http://schemas.microsoft.com/office/drawing/2014/main" id="{D013996D-5D75-4CA3-B021-87A01D616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805" y="1788509"/>
              <a:ext cx="113627" cy="9906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264" name="Group 6949">
              <a:extLst>
                <a:ext uri="{FF2B5EF4-FFF2-40B4-BE49-F238E27FC236}">
                  <a16:creationId xmlns:a16="http://schemas.microsoft.com/office/drawing/2014/main" id="{FF3629BA-9C0A-476D-98C2-773BC6307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3899" y="1788509"/>
              <a:ext cx="335169" cy="1089660"/>
              <a:chOff x="4352" y="10713"/>
              <a:chExt cx="528" cy="1716"/>
            </a:xfrm>
          </p:grpSpPr>
          <p:sp>
            <p:nvSpPr>
              <p:cNvPr id="1348" name="Oval 6950">
                <a:extLst>
                  <a:ext uri="{FF2B5EF4-FFF2-40B4-BE49-F238E27FC236}">
                    <a16:creationId xmlns:a16="http://schemas.microsoft.com/office/drawing/2014/main" id="{FF41FAB9-FB24-4BD5-8597-72CBA6BE7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" y="10713"/>
                <a:ext cx="140" cy="15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9" name="Rectangle 6951">
                <a:extLst>
                  <a:ext uri="{FF2B5EF4-FFF2-40B4-BE49-F238E27FC236}">
                    <a16:creationId xmlns:a16="http://schemas.microsoft.com/office/drawing/2014/main" id="{EF87AEF8-4795-4B45-9572-25788D489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2" y="10869"/>
                <a:ext cx="528" cy="156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65" name="Text Box 6952">
              <a:extLst>
                <a:ext uri="{FF2B5EF4-FFF2-40B4-BE49-F238E27FC236}">
                  <a16:creationId xmlns:a16="http://schemas.microsoft.com/office/drawing/2014/main" id="{89C6206F-1870-4BD1-90ED-DEF6F78A3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5168" y="1898364"/>
              <a:ext cx="58401" cy="133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6" name="Text Box 6953">
              <a:extLst>
                <a:ext uri="{FF2B5EF4-FFF2-40B4-BE49-F238E27FC236}">
                  <a16:creationId xmlns:a16="http://schemas.microsoft.com/office/drawing/2014/main" id="{5684A264-8E44-47A9-AFCE-4DB28F19E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7708" y="2065369"/>
              <a:ext cx="47609" cy="112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7" name="Text Box 6954">
              <a:extLst>
                <a:ext uri="{FF2B5EF4-FFF2-40B4-BE49-F238E27FC236}">
                  <a16:creationId xmlns:a16="http://schemas.microsoft.com/office/drawing/2014/main" id="{6235F332-D99B-4F60-A0E9-9B6BE329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5589" y="2217134"/>
              <a:ext cx="45705" cy="12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8" name="Text Box 6955">
              <a:extLst>
                <a:ext uri="{FF2B5EF4-FFF2-40B4-BE49-F238E27FC236}">
                  <a16:creationId xmlns:a16="http://schemas.microsoft.com/office/drawing/2014/main" id="{AB527A76-4FBB-41B0-8D9E-96B7AF019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403" y="2385409"/>
              <a:ext cx="53322" cy="124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9" name="Text Box 6956">
              <a:extLst>
                <a:ext uri="{FF2B5EF4-FFF2-40B4-BE49-F238E27FC236}">
                  <a16:creationId xmlns:a16="http://schemas.microsoft.com/office/drawing/2014/main" id="{10F779B1-7C75-402B-9BC7-664EF91E3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325" y="2546064"/>
              <a:ext cx="68557" cy="11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70" name="Text Box 6957">
              <a:extLst>
                <a:ext uri="{FF2B5EF4-FFF2-40B4-BE49-F238E27FC236}">
                  <a16:creationId xmlns:a16="http://schemas.microsoft.com/office/drawing/2014/main" id="{E30FF6CB-E3F6-4228-8E04-154F222C9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325" y="2699099"/>
              <a:ext cx="52053" cy="118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71" name="Text Box 6958">
              <a:extLst>
                <a:ext uri="{FF2B5EF4-FFF2-40B4-BE49-F238E27FC236}">
                  <a16:creationId xmlns:a16="http://schemas.microsoft.com/office/drawing/2014/main" id="{26254564-59DF-4405-89CB-5E171EFCD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397" y="1890109"/>
              <a:ext cx="78079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b="1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72" name="AutoShape 6959">
              <a:extLst>
                <a:ext uri="{FF2B5EF4-FFF2-40B4-BE49-F238E27FC236}">
                  <a16:creationId xmlns:a16="http://schemas.microsoft.com/office/drawing/2014/main" id="{21460323-6547-4DEF-95A8-C84D66F7D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552" y="1925669"/>
              <a:ext cx="60940" cy="867410"/>
            </a:xfrm>
            <a:prstGeom prst="roundRect">
              <a:avLst>
                <a:gd name="adj" fmla="val 1681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273" name="Line 6961">
              <a:extLst>
                <a:ext uri="{FF2B5EF4-FFF2-40B4-BE49-F238E27FC236}">
                  <a16:creationId xmlns:a16="http://schemas.microsoft.com/office/drawing/2014/main" id="{F8A9CE45-DBA0-405C-8F45-7BD251E8E4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01823" y="2608351"/>
              <a:ext cx="88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74" name="Line 6962">
              <a:extLst>
                <a:ext uri="{FF2B5EF4-FFF2-40B4-BE49-F238E27FC236}">
                  <a16:creationId xmlns:a16="http://schemas.microsoft.com/office/drawing/2014/main" id="{4931CB11-3D7A-40E3-B68A-253CE962CC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9861" y="2443829"/>
              <a:ext cx="88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75" name="Line 6963">
              <a:extLst>
                <a:ext uri="{FF2B5EF4-FFF2-40B4-BE49-F238E27FC236}">
                  <a16:creationId xmlns:a16="http://schemas.microsoft.com/office/drawing/2014/main" id="{546CCDA9-027D-42C9-9F13-A5B09DB9FC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96397" y="2776569"/>
              <a:ext cx="88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276" name="Group 6964">
              <a:extLst>
                <a:ext uri="{FF2B5EF4-FFF2-40B4-BE49-F238E27FC236}">
                  <a16:creationId xmlns:a16="http://schemas.microsoft.com/office/drawing/2014/main" id="{90BD1704-311E-4B0E-AC37-086A0720B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9302" y="1951704"/>
              <a:ext cx="250467" cy="828040"/>
              <a:chOff x="18314" y="7744"/>
              <a:chExt cx="458" cy="1304"/>
            </a:xfrm>
          </p:grpSpPr>
          <p:cxnSp>
            <p:nvCxnSpPr>
              <p:cNvPr id="1342" name="Line 6966">
                <a:extLst>
                  <a:ext uri="{FF2B5EF4-FFF2-40B4-BE49-F238E27FC236}">
                    <a16:creationId xmlns:a16="http://schemas.microsoft.com/office/drawing/2014/main" id="{86231977-F0FE-410D-A8D3-996C55C472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597" y="7744"/>
                <a:ext cx="1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3" name="Line 6972">
                <a:extLst>
                  <a:ext uri="{FF2B5EF4-FFF2-40B4-BE49-F238E27FC236}">
                    <a16:creationId xmlns:a16="http://schemas.microsoft.com/office/drawing/2014/main" id="{939E1BEE-70E6-4B07-877C-30F3AD8229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608" y="8011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4" name="Line 6978">
                <a:extLst>
                  <a:ext uri="{FF2B5EF4-FFF2-40B4-BE49-F238E27FC236}">
                    <a16:creationId xmlns:a16="http://schemas.microsoft.com/office/drawing/2014/main" id="{5CC07D7D-701B-466A-8A28-A6785218DC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314" y="8778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5" name="Line 6984">
                <a:extLst>
                  <a:ext uri="{FF2B5EF4-FFF2-40B4-BE49-F238E27FC236}">
                    <a16:creationId xmlns:a16="http://schemas.microsoft.com/office/drawing/2014/main" id="{D08DE730-1009-48BB-90E6-23CBF8DA17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595" y="8264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6" name="Line 6990">
                <a:extLst>
                  <a:ext uri="{FF2B5EF4-FFF2-40B4-BE49-F238E27FC236}">
                    <a16:creationId xmlns:a16="http://schemas.microsoft.com/office/drawing/2014/main" id="{614A2BC5-D862-4491-99C6-EFC7BEB542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322" y="8522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7" name="Line 6995">
                <a:extLst>
                  <a:ext uri="{FF2B5EF4-FFF2-40B4-BE49-F238E27FC236}">
                    <a16:creationId xmlns:a16="http://schemas.microsoft.com/office/drawing/2014/main" id="{26908DED-2C76-449D-BFEE-6012B5B769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331" y="9048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77" name="Line 7000">
              <a:extLst>
                <a:ext uri="{FF2B5EF4-FFF2-40B4-BE49-F238E27FC236}">
                  <a16:creationId xmlns:a16="http://schemas.microsoft.com/office/drawing/2014/main" id="{63ADA90B-5489-45E2-9FE8-9A0FF15F63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41508" y="2121249"/>
              <a:ext cx="888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78" name="Line 7001">
              <a:extLst>
                <a:ext uri="{FF2B5EF4-FFF2-40B4-BE49-F238E27FC236}">
                  <a16:creationId xmlns:a16="http://schemas.microsoft.com/office/drawing/2014/main" id="{56EB1BE1-0DE9-4966-A0D5-FE23BF2440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31351" y="1957419"/>
              <a:ext cx="1009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79" name="Line 7003">
              <a:extLst>
                <a:ext uri="{FF2B5EF4-FFF2-40B4-BE49-F238E27FC236}">
                  <a16:creationId xmlns:a16="http://schemas.microsoft.com/office/drawing/2014/main" id="{7F53853C-CF1A-49DC-BC98-9FAC13D64D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41334" y="2286000"/>
              <a:ext cx="88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80" name="Text Box 7021">
              <a:extLst>
                <a:ext uri="{FF2B5EF4-FFF2-40B4-BE49-F238E27FC236}">
                  <a16:creationId xmlns:a16="http://schemas.microsoft.com/office/drawing/2014/main" id="{1F75AD12-8343-4079-9192-51C5C6332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2786" y="2218404"/>
              <a:ext cx="45705" cy="116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81" name="Text Box 7022">
              <a:extLst>
                <a:ext uri="{FF2B5EF4-FFF2-40B4-BE49-F238E27FC236}">
                  <a16:creationId xmlns:a16="http://schemas.microsoft.com/office/drawing/2014/main" id="{A09D605E-0F02-4E3A-82A3-942A39EE1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7650" y="2379694"/>
              <a:ext cx="66018" cy="11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82" name="Text Box 7023">
              <a:extLst>
                <a:ext uri="{FF2B5EF4-FFF2-40B4-BE49-F238E27FC236}">
                  <a16:creationId xmlns:a16="http://schemas.microsoft.com/office/drawing/2014/main" id="{FEB9B505-D484-4E50-B439-69418FF62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206" y="2546699"/>
              <a:ext cx="45705" cy="120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83" name="Text Box 7024">
              <a:extLst>
                <a:ext uri="{FF2B5EF4-FFF2-40B4-BE49-F238E27FC236}">
                  <a16:creationId xmlns:a16="http://schemas.microsoft.com/office/drawing/2014/main" id="{9EA51B16-90AE-494E-BD6E-9807DE6CC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397" y="2706719"/>
              <a:ext cx="45705" cy="110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750" kern="100" spc="-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84" name="组合 1283">
              <a:extLst>
                <a:ext uri="{FF2B5EF4-FFF2-40B4-BE49-F238E27FC236}">
                  <a16:creationId xmlns:a16="http://schemas.microsoft.com/office/drawing/2014/main" id="{923564DE-7C4B-4ED1-AF37-7D07F6790FDB}"/>
                </a:ext>
              </a:extLst>
            </p:cNvPr>
            <p:cNvGrpSpPr/>
            <p:nvPr/>
          </p:nvGrpSpPr>
          <p:grpSpPr>
            <a:xfrm>
              <a:off x="6600851" y="2474945"/>
              <a:ext cx="127650" cy="270390"/>
              <a:chOff x="6600851" y="2474945"/>
              <a:chExt cx="127650" cy="270390"/>
            </a:xfrm>
          </p:grpSpPr>
          <p:grpSp>
            <p:nvGrpSpPr>
              <p:cNvPr id="1320" name="组合 1319">
                <a:extLst>
                  <a:ext uri="{FF2B5EF4-FFF2-40B4-BE49-F238E27FC236}">
                    <a16:creationId xmlns:a16="http://schemas.microsoft.com/office/drawing/2014/main" id="{739A07C4-B83F-4DD9-9BF6-819CACEC834B}"/>
                  </a:ext>
                </a:extLst>
              </p:cNvPr>
              <p:cNvGrpSpPr/>
              <p:nvPr/>
            </p:nvGrpSpPr>
            <p:grpSpPr>
              <a:xfrm>
                <a:off x="6600851" y="2474945"/>
                <a:ext cx="126342" cy="100330"/>
                <a:chOff x="6600851" y="2474945"/>
                <a:chExt cx="126342" cy="100330"/>
              </a:xfrm>
            </p:grpSpPr>
            <p:grpSp>
              <p:nvGrpSpPr>
                <p:cNvPr id="1332" name="组合 1331">
                  <a:extLst>
                    <a:ext uri="{FF2B5EF4-FFF2-40B4-BE49-F238E27FC236}">
                      <a16:creationId xmlns:a16="http://schemas.microsoft.com/office/drawing/2014/main" id="{5ADE76E2-FDB3-454A-85E6-0C284A81F365}"/>
                    </a:ext>
                  </a:extLst>
                </p:cNvPr>
                <p:cNvGrpSpPr/>
                <p:nvPr/>
              </p:nvGrpSpPr>
              <p:grpSpPr>
                <a:xfrm>
                  <a:off x="6600851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338" name="Line 7015">
                    <a:extLst>
                      <a:ext uri="{FF2B5EF4-FFF2-40B4-BE49-F238E27FC236}">
                        <a16:creationId xmlns:a16="http://schemas.microsoft.com/office/drawing/2014/main" id="{3377A3C1-A1C8-499C-BD9B-EF1DB987C90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39" name="Line 7016">
                    <a:extLst>
                      <a:ext uri="{FF2B5EF4-FFF2-40B4-BE49-F238E27FC236}">
                        <a16:creationId xmlns:a16="http://schemas.microsoft.com/office/drawing/2014/main" id="{C5FA293F-51B4-4EC9-8397-2978AD41CC7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40" name="Line 7017">
                    <a:extLst>
                      <a:ext uri="{FF2B5EF4-FFF2-40B4-BE49-F238E27FC236}">
                        <a16:creationId xmlns:a16="http://schemas.microsoft.com/office/drawing/2014/main" id="{50763B3C-9638-4689-84FA-D21FA9472E7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41" name="Line 7018">
                    <a:extLst>
                      <a:ext uri="{FF2B5EF4-FFF2-40B4-BE49-F238E27FC236}">
                        <a16:creationId xmlns:a16="http://schemas.microsoft.com/office/drawing/2014/main" id="{17E2E21C-D269-4ACB-BE92-6197BA88F1C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333" name="组合 1332">
                  <a:extLst>
                    <a:ext uri="{FF2B5EF4-FFF2-40B4-BE49-F238E27FC236}">
                      <a16:creationId xmlns:a16="http://schemas.microsoft.com/office/drawing/2014/main" id="{A5945B1F-F2F5-4330-B2D0-AD8251305F47}"/>
                    </a:ext>
                  </a:extLst>
                </p:cNvPr>
                <p:cNvGrpSpPr/>
                <p:nvPr/>
              </p:nvGrpSpPr>
              <p:grpSpPr>
                <a:xfrm>
                  <a:off x="6699823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334" name="Line 7015">
                    <a:extLst>
                      <a:ext uri="{FF2B5EF4-FFF2-40B4-BE49-F238E27FC236}">
                        <a16:creationId xmlns:a16="http://schemas.microsoft.com/office/drawing/2014/main" id="{A87945E6-2D16-4772-8B9B-23E9A54B950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35" name="Line 7016">
                    <a:extLst>
                      <a:ext uri="{FF2B5EF4-FFF2-40B4-BE49-F238E27FC236}">
                        <a16:creationId xmlns:a16="http://schemas.microsoft.com/office/drawing/2014/main" id="{2E15C4FD-A52E-40D9-90E1-141A0F59A91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36" name="Line 7017">
                    <a:extLst>
                      <a:ext uri="{FF2B5EF4-FFF2-40B4-BE49-F238E27FC236}">
                        <a16:creationId xmlns:a16="http://schemas.microsoft.com/office/drawing/2014/main" id="{F6CA53C5-2D79-42E0-8A96-B460F8C3565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37" name="Line 7018">
                    <a:extLst>
                      <a:ext uri="{FF2B5EF4-FFF2-40B4-BE49-F238E27FC236}">
                        <a16:creationId xmlns:a16="http://schemas.microsoft.com/office/drawing/2014/main" id="{323F3392-C6E2-4E1B-B05E-5ADFFAFA071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1321" name="组合 1320">
                <a:extLst>
                  <a:ext uri="{FF2B5EF4-FFF2-40B4-BE49-F238E27FC236}">
                    <a16:creationId xmlns:a16="http://schemas.microsoft.com/office/drawing/2014/main" id="{7A68DC27-50E4-4E1E-8E92-267BA9303FF5}"/>
                  </a:ext>
                </a:extLst>
              </p:cNvPr>
              <p:cNvGrpSpPr/>
              <p:nvPr/>
            </p:nvGrpSpPr>
            <p:grpSpPr>
              <a:xfrm>
                <a:off x="6602159" y="2645005"/>
                <a:ext cx="126342" cy="100330"/>
                <a:chOff x="6600851" y="2474945"/>
                <a:chExt cx="126342" cy="100330"/>
              </a:xfrm>
            </p:grpSpPr>
            <p:grpSp>
              <p:nvGrpSpPr>
                <p:cNvPr id="1322" name="组合 1321">
                  <a:extLst>
                    <a:ext uri="{FF2B5EF4-FFF2-40B4-BE49-F238E27FC236}">
                      <a16:creationId xmlns:a16="http://schemas.microsoft.com/office/drawing/2014/main" id="{C1DE8359-F48F-4ED3-B5C1-A402A11ADE07}"/>
                    </a:ext>
                  </a:extLst>
                </p:cNvPr>
                <p:cNvGrpSpPr/>
                <p:nvPr/>
              </p:nvGrpSpPr>
              <p:grpSpPr>
                <a:xfrm>
                  <a:off x="6600851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328" name="Line 7015">
                    <a:extLst>
                      <a:ext uri="{FF2B5EF4-FFF2-40B4-BE49-F238E27FC236}">
                        <a16:creationId xmlns:a16="http://schemas.microsoft.com/office/drawing/2014/main" id="{94DBC1C4-CFA4-401D-BCC2-188F4C7B148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29" name="Line 7016">
                    <a:extLst>
                      <a:ext uri="{FF2B5EF4-FFF2-40B4-BE49-F238E27FC236}">
                        <a16:creationId xmlns:a16="http://schemas.microsoft.com/office/drawing/2014/main" id="{E5F2585D-382B-42E7-A330-386A642ED1D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30" name="Line 7017">
                    <a:extLst>
                      <a:ext uri="{FF2B5EF4-FFF2-40B4-BE49-F238E27FC236}">
                        <a16:creationId xmlns:a16="http://schemas.microsoft.com/office/drawing/2014/main" id="{96BED157-DB58-4065-B8C8-5262D9E4179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31" name="Line 7018">
                    <a:extLst>
                      <a:ext uri="{FF2B5EF4-FFF2-40B4-BE49-F238E27FC236}">
                        <a16:creationId xmlns:a16="http://schemas.microsoft.com/office/drawing/2014/main" id="{4CC631CC-07DD-495A-A738-A88C92B87D4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323" name="组合 1322">
                  <a:extLst>
                    <a:ext uri="{FF2B5EF4-FFF2-40B4-BE49-F238E27FC236}">
                      <a16:creationId xmlns:a16="http://schemas.microsoft.com/office/drawing/2014/main" id="{180D0A34-83B2-4865-B88F-28D72CF35C93}"/>
                    </a:ext>
                  </a:extLst>
                </p:cNvPr>
                <p:cNvGrpSpPr/>
                <p:nvPr/>
              </p:nvGrpSpPr>
              <p:grpSpPr>
                <a:xfrm>
                  <a:off x="6699823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324" name="Line 7015">
                    <a:extLst>
                      <a:ext uri="{FF2B5EF4-FFF2-40B4-BE49-F238E27FC236}">
                        <a16:creationId xmlns:a16="http://schemas.microsoft.com/office/drawing/2014/main" id="{5178202A-DC00-48AE-9E35-764F98FE67F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25" name="Line 7016">
                    <a:extLst>
                      <a:ext uri="{FF2B5EF4-FFF2-40B4-BE49-F238E27FC236}">
                        <a16:creationId xmlns:a16="http://schemas.microsoft.com/office/drawing/2014/main" id="{C8A97494-1B21-4D00-AE80-00DA8CCBEF7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26" name="Line 7017">
                    <a:extLst>
                      <a:ext uri="{FF2B5EF4-FFF2-40B4-BE49-F238E27FC236}">
                        <a16:creationId xmlns:a16="http://schemas.microsoft.com/office/drawing/2014/main" id="{2CB9D4FA-AFFB-404F-B5E7-8B34DF9310D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27" name="Line 7018">
                    <a:extLst>
                      <a:ext uri="{FF2B5EF4-FFF2-40B4-BE49-F238E27FC236}">
                        <a16:creationId xmlns:a16="http://schemas.microsoft.com/office/drawing/2014/main" id="{90F2414D-6C6B-4523-B478-BA93261949E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grpSp>
          <p:nvGrpSpPr>
            <p:cNvPr id="1285" name="组合 1284">
              <a:extLst>
                <a:ext uri="{FF2B5EF4-FFF2-40B4-BE49-F238E27FC236}">
                  <a16:creationId xmlns:a16="http://schemas.microsoft.com/office/drawing/2014/main" id="{54CEDE83-F588-4303-9DAF-B2023E817A20}"/>
                </a:ext>
              </a:extLst>
            </p:cNvPr>
            <p:cNvGrpSpPr/>
            <p:nvPr/>
          </p:nvGrpSpPr>
          <p:grpSpPr>
            <a:xfrm>
              <a:off x="6601697" y="1987263"/>
              <a:ext cx="126342" cy="100330"/>
              <a:chOff x="6600851" y="2474945"/>
              <a:chExt cx="126342" cy="100330"/>
            </a:xfrm>
          </p:grpSpPr>
          <p:grpSp>
            <p:nvGrpSpPr>
              <p:cNvPr id="1310" name="组合 1309">
                <a:extLst>
                  <a:ext uri="{FF2B5EF4-FFF2-40B4-BE49-F238E27FC236}">
                    <a16:creationId xmlns:a16="http://schemas.microsoft.com/office/drawing/2014/main" id="{FF5853A5-653A-434E-9D0A-F85B062F3269}"/>
                  </a:ext>
                </a:extLst>
              </p:cNvPr>
              <p:cNvGrpSpPr/>
              <p:nvPr/>
            </p:nvGrpSpPr>
            <p:grpSpPr>
              <a:xfrm>
                <a:off x="6600851" y="2474945"/>
                <a:ext cx="27370" cy="100330"/>
                <a:chOff x="6150853" y="2375884"/>
                <a:chExt cx="27370" cy="100330"/>
              </a:xfrm>
            </p:grpSpPr>
            <p:cxnSp>
              <p:nvCxnSpPr>
                <p:cNvPr id="1316" name="Line 7015">
                  <a:extLst>
                    <a:ext uri="{FF2B5EF4-FFF2-40B4-BE49-F238E27FC236}">
                      <a16:creationId xmlns:a16="http://schemas.microsoft.com/office/drawing/2014/main" id="{4DF1E502-F48E-4F03-AA9C-1B14B9FF972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375884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7" name="Line 7016">
                  <a:extLst>
                    <a:ext uri="{FF2B5EF4-FFF2-40B4-BE49-F238E27FC236}">
                      <a16:creationId xmlns:a16="http://schemas.microsoft.com/office/drawing/2014/main" id="{97AC1250-6189-4550-8DEA-BDB7622F794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42770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8" name="Line 7017">
                  <a:extLst>
                    <a:ext uri="{FF2B5EF4-FFF2-40B4-BE49-F238E27FC236}">
                      <a16:creationId xmlns:a16="http://schemas.microsoft.com/office/drawing/2014/main" id="{F98405E4-48DC-4EA6-912F-37369015CA0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09327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9" name="Line 7018">
                  <a:extLst>
                    <a:ext uri="{FF2B5EF4-FFF2-40B4-BE49-F238E27FC236}">
                      <a16:creationId xmlns:a16="http://schemas.microsoft.com/office/drawing/2014/main" id="{DCFB3705-FFBD-46F2-9A9B-DB901D1F821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76214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11" name="组合 1310">
                <a:extLst>
                  <a:ext uri="{FF2B5EF4-FFF2-40B4-BE49-F238E27FC236}">
                    <a16:creationId xmlns:a16="http://schemas.microsoft.com/office/drawing/2014/main" id="{C34D125E-79B6-4223-B150-E948E5C47F22}"/>
                  </a:ext>
                </a:extLst>
              </p:cNvPr>
              <p:cNvGrpSpPr/>
              <p:nvPr/>
            </p:nvGrpSpPr>
            <p:grpSpPr>
              <a:xfrm>
                <a:off x="6699823" y="2474945"/>
                <a:ext cx="27370" cy="100330"/>
                <a:chOff x="6150853" y="2375884"/>
                <a:chExt cx="27370" cy="100330"/>
              </a:xfrm>
            </p:grpSpPr>
            <p:cxnSp>
              <p:nvCxnSpPr>
                <p:cNvPr id="1312" name="Line 7015">
                  <a:extLst>
                    <a:ext uri="{FF2B5EF4-FFF2-40B4-BE49-F238E27FC236}">
                      <a16:creationId xmlns:a16="http://schemas.microsoft.com/office/drawing/2014/main" id="{75373905-64A6-48F8-BDB2-9C9E1B2B13C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375884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3" name="Line 7016">
                  <a:extLst>
                    <a:ext uri="{FF2B5EF4-FFF2-40B4-BE49-F238E27FC236}">
                      <a16:creationId xmlns:a16="http://schemas.microsoft.com/office/drawing/2014/main" id="{5D730B50-81E0-4188-99A2-C56CAF679EF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42770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4" name="Line 7017">
                  <a:extLst>
                    <a:ext uri="{FF2B5EF4-FFF2-40B4-BE49-F238E27FC236}">
                      <a16:creationId xmlns:a16="http://schemas.microsoft.com/office/drawing/2014/main" id="{A445033D-C265-4432-9066-814ABB79D97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09327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15" name="Line 7018">
                  <a:extLst>
                    <a:ext uri="{FF2B5EF4-FFF2-40B4-BE49-F238E27FC236}">
                      <a16:creationId xmlns:a16="http://schemas.microsoft.com/office/drawing/2014/main" id="{4D0CBC2A-1D3E-423A-B948-951FD435D3A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150853" y="2476214"/>
                  <a:ext cx="273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286" name="组合 1285">
              <a:extLst>
                <a:ext uri="{FF2B5EF4-FFF2-40B4-BE49-F238E27FC236}">
                  <a16:creationId xmlns:a16="http://schemas.microsoft.com/office/drawing/2014/main" id="{CDD935B2-6C4B-4020-91FC-69B6F533195D}"/>
                </a:ext>
              </a:extLst>
            </p:cNvPr>
            <p:cNvGrpSpPr/>
            <p:nvPr/>
          </p:nvGrpSpPr>
          <p:grpSpPr>
            <a:xfrm>
              <a:off x="6600197" y="2146953"/>
              <a:ext cx="127650" cy="270390"/>
              <a:chOff x="6600851" y="2474945"/>
              <a:chExt cx="127650" cy="270390"/>
            </a:xfrm>
          </p:grpSpPr>
          <p:grpSp>
            <p:nvGrpSpPr>
              <p:cNvPr id="1288" name="组合 1287">
                <a:extLst>
                  <a:ext uri="{FF2B5EF4-FFF2-40B4-BE49-F238E27FC236}">
                    <a16:creationId xmlns:a16="http://schemas.microsoft.com/office/drawing/2014/main" id="{43979B28-9168-467E-9711-443E366F8286}"/>
                  </a:ext>
                </a:extLst>
              </p:cNvPr>
              <p:cNvGrpSpPr/>
              <p:nvPr/>
            </p:nvGrpSpPr>
            <p:grpSpPr>
              <a:xfrm>
                <a:off x="6600851" y="2474945"/>
                <a:ext cx="126342" cy="100330"/>
                <a:chOff x="6600851" y="2474945"/>
                <a:chExt cx="126342" cy="100330"/>
              </a:xfrm>
            </p:grpSpPr>
            <p:grpSp>
              <p:nvGrpSpPr>
                <p:cNvPr id="1300" name="组合 1299">
                  <a:extLst>
                    <a:ext uri="{FF2B5EF4-FFF2-40B4-BE49-F238E27FC236}">
                      <a16:creationId xmlns:a16="http://schemas.microsoft.com/office/drawing/2014/main" id="{9112579C-CFFB-4189-A1BA-4448328FAA66}"/>
                    </a:ext>
                  </a:extLst>
                </p:cNvPr>
                <p:cNvGrpSpPr/>
                <p:nvPr/>
              </p:nvGrpSpPr>
              <p:grpSpPr>
                <a:xfrm>
                  <a:off x="6600851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306" name="Line 7015">
                    <a:extLst>
                      <a:ext uri="{FF2B5EF4-FFF2-40B4-BE49-F238E27FC236}">
                        <a16:creationId xmlns:a16="http://schemas.microsoft.com/office/drawing/2014/main" id="{A7DB41A4-4573-4981-934B-C954C4C88D0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7" name="Line 7016">
                    <a:extLst>
                      <a:ext uri="{FF2B5EF4-FFF2-40B4-BE49-F238E27FC236}">
                        <a16:creationId xmlns:a16="http://schemas.microsoft.com/office/drawing/2014/main" id="{20D081F8-354D-4CDD-9ED1-0011C3BF434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8" name="Line 7017">
                    <a:extLst>
                      <a:ext uri="{FF2B5EF4-FFF2-40B4-BE49-F238E27FC236}">
                        <a16:creationId xmlns:a16="http://schemas.microsoft.com/office/drawing/2014/main" id="{0389572A-4020-467C-A350-D989C754285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9" name="Line 7018">
                    <a:extLst>
                      <a:ext uri="{FF2B5EF4-FFF2-40B4-BE49-F238E27FC236}">
                        <a16:creationId xmlns:a16="http://schemas.microsoft.com/office/drawing/2014/main" id="{530DF11E-0F64-413F-ABF2-70CD120C00C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301" name="组合 1300">
                  <a:extLst>
                    <a:ext uri="{FF2B5EF4-FFF2-40B4-BE49-F238E27FC236}">
                      <a16:creationId xmlns:a16="http://schemas.microsoft.com/office/drawing/2014/main" id="{3C8235A5-060C-4369-A9D1-39E785A4C890}"/>
                    </a:ext>
                  </a:extLst>
                </p:cNvPr>
                <p:cNvGrpSpPr/>
                <p:nvPr/>
              </p:nvGrpSpPr>
              <p:grpSpPr>
                <a:xfrm>
                  <a:off x="6699823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302" name="Line 7015">
                    <a:extLst>
                      <a:ext uri="{FF2B5EF4-FFF2-40B4-BE49-F238E27FC236}">
                        <a16:creationId xmlns:a16="http://schemas.microsoft.com/office/drawing/2014/main" id="{00BB0ED3-4D53-4E30-A8C5-01AA4D6C780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3" name="Line 7016">
                    <a:extLst>
                      <a:ext uri="{FF2B5EF4-FFF2-40B4-BE49-F238E27FC236}">
                        <a16:creationId xmlns:a16="http://schemas.microsoft.com/office/drawing/2014/main" id="{EB1E80D6-659B-4E0F-9D61-2587DD699F2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4" name="Line 7017">
                    <a:extLst>
                      <a:ext uri="{FF2B5EF4-FFF2-40B4-BE49-F238E27FC236}">
                        <a16:creationId xmlns:a16="http://schemas.microsoft.com/office/drawing/2014/main" id="{24164649-6FEF-4A8E-A3D9-E29313A70B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05" name="Line 7018">
                    <a:extLst>
                      <a:ext uri="{FF2B5EF4-FFF2-40B4-BE49-F238E27FC236}">
                        <a16:creationId xmlns:a16="http://schemas.microsoft.com/office/drawing/2014/main" id="{822FC613-3874-4C3C-A4F9-E92DCAA99E4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1289" name="组合 1288">
                <a:extLst>
                  <a:ext uri="{FF2B5EF4-FFF2-40B4-BE49-F238E27FC236}">
                    <a16:creationId xmlns:a16="http://schemas.microsoft.com/office/drawing/2014/main" id="{E5CFFECA-95BE-435D-A7B5-F76172B3302F}"/>
                  </a:ext>
                </a:extLst>
              </p:cNvPr>
              <p:cNvGrpSpPr/>
              <p:nvPr/>
            </p:nvGrpSpPr>
            <p:grpSpPr>
              <a:xfrm>
                <a:off x="6602159" y="2645005"/>
                <a:ext cx="126342" cy="100330"/>
                <a:chOff x="6600851" y="2474945"/>
                <a:chExt cx="126342" cy="100330"/>
              </a:xfrm>
            </p:grpSpPr>
            <p:grpSp>
              <p:nvGrpSpPr>
                <p:cNvPr id="1290" name="组合 1289">
                  <a:extLst>
                    <a:ext uri="{FF2B5EF4-FFF2-40B4-BE49-F238E27FC236}">
                      <a16:creationId xmlns:a16="http://schemas.microsoft.com/office/drawing/2014/main" id="{D093D5C3-7CF4-487C-9840-2FABA542C9B7}"/>
                    </a:ext>
                  </a:extLst>
                </p:cNvPr>
                <p:cNvGrpSpPr/>
                <p:nvPr/>
              </p:nvGrpSpPr>
              <p:grpSpPr>
                <a:xfrm>
                  <a:off x="6600851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96" name="Line 7015">
                    <a:extLst>
                      <a:ext uri="{FF2B5EF4-FFF2-40B4-BE49-F238E27FC236}">
                        <a16:creationId xmlns:a16="http://schemas.microsoft.com/office/drawing/2014/main" id="{DA79704D-95B2-4117-8CE5-74E56E6BBBE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97" name="Line 7016">
                    <a:extLst>
                      <a:ext uri="{FF2B5EF4-FFF2-40B4-BE49-F238E27FC236}">
                        <a16:creationId xmlns:a16="http://schemas.microsoft.com/office/drawing/2014/main" id="{2C138531-6409-4907-AE6A-11FD56C21BD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98" name="Line 7017">
                    <a:extLst>
                      <a:ext uri="{FF2B5EF4-FFF2-40B4-BE49-F238E27FC236}">
                        <a16:creationId xmlns:a16="http://schemas.microsoft.com/office/drawing/2014/main" id="{28D49C17-0A5F-45B8-9D41-3DFB28EC853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99" name="Line 7018">
                    <a:extLst>
                      <a:ext uri="{FF2B5EF4-FFF2-40B4-BE49-F238E27FC236}">
                        <a16:creationId xmlns:a16="http://schemas.microsoft.com/office/drawing/2014/main" id="{BAA80C6F-AAB0-4666-B98A-D594727D44D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291" name="组合 1290">
                  <a:extLst>
                    <a:ext uri="{FF2B5EF4-FFF2-40B4-BE49-F238E27FC236}">
                      <a16:creationId xmlns:a16="http://schemas.microsoft.com/office/drawing/2014/main" id="{35215A1C-5476-4326-A203-C2AFE824869C}"/>
                    </a:ext>
                  </a:extLst>
                </p:cNvPr>
                <p:cNvGrpSpPr/>
                <p:nvPr/>
              </p:nvGrpSpPr>
              <p:grpSpPr>
                <a:xfrm>
                  <a:off x="6699823" y="2474945"/>
                  <a:ext cx="27370" cy="100330"/>
                  <a:chOff x="6150853" y="2375884"/>
                  <a:chExt cx="27370" cy="100330"/>
                </a:xfrm>
              </p:grpSpPr>
              <p:cxnSp>
                <p:nvCxnSpPr>
                  <p:cNvPr id="1292" name="Line 7015">
                    <a:extLst>
                      <a:ext uri="{FF2B5EF4-FFF2-40B4-BE49-F238E27FC236}">
                        <a16:creationId xmlns:a16="http://schemas.microsoft.com/office/drawing/2014/main" id="{70E395CC-21FE-440C-A253-65D84E8DF21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37588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93" name="Line 7016">
                    <a:extLst>
                      <a:ext uri="{FF2B5EF4-FFF2-40B4-BE49-F238E27FC236}">
                        <a16:creationId xmlns:a16="http://schemas.microsoft.com/office/drawing/2014/main" id="{E215A9BE-2807-4051-8F19-4FF8A6612C0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42770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94" name="Line 7017">
                    <a:extLst>
                      <a:ext uri="{FF2B5EF4-FFF2-40B4-BE49-F238E27FC236}">
                        <a16:creationId xmlns:a16="http://schemas.microsoft.com/office/drawing/2014/main" id="{E85858D4-DC63-48BB-9A27-CCC1C760E38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09327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95" name="Line 7018">
                    <a:extLst>
                      <a:ext uri="{FF2B5EF4-FFF2-40B4-BE49-F238E27FC236}">
                        <a16:creationId xmlns:a16="http://schemas.microsoft.com/office/drawing/2014/main" id="{AE645FBC-33A5-48D6-B11E-6DF404BE9F9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50853" y="2476214"/>
                    <a:ext cx="273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1287" name="椭圆 1286">
              <a:extLst>
                <a:ext uri="{FF2B5EF4-FFF2-40B4-BE49-F238E27FC236}">
                  <a16:creationId xmlns:a16="http://schemas.microsoft.com/office/drawing/2014/main" id="{A25636FD-A847-4023-A0DA-24743A76B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9833" y="3404977"/>
              <a:ext cx="183300" cy="1833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49" name="组合 348">
            <a:extLst>
              <a:ext uri="{FF2B5EF4-FFF2-40B4-BE49-F238E27FC236}">
                <a16:creationId xmlns:a16="http://schemas.microsoft.com/office/drawing/2014/main" id="{136E4F22-B610-4C92-8733-B505731D022B}"/>
              </a:ext>
            </a:extLst>
          </p:cNvPr>
          <p:cNvGrpSpPr/>
          <p:nvPr/>
        </p:nvGrpSpPr>
        <p:grpSpPr>
          <a:xfrm>
            <a:off x="1453168" y="4188449"/>
            <a:ext cx="466426" cy="975244"/>
            <a:chOff x="1718042" y="2107476"/>
            <a:chExt cx="466426" cy="975244"/>
          </a:xfrm>
        </p:grpSpPr>
        <p:sp>
          <p:nvSpPr>
            <p:cNvPr id="350" name="Rectangle 3693">
              <a:extLst>
                <a:ext uri="{FF2B5EF4-FFF2-40B4-BE49-F238E27FC236}">
                  <a16:creationId xmlns:a16="http://schemas.microsoft.com/office/drawing/2014/main" id="{7FE48399-FE64-4151-BA34-244B6FD2F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51" name="直接箭头连接符 350">
              <a:extLst>
                <a:ext uri="{FF2B5EF4-FFF2-40B4-BE49-F238E27FC236}">
                  <a16:creationId xmlns:a16="http://schemas.microsoft.com/office/drawing/2014/main" id="{B21E8D97-3B36-4899-A427-26A28D4B36A5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组合 351">
            <a:extLst>
              <a:ext uri="{FF2B5EF4-FFF2-40B4-BE49-F238E27FC236}">
                <a16:creationId xmlns:a16="http://schemas.microsoft.com/office/drawing/2014/main" id="{92155ACC-BC80-4896-A880-AE3396BC7D1D}"/>
              </a:ext>
            </a:extLst>
          </p:cNvPr>
          <p:cNvGrpSpPr/>
          <p:nvPr/>
        </p:nvGrpSpPr>
        <p:grpSpPr>
          <a:xfrm>
            <a:off x="1451813" y="3313225"/>
            <a:ext cx="533532" cy="892344"/>
            <a:chOff x="1716687" y="1232252"/>
            <a:chExt cx="533532" cy="892344"/>
          </a:xfrm>
        </p:grpSpPr>
        <p:cxnSp>
          <p:nvCxnSpPr>
            <p:cNvPr id="353" name="直接箭头连接符 352">
              <a:extLst>
                <a:ext uri="{FF2B5EF4-FFF2-40B4-BE49-F238E27FC236}">
                  <a16:creationId xmlns:a16="http://schemas.microsoft.com/office/drawing/2014/main" id="{2867297C-7D11-4501-9F50-6335272EF1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" name="Rectangle 3693">
              <a:extLst>
                <a:ext uri="{FF2B5EF4-FFF2-40B4-BE49-F238E27FC236}">
                  <a16:creationId xmlns:a16="http://schemas.microsoft.com/office/drawing/2014/main" id="{8799724B-AC3C-4093-A943-BA402C589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040" y="1232252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5" name="组合 354">
            <a:extLst>
              <a:ext uri="{FF2B5EF4-FFF2-40B4-BE49-F238E27FC236}">
                <a16:creationId xmlns:a16="http://schemas.microsoft.com/office/drawing/2014/main" id="{8ADDDF06-90BB-4C88-B8D1-A4377A69C4BF}"/>
              </a:ext>
            </a:extLst>
          </p:cNvPr>
          <p:cNvGrpSpPr/>
          <p:nvPr/>
        </p:nvGrpSpPr>
        <p:grpSpPr>
          <a:xfrm>
            <a:off x="2430324" y="4000978"/>
            <a:ext cx="466426" cy="975244"/>
            <a:chOff x="1718042" y="2107476"/>
            <a:chExt cx="466426" cy="975244"/>
          </a:xfrm>
        </p:grpSpPr>
        <p:sp>
          <p:nvSpPr>
            <p:cNvPr id="356" name="Rectangle 3693">
              <a:extLst>
                <a:ext uri="{FF2B5EF4-FFF2-40B4-BE49-F238E27FC236}">
                  <a16:creationId xmlns:a16="http://schemas.microsoft.com/office/drawing/2014/main" id="{10CEF3E8-BFB6-4697-9B4F-423952268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57" name="直接箭头连接符 356">
              <a:extLst>
                <a:ext uri="{FF2B5EF4-FFF2-40B4-BE49-F238E27FC236}">
                  <a16:creationId xmlns:a16="http://schemas.microsoft.com/office/drawing/2014/main" id="{3F4942CD-170A-4F7A-A058-13C0F7F8C771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" name="组合 357">
            <a:extLst>
              <a:ext uri="{FF2B5EF4-FFF2-40B4-BE49-F238E27FC236}">
                <a16:creationId xmlns:a16="http://schemas.microsoft.com/office/drawing/2014/main" id="{5DE2323D-679F-402E-8603-F24320D60C25}"/>
              </a:ext>
            </a:extLst>
          </p:cNvPr>
          <p:cNvGrpSpPr/>
          <p:nvPr/>
        </p:nvGrpSpPr>
        <p:grpSpPr>
          <a:xfrm>
            <a:off x="2428969" y="3114651"/>
            <a:ext cx="606737" cy="903447"/>
            <a:chOff x="1716687" y="1221149"/>
            <a:chExt cx="606737" cy="903447"/>
          </a:xfrm>
        </p:grpSpPr>
        <p:cxnSp>
          <p:nvCxnSpPr>
            <p:cNvPr id="359" name="直接箭头连接符 358">
              <a:extLst>
                <a:ext uri="{FF2B5EF4-FFF2-40B4-BE49-F238E27FC236}">
                  <a16:creationId xmlns:a16="http://schemas.microsoft.com/office/drawing/2014/main" id="{6E937546-A219-4217-A1B2-3360CED95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455709"/>
              <a:ext cx="0" cy="66888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Rectangle 3693">
              <a:extLst>
                <a:ext uri="{FF2B5EF4-FFF2-40B4-BE49-F238E27FC236}">
                  <a16:creationId xmlns:a16="http://schemas.microsoft.com/office/drawing/2014/main" id="{04EE97FC-4F2B-42CA-85A5-085F1F33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5" y="1221149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1" name="组合 360">
            <a:extLst>
              <a:ext uri="{FF2B5EF4-FFF2-40B4-BE49-F238E27FC236}">
                <a16:creationId xmlns:a16="http://schemas.microsoft.com/office/drawing/2014/main" id="{6A38875F-AF65-40C1-A9F9-158B6664A451}"/>
              </a:ext>
            </a:extLst>
          </p:cNvPr>
          <p:cNvGrpSpPr/>
          <p:nvPr/>
        </p:nvGrpSpPr>
        <p:grpSpPr>
          <a:xfrm>
            <a:off x="2428178" y="3479268"/>
            <a:ext cx="569507" cy="487328"/>
            <a:chOff x="4507037" y="2591295"/>
            <a:chExt cx="569507" cy="487328"/>
          </a:xfrm>
        </p:grpSpPr>
        <p:cxnSp>
          <p:nvCxnSpPr>
            <p:cNvPr id="362" name="直接箭头连接符 361">
              <a:extLst>
                <a:ext uri="{FF2B5EF4-FFF2-40B4-BE49-F238E27FC236}">
                  <a16:creationId xmlns:a16="http://schemas.microsoft.com/office/drawing/2014/main" id="{8B71D954-408D-443A-9E98-87ECA43693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7037" y="2719447"/>
              <a:ext cx="943" cy="358022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Rectangle 3693">
              <a:extLst>
                <a:ext uri="{FF2B5EF4-FFF2-40B4-BE49-F238E27FC236}">
                  <a16:creationId xmlns:a16="http://schemas.microsoft.com/office/drawing/2014/main" id="{A43029BF-9141-4256-A69D-05A2F58A4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365" y="2591295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  <a:endParaRPr lang="zh-CN" sz="2800" b="1" kern="100" baseline="-25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66" name="组合 365">
            <a:extLst>
              <a:ext uri="{FF2B5EF4-FFF2-40B4-BE49-F238E27FC236}">
                <a16:creationId xmlns:a16="http://schemas.microsoft.com/office/drawing/2014/main" id="{A8A3D2E2-2262-4B6E-8471-2E35CA548E06}"/>
              </a:ext>
            </a:extLst>
          </p:cNvPr>
          <p:cNvGrpSpPr/>
          <p:nvPr/>
        </p:nvGrpSpPr>
        <p:grpSpPr>
          <a:xfrm>
            <a:off x="5006773" y="3481701"/>
            <a:ext cx="466426" cy="975244"/>
            <a:chOff x="1718042" y="2107476"/>
            <a:chExt cx="466426" cy="975244"/>
          </a:xfrm>
        </p:grpSpPr>
        <p:sp>
          <p:nvSpPr>
            <p:cNvPr id="367" name="Rectangle 3693">
              <a:extLst>
                <a:ext uri="{FF2B5EF4-FFF2-40B4-BE49-F238E27FC236}">
                  <a16:creationId xmlns:a16="http://schemas.microsoft.com/office/drawing/2014/main" id="{8A5463FC-7F2D-4A03-9562-CB26C5512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68" name="直接箭头连接符 367">
              <a:extLst>
                <a:ext uri="{FF2B5EF4-FFF2-40B4-BE49-F238E27FC236}">
                  <a16:creationId xmlns:a16="http://schemas.microsoft.com/office/drawing/2014/main" id="{3BF9915A-F11F-48E3-8D88-EB3919BEDE0F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组合 368">
            <a:extLst>
              <a:ext uri="{FF2B5EF4-FFF2-40B4-BE49-F238E27FC236}">
                <a16:creationId xmlns:a16="http://schemas.microsoft.com/office/drawing/2014/main" id="{D0FA69E4-507C-46C8-922F-4BA390F37508}"/>
              </a:ext>
            </a:extLst>
          </p:cNvPr>
          <p:cNvGrpSpPr/>
          <p:nvPr/>
        </p:nvGrpSpPr>
        <p:grpSpPr>
          <a:xfrm>
            <a:off x="5005418" y="2606477"/>
            <a:ext cx="533532" cy="892344"/>
            <a:chOff x="1716687" y="1232252"/>
            <a:chExt cx="533532" cy="892344"/>
          </a:xfrm>
        </p:grpSpPr>
        <p:cxnSp>
          <p:nvCxnSpPr>
            <p:cNvPr id="370" name="直接箭头连接符 369">
              <a:extLst>
                <a:ext uri="{FF2B5EF4-FFF2-40B4-BE49-F238E27FC236}">
                  <a16:creationId xmlns:a16="http://schemas.microsoft.com/office/drawing/2014/main" id="{CE8EC29E-85A1-430E-A10F-869730101E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Rectangle 3693">
              <a:extLst>
                <a:ext uri="{FF2B5EF4-FFF2-40B4-BE49-F238E27FC236}">
                  <a16:creationId xmlns:a16="http://schemas.microsoft.com/office/drawing/2014/main" id="{D6C90447-5F7A-4AFA-96D5-64B7E5358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040" y="1232252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2" name="组合 371">
            <a:extLst>
              <a:ext uri="{FF2B5EF4-FFF2-40B4-BE49-F238E27FC236}">
                <a16:creationId xmlns:a16="http://schemas.microsoft.com/office/drawing/2014/main" id="{93BB857F-9ADA-4360-B4E2-880977109978}"/>
              </a:ext>
            </a:extLst>
          </p:cNvPr>
          <p:cNvGrpSpPr/>
          <p:nvPr/>
        </p:nvGrpSpPr>
        <p:grpSpPr>
          <a:xfrm>
            <a:off x="7542789" y="3386317"/>
            <a:ext cx="466426" cy="975244"/>
            <a:chOff x="1718042" y="2107476"/>
            <a:chExt cx="466426" cy="975244"/>
          </a:xfrm>
        </p:grpSpPr>
        <p:sp>
          <p:nvSpPr>
            <p:cNvPr id="373" name="Rectangle 3693">
              <a:extLst>
                <a:ext uri="{FF2B5EF4-FFF2-40B4-BE49-F238E27FC236}">
                  <a16:creationId xmlns:a16="http://schemas.microsoft.com/office/drawing/2014/main" id="{9225AD0D-7306-4B45-B715-D90B52C92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74" name="直接箭头连接符 373">
              <a:extLst>
                <a:ext uri="{FF2B5EF4-FFF2-40B4-BE49-F238E27FC236}">
                  <a16:creationId xmlns:a16="http://schemas.microsoft.com/office/drawing/2014/main" id="{2B0CEB58-73EE-4C62-9834-6A3F1C6E4D1F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组合 374">
            <a:extLst>
              <a:ext uri="{FF2B5EF4-FFF2-40B4-BE49-F238E27FC236}">
                <a16:creationId xmlns:a16="http://schemas.microsoft.com/office/drawing/2014/main" id="{D1F04D64-5E45-4B4A-9E0F-08D1F3943DC4}"/>
              </a:ext>
            </a:extLst>
          </p:cNvPr>
          <p:cNvGrpSpPr/>
          <p:nvPr/>
        </p:nvGrpSpPr>
        <p:grpSpPr>
          <a:xfrm>
            <a:off x="7541434" y="2499990"/>
            <a:ext cx="606737" cy="903447"/>
            <a:chOff x="1716687" y="1221149"/>
            <a:chExt cx="606737" cy="903447"/>
          </a:xfrm>
        </p:grpSpPr>
        <p:cxnSp>
          <p:nvCxnSpPr>
            <p:cNvPr id="376" name="直接箭头连接符 375">
              <a:extLst>
                <a:ext uri="{FF2B5EF4-FFF2-40B4-BE49-F238E27FC236}">
                  <a16:creationId xmlns:a16="http://schemas.microsoft.com/office/drawing/2014/main" id="{5BC8F7B4-A939-45DF-BC62-44B037CE95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Rectangle 3693">
              <a:extLst>
                <a:ext uri="{FF2B5EF4-FFF2-40B4-BE49-F238E27FC236}">
                  <a16:creationId xmlns:a16="http://schemas.microsoft.com/office/drawing/2014/main" id="{A54C398D-E3BF-41F3-B44D-C46CCC241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5" y="1221149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8" name="组合 377">
            <a:extLst>
              <a:ext uri="{FF2B5EF4-FFF2-40B4-BE49-F238E27FC236}">
                <a16:creationId xmlns:a16="http://schemas.microsoft.com/office/drawing/2014/main" id="{050E669A-82EE-4E7D-B63A-1321F3B73D14}"/>
              </a:ext>
            </a:extLst>
          </p:cNvPr>
          <p:cNvGrpSpPr/>
          <p:nvPr/>
        </p:nvGrpSpPr>
        <p:grpSpPr>
          <a:xfrm>
            <a:off x="7544373" y="3443129"/>
            <a:ext cx="684683" cy="542726"/>
            <a:chOff x="4510767" y="3169817"/>
            <a:chExt cx="684683" cy="542726"/>
          </a:xfrm>
        </p:grpSpPr>
        <p:cxnSp>
          <p:nvCxnSpPr>
            <p:cNvPr id="379" name="直接箭头连接符 378">
              <a:extLst>
                <a:ext uri="{FF2B5EF4-FFF2-40B4-BE49-F238E27FC236}">
                  <a16:creationId xmlns:a16="http://schemas.microsoft.com/office/drawing/2014/main" id="{F8FC5020-08FE-4AC0-838C-A609461D638F}"/>
                </a:ext>
              </a:extLst>
            </p:cNvPr>
            <p:cNvCxnSpPr>
              <a:cxnSpLocks/>
            </p:cNvCxnSpPr>
            <p:nvPr/>
          </p:nvCxnSpPr>
          <p:spPr>
            <a:xfrm>
              <a:off x="4510767" y="3169817"/>
              <a:ext cx="0" cy="46800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Rectangle 3693">
              <a:extLst>
                <a:ext uri="{FF2B5EF4-FFF2-40B4-BE49-F238E27FC236}">
                  <a16:creationId xmlns:a16="http://schemas.microsoft.com/office/drawing/2014/main" id="{60C52107-10D0-4AB7-A60C-4EDA5282E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271" y="3225215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9" y="161501"/>
            <a:ext cx="738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</a:t>
            </a:r>
            <a:r>
              <a:rPr lang="zh-CN" altLang="en-US" dirty="0"/>
              <a:t>先独立</a:t>
            </a:r>
            <a:r>
              <a:rPr lang="zh-CN" altLang="zh-CN" dirty="0"/>
              <a:t>在“实践卡”上画出所创情景简图；进行受力分析；</a:t>
            </a:r>
            <a:endParaRPr lang="en-US" altLang="zh-CN" dirty="0"/>
          </a:p>
          <a:p>
            <a:r>
              <a:rPr lang="en-US" altLang="zh-CN" dirty="0"/>
              <a:t>                     </a:t>
            </a:r>
            <a:r>
              <a:rPr lang="zh-CN" altLang="en-US" dirty="0"/>
              <a:t>然后</a:t>
            </a:r>
            <a:r>
              <a:rPr lang="zh-CN" altLang="zh-CN" dirty="0"/>
              <a:t>在</a:t>
            </a:r>
            <a:r>
              <a:rPr lang="zh-CN" altLang="en-US" dirty="0"/>
              <a:t>小组</a:t>
            </a:r>
            <a:r>
              <a:rPr lang="zh-CN" altLang="zh-CN" dirty="0"/>
              <a:t>合作学习中实现“共享共学共创”</a:t>
            </a:r>
            <a:endParaRPr lang="zh-CN" altLang="en-US" sz="2400" dirty="0">
              <a:latin typeface="微软雅黑"/>
              <a:ea typeface="微软雅黑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2088232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1-6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D528554-25C5-4750-B233-3A0E54F92E2C}"/>
              </a:ext>
            </a:extLst>
          </p:cNvPr>
          <p:cNvSpPr/>
          <p:nvPr/>
        </p:nvSpPr>
        <p:spPr>
          <a:xfrm>
            <a:off x="613864" y="1707654"/>
            <a:ext cx="8259096" cy="281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小结：（</a:t>
            </a: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1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）如果某个物体的运动状态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（不变</a:t>
            </a: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/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改变），</a:t>
            </a:r>
            <a:endParaRPr lang="en-US" altLang="zh-CN" sz="2000" b="1" kern="10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26797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即此物体表现为“处于平衡状态”；</a:t>
            </a:r>
            <a:endParaRPr lang="zh-CN" altLang="zh-CN" sz="2000" kern="100" dirty="0">
              <a:latin typeface="Times New Roman" panose="02020603050405020304" pitchFamily="18" charset="0"/>
            </a:endParaRPr>
          </a:p>
          <a:p>
            <a:pPr indent="60261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（</a:t>
            </a: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2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）处于平衡状态物体所受的力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（一定</a:t>
            </a: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/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不一定）是</a:t>
            </a:r>
            <a:endParaRPr lang="en-US" altLang="zh-CN" sz="2000" b="1" kern="10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60261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能互相平衡的力；</a:t>
            </a:r>
            <a:endParaRPr lang="zh-CN" altLang="zh-CN" sz="2000" kern="100" dirty="0">
              <a:latin typeface="Times New Roman" panose="02020603050405020304" pitchFamily="18" charset="0"/>
            </a:endParaRPr>
          </a:p>
          <a:p>
            <a:pPr indent="60261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（</a:t>
            </a: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3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）作用在处于平衡状态物体上的平衡力的作用效果表现为：</a:t>
            </a:r>
            <a:endParaRPr lang="en-US" altLang="zh-CN" sz="2000" b="1" kern="100" dirty="0">
              <a:latin typeface="Times New Roman" panose="02020603050405020304" pitchFamily="18" charset="0"/>
              <a:ea typeface="方正北魏楷书简体" panose="03000509000000000000" pitchFamily="65" charset="-122"/>
            </a:endParaRPr>
          </a:p>
          <a:p>
            <a:pPr indent="60261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能使物体发生</a:t>
            </a:r>
            <a:r>
              <a:rPr lang="en-US" altLang="zh-CN" sz="2000" b="1" u="sng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                                </a:t>
            </a:r>
            <a:r>
              <a:rPr lang="zh-CN" altLang="zh-CN" sz="2000" b="1" kern="100" dirty="0">
                <a:latin typeface="Times New Roman" panose="02020603050405020304" pitchFamily="18" charset="0"/>
                <a:ea typeface="方正北魏楷书简体" panose="03000509000000000000" pitchFamily="65" charset="-122"/>
              </a:rPr>
              <a:t>。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Rectangle 3693">
            <a:extLst>
              <a:ext uri="{FF2B5EF4-FFF2-40B4-BE49-F238E27FC236}">
                <a16:creationId xmlns:a16="http://schemas.microsoft.com/office/drawing/2014/main" id="{C9E2E22A-3CCD-40DE-BA2D-3ADF0DE38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1707653"/>
            <a:ext cx="864096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不变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3693">
            <a:extLst>
              <a:ext uri="{FF2B5EF4-FFF2-40B4-BE49-F238E27FC236}">
                <a16:creationId xmlns:a16="http://schemas.microsoft.com/office/drawing/2014/main" id="{366C1137-1590-4540-BE2D-165357761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2607474"/>
            <a:ext cx="864096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一定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Rectangle 3693">
            <a:extLst>
              <a:ext uri="{FF2B5EF4-FFF2-40B4-BE49-F238E27FC236}">
                <a16:creationId xmlns:a16="http://schemas.microsoft.com/office/drawing/2014/main" id="{A6BD07A5-5278-4A22-8AE7-A6FD1E3C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912" y="4027181"/>
            <a:ext cx="864096" cy="4412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形变</a:t>
            </a:r>
            <a:endParaRPr lang="zh-CN" sz="2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83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2868" y="161501"/>
            <a:ext cx="855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学创任务：先模拟乒乓球如“实践卡”所示的受力情景，</a:t>
            </a:r>
            <a:endParaRPr lang="en-US" altLang="zh-CN" dirty="0"/>
          </a:p>
          <a:p>
            <a:r>
              <a:rPr lang="en-US" altLang="zh-CN" dirty="0"/>
              <a:t>                      </a:t>
            </a:r>
            <a:r>
              <a:rPr lang="zh-CN" altLang="zh-CN" dirty="0"/>
              <a:t>并观察运动状态变化特点；再在合作学习中实现“共享共学共创”。</a:t>
            </a: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415234" y="227694"/>
            <a:ext cx="198630" cy="39299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 bwMode="auto">
          <a:xfrm flipH="1">
            <a:off x="794070" y="807832"/>
            <a:ext cx="7423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755576" y="987574"/>
            <a:ext cx="4104456" cy="364227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实践卡（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007CD0"/>
                </a:solidFill>
                <a:latin typeface="微软雅黑" pitchFamily="34" charset="-122"/>
                <a:ea typeface="微软雅黑" panose="020B0503020204020204" pitchFamily="34" charset="-122"/>
              </a:rPr>
              <a:t>假设接触面是光滑的</a:t>
            </a:r>
            <a:endParaRPr lang="en-US" altLang="zh-CN" sz="1100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9" name="图片 348">
            <a:extLst>
              <a:ext uri="{FF2B5EF4-FFF2-40B4-BE49-F238E27FC236}">
                <a16:creationId xmlns:a16="http://schemas.microsoft.com/office/drawing/2014/main" id="{1A9510CE-9FA4-46C5-BB3E-BAC833F41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9932"/>
            <a:ext cx="3684066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31EEE2-AC4D-4545-A47C-E441C6A6B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49932"/>
            <a:ext cx="3684066" cy="28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7381C3B-12B6-4C74-9604-C59909B80668}"/>
              </a:ext>
            </a:extLst>
          </p:cNvPr>
          <p:cNvGrpSpPr/>
          <p:nvPr/>
        </p:nvGrpSpPr>
        <p:grpSpPr>
          <a:xfrm>
            <a:off x="7935962" y="2884716"/>
            <a:ext cx="466426" cy="975244"/>
            <a:chOff x="1718042" y="2107476"/>
            <a:chExt cx="466426" cy="975244"/>
          </a:xfrm>
        </p:grpSpPr>
        <p:sp>
          <p:nvSpPr>
            <p:cNvPr id="9" name="Rectangle 3693">
              <a:extLst>
                <a:ext uri="{FF2B5EF4-FFF2-40B4-BE49-F238E27FC236}">
                  <a16:creationId xmlns:a16="http://schemas.microsoft.com/office/drawing/2014/main" id="{975F3B33-CB89-47B0-A66A-49D028F64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BE93F849-B899-499F-8D2E-FE5831F5C361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7A04DC0-858C-4085-B7E1-971FEFF9FC73}"/>
              </a:ext>
            </a:extLst>
          </p:cNvPr>
          <p:cNvGrpSpPr/>
          <p:nvPr/>
        </p:nvGrpSpPr>
        <p:grpSpPr>
          <a:xfrm>
            <a:off x="7934607" y="1998389"/>
            <a:ext cx="606737" cy="903447"/>
            <a:chOff x="1716687" y="1221149"/>
            <a:chExt cx="606737" cy="903447"/>
          </a:xfrm>
        </p:grpSpPr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8CAD5F2A-2D6A-4AF6-BA75-5E40A5F98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3693">
              <a:extLst>
                <a:ext uri="{FF2B5EF4-FFF2-40B4-BE49-F238E27FC236}">
                  <a16:creationId xmlns:a16="http://schemas.microsoft.com/office/drawing/2014/main" id="{7135FDCB-67F8-433A-A7C2-084DF87FB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5" y="1221149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支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11D9327-BAF9-4200-AF59-63D597A0777E}"/>
              </a:ext>
            </a:extLst>
          </p:cNvPr>
          <p:cNvGrpSpPr/>
          <p:nvPr/>
        </p:nvGrpSpPr>
        <p:grpSpPr>
          <a:xfrm>
            <a:off x="7306143" y="2355123"/>
            <a:ext cx="628464" cy="529593"/>
            <a:chOff x="7306143" y="2355123"/>
            <a:chExt cx="628464" cy="529593"/>
          </a:xfrm>
        </p:grpSpPr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BE5FDF62-CCB9-4590-9FF0-761A07851EBB}"/>
                </a:ext>
              </a:extLst>
            </p:cNvPr>
            <p:cNvCxnSpPr/>
            <p:nvPr/>
          </p:nvCxnSpPr>
          <p:spPr>
            <a:xfrm flipH="1">
              <a:off x="7308304" y="2884716"/>
              <a:ext cx="62630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3693">
              <a:extLst>
                <a:ext uri="{FF2B5EF4-FFF2-40B4-BE49-F238E27FC236}">
                  <a16:creationId xmlns:a16="http://schemas.microsoft.com/office/drawing/2014/main" id="{129437E1-5410-4D19-9FF8-6716959B0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6143" y="2355123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0FE76AC-27E8-4E84-AB98-1D0F757D5691}"/>
              </a:ext>
            </a:extLst>
          </p:cNvPr>
          <p:cNvGrpSpPr/>
          <p:nvPr/>
        </p:nvGrpSpPr>
        <p:grpSpPr>
          <a:xfrm>
            <a:off x="6094970" y="3713772"/>
            <a:ext cx="466426" cy="975244"/>
            <a:chOff x="1718042" y="2107476"/>
            <a:chExt cx="466426" cy="975244"/>
          </a:xfrm>
        </p:grpSpPr>
        <p:sp>
          <p:nvSpPr>
            <p:cNvPr id="19" name="Rectangle 3693">
              <a:extLst>
                <a:ext uri="{FF2B5EF4-FFF2-40B4-BE49-F238E27FC236}">
                  <a16:creationId xmlns:a16="http://schemas.microsoft.com/office/drawing/2014/main" id="{8B63DC82-1ADF-49C0-BEE4-85C9F6D8C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6" y="2710205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F13C0F3D-CE58-493B-B249-4070CE59A858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617A921-5441-4786-9060-909BE9BCDF1F}"/>
              </a:ext>
            </a:extLst>
          </p:cNvPr>
          <p:cNvGrpSpPr/>
          <p:nvPr/>
        </p:nvGrpSpPr>
        <p:grpSpPr>
          <a:xfrm>
            <a:off x="6093615" y="2827445"/>
            <a:ext cx="606737" cy="903447"/>
            <a:chOff x="1716687" y="1221149"/>
            <a:chExt cx="606737" cy="903447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27FD933-F87E-4C96-A98A-C7E88C6CA3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693">
              <a:extLst>
                <a:ext uri="{FF2B5EF4-FFF2-40B4-BE49-F238E27FC236}">
                  <a16:creationId xmlns:a16="http://schemas.microsoft.com/office/drawing/2014/main" id="{E5A1568F-A250-479F-9259-A16DE7889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245" y="1221149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支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CB29EA4-CE53-4B28-AB7E-60BBC641452B}"/>
              </a:ext>
            </a:extLst>
          </p:cNvPr>
          <p:cNvGrpSpPr/>
          <p:nvPr/>
        </p:nvGrpSpPr>
        <p:grpSpPr>
          <a:xfrm>
            <a:off x="6093616" y="3296657"/>
            <a:ext cx="853943" cy="487328"/>
            <a:chOff x="7934608" y="2467601"/>
            <a:chExt cx="853943" cy="487328"/>
          </a:xfrm>
        </p:grpSpPr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36424C5C-14D9-4F58-A995-D40D65F5A4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4608" y="2883660"/>
              <a:ext cx="612000" cy="105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3693">
              <a:extLst>
                <a:ext uri="{FF2B5EF4-FFF2-40B4-BE49-F238E27FC236}">
                  <a16:creationId xmlns:a16="http://schemas.microsoft.com/office/drawing/2014/main" id="{C217AA5A-244C-462B-8EDB-36F46446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7372" y="2467601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弹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F55B847-DEFC-416C-8FF1-E66E744AF32B}"/>
              </a:ext>
            </a:extLst>
          </p:cNvPr>
          <p:cNvGrpSpPr/>
          <p:nvPr/>
        </p:nvGrpSpPr>
        <p:grpSpPr>
          <a:xfrm>
            <a:off x="6637199" y="2073836"/>
            <a:ext cx="358007" cy="828000"/>
            <a:chOff x="1360035" y="2107476"/>
            <a:chExt cx="358007" cy="828000"/>
          </a:xfrm>
        </p:grpSpPr>
        <p:sp>
          <p:nvSpPr>
            <p:cNvPr id="29" name="Rectangle 3693">
              <a:extLst>
                <a:ext uri="{FF2B5EF4-FFF2-40B4-BE49-F238E27FC236}">
                  <a16:creationId xmlns:a16="http://schemas.microsoft.com/office/drawing/2014/main" id="{ADE39EC7-1926-40CD-8EC4-2DEEF1C8B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035" y="2475856"/>
              <a:ext cx="342222" cy="3725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zh-CN" sz="2800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65AD07E0-4A9A-4E71-8C33-C8F0882D6E5F}"/>
                </a:ext>
              </a:extLst>
            </p:cNvPr>
            <p:cNvCxnSpPr>
              <a:cxnSpLocks/>
            </p:cNvCxnSpPr>
            <p:nvPr/>
          </p:nvCxnSpPr>
          <p:spPr>
            <a:xfrm>
              <a:off x="1718042" y="210747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08C464F-D9F3-4818-9B79-7D5267046602}"/>
              </a:ext>
            </a:extLst>
          </p:cNvPr>
          <p:cNvGrpSpPr/>
          <p:nvPr/>
        </p:nvGrpSpPr>
        <p:grpSpPr>
          <a:xfrm>
            <a:off x="6993851" y="1179208"/>
            <a:ext cx="530307" cy="911748"/>
            <a:chOff x="1716687" y="1212848"/>
            <a:chExt cx="530307" cy="911748"/>
          </a:xfrm>
        </p:grpSpPr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0CB2AA65-3561-4558-B94D-72F0F69EC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6687" y="1296596"/>
              <a:ext cx="0" cy="828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693">
              <a:extLst>
                <a:ext uri="{FF2B5EF4-FFF2-40B4-BE49-F238E27FC236}">
                  <a16:creationId xmlns:a16="http://schemas.microsoft.com/office/drawing/2014/main" id="{C9304678-9FBD-4958-B83F-2C9441526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815" y="1212848"/>
              <a:ext cx="481179" cy="4873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2800" b="1" i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800" b="1" kern="100" baseline="-25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支</a:t>
              </a:r>
              <a:endParaRPr lang="zh-CN" sz="28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2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配色三">
      <a:dk1>
        <a:sysClr val="windowText" lastClr="000000"/>
      </a:dk1>
      <a:lt1>
        <a:sysClr val="window" lastClr="FFFFFF"/>
      </a:lt1>
      <a:dk2>
        <a:srgbClr val="17638F"/>
      </a:dk2>
      <a:lt2>
        <a:srgbClr val="00B0F0"/>
      </a:lt2>
      <a:accent1>
        <a:srgbClr val="E46C0A"/>
      </a:accent1>
      <a:accent2>
        <a:srgbClr val="FFC000"/>
      </a:accent2>
      <a:accent3>
        <a:srgbClr val="78B932"/>
      </a:accent3>
      <a:accent4>
        <a:srgbClr val="92D050"/>
      </a:accent4>
      <a:accent5>
        <a:srgbClr val="DB2E78"/>
      </a:accent5>
      <a:accent6>
        <a:srgbClr val="E151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配色三">
      <a:dk1>
        <a:sysClr val="windowText" lastClr="000000"/>
      </a:dk1>
      <a:lt1>
        <a:sysClr val="window" lastClr="FFFFFF"/>
      </a:lt1>
      <a:dk2>
        <a:srgbClr val="17638F"/>
      </a:dk2>
      <a:lt2>
        <a:srgbClr val="00B0F0"/>
      </a:lt2>
      <a:accent1>
        <a:srgbClr val="E46C0A"/>
      </a:accent1>
      <a:accent2>
        <a:srgbClr val="FFC000"/>
      </a:accent2>
      <a:accent3>
        <a:srgbClr val="78B932"/>
      </a:accent3>
      <a:accent4>
        <a:srgbClr val="92D050"/>
      </a:accent4>
      <a:accent5>
        <a:srgbClr val="DB2E78"/>
      </a:accent5>
      <a:accent6>
        <a:srgbClr val="E151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1354</Words>
  <Application>Microsoft Office PowerPoint</Application>
  <PresentationFormat>全屏显示(16:9)</PresentationFormat>
  <Paragraphs>205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Times New Roman</vt:lpstr>
      <vt:lpstr>黑体</vt:lpstr>
      <vt:lpstr>宋体</vt:lpstr>
      <vt:lpstr>Calibri</vt:lpstr>
      <vt:lpstr>华文中宋</vt:lpstr>
      <vt:lpstr>微软雅黑</vt:lpstr>
      <vt:lpstr>Arial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钱相如</dc:creator>
  <cp:lastModifiedBy>相如 钱</cp:lastModifiedBy>
  <cp:revision>57</cp:revision>
  <cp:lastPrinted>2019-05-30T14:43:37Z</cp:lastPrinted>
  <dcterms:created xsi:type="dcterms:W3CDTF">2013-10-25T23:15:15Z</dcterms:created>
  <dcterms:modified xsi:type="dcterms:W3CDTF">2019-05-31T01:02:29Z</dcterms:modified>
</cp:coreProperties>
</file>