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4"/>
  </p:handoutMasterIdLst>
  <p:sldIdLst>
    <p:sldId id="259" r:id="rId3"/>
    <p:sldId id="260" r:id="rId5"/>
    <p:sldId id="261" r:id="rId6"/>
    <p:sldId id="306" r:id="rId7"/>
    <p:sldId id="355" r:id="rId8"/>
    <p:sldId id="358" r:id="rId9"/>
    <p:sldId id="359" r:id="rId10"/>
    <p:sldId id="368" r:id="rId11"/>
    <p:sldId id="369" r:id="rId12"/>
    <p:sldId id="370" r:id="rId13"/>
    <p:sldId id="371" r:id="rId14"/>
    <p:sldId id="357" r:id="rId15"/>
    <p:sldId id="373" r:id="rId16"/>
    <p:sldId id="374" r:id="rId17"/>
    <p:sldId id="375" r:id="rId18"/>
    <p:sldId id="376" r:id="rId19"/>
    <p:sldId id="377" r:id="rId20"/>
    <p:sldId id="372" r:id="rId21"/>
    <p:sldId id="379" r:id="rId22"/>
    <p:sldId id="378" r:id="rId23"/>
    <p:sldId id="356" r:id="rId24"/>
    <p:sldId id="380" r:id="rId25"/>
    <p:sldId id="381" r:id="rId26"/>
    <p:sldId id="382" r:id="rId27"/>
    <p:sldId id="383" r:id="rId28"/>
    <p:sldId id="384" r:id="rId29"/>
    <p:sldId id="402" r:id="rId30"/>
    <p:sldId id="385" r:id="rId31"/>
    <p:sldId id="386" r:id="rId32"/>
    <p:sldId id="387" r:id="rId33"/>
    <p:sldId id="388" r:id="rId34"/>
    <p:sldId id="389" r:id="rId35"/>
    <p:sldId id="349" r:id="rId36"/>
    <p:sldId id="391" r:id="rId37"/>
    <p:sldId id="392" r:id="rId38"/>
    <p:sldId id="393" r:id="rId39"/>
    <p:sldId id="394" r:id="rId40"/>
    <p:sldId id="395" r:id="rId41"/>
    <p:sldId id="390" r:id="rId42"/>
    <p:sldId id="397" r:id="rId43"/>
    <p:sldId id="398" r:id="rId44"/>
    <p:sldId id="399" r:id="rId45"/>
    <p:sldId id="400" r:id="rId46"/>
    <p:sldId id="401" r:id="rId47"/>
    <p:sldId id="396" r:id="rId48"/>
    <p:sldId id="350" r:id="rId49"/>
    <p:sldId id="351" r:id="rId50"/>
    <p:sldId id="352" r:id="rId51"/>
    <p:sldId id="353" r:id="rId52"/>
    <p:sldId id="354" r:id="rId5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6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7" Type="http://schemas.openxmlformats.org/officeDocument/2006/relationships/tableStyles" Target="tableStyles.xml"/><Relationship Id="rId56" Type="http://schemas.openxmlformats.org/officeDocument/2006/relationships/viewProps" Target="viewProps.xml"/><Relationship Id="rId55" Type="http://schemas.openxmlformats.org/officeDocument/2006/relationships/presProps" Target="presProps.xml"/><Relationship Id="rId54" Type="http://schemas.openxmlformats.org/officeDocument/2006/relationships/handoutMaster" Target="handoutMasters/handoutMaster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E3519-AA41-4C8F-81B1-98F81BDCD1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9" Type="http://schemas.openxmlformats.org/officeDocument/2006/relationships/tags" Target="../tags/tag98.xml"/><Relationship Id="rId98" Type="http://schemas.openxmlformats.org/officeDocument/2006/relationships/tags" Target="../tags/tag97.xml"/><Relationship Id="rId97" Type="http://schemas.openxmlformats.org/officeDocument/2006/relationships/tags" Target="../tags/tag96.xml"/><Relationship Id="rId96" Type="http://schemas.openxmlformats.org/officeDocument/2006/relationships/tags" Target="../tags/tag95.xml"/><Relationship Id="rId95" Type="http://schemas.openxmlformats.org/officeDocument/2006/relationships/tags" Target="../tags/tag94.xml"/><Relationship Id="rId94" Type="http://schemas.openxmlformats.org/officeDocument/2006/relationships/tags" Target="../tags/tag93.xml"/><Relationship Id="rId93" Type="http://schemas.openxmlformats.org/officeDocument/2006/relationships/tags" Target="../tags/tag92.xml"/><Relationship Id="rId92" Type="http://schemas.openxmlformats.org/officeDocument/2006/relationships/tags" Target="../tags/tag91.xml"/><Relationship Id="rId91" Type="http://schemas.openxmlformats.org/officeDocument/2006/relationships/tags" Target="../tags/tag90.xml"/><Relationship Id="rId90" Type="http://schemas.openxmlformats.org/officeDocument/2006/relationships/tags" Target="../tags/tag89.xml"/><Relationship Id="rId9" Type="http://schemas.openxmlformats.org/officeDocument/2006/relationships/tags" Target="../tags/tag8.xml"/><Relationship Id="rId89" Type="http://schemas.openxmlformats.org/officeDocument/2006/relationships/tags" Target="../tags/tag88.xml"/><Relationship Id="rId88" Type="http://schemas.openxmlformats.org/officeDocument/2006/relationships/tags" Target="../tags/tag87.xml"/><Relationship Id="rId87" Type="http://schemas.openxmlformats.org/officeDocument/2006/relationships/tags" Target="../tags/tag86.xml"/><Relationship Id="rId86" Type="http://schemas.openxmlformats.org/officeDocument/2006/relationships/tags" Target="../tags/tag85.xml"/><Relationship Id="rId85" Type="http://schemas.openxmlformats.org/officeDocument/2006/relationships/tags" Target="../tags/tag84.xml"/><Relationship Id="rId84" Type="http://schemas.openxmlformats.org/officeDocument/2006/relationships/tags" Target="../tags/tag83.xml"/><Relationship Id="rId83" Type="http://schemas.openxmlformats.org/officeDocument/2006/relationships/tags" Target="../tags/tag82.xml"/><Relationship Id="rId82" Type="http://schemas.openxmlformats.org/officeDocument/2006/relationships/tags" Target="../tags/tag81.xml"/><Relationship Id="rId81" Type="http://schemas.openxmlformats.org/officeDocument/2006/relationships/tags" Target="../tags/tag80.xml"/><Relationship Id="rId80" Type="http://schemas.openxmlformats.org/officeDocument/2006/relationships/tags" Target="../tags/tag79.xml"/><Relationship Id="rId8" Type="http://schemas.openxmlformats.org/officeDocument/2006/relationships/tags" Target="../tags/tag7.xml"/><Relationship Id="rId79" Type="http://schemas.openxmlformats.org/officeDocument/2006/relationships/tags" Target="../tags/tag78.xml"/><Relationship Id="rId78" Type="http://schemas.openxmlformats.org/officeDocument/2006/relationships/tags" Target="../tags/tag77.xml"/><Relationship Id="rId77" Type="http://schemas.openxmlformats.org/officeDocument/2006/relationships/tags" Target="../tags/tag76.xml"/><Relationship Id="rId76" Type="http://schemas.openxmlformats.org/officeDocument/2006/relationships/tags" Target="../tags/tag75.xml"/><Relationship Id="rId75" Type="http://schemas.openxmlformats.org/officeDocument/2006/relationships/tags" Target="../tags/tag74.xml"/><Relationship Id="rId74" Type="http://schemas.openxmlformats.org/officeDocument/2006/relationships/tags" Target="../tags/tag73.xml"/><Relationship Id="rId73" Type="http://schemas.openxmlformats.org/officeDocument/2006/relationships/tags" Target="../tags/tag72.xml"/><Relationship Id="rId72" Type="http://schemas.openxmlformats.org/officeDocument/2006/relationships/tags" Target="../tags/tag71.xml"/><Relationship Id="rId71" Type="http://schemas.openxmlformats.org/officeDocument/2006/relationships/tags" Target="../tags/tag70.xml"/><Relationship Id="rId70" Type="http://schemas.openxmlformats.org/officeDocument/2006/relationships/tags" Target="../tags/tag69.xml"/><Relationship Id="rId7" Type="http://schemas.openxmlformats.org/officeDocument/2006/relationships/tags" Target="../tags/tag6.xml"/><Relationship Id="rId69" Type="http://schemas.openxmlformats.org/officeDocument/2006/relationships/tags" Target="../tags/tag68.xml"/><Relationship Id="rId68" Type="http://schemas.openxmlformats.org/officeDocument/2006/relationships/tags" Target="../tags/tag67.xml"/><Relationship Id="rId67" Type="http://schemas.openxmlformats.org/officeDocument/2006/relationships/tags" Target="../tags/tag66.xml"/><Relationship Id="rId66" Type="http://schemas.openxmlformats.org/officeDocument/2006/relationships/tags" Target="../tags/tag65.xml"/><Relationship Id="rId65" Type="http://schemas.openxmlformats.org/officeDocument/2006/relationships/tags" Target="../tags/tag64.xml"/><Relationship Id="rId64" Type="http://schemas.openxmlformats.org/officeDocument/2006/relationships/tags" Target="../tags/tag63.xml"/><Relationship Id="rId63" Type="http://schemas.openxmlformats.org/officeDocument/2006/relationships/tags" Target="../tags/tag62.xml"/><Relationship Id="rId62" Type="http://schemas.openxmlformats.org/officeDocument/2006/relationships/tags" Target="../tags/tag61.xml"/><Relationship Id="rId61" Type="http://schemas.openxmlformats.org/officeDocument/2006/relationships/tags" Target="../tags/tag60.xml"/><Relationship Id="rId60" Type="http://schemas.openxmlformats.org/officeDocument/2006/relationships/tags" Target="../tags/tag59.xml"/><Relationship Id="rId6" Type="http://schemas.openxmlformats.org/officeDocument/2006/relationships/tags" Target="../tags/tag5.xml"/><Relationship Id="rId59" Type="http://schemas.openxmlformats.org/officeDocument/2006/relationships/tags" Target="../tags/tag58.xml"/><Relationship Id="rId58" Type="http://schemas.openxmlformats.org/officeDocument/2006/relationships/tags" Target="../tags/tag57.xml"/><Relationship Id="rId57" Type="http://schemas.openxmlformats.org/officeDocument/2006/relationships/tags" Target="../tags/tag56.xml"/><Relationship Id="rId56" Type="http://schemas.openxmlformats.org/officeDocument/2006/relationships/tags" Target="../tags/tag55.xml"/><Relationship Id="rId55" Type="http://schemas.openxmlformats.org/officeDocument/2006/relationships/tags" Target="../tags/tag54.xml"/><Relationship Id="rId54" Type="http://schemas.openxmlformats.org/officeDocument/2006/relationships/tags" Target="../tags/tag53.xml"/><Relationship Id="rId53" Type="http://schemas.openxmlformats.org/officeDocument/2006/relationships/tags" Target="../tags/tag52.xml"/><Relationship Id="rId52" Type="http://schemas.openxmlformats.org/officeDocument/2006/relationships/tags" Target="../tags/tag51.xml"/><Relationship Id="rId51" Type="http://schemas.openxmlformats.org/officeDocument/2006/relationships/tags" Target="../tags/tag50.xml"/><Relationship Id="rId50" Type="http://schemas.openxmlformats.org/officeDocument/2006/relationships/tags" Target="../tags/tag49.xml"/><Relationship Id="rId5" Type="http://schemas.openxmlformats.org/officeDocument/2006/relationships/tags" Target="../tags/tag4.xml"/><Relationship Id="rId49" Type="http://schemas.openxmlformats.org/officeDocument/2006/relationships/tags" Target="../tags/tag48.xml"/><Relationship Id="rId48" Type="http://schemas.openxmlformats.org/officeDocument/2006/relationships/tags" Target="../tags/tag47.xml"/><Relationship Id="rId47" Type="http://schemas.openxmlformats.org/officeDocument/2006/relationships/tags" Target="../tags/tag46.xml"/><Relationship Id="rId46" Type="http://schemas.openxmlformats.org/officeDocument/2006/relationships/tags" Target="../tags/tag45.xml"/><Relationship Id="rId45" Type="http://schemas.openxmlformats.org/officeDocument/2006/relationships/tags" Target="../tags/tag44.xml"/><Relationship Id="rId44" Type="http://schemas.openxmlformats.org/officeDocument/2006/relationships/tags" Target="../tags/tag43.xml"/><Relationship Id="rId43" Type="http://schemas.openxmlformats.org/officeDocument/2006/relationships/tags" Target="../tags/tag42.xml"/><Relationship Id="rId42" Type="http://schemas.openxmlformats.org/officeDocument/2006/relationships/tags" Target="../tags/tag41.xml"/><Relationship Id="rId41" Type="http://schemas.openxmlformats.org/officeDocument/2006/relationships/tags" Target="../tags/tag40.xml"/><Relationship Id="rId40" Type="http://schemas.openxmlformats.org/officeDocument/2006/relationships/tags" Target="../tags/tag39.xml"/><Relationship Id="rId4" Type="http://schemas.openxmlformats.org/officeDocument/2006/relationships/tags" Target="../tags/tag3.xml"/><Relationship Id="rId39" Type="http://schemas.openxmlformats.org/officeDocument/2006/relationships/tags" Target="../tags/tag38.xml"/><Relationship Id="rId38" Type="http://schemas.openxmlformats.org/officeDocument/2006/relationships/tags" Target="../tags/tag37.xml"/><Relationship Id="rId37" Type="http://schemas.openxmlformats.org/officeDocument/2006/relationships/tags" Target="../tags/tag36.xml"/><Relationship Id="rId36" Type="http://schemas.openxmlformats.org/officeDocument/2006/relationships/tags" Target="../tags/tag35.xml"/><Relationship Id="rId35" Type="http://schemas.openxmlformats.org/officeDocument/2006/relationships/tags" Target="../tags/tag34.xml"/><Relationship Id="rId34" Type="http://schemas.openxmlformats.org/officeDocument/2006/relationships/tags" Target="../tags/tag33.xml"/><Relationship Id="rId33" Type="http://schemas.openxmlformats.org/officeDocument/2006/relationships/tags" Target="../tags/tag32.xml"/><Relationship Id="rId32" Type="http://schemas.openxmlformats.org/officeDocument/2006/relationships/tags" Target="../tags/tag31.xml"/><Relationship Id="rId31" Type="http://schemas.openxmlformats.org/officeDocument/2006/relationships/tags" Target="../tags/tag30.xml"/><Relationship Id="rId30" Type="http://schemas.openxmlformats.org/officeDocument/2006/relationships/tags" Target="../tags/tag29.xml"/><Relationship Id="rId3" Type="http://schemas.openxmlformats.org/officeDocument/2006/relationships/tags" Target="../tags/tag2.xml"/><Relationship Id="rId29" Type="http://schemas.openxmlformats.org/officeDocument/2006/relationships/tags" Target="../tags/tag28.xml"/><Relationship Id="rId28" Type="http://schemas.openxmlformats.org/officeDocument/2006/relationships/tags" Target="../tags/tag27.xml"/><Relationship Id="rId27" Type="http://schemas.openxmlformats.org/officeDocument/2006/relationships/tags" Target="../tags/tag26.xml"/><Relationship Id="rId26" Type="http://schemas.openxmlformats.org/officeDocument/2006/relationships/tags" Target="../tags/tag25.xml"/><Relationship Id="rId25" Type="http://schemas.openxmlformats.org/officeDocument/2006/relationships/tags" Target="../tags/tag24.xml"/><Relationship Id="rId24" Type="http://schemas.openxmlformats.org/officeDocument/2006/relationships/tags" Target="../tags/tag23.xml"/><Relationship Id="rId23" Type="http://schemas.openxmlformats.org/officeDocument/2006/relationships/tags" Target="../tags/tag22.xml"/><Relationship Id="rId22" Type="http://schemas.openxmlformats.org/officeDocument/2006/relationships/tags" Target="../tags/tag21.xml"/><Relationship Id="rId21" Type="http://schemas.openxmlformats.org/officeDocument/2006/relationships/tags" Target="../tags/tag20.xml"/><Relationship Id="rId20" Type="http://schemas.openxmlformats.org/officeDocument/2006/relationships/tags" Target="../tags/tag19.xml"/><Relationship Id="rId2" Type="http://schemas.openxmlformats.org/officeDocument/2006/relationships/tags" Target="../tags/tag1.xml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2" Type="http://schemas.openxmlformats.org/officeDocument/2006/relationships/tags" Target="../tags/tag141.xml"/><Relationship Id="rId141" Type="http://schemas.openxmlformats.org/officeDocument/2006/relationships/tags" Target="../tags/tag140.xml"/><Relationship Id="rId140" Type="http://schemas.openxmlformats.org/officeDocument/2006/relationships/tags" Target="../tags/tag139.xml"/><Relationship Id="rId14" Type="http://schemas.openxmlformats.org/officeDocument/2006/relationships/tags" Target="../tags/tag13.xml"/><Relationship Id="rId139" Type="http://schemas.openxmlformats.org/officeDocument/2006/relationships/tags" Target="../tags/tag138.xml"/><Relationship Id="rId138" Type="http://schemas.openxmlformats.org/officeDocument/2006/relationships/tags" Target="../tags/tag137.xml"/><Relationship Id="rId137" Type="http://schemas.openxmlformats.org/officeDocument/2006/relationships/tags" Target="../tags/tag136.xml"/><Relationship Id="rId136" Type="http://schemas.openxmlformats.org/officeDocument/2006/relationships/tags" Target="../tags/tag135.xml"/><Relationship Id="rId135" Type="http://schemas.openxmlformats.org/officeDocument/2006/relationships/tags" Target="../tags/tag134.xml"/><Relationship Id="rId134" Type="http://schemas.openxmlformats.org/officeDocument/2006/relationships/tags" Target="../tags/tag133.xml"/><Relationship Id="rId133" Type="http://schemas.openxmlformats.org/officeDocument/2006/relationships/tags" Target="../tags/tag132.xml"/><Relationship Id="rId132" Type="http://schemas.openxmlformats.org/officeDocument/2006/relationships/tags" Target="../tags/tag131.xml"/><Relationship Id="rId131" Type="http://schemas.openxmlformats.org/officeDocument/2006/relationships/tags" Target="../tags/tag130.xml"/><Relationship Id="rId130" Type="http://schemas.openxmlformats.org/officeDocument/2006/relationships/tags" Target="../tags/tag129.xml"/><Relationship Id="rId13" Type="http://schemas.openxmlformats.org/officeDocument/2006/relationships/tags" Target="../tags/tag12.xml"/><Relationship Id="rId129" Type="http://schemas.openxmlformats.org/officeDocument/2006/relationships/tags" Target="../tags/tag128.xml"/><Relationship Id="rId128" Type="http://schemas.openxmlformats.org/officeDocument/2006/relationships/tags" Target="../tags/tag127.xml"/><Relationship Id="rId127" Type="http://schemas.openxmlformats.org/officeDocument/2006/relationships/tags" Target="../tags/tag126.xml"/><Relationship Id="rId126" Type="http://schemas.openxmlformats.org/officeDocument/2006/relationships/tags" Target="../tags/tag125.xml"/><Relationship Id="rId125" Type="http://schemas.openxmlformats.org/officeDocument/2006/relationships/tags" Target="../tags/tag124.xml"/><Relationship Id="rId124" Type="http://schemas.openxmlformats.org/officeDocument/2006/relationships/tags" Target="../tags/tag123.xml"/><Relationship Id="rId123" Type="http://schemas.openxmlformats.org/officeDocument/2006/relationships/tags" Target="../tags/tag122.xml"/><Relationship Id="rId122" Type="http://schemas.openxmlformats.org/officeDocument/2006/relationships/tags" Target="../tags/tag121.xml"/><Relationship Id="rId121" Type="http://schemas.openxmlformats.org/officeDocument/2006/relationships/tags" Target="../tags/tag120.xml"/><Relationship Id="rId120" Type="http://schemas.openxmlformats.org/officeDocument/2006/relationships/tags" Target="../tags/tag119.xml"/><Relationship Id="rId12" Type="http://schemas.openxmlformats.org/officeDocument/2006/relationships/tags" Target="../tags/tag11.xml"/><Relationship Id="rId119" Type="http://schemas.openxmlformats.org/officeDocument/2006/relationships/tags" Target="../tags/tag118.xml"/><Relationship Id="rId118" Type="http://schemas.openxmlformats.org/officeDocument/2006/relationships/tags" Target="../tags/tag117.xml"/><Relationship Id="rId117" Type="http://schemas.openxmlformats.org/officeDocument/2006/relationships/tags" Target="../tags/tag116.xml"/><Relationship Id="rId116" Type="http://schemas.openxmlformats.org/officeDocument/2006/relationships/tags" Target="../tags/tag115.xml"/><Relationship Id="rId115" Type="http://schemas.openxmlformats.org/officeDocument/2006/relationships/tags" Target="../tags/tag114.xml"/><Relationship Id="rId114" Type="http://schemas.openxmlformats.org/officeDocument/2006/relationships/tags" Target="../tags/tag113.xml"/><Relationship Id="rId113" Type="http://schemas.openxmlformats.org/officeDocument/2006/relationships/tags" Target="../tags/tag112.xml"/><Relationship Id="rId112" Type="http://schemas.openxmlformats.org/officeDocument/2006/relationships/tags" Target="../tags/tag111.xml"/><Relationship Id="rId111" Type="http://schemas.openxmlformats.org/officeDocument/2006/relationships/tags" Target="../tags/tag110.xml"/><Relationship Id="rId110" Type="http://schemas.openxmlformats.org/officeDocument/2006/relationships/tags" Target="../tags/tag109.xml"/><Relationship Id="rId11" Type="http://schemas.openxmlformats.org/officeDocument/2006/relationships/tags" Target="../tags/tag10.xml"/><Relationship Id="rId109" Type="http://schemas.openxmlformats.org/officeDocument/2006/relationships/tags" Target="../tags/tag108.xml"/><Relationship Id="rId108" Type="http://schemas.openxmlformats.org/officeDocument/2006/relationships/tags" Target="../tags/tag107.xml"/><Relationship Id="rId107" Type="http://schemas.openxmlformats.org/officeDocument/2006/relationships/tags" Target="../tags/tag106.xml"/><Relationship Id="rId106" Type="http://schemas.openxmlformats.org/officeDocument/2006/relationships/tags" Target="../tags/tag105.xml"/><Relationship Id="rId105" Type="http://schemas.openxmlformats.org/officeDocument/2006/relationships/tags" Target="../tags/tag104.xml"/><Relationship Id="rId104" Type="http://schemas.openxmlformats.org/officeDocument/2006/relationships/tags" Target="../tags/tag103.xml"/><Relationship Id="rId103" Type="http://schemas.openxmlformats.org/officeDocument/2006/relationships/tags" Target="../tags/tag102.xml"/><Relationship Id="rId102" Type="http://schemas.openxmlformats.org/officeDocument/2006/relationships/tags" Target="../tags/tag101.xml"/><Relationship Id="rId101" Type="http://schemas.openxmlformats.org/officeDocument/2006/relationships/tags" Target="../tags/tag100.xml"/><Relationship Id="rId100" Type="http://schemas.openxmlformats.org/officeDocument/2006/relationships/tags" Target="../tags/tag99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460.xml"/><Relationship Id="rId5" Type="http://schemas.openxmlformats.org/officeDocument/2006/relationships/tags" Target="../tags/tag459.xml"/><Relationship Id="rId4" Type="http://schemas.openxmlformats.org/officeDocument/2006/relationships/tags" Target="../tags/tag458.xml"/><Relationship Id="rId3" Type="http://schemas.openxmlformats.org/officeDocument/2006/relationships/tags" Target="../tags/tag457.xml"/><Relationship Id="rId2" Type="http://schemas.openxmlformats.org/officeDocument/2006/relationships/tags" Target="../tags/tag456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9" Type="http://schemas.openxmlformats.org/officeDocument/2006/relationships/tags" Target="../tags/tag558.xml"/><Relationship Id="rId98" Type="http://schemas.openxmlformats.org/officeDocument/2006/relationships/tags" Target="../tags/tag557.xml"/><Relationship Id="rId97" Type="http://schemas.openxmlformats.org/officeDocument/2006/relationships/tags" Target="../tags/tag556.xml"/><Relationship Id="rId96" Type="http://schemas.openxmlformats.org/officeDocument/2006/relationships/tags" Target="../tags/tag555.xml"/><Relationship Id="rId95" Type="http://schemas.openxmlformats.org/officeDocument/2006/relationships/tags" Target="../tags/tag554.xml"/><Relationship Id="rId94" Type="http://schemas.openxmlformats.org/officeDocument/2006/relationships/tags" Target="../tags/tag553.xml"/><Relationship Id="rId93" Type="http://schemas.openxmlformats.org/officeDocument/2006/relationships/tags" Target="../tags/tag552.xml"/><Relationship Id="rId92" Type="http://schemas.openxmlformats.org/officeDocument/2006/relationships/tags" Target="../tags/tag551.xml"/><Relationship Id="rId91" Type="http://schemas.openxmlformats.org/officeDocument/2006/relationships/tags" Target="../tags/tag550.xml"/><Relationship Id="rId90" Type="http://schemas.openxmlformats.org/officeDocument/2006/relationships/tags" Target="../tags/tag549.xml"/><Relationship Id="rId9" Type="http://schemas.openxmlformats.org/officeDocument/2006/relationships/tags" Target="../tags/tag468.xml"/><Relationship Id="rId89" Type="http://schemas.openxmlformats.org/officeDocument/2006/relationships/tags" Target="../tags/tag548.xml"/><Relationship Id="rId88" Type="http://schemas.openxmlformats.org/officeDocument/2006/relationships/tags" Target="../tags/tag547.xml"/><Relationship Id="rId87" Type="http://schemas.openxmlformats.org/officeDocument/2006/relationships/tags" Target="../tags/tag546.xml"/><Relationship Id="rId86" Type="http://schemas.openxmlformats.org/officeDocument/2006/relationships/tags" Target="../tags/tag545.xml"/><Relationship Id="rId85" Type="http://schemas.openxmlformats.org/officeDocument/2006/relationships/tags" Target="../tags/tag544.xml"/><Relationship Id="rId84" Type="http://schemas.openxmlformats.org/officeDocument/2006/relationships/tags" Target="../tags/tag543.xml"/><Relationship Id="rId83" Type="http://schemas.openxmlformats.org/officeDocument/2006/relationships/tags" Target="../tags/tag542.xml"/><Relationship Id="rId82" Type="http://schemas.openxmlformats.org/officeDocument/2006/relationships/tags" Target="../tags/tag541.xml"/><Relationship Id="rId81" Type="http://schemas.openxmlformats.org/officeDocument/2006/relationships/tags" Target="../tags/tag540.xml"/><Relationship Id="rId80" Type="http://schemas.openxmlformats.org/officeDocument/2006/relationships/tags" Target="../tags/tag539.xml"/><Relationship Id="rId8" Type="http://schemas.openxmlformats.org/officeDocument/2006/relationships/tags" Target="../tags/tag467.xml"/><Relationship Id="rId79" Type="http://schemas.openxmlformats.org/officeDocument/2006/relationships/tags" Target="../tags/tag538.xml"/><Relationship Id="rId78" Type="http://schemas.openxmlformats.org/officeDocument/2006/relationships/tags" Target="../tags/tag537.xml"/><Relationship Id="rId77" Type="http://schemas.openxmlformats.org/officeDocument/2006/relationships/tags" Target="../tags/tag536.xml"/><Relationship Id="rId76" Type="http://schemas.openxmlformats.org/officeDocument/2006/relationships/tags" Target="../tags/tag535.xml"/><Relationship Id="rId75" Type="http://schemas.openxmlformats.org/officeDocument/2006/relationships/tags" Target="../tags/tag534.xml"/><Relationship Id="rId74" Type="http://schemas.openxmlformats.org/officeDocument/2006/relationships/tags" Target="../tags/tag533.xml"/><Relationship Id="rId73" Type="http://schemas.openxmlformats.org/officeDocument/2006/relationships/tags" Target="../tags/tag532.xml"/><Relationship Id="rId72" Type="http://schemas.openxmlformats.org/officeDocument/2006/relationships/tags" Target="../tags/tag531.xml"/><Relationship Id="rId71" Type="http://schemas.openxmlformats.org/officeDocument/2006/relationships/tags" Target="../tags/tag530.xml"/><Relationship Id="rId70" Type="http://schemas.openxmlformats.org/officeDocument/2006/relationships/tags" Target="../tags/tag529.xml"/><Relationship Id="rId7" Type="http://schemas.openxmlformats.org/officeDocument/2006/relationships/tags" Target="../tags/tag466.xml"/><Relationship Id="rId69" Type="http://schemas.openxmlformats.org/officeDocument/2006/relationships/tags" Target="../tags/tag528.xml"/><Relationship Id="rId68" Type="http://schemas.openxmlformats.org/officeDocument/2006/relationships/tags" Target="../tags/tag527.xml"/><Relationship Id="rId67" Type="http://schemas.openxmlformats.org/officeDocument/2006/relationships/tags" Target="../tags/tag526.xml"/><Relationship Id="rId66" Type="http://schemas.openxmlformats.org/officeDocument/2006/relationships/tags" Target="../tags/tag525.xml"/><Relationship Id="rId65" Type="http://schemas.openxmlformats.org/officeDocument/2006/relationships/tags" Target="../tags/tag524.xml"/><Relationship Id="rId64" Type="http://schemas.openxmlformats.org/officeDocument/2006/relationships/tags" Target="../tags/tag523.xml"/><Relationship Id="rId63" Type="http://schemas.openxmlformats.org/officeDocument/2006/relationships/tags" Target="../tags/tag522.xml"/><Relationship Id="rId62" Type="http://schemas.openxmlformats.org/officeDocument/2006/relationships/tags" Target="../tags/tag521.xml"/><Relationship Id="rId61" Type="http://schemas.openxmlformats.org/officeDocument/2006/relationships/tags" Target="../tags/tag520.xml"/><Relationship Id="rId60" Type="http://schemas.openxmlformats.org/officeDocument/2006/relationships/tags" Target="../tags/tag519.xml"/><Relationship Id="rId6" Type="http://schemas.openxmlformats.org/officeDocument/2006/relationships/tags" Target="../tags/tag465.xml"/><Relationship Id="rId59" Type="http://schemas.openxmlformats.org/officeDocument/2006/relationships/tags" Target="../tags/tag518.xml"/><Relationship Id="rId58" Type="http://schemas.openxmlformats.org/officeDocument/2006/relationships/tags" Target="../tags/tag517.xml"/><Relationship Id="rId57" Type="http://schemas.openxmlformats.org/officeDocument/2006/relationships/tags" Target="../tags/tag516.xml"/><Relationship Id="rId56" Type="http://schemas.openxmlformats.org/officeDocument/2006/relationships/tags" Target="../tags/tag515.xml"/><Relationship Id="rId55" Type="http://schemas.openxmlformats.org/officeDocument/2006/relationships/tags" Target="../tags/tag514.xml"/><Relationship Id="rId54" Type="http://schemas.openxmlformats.org/officeDocument/2006/relationships/tags" Target="../tags/tag513.xml"/><Relationship Id="rId53" Type="http://schemas.openxmlformats.org/officeDocument/2006/relationships/tags" Target="../tags/tag512.xml"/><Relationship Id="rId52" Type="http://schemas.openxmlformats.org/officeDocument/2006/relationships/tags" Target="../tags/tag511.xml"/><Relationship Id="rId51" Type="http://schemas.openxmlformats.org/officeDocument/2006/relationships/tags" Target="../tags/tag510.xml"/><Relationship Id="rId50" Type="http://schemas.openxmlformats.org/officeDocument/2006/relationships/tags" Target="../tags/tag509.xml"/><Relationship Id="rId5" Type="http://schemas.openxmlformats.org/officeDocument/2006/relationships/tags" Target="../tags/tag464.xml"/><Relationship Id="rId49" Type="http://schemas.openxmlformats.org/officeDocument/2006/relationships/tags" Target="../tags/tag508.xml"/><Relationship Id="rId48" Type="http://schemas.openxmlformats.org/officeDocument/2006/relationships/tags" Target="../tags/tag507.xml"/><Relationship Id="rId47" Type="http://schemas.openxmlformats.org/officeDocument/2006/relationships/tags" Target="../tags/tag506.xml"/><Relationship Id="rId46" Type="http://schemas.openxmlformats.org/officeDocument/2006/relationships/tags" Target="../tags/tag505.xml"/><Relationship Id="rId45" Type="http://schemas.openxmlformats.org/officeDocument/2006/relationships/tags" Target="../tags/tag504.xml"/><Relationship Id="rId44" Type="http://schemas.openxmlformats.org/officeDocument/2006/relationships/tags" Target="../tags/tag503.xml"/><Relationship Id="rId43" Type="http://schemas.openxmlformats.org/officeDocument/2006/relationships/tags" Target="../tags/tag502.xml"/><Relationship Id="rId42" Type="http://schemas.openxmlformats.org/officeDocument/2006/relationships/tags" Target="../tags/tag501.xml"/><Relationship Id="rId41" Type="http://schemas.openxmlformats.org/officeDocument/2006/relationships/tags" Target="../tags/tag500.xml"/><Relationship Id="rId40" Type="http://schemas.openxmlformats.org/officeDocument/2006/relationships/tags" Target="../tags/tag499.xml"/><Relationship Id="rId4" Type="http://schemas.openxmlformats.org/officeDocument/2006/relationships/tags" Target="../tags/tag463.xml"/><Relationship Id="rId39" Type="http://schemas.openxmlformats.org/officeDocument/2006/relationships/tags" Target="../tags/tag498.xml"/><Relationship Id="rId38" Type="http://schemas.openxmlformats.org/officeDocument/2006/relationships/tags" Target="../tags/tag497.xml"/><Relationship Id="rId37" Type="http://schemas.openxmlformats.org/officeDocument/2006/relationships/tags" Target="../tags/tag496.xml"/><Relationship Id="rId36" Type="http://schemas.openxmlformats.org/officeDocument/2006/relationships/tags" Target="../tags/tag495.xml"/><Relationship Id="rId35" Type="http://schemas.openxmlformats.org/officeDocument/2006/relationships/tags" Target="../tags/tag494.xml"/><Relationship Id="rId34" Type="http://schemas.openxmlformats.org/officeDocument/2006/relationships/tags" Target="../tags/tag493.xml"/><Relationship Id="rId33" Type="http://schemas.openxmlformats.org/officeDocument/2006/relationships/tags" Target="../tags/tag492.xml"/><Relationship Id="rId32" Type="http://schemas.openxmlformats.org/officeDocument/2006/relationships/tags" Target="../tags/tag491.xml"/><Relationship Id="rId31" Type="http://schemas.openxmlformats.org/officeDocument/2006/relationships/tags" Target="../tags/tag490.xml"/><Relationship Id="rId30" Type="http://schemas.openxmlformats.org/officeDocument/2006/relationships/tags" Target="../tags/tag489.xml"/><Relationship Id="rId3" Type="http://schemas.openxmlformats.org/officeDocument/2006/relationships/tags" Target="../tags/tag462.xml"/><Relationship Id="rId29" Type="http://schemas.openxmlformats.org/officeDocument/2006/relationships/tags" Target="../tags/tag488.xml"/><Relationship Id="rId28" Type="http://schemas.openxmlformats.org/officeDocument/2006/relationships/tags" Target="../tags/tag487.xml"/><Relationship Id="rId27" Type="http://schemas.openxmlformats.org/officeDocument/2006/relationships/tags" Target="../tags/tag486.xml"/><Relationship Id="rId26" Type="http://schemas.openxmlformats.org/officeDocument/2006/relationships/tags" Target="../tags/tag485.xml"/><Relationship Id="rId25" Type="http://schemas.openxmlformats.org/officeDocument/2006/relationships/tags" Target="../tags/tag484.xml"/><Relationship Id="rId24" Type="http://schemas.openxmlformats.org/officeDocument/2006/relationships/tags" Target="../tags/tag483.xml"/><Relationship Id="rId23" Type="http://schemas.openxmlformats.org/officeDocument/2006/relationships/tags" Target="../tags/tag482.xml"/><Relationship Id="rId22" Type="http://schemas.openxmlformats.org/officeDocument/2006/relationships/tags" Target="../tags/tag481.xml"/><Relationship Id="rId21" Type="http://schemas.openxmlformats.org/officeDocument/2006/relationships/tags" Target="../tags/tag480.xml"/><Relationship Id="rId20" Type="http://schemas.openxmlformats.org/officeDocument/2006/relationships/tags" Target="../tags/tag479.xml"/><Relationship Id="rId2" Type="http://schemas.openxmlformats.org/officeDocument/2006/relationships/tags" Target="../tags/tag461.xml"/><Relationship Id="rId19" Type="http://schemas.openxmlformats.org/officeDocument/2006/relationships/tags" Target="../tags/tag478.xml"/><Relationship Id="rId18" Type="http://schemas.openxmlformats.org/officeDocument/2006/relationships/tags" Target="../tags/tag477.xml"/><Relationship Id="rId17" Type="http://schemas.openxmlformats.org/officeDocument/2006/relationships/tags" Target="../tags/tag476.xml"/><Relationship Id="rId16" Type="http://schemas.openxmlformats.org/officeDocument/2006/relationships/tags" Target="../tags/tag475.xml"/><Relationship Id="rId15" Type="http://schemas.openxmlformats.org/officeDocument/2006/relationships/tags" Target="../tags/tag474.xml"/><Relationship Id="rId14" Type="http://schemas.openxmlformats.org/officeDocument/2006/relationships/tags" Target="../tags/tag473.xml"/><Relationship Id="rId137" Type="http://schemas.openxmlformats.org/officeDocument/2006/relationships/tags" Target="../tags/tag596.xml"/><Relationship Id="rId136" Type="http://schemas.openxmlformats.org/officeDocument/2006/relationships/tags" Target="../tags/tag595.xml"/><Relationship Id="rId135" Type="http://schemas.openxmlformats.org/officeDocument/2006/relationships/tags" Target="../tags/tag594.xml"/><Relationship Id="rId134" Type="http://schemas.openxmlformats.org/officeDocument/2006/relationships/tags" Target="../tags/tag593.xml"/><Relationship Id="rId133" Type="http://schemas.openxmlformats.org/officeDocument/2006/relationships/tags" Target="../tags/tag592.xml"/><Relationship Id="rId132" Type="http://schemas.openxmlformats.org/officeDocument/2006/relationships/tags" Target="../tags/tag591.xml"/><Relationship Id="rId131" Type="http://schemas.openxmlformats.org/officeDocument/2006/relationships/tags" Target="../tags/tag590.xml"/><Relationship Id="rId130" Type="http://schemas.openxmlformats.org/officeDocument/2006/relationships/tags" Target="../tags/tag589.xml"/><Relationship Id="rId13" Type="http://schemas.openxmlformats.org/officeDocument/2006/relationships/tags" Target="../tags/tag472.xml"/><Relationship Id="rId129" Type="http://schemas.openxmlformats.org/officeDocument/2006/relationships/tags" Target="../tags/tag588.xml"/><Relationship Id="rId128" Type="http://schemas.openxmlformats.org/officeDocument/2006/relationships/tags" Target="../tags/tag587.xml"/><Relationship Id="rId127" Type="http://schemas.openxmlformats.org/officeDocument/2006/relationships/tags" Target="../tags/tag586.xml"/><Relationship Id="rId126" Type="http://schemas.openxmlformats.org/officeDocument/2006/relationships/tags" Target="../tags/tag585.xml"/><Relationship Id="rId125" Type="http://schemas.openxmlformats.org/officeDocument/2006/relationships/tags" Target="../tags/tag584.xml"/><Relationship Id="rId124" Type="http://schemas.openxmlformats.org/officeDocument/2006/relationships/tags" Target="../tags/tag583.xml"/><Relationship Id="rId123" Type="http://schemas.openxmlformats.org/officeDocument/2006/relationships/tags" Target="../tags/tag582.xml"/><Relationship Id="rId122" Type="http://schemas.openxmlformats.org/officeDocument/2006/relationships/tags" Target="../tags/tag581.xml"/><Relationship Id="rId121" Type="http://schemas.openxmlformats.org/officeDocument/2006/relationships/tags" Target="../tags/tag580.xml"/><Relationship Id="rId120" Type="http://schemas.openxmlformats.org/officeDocument/2006/relationships/tags" Target="../tags/tag579.xml"/><Relationship Id="rId12" Type="http://schemas.openxmlformats.org/officeDocument/2006/relationships/tags" Target="../tags/tag471.xml"/><Relationship Id="rId119" Type="http://schemas.openxmlformats.org/officeDocument/2006/relationships/tags" Target="../tags/tag578.xml"/><Relationship Id="rId118" Type="http://schemas.openxmlformats.org/officeDocument/2006/relationships/tags" Target="../tags/tag577.xml"/><Relationship Id="rId117" Type="http://schemas.openxmlformats.org/officeDocument/2006/relationships/tags" Target="../tags/tag576.xml"/><Relationship Id="rId116" Type="http://schemas.openxmlformats.org/officeDocument/2006/relationships/tags" Target="../tags/tag575.xml"/><Relationship Id="rId115" Type="http://schemas.openxmlformats.org/officeDocument/2006/relationships/tags" Target="../tags/tag574.xml"/><Relationship Id="rId114" Type="http://schemas.openxmlformats.org/officeDocument/2006/relationships/tags" Target="../tags/tag573.xml"/><Relationship Id="rId113" Type="http://schemas.openxmlformats.org/officeDocument/2006/relationships/tags" Target="../tags/tag572.xml"/><Relationship Id="rId112" Type="http://schemas.openxmlformats.org/officeDocument/2006/relationships/tags" Target="../tags/tag571.xml"/><Relationship Id="rId111" Type="http://schemas.openxmlformats.org/officeDocument/2006/relationships/tags" Target="../tags/tag570.xml"/><Relationship Id="rId110" Type="http://schemas.openxmlformats.org/officeDocument/2006/relationships/tags" Target="../tags/tag569.xml"/><Relationship Id="rId11" Type="http://schemas.openxmlformats.org/officeDocument/2006/relationships/tags" Target="../tags/tag470.xml"/><Relationship Id="rId109" Type="http://schemas.openxmlformats.org/officeDocument/2006/relationships/tags" Target="../tags/tag568.xml"/><Relationship Id="rId108" Type="http://schemas.openxmlformats.org/officeDocument/2006/relationships/tags" Target="../tags/tag567.xml"/><Relationship Id="rId107" Type="http://schemas.openxmlformats.org/officeDocument/2006/relationships/tags" Target="../tags/tag566.xml"/><Relationship Id="rId106" Type="http://schemas.openxmlformats.org/officeDocument/2006/relationships/tags" Target="../tags/tag565.xml"/><Relationship Id="rId105" Type="http://schemas.openxmlformats.org/officeDocument/2006/relationships/tags" Target="../tags/tag564.xml"/><Relationship Id="rId104" Type="http://schemas.openxmlformats.org/officeDocument/2006/relationships/tags" Target="../tags/tag563.xml"/><Relationship Id="rId103" Type="http://schemas.openxmlformats.org/officeDocument/2006/relationships/tags" Target="../tags/tag562.xml"/><Relationship Id="rId102" Type="http://schemas.openxmlformats.org/officeDocument/2006/relationships/tags" Target="../tags/tag561.xml"/><Relationship Id="rId101" Type="http://schemas.openxmlformats.org/officeDocument/2006/relationships/tags" Target="../tags/tag560.xml"/><Relationship Id="rId100" Type="http://schemas.openxmlformats.org/officeDocument/2006/relationships/tags" Target="../tags/tag559.xml"/><Relationship Id="rId10" Type="http://schemas.openxmlformats.org/officeDocument/2006/relationships/tags" Target="../tags/tag469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9" Type="http://schemas.openxmlformats.org/officeDocument/2006/relationships/tags" Target="../tags/tag239.xml"/><Relationship Id="rId98" Type="http://schemas.openxmlformats.org/officeDocument/2006/relationships/tags" Target="../tags/tag238.xml"/><Relationship Id="rId97" Type="http://schemas.openxmlformats.org/officeDocument/2006/relationships/tags" Target="../tags/tag237.xml"/><Relationship Id="rId96" Type="http://schemas.openxmlformats.org/officeDocument/2006/relationships/tags" Target="../tags/tag236.xml"/><Relationship Id="rId95" Type="http://schemas.openxmlformats.org/officeDocument/2006/relationships/tags" Target="../tags/tag235.xml"/><Relationship Id="rId94" Type="http://schemas.openxmlformats.org/officeDocument/2006/relationships/tags" Target="../tags/tag234.xml"/><Relationship Id="rId93" Type="http://schemas.openxmlformats.org/officeDocument/2006/relationships/tags" Target="../tags/tag233.xml"/><Relationship Id="rId92" Type="http://schemas.openxmlformats.org/officeDocument/2006/relationships/tags" Target="../tags/tag232.xml"/><Relationship Id="rId91" Type="http://schemas.openxmlformats.org/officeDocument/2006/relationships/tags" Target="../tags/tag231.xml"/><Relationship Id="rId90" Type="http://schemas.openxmlformats.org/officeDocument/2006/relationships/tags" Target="../tags/tag230.xml"/><Relationship Id="rId9" Type="http://schemas.openxmlformats.org/officeDocument/2006/relationships/tags" Target="../tags/tag149.xml"/><Relationship Id="rId89" Type="http://schemas.openxmlformats.org/officeDocument/2006/relationships/tags" Target="../tags/tag229.xml"/><Relationship Id="rId88" Type="http://schemas.openxmlformats.org/officeDocument/2006/relationships/tags" Target="../tags/tag228.xml"/><Relationship Id="rId87" Type="http://schemas.openxmlformats.org/officeDocument/2006/relationships/tags" Target="../tags/tag227.xml"/><Relationship Id="rId86" Type="http://schemas.openxmlformats.org/officeDocument/2006/relationships/tags" Target="../tags/tag226.xml"/><Relationship Id="rId85" Type="http://schemas.openxmlformats.org/officeDocument/2006/relationships/tags" Target="../tags/tag225.xml"/><Relationship Id="rId84" Type="http://schemas.openxmlformats.org/officeDocument/2006/relationships/tags" Target="../tags/tag224.xml"/><Relationship Id="rId83" Type="http://schemas.openxmlformats.org/officeDocument/2006/relationships/tags" Target="../tags/tag223.xml"/><Relationship Id="rId82" Type="http://schemas.openxmlformats.org/officeDocument/2006/relationships/tags" Target="../tags/tag222.xml"/><Relationship Id="rId81" Type="http://schemas.openxmlformats.org/officeDocument/2006/relationships/tags" Target="../tags/tag221.xml"/><Relationship Id="rId80" Type="http://schemas.openxmlformats.org/officeDocument/2006/relationships/tags" Target="../tags/tag220.xml"/><Relationship Id="rId8" Type="http://schemas.openxmlformats.org/officeDocument/2006/relationships/tags" Target="../tags/tag148.xml"/><Relationship Id="rId79" Type="http://schemas.openxmlformats.org/officeDocument/2006/relationships/tags" Target="../tags/tag219.xml"/><Relationship Id="rId78" Type="http://schemas.openxmlformats.org/officeDocument/2006/relationships/tags" Target="../tags/tag218.xml"/><Relationship Id="rId77" Type="http://schemas.openxmlformats.org/officeDocument/2006/relationships/tags" Target="../tags/tag217.xml"/><Relationship Id="rId76" Type="http://schemas.openxmlformats.org/officeDocument/2006/relationships/tags" Target="../tags/tag216.xml"/><Relationship Id="rId75" Type="http://schemas.openxmlformats.org/officeDocument/2006/relationships/tags" Target="../tags/tag215.xml"/><Relationship Id="rId74" Type="http://schemas.openxmlformats.org/officeDocument/2006/relationships/tags" Target="../tags/tag214.xml"/><Relationship Id="rId73" Type="http://schemas.openxmlformats.org/officeDocument/2006/relationships/tags" Target="../tags/tag213.xml"/><Relationship Id="rId72" Type="http://schemas.openxmlformats.org/officeDocument/2006/relationships/tags" Target="../tags/tag212.xml"/><Relationship Id="rId71" Type="http://schemas.openxmlformats.org/officeDocument/2006/relationships/tags" Target="../tags/tag211.xml"/><Relationship Id="rId70" Type="http://schemas.openxmlformats.org/officeDocument/2006/relationships/tags" Target="../tags/tag210.xml"/><Relationship Id="rId7" Type="http://schemas.openxmlformats.org/officeDocument/2006/relationships/tags" Target="../tags/tag147.xml"/><Relationship Id="rId69" Type="http://schemas.openxmlformats.org/officeDocument/2006/relationships/tags" Target="../tags/tag209.xml"/><Relationship Id="rId68" Type="http://schemas.openxmlformats.org/officeDocument/2006/relationships/tags" Target="../tags/tag208.xml"/><Relationship Id="rId67" Type="http://schemas.openxmlformats.org/officeDocument/2006/relationships/tags" Target="../tags/tag207.xml"/><Relationship Id="rId66" Type="http://schemas.openxmlformats.org/officeDocument/2006/relationships/tags" Target="../tags/tag206.xml"/><Relationship Id="rId65" Type="http://schemas.openxmlformats.org/officeDocument/2006/relationships/tags" Target="../tags/tag205.xml"/><Relationship Id="rId64" Type="http://schemas.openxmlformats.org/officeDocument/2006/relationships/tags" Target="../tags/tag204.xml"/><Relationship Id="rId63" Type="http://schemas.openxmlformats.org/officeDocument/2006/relationships/tags" Target="../tags/tag203.xml"/><Relationship Id="rId62" Type="http://schemas.openxmlformats.org/officeDocument/2006/relationships/tags" Target="../tags/tag202.xml"/><Relationship Id="rId61" Type="http://schemas.openxmlformats.org/officeDocument/2006/relationships/tags" Target="../tags/tag201.xml"/><Relationship Id="rId60" Type="http://schemas.openxmlformats.org/officeDocument/2006/relationships/tags" Target="../tags/tag200.xml"/><Relationship Id="rId6" Type="http://schemas.openxmlformats.org/officeDocument/2006/relationships/tags" Target="../tags/tag146.xml"/><Relationship Id="rId59" Type="http://schemas.openxmlformats.org/officeDocument/2006/relationships/tags" Target="../tags/tag199.xml"/><Relationship Id="rId58" Type="http://schemas.openxmlformats.org/officeDocument/2006/relationships/tags" Target="../tags/tag198.xml"/><Relationship Id="rId57" Type="http://schemas.openxmlformats.org/officeDocument/2006/relationships/tags" Target="../tags/tag197.xml"/><Relationship Id="rId56" Type="http://schemas.openxmlformats.org/officeDocument/2006/relationships/tags" Target="../tags/tag196.xml"/><Relationship Id="rId55" Type="http://schemas.openxmlformats.org/officeDocument/2006/relationships/tags" Target="../tags/tag195.xml"/><Relationship Id="rId54" Type="http://schemas.openxmlformats.org/officeDocument/2006/relationships/tags" Target="../tags/tag194.xml"/><Relationship Id="rId53" Type="http://schemas.openxmlformats.org/officeDocument/2006/relationships/tags" Target="../tags/tag193.xml"/><Relationship Id="rId52" Type="http://schemas.openxmlformats.org/officeDocument/2006/relationships/tags" Target="../tags/tag192.xml"/><Relationship Id="rId51" Type="http://schemas.openxmlformats.org/officeDocument/2006/relationships/tags" Target="../tags/tag191.xml"/><Relationship Id="rId50" Type="http://schemas.openxmlformats.org/officeDocument/2006/relationships/tags" Target="../tags/tag190.xml"/><Relationship Id="rId5" Type="http://schemas.openxmlformats.org/officeDocument/2006/relationships/tags" Target="../tags/tag145.xml"/><Relationship Id="rId49" Type="http://schemas.openxmlformats.org/officeDocument/2006/relationships/tags" Target="../tags/tag189.xml"/><Relationship Id="rId48" Type="http://schemas.openxmlformats.org/officeDocument/2006/relationships/tags" Target="../tags/tag188.xml"/><Relationship Id="rId47" Type="http://schemas.openxmlformats.org/officeDocument/2006/relationships/tags" Target="../tags/tag187.xml"/><Relationship Id="rId46" Type="http://schemas.openxmlformats.org/officeDocument/2006/relationships/tags" Target="../tags/tag186.xml"/><Relationship Id="rId45" Type="http://schemas.openxmlformats.org/officeDocument/2006/relationships/tags" Target="../tags/tag185.xml"/><Relationship Id="rId44" Type="http://schemas.openxmlformats.org/officeDocument/2006/relationships/tags" Target="../tags/tag184.xml"/><Relationship Id="rId43" Type="http://schemas.openxmlformats.org/officeDocument/2006/relationships/tags" Target="../tags/tag183.xml"/><Relationship Id="rId42" Type="http://schemas.openxmlformats.org/officeDocument/2006/relationships/tags" Target="../tags/tag182.xml"/><Relationship Id="rId41" Type="http://schemas.openxmlformats.org/officeDocument/2006/relationships/tags" Target="../tags/tag181.xml"/><Relationship Id="rId40" Type="http://schemas.openxmlformats.org/officeDocument/2006/relationships/tags" Target="../tags/tag180.xml"/><Relationship Id="rId4" Type="http://schemas.openxmlformats.org/officeDocument/2006/relationships/tags" Target="../tags/tag144.xml"/><Relationship Id="rId39" Type="http://schemas.openxmlformats.org/officeDocument/2006/relationships/tags" Target="../tags/tag179.xml"/><Relationship Id="rId38" Type="http://schemas.openxmlformats.org/officeDocument/2006/relationships/tags" Target="../tags/tag178.xml"/><Relationship Id="rId37" Type="http://schemas.openxmlformats.org/officeDocument/2006/relationships/tags" Target="../tags/tag177.xml"/><Relationship Id="rId36" Type="http://schemas.openxmlformats.org/officeDocument/2006/relationships/tags" Target="../tags/tag176.xml"/><Relationship Id="rId35" Type="http://schemas.openxmlformats.org/officeDocument/2006/relationships/tags" Target="../tags/tag175.xml"/><Relationship Id="rId34" Type="http://schemas.openxmlformats.org/officeDocument/2006/relationships/tags" Target="../tags/tag174.xml"/><Relationship Id="rId33" Type="http://schemas.openxmlformats.org/officeDocument/2006/relationships/tags" Target="../tags/tag173.xml"/><Relationship Id="rId32" Type="http://schemas.openxmlformats.org/officeDocument/2006/relationships/tags" Target="../tags/tag172.xml"/><Relationship Id="rId31" Type="http://schemas.openxmlformats.org/officeDocument/2006/relationships/tags" Target="../tags/tag171.xml"/><Relationship Id="rId30" Type="http://schemas.openxmlformats.org/officeDocument/2006/relationships/tags" Target="../tags/tag170.xml"/><Relationship Id="rId3" Type="http://schemas.openxmlformats.org/officeDocument/2006/relationships/tags" Target="../tags/tag143.xml"/><Relationship Id="rId29" Type="http://schemas.openxmlformats.org/officeDocument/2006/relationships/tags" Target="../tags/tag169.xml"/><Relationship Id="rId28" Type="http://schemas.openxmlformats.org/officeDocument/2006/relationships/tags" Target="../tags/tag168.xml"/><Relationship Id="rId27" Type="http://schemas.openxmlformats.org/officeDocument/2006/relationships/tags" Target="../tags/tag167.xml"/><Relationship Id="rId26" Type="http://schemas.openxmlformats.org/officeDocument/2006/relationships/tags" Target="../tags/tag166.xml"/><Relationship Id="rId25" Type="http://schemas.openxmlformats.org/officeDocument/2006/relationships/tags" Target="../tags/tag165.xml"/><Relationship Id="rId24" Type="http://schemas.openxmlformats.org/officeDocument/2006/relationships/tags" Target="../tags/tag164.xml"/><Relationship Id="rId23" Type="http://schemas.openxmlformats.org/officeDocument/2006/relationships/tags" Target="../tags/tag163.xml"/><Relationship Id="rId22" Type="http://schemas.openxmlformats.org/officeDocument/2006/relationships/tags" Target="../tags/tag162.xml"/><Relationship Id="rId21" Type="http://schemas.openxmlformats.org/officeDocument/2006/relationships/tags" Target="../tags/tag161.xml"/><Relationship Id="rId20" Type="http://schemas.openxmlformats.org/officeDocument/2006/relationships/tags" Target="../tags/tag160.xml"/><Relationship Id="rId2" Type="http://schemas.openxmlformats.org/officeDocument/2006/relationships/tags" Target="../tags/tag142.xml"/><Relationship Id="rId19" Type="http://schemas.openxmlformats.org/officeDocument/2006/relationships/tags" Target="../tags/tag159.xml"/><Relationship Id="rId18" Type="http://schemas.openxmlformats.org/officeDocument/2006/relationships/tags" Target="../tags/tag158.xml"/><Relationship Id="rId17" Type="http://schemas.openxmlformats.org/officeDocument/2006/relationships/tags" Target="../tags/tag157.xml"/><Relationship Id="rId16" Type="http://schemas.openxmlformats.org/officeDocument/2006/relationships/tags" Target="../tags/tag156.xml"/><Relationship Id="rId15" Type="http://schemas.openxmlformats.org/officeDocument/2006/relationships/tags" Target="../tags/tag155.xml"/><Relationship Id="rId14" Type="http://schemas.openxmlformats.org/officeDocument/2006/relationships/tags" Target="../tags/tag154.xml"/><Relationship Id="rId138" Type="http://schemas.openxmlformats.org/officeDocument/2006/relationships/tags" Target="../tags/tag278.xml"/><Relationship Id="rId137" Type="http://schemas.openxmlformats.org/officeDocument/2006/relationships/tags" Target="../tags/tag277.xml"/><Relationship Id="rId136" Type="http://schemas.openxmlformats.org/officeDocument/2006/relationships/tags" Target="../tags/tag276.xml"/><Relationship Id="rId135" Type="http://schemas.openxmlformats.org/officeDocument/2006/relationships/tags" Target="../tags/tag275.xml"/><Relationship Id="rId134" Type="http://schemas.openxmlformats.org/officeDocument/2006/relationships/tags" Target="../tags/tag274.xml"/><Relationship Id="rId133" Type="http://schemas.openxmlformats.org/officeDocument/2006/relationships/tags" Target="../tags/tag273.xml"/><Relationship Id="rId132" Type="http://schemas.openxmlformats.org/officeDocument/2006/relationships/tags" Target="../tags/tag272.xml"/><Relationship Id="rId131" Type="http://schemas.openxmlformats.org/officeDocument/2006/relationships/tags" Target="../tags/tag271.xml"/><Relationship Id="rId130" Type="http://schemas.openxmlformats.org/officeDocument/2006/relationships/tags" Target="../tags/tag270.xml"/><Relationship Id="rId13" Type="http://schemas.openxmlformats.org/officeDocument/2006/relationships/tags" Target="../tags/tag153.xml"/><Relationship Id="rId129" Type="http://schemas.openxmlformats.org/officeDocument/2006/relationships/tags" Target="../tags/tag269.xml"/><Relationship Id="rId128" Type="http://schemas.openxmlformats.org/officeDocument/2006/relationships/tags" Target="../tags/tag268.xml"/><Relationship Id="rId127" Type="http://schemas.openxmlformats.org/officeDocument/2006/relationships/tags" Target="../tags/tag267.xml"/><Relationship Id="rId126" Type="http://schemas.openxmlformats.org/officeDocument/2006/relationships/tags" Target="../tags/tag266.xml"/><Relationship Id="rId125" Type="http://schemas.openxmlformats.org/officeDocument/2006/relationships/tags" Target="../tags/tag265.xml"/><Relationship Id="rId124" Type="http://schemas.openxmlformats.org/officeDocument/2006/relationships/tags" Target="../tags/tag264.xml"/><Relationship Id="rId123" Type="http://schemas.openxmlformats.org/officeDocument/2006/relationships/tags" Target="../tags/tag263.xml"/><Relationship Id="rId122" Type="http://schemas.openxmlformats.org/officeDocument/2006/relationships/tags" Target="../tags/tag262.xml"/><Relationship Id="rId121" Type="http://schemas.openxmlformats.org/officeDocument/2006/relationships/tags" Target="../tags/tag261.xml"/><Relationship Id="rId120" Type="http://schemas.openxmlformats.org/officeDocument/2006/relationships/tags" Target="../tags/tag260.xml"/><Relationship Id="rId12" Type="http://schemas.openxmlformats.org/officeDocument/2006/relationships/tags" Target="../tags/tag152.xml"/><Relationship Id="rId119" Type="http://schemas.openxmlformats.org/officeDocument/2006/relationships/tags" Target="../tags/tag259.xml"/><Relationship Id="rId118" Type="http://schemas.openxmlformats.org/officeDocument/2006/relationships/tags" Target="../tags/tag258.xml"/><Relationship Id="rId117" Type="http://schemas.openxmlformats.org/officeDocument/2006/relationships/tags" Target="../tags/tag257.xml"/><Relationship Id="rId116" Type="http://schemas.openxmlformats.org/officeDocument/2006/relationships/tags" Target="../tags/tag256.xml"/><Relationship Id="rId115" Type="http://schemas.openxmlformats.org/officeDocument/2006/relationships/tags" Target="../tags/tag255.xml"/><Relationship Id="rId114" Type="http://schemas.openxmlformats.org/officeDocument/2006/relationships/tags" Target="../tags/tag254.xml"/><Relationship Id="rId113" Type="http://schemas.openxmlformats.org/officeDocument/2006/relationships/tags" Target="../tags/tag253.xml"/><Relationship Id="rId112" Type="http://schemas.openxmlformats.org/officeDocument/2006/relationships/tags" Target="../tags/tag252.xml"/><Relationship Id="rId111" Type="http://schemas.openxmlformats.org/officeDocument/2006/relationships/tags" Target="../tags/tag251.xml"/><Relationship Id="rId110" Type="http://schemas.openxmlformats.org/officeDocument/2006/relationships/tags" Target="../tags/tag250.xml"/><Relationship Id="rId11" Type="http://schemas.openxmlformats.org/officeDocument/2006/relationships/tags" Target="../tags/tag151.xml"/><Relationship Id="rId109" Type="http://schemas.openxmlformats.org/officeDocument/2006/relationships/tags" Target="../tags/tag249.xml"/><Relationship Id="rId108" Type="http://schemas.openxmlformats.org/officeDocument/2006/relationships/tags" Target="../tags/tag248.xml"/><Relationship Id="rId107" Type="http://schemas.openxmlformats.org/officeDocument/2006/relationships/tags" Target="../tags/tag247.xml"/><Relationship Id="rId106" Type="http://schemas.openxmlformats.org/officeDocument/2006/relationships/tags" Target="../tags/tag246.xml"/><Relationship Id="rId105" Type="http://schemas.openxmlformats.org/officeDocument/2006/relationships/tags" Target="../tags/tag245.xml"/><Relationship Id="rId104" Type="http://schemas.openxmlformats.org/officeDocument/2006/relationships/tags" Target="../tags/tag244.xml"/><Relationship Id="rId103" Type="http://schemas.openxmlformats.org/officeDocument/2006/relationships/tags" Target="../tags/tag243.xml"/><Relationship Id="rId102" Type="http://schemas.openxmlformats.org/officeDocument/2006/relationships/tags" Target="../tags/tag242.xml"/><Relationship Id="rId101" Type="http://schemas.openxmlformats.org/officeDocument/2006/relationships/tags" Target="../tags/tag241.xml"/><Relationship Id="rId100" Type="http://schemas.openxmlformats.org/officeDocument/2006/relationships/tags" Target="../tags/tag240.xml"/><Relationship Id="rId10" Type="http://schemas.openxmlformats.org/officeDocument/2006/relationships/tags" Target="../tags/tag150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9" Type="http://schemas.openxmlformats.org/officeDocument/2006/relationships/tags" Target="../tags/tag376.xml"/><Relationship Id="rId98" Type="http://schemas.openxmlformats.org/officeDocument/2006/relationships/tags" Target="../tags/tag375.xml"/><Relationship Id="rId97" Type="http://schemas.openxmlformats.org/officeDocument/2006/relationships/tags" Target="../tags/tag374.xml"/><Relationship Id="rId96" Type="http://schemas.openxmlformats.org/officeDocument/2006/relationships/tags" Target="../tags/tag373.xml"/><Relationship Id="rId95" Type="http://schemas.openxmlformats.org/officeDocument/2006/relationships/tags" Target="../tags/tag372.xml"/><Relationship Id="rId94" Type="http://schemas.openxmlformats.org/officeDocument/2006/relationships/tags" Target="../tags/tag371.xml"/><Relationship Id="rId93" Type="http://schemas.openxmlformats.org/officeDocument/2006/relationships/tags" Target="../tags/tag370.xml"/><Relationship Id="rId92" Type="http://schemas.openxmlformats.org/officeDocument/2006/relationships/tags" Target="../tags/tag369.xml"/><Relationship Id="rId91" Type="http://schemas.openxmlformats.org/officeDocument/2006/relationships/tags" Target="../tags/tag368.xml"/><Relationship Id="rId90" Type="http://schemas.openxmlformats.org/officeDocument/2006/relationships/tags" Target="../tags/tag367.xml"/><Relationship Id="rId9" Type="http://schemas.openxmlformats.org/officeDocument/2006/relationships/tags" Target="../tags/tag286.xml"/><Relationship Id="rId89" Type="http://schemas.openxmlformats.org/officeDocument/2006/relationships/tags" Target="../tags/tag366.xml"/><Relationship Id="rId88" Type="http://schemas.openxmlformats.org/officeDocument/2006/relationships/tags" Target="../tags/tag365.xml"/><Relationship Id="rId87" Type="http://schemas.openxmlformats.org/officeDocument/2006/relationships/tags" Target="../tags/tag364.xml"/><Relationship Id="rId86" Type="http://schemas.openxmlformats.org/officeDocument/2006/relationships/tags" Target="../tags/tag363.xml"/><Relationship Id="rId85" Type="http://schemas.openxmlformats.org/officeDocument/2006/relationships/tags" Target="../tags/tag362.xml"/><Relationship Id="rId84" Type="http://schemas.openxmlformats.org/officeDocument/2006/relationships/tags" Target="../tags/tag361.xml"/><Relationship Id="rId83" Type="http://schemas.openxmlformats.org/officeDocument/2006/relationships/tags" Target="../tags/tag360.xml"/><Relationship Id="rId82" Type="http://schemas.openxmlformats.org/officeDocument/2006/relationships/tags" Target="../tags/tag359.xml"/><Relationship Id="rId81" Type="http://schemas.openxmlformats.org/officeDocument/2006/relationships/tags" Target="../tags/tag358.xml"/><Relationship Id="rId80" Type="http://schemas.openxmlformats.org/officeDocument/2006/relationships/tags" Target="../tags/tag357.xml"/><Relationship Id="rId8" Type="http://schemas.openxmlformats.org/officeDocument/2006/relationships/tags" Target="../tags/tag285.xml"/><Relationship Id="rId79" Type="http://schemas.openxmlformats.org/officeDocument/2006/relationships/tags" Target="../tags/tag356.xml"/><Relationship Id="rId78" Type="http://schemas.openxmlformats.org/officeDocument/2006/relationships/tags" Target="../tags/tag355.xml"/><Relationship Id="rId77" Type="http://schemas.openxmlformats.org/officeDocument/2006/relationships/tags" Target="../tags/tag354.xml"/><Relationship Id="rId76" Type="http://schemas.openxmlformats.org/officeDocument/2006/relationships/tags" Target="../tags/tag353.xml"/><Relationship Id="rId75" Type="http://schemas.openxmlformats.org/officeDocument/2006/relationships/tags" Target="../tags/tag352.xml"/><Relationship Id="rId74" Type="http://schemas.openxmlformats.org/officeDocument/2006/relationships/tags" Target="../tags/tag351.xml"/><Relationship Id="rId73" Type="http://schemas.openxmlformats.org/officeDocument/2006/relationships/tags" Target="../tags/tag350.xml"/><Relationship Id="rId72" Type="http://schemas.openxmlformats.org/officeDocument/2006/relationships/tags" Target="../tags/tag349.xml"/><Relationship Id="rId71" Type="http://schemas.openxmlformats.org/officeDocument/2006/relationships/tags" Target="../tags/tag348.xml"/><Relationship Id="rId70" Type="http://schemas.openxmlformats.org/officeDocument/2006/relationships/tags" Target="../tags/tag347.xml"/><Relationship Id="rId7" Type="http://schemas.openxmlformats.org/officeDocument/2006/relationships/tags" Target="../tags/tag284.xml"/><Relationship Id="rId69" Type="http://schemas.openxmlformats.org/officeDocument/2006/relationships/tags" Target="../tags/tag346.xml"/><Relationship Id="rId68" Type="http://schemas.openxmlformats.org/officeDocument/2006/relationships/tags" Target="../tags/tag345.xml"/><Relationship Id="rId67" Type="http://schemas.openxmlformats.org/officeDocument/2006/relationships/tags" Target="../tags/tag344.xml"/><Relationship Id="rId66" Type="http://schemas.openxmlformats.org/officeDocument/2006/relationships/tags" Target="../tags/tag343.xml"/><Relationship Id="rId65" Type="http://schemas.openxmlformats.org/officeDocument/2006/relationships/tags" Target="../tags/tag342.xml"/><Relationship Id="rId64" Type="http://schemas.openxmlformats.org/officeDocument/2006/relationships/tags" Target="../tags/tag341.xml"/><Relationship Id="rId63" Type="http://schemas.openxmlformats.org/officeDocument/2006/relationships/tags" Target="../tags/tag340.xml"/><Relationship Id="rId62" Type="http://schemas.openxmlformats.org/officeDocument/2006/relationships/tags" Target="../tags/tag339.xml"/><Relationship Id="rId61" Type="http://schemas.openxmlformats.org/officeDocument/2006/relationships/tags" Target="../tags/tag338.xml"/><Relationship Id="rId60" Type="http://schemas.openxmlformats.org/officeDocument/2006/relationships/tags" Target="../tags/tag337.xml"/><Relationship Id="rId6" Type="http://schemas.openxmlformats.org/officeDocument/2006/relationships/tags" Target="../tags/tag283.xml"/><Relationship Id="rId59" Type="http://schemas.openxmlformats.org/officeDocument/2006/relationships/tags" Target="../tags/tag336.xml"/><Relationship Id="rId58" Type="http://schemas.openxmlformats.org/officeDocument/2006/relationships/tags" Target="../tags/tag335.xml"/><Relationship Id="rId57" Type="http://schemas.openxmlformats.org/officeDocument/2006/relationships/tags" Target="../tags/tag334.xml"/><Relationship Id="rId56" Type="http://schemas.openxmlformats.org/officeDocument/2006/relationships/tags" Target="../tags/tag333.xml"/><Relationship Id="rId55" Type="http://schemas.openxmlformats.org/officeDocument/2006/relationships/tags" Target="../tags/tag332.xml"/><Relationship Id="rId54" Type="http://schemas.openxmlformats.org/officeDocument/2006/relationships/tags" Target="../tags/tag331.xml"/><Relationship Id="rId53" Type="http://schemas.openxmlformats.org/officeDocument/2006/relationships/tags" Target="../tags/tag330.xml"/><Relationship Id="rId52" Type="http://schemas.openxmlformats.org/officeDocument/2006/relationships/tags" Target="../tags/tag329.xml"/><Relationship Id="rId51" Type="http://schemas.openxmlformats.org/officeDocument/2006/relationships/tags" Target="../tags/tag328.xml"/><Relationship Id="rId50" Type="http://schemas.openxmlformats.org/officeDocument/2006/relationships/tags" Target="../tags/tag327.xml"/><Relationship Id="rId5" Type="http://schemas.openxmlformats.org/officeDocument/2006/relationships/tags" Target="../tags/tag282.xml"/><Relationship Id="rId49" Type="http://schemas.openxmlformats.org/officeDocument/2006/relationships/tags" Target="../tags/tag326.xml"/><Relationship Id="rId48" Type="http://schemas.openxmlformats.org/officeDocument/2006/relationships/tags" Target="../tags/tag325.xml"/><Relationship Id="rId47" Type="http://schemas.openxmlformats.org/officeDocument/2006/relationships/tags" Target="../tags/tag324.xml"/><Relationship Id="rId46" Type="http://schemas.openxmlformats.org/officeDocument/2006/relationships/tags" Target="../tags/tag323.xml"/><Relationship Id="rId45" Type="http://schemas.openxmlformats.org/officeDocument/2006/relationships/tags" Target="../tags/tag322.xml"/><Relationship Id="rId44" Type="http://schemas.openxmlformats.org/officeDocument/2006/relationships/tags" Target="../tags/tag321.xml"/><Relationship Id="rId43" Type="http://schemas.openxmlformats.org/officeDocument/2006/relationships/tags" Target="../tags/tag320.xml"/><Relationship Id="rId42" Type="http://schemas.openxmlformats.org/officeDocument/2006/relationships/tags" Target="../tags/tag319.xml"/><Relationship Id="rId41" Type="http://schemas.openxmlformats.org/officeDocument/2006/relationships/tags" Target="../tags/tag318.xml"/><Relationship Id="rId40" Type="http://schemas.openxmlformats.org/officeDocument/2006/relationships/tags" Target="../tags/tag317.xml"/><Relationship Id="rId4" Type="http://schemas.openxmlformats.org/officeDocument/2006/relationships/tags" Target="../tags/tag281.xml"/><Relationship Id="rId39" Type="http://schemas.openxmlformats.org/officeDocument/2006/relationships/tags" Target="../tags/tag316.xml"/><Relationship Id="rId38" Type="http://schemas.openxmlformats.org/officeDocument/2006/relationships/tags" Target="../tags/tag315.xml"/><Relationship Id="rId37" Type="http://schemas.openxmlformats.org/officeDocument/2006/relationships/tags" Target="../tags/tag314.xml"/><Relationship Id="rId36" Type="http://schemas.openxmlformats.org/officeDocument/2006/relationships/tags" Target="../tags/tag313.xml"/><Relationship Id="rId35" Type="http://schemas.openxmlformats.org/officeDocument/2006/relationships/tags" Target="../tags/tag312.xml"/><Relationship Id="rId34" Type="http://schemas.openxmlformats.org/officeDocument/2006/relationships/tags" Target="../tags/tag311.xml"/><Relationship Id="rId33" Type="http://schemas.openxmlformats.org/officeDocument/2006/relationships/tags" Target="../tags/tag310.xml"/><Relationship Id="rId32" Type="http://schemas.openxmlformats.org/officeDocument/2006/relationships/tags" Target="../tags/tag309.xml"/><Relationship Id="rId31" Type="http://schemas.openxmlformats.org/officeDocument/2006/relationships/tags" Target="../tags/tag308.xml"/><Relationship Id="rId30" Type="http://schemas.openxmlformats.org/officeDocument/2006/relationships/tags" Target="../tags/tag307.xml"/><Relationship Id="rId3" Type="http://schemas.openxmlformats.org/officeDocument/2006/relationships/tags" Target="../tags/tag280.xml"/><Relationship Id="rId29" Type="http://schemas.openxmlformats.org/officeDocument/2006/relationships/tags" Target="../tags/tag306.xml"/><Relationship Id="rId28" Type="http://schemas.openxmlformats.org/officeDocument/2006/relationships/tags" Target="../tags/tag305.xml"/><Relationship Id="rId27" Type="http://schemas.openxmlformats.org/officeDocument/2006/relationships/tags" Target="../tags/tag304.xml"/><Relationship Id="rId26" Type="http://schemas.openxmlformats.org/officeDocument/2006/relationships/tags" Target="../tags/tag303.xml"/><Relationship Id="rId25" Type="http://schemas.openxmlformats.org/officeDocument/2006/relationships/tags" Target="../tags/tag302.xml"/><Relationship Id="rId24" Type="http://schemas.openxmlformats.org/officeDocument/2006/relationships/tags" Target="../tags/tag301.xml"/><Relationship Id="rId23" Type="http://schemas.openxmlformats.org/officeDocument/2006/relationships/tags" Target="../tags/tag300.xml"/><Relationship Id="rId22" Type="http://schemas.openxmlformats.org/officeDocument/2006/relationships/tags" Target="../tags/tag299.xml"/><Relationship Id="rId21" Type="http://schemas.openxmlformats.org/officeDocument/2006/relationships/tags" Target="../tags/tag298.xml"/><Relationship Id="rId20" Type="http://schemas.openxmlformats.org/officeDocument/2006/relationships/tags" Target="../tags/tag297.xml"/><Relationship Id="rId2" Type="http://schemas.openxmlformats.org/officeDocument/2006/relationships/tags" Target="../tags/tag279.xml"/><Relationship Id="rId19" Type="http://schemas.openxmlformats.org/officeDocument/2006/relationships/tags" Target="../tags/tag296.xml"/><Relationship Id="rId18" Type="http://schemas.openxmlformats.org/officeDocument/2006/relationships/tags" Target="../tags/tag295.xml"/><Relationship Id="rId17" Type="http://schemas.openxmlformats.org/officeDocument/2006/relationships/tags" Target="../tags/tag294.xml"/><Relationship Id="rId16" Type="http://schemas.openxmlformats.org/officeDocument/2006/relationships/tags" Target="../tags/tag293.xml"/><Relationship Id="rId15" Type="http://schemas.openxmlformats.org/officeDocument/2006/relationships/tags" Target="../tags/tag292.xml"/><Relationship Id="rId140" Type="http://schemas.openxmlformats.org/officeDocument/2006/relationships/tags" Target="../tags/tag417.xml"/><Relationship Id="rId14" Type="http://schemas.openxmlformats.org/officeDocument/2006/relationships/tags" Target="../tags/tag291.xml"/><Relationship Id="rId139" Type="http://schemas.openxmlformats.org/officeDocument/2006/relationships/tags" Target="../tags/tag416.xml"/><Relationship Id="rId138" Type="http://schemas.openxmlformats.org/officeDocument/2006/relationships/tags" Target="../tags/tag415.xml"/><Relationship Id="rId137" Type="http://schemas.openxmlformats.org/officeDocument/2006/relationships/tags" Target="../tags/tag414.xml"/><Relationship Id="rId136" Type="http://schemas.openxmlformats.org/officeDocument/2006/relationships/tags" Target="../tags/tag413.xml"/><Relationship Id="rId135" Type="http://schemas.openxmlformats.org/officeDocument/2006/relationships/tags" Target="../tags/tag412.xml"/><Relationship Id="rId134" Type="http://schemas.openxmlformats.org/officeDocument/2006/relationships/tags" Target="../tags/tag411.xml"/><Relationship Id="rId133" Type="http://schemas.openxmlformats.org/officeDocument/2006/relationships/tags" Target="../tags/tag410.xml"/><Relationship Id="rId132" Type="http://schemas.openxmlformats.org/officeDocument/2006/relationships/tags" Target="../tags/tag409.xml"/><Relationship Id="rId131" Type="http://schemas.openxmlformats.org/officeDocument/2006/relationships/tags" Target="../tags/tag408.xml"/><Relationship Id="rId130" Type="http://schemas.openxmlformats.org/officeDocument/2006/relationships/tags" Target="../tags/tag407.xml"/><Relationship Id="rId13" Type="http://schemas.openxmlformats.org/officeDocument/2006/relationships/tags" Target="../tags/tag290.xml"/><Relationship Id="rId129" Type="http://schemas.openxmlformats.org/officeDocument/2006/relationships/tags" Target="../tags/tag406.xml"/><Relationship Id="rId128" Type="http://schemas.openxmlformats.org/officeDocument/2006/relationships/tags" Target="../tags/tag405.xml"/><Relationship Id="rId127" Type="http://schemas.openxmlformats.org/officeDocument/2006/relationships/tags" Target="../tags/tag404.xml"/><Relationship Id="rId126" Type="http://schemas.openxmlformats.org/officeDocument/2006/relationships/tags" Target="../tags/tag403.xml"/><Relationship Id="rId125" Type="http://schemas.openxmlformats.org/officeDocument/2006/relationships/tags" Target="../tags/tag402.xml"/><Relationship Id="rId124" Type="http://schemas.openxmlformats.org/officeDocument/2006/relationships/tags" Target="../tags/tag401.xml"/><Relationship Id="rId123" Type="http://schemas.openxmlformats.org/officeDocument/2006/relationships/tags" Target="../tags/tag400.xml"/><Relationship Id="rId122" Type="http://schemas.openxmlformats.org/officeDocument/2006/relationships/tags" Target="../tags/tag399.xml"/><Relationship Id="rId121" Type="http://schemas.openxmlformats.org/officeDocument/2006/relationships/tags" Target="../tags/tag398.xml"/><Relationship Id="rId120" Type="http://schemas.openxmlformats.org/officeDocument/2006/relationships/tags" Target="../tags/tag397.xml"/><Relationship Id="rId12" Type="http://schemas.openxmlformats.org/officeDocument/2006/relationships/tags" Target="../tags/tag289.xml"/><Relationship Id="rId119" Type="http://schemas.openxmlformats.org/officeDocument/2006/relationships/tags" Target="../tags/tag396.xml"/><Relationship Id="rId118" Type="http://schemas.openxmlformats.org/officeDocument/2006/relationships/tags" Target="../tags/tag395.xml"/><Relationship Id="rId117" Type="http://schemas.openxmlformats.org/officeDocument/2006/relationships/tags" Target="../tags/tag394.xml"/><Relationship Id="rId116" Type="http://schemas.openxmlformats.org/officeDocument/2006/relationships/tags" Target="../tags/tag393.xml"/><Relationship Id="rId115" Type="http://schemas.openxmlformats.org/officeDocument/2006/relationships/tags" Target="../tags/tag392.xml"/><Relationship Id="rId114" Type="http://schemas.openxmlformats.org/officeDocument/2006/relationships/tags" Target="../tags/tag391.xml"/><Relationship Id="rId113" Type="http://schemas.openxmlformats.org/officeDocument/2006/relationships/tags" Target="../tags/tag390.xml"/><Relationship Id="rId112" Type="http://schemas.openxmlformats.org/officeDocument/2006/relationships/tags" Target="../tags/tag389.xml"/><Relationship Id="rId111" Type="http://schemas.openxmlformats.org/officeDocument/2006/relationships/tags" Target="../tags/tag388.xml"/><Relationship Id="rId110" Type="http://schemas.openxmlformats.org/officeDocument/2006/relationships/tags" Target="../tags/tag387.xml"/><Relationship Id="rId11" Type="http://schemas.openxmlformats.org/officeDocument/2006/relationships/tags" Target="../tags/tag288.xml"/><Relationship Id="rId109" Type="http://schemas.openxmlformats.org/officeDocument/2006/relationships/tags" Target="../tags/tag386.xml"/><Relationship Id="rId108" Type="http://schemas.openxmlformats.org/officeDocument/2006/relationships/tags" Target="../tags/tag385.xml"/><Relationship Id="rId107" Type="http://schemas.openxmlformats.org/officeDocument/2006/relationships/tags" Target="../tags/tag384.xml"/><Relationship Id="rId106" Type="http://schemas.openxmlformats.org/officeDocument/2006/relationships/tags" Target="../tags/tag383.xml"/><Relationship Id="rId105" Type="http://schemas.openxmlformats.org/officeDocument/2006/relationships/tags" Target="../tags/tag382.xml"/><Relationship Id="rId104" Type="http://schemas.openxmlformats.org/officeDocument/2006/relationships/tags" Target="../tags/tag381.xml"/><Relationship Id="rId103" Type="http://schemas.openxmlformats.org/officeDocument/2006/relationships/tags" Target="../tags/tag380.xml"/><Relationship Id="rId102" Type="http://schemas.openxmlformats.org/officeDocument/2006/relationships/tags" Target="../tags/tag379.xml"/><Relationship Id="rId101" Type="http://schemas.openxmlformats.org/officeDocument/2006/relationships/tags" Target="../tags/tag378.xml"/><Relationship Id="rId100" Type="http://schemas.openxmlformats.org/officeDocument/2006/relationships/tags" Target="../tags/tag377.xml"/><Relationship Id="rId10" Type="http://schemas.openxmlformats.org/officeDocument/2006/relationships/tags" Target="../tags/tag287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424.xml"/><Relationship Id="rId7" Type="http://schemas.openxmlformats.org/officeDocument/2006/relationships/tags" Target="../tags/tag423.xml"/><Relationship Id="rId6" Type="http://schemas.openxmlformats.org/officeDocument/2006/relationships/tags" Target="../tags/tag422.xml"/><Relationship Id="rId5" Type="http://schemas.openxmlformats.org/officeDocument/2006/relationships/tags" Target="../tags/tag421.xml"/><Relationship Id="rId4" Type="http://schemas.openxmlformats.org/officeDocument/2006/relationships/tags" Target="../tags/tag420.xml"/><Relationship Id="rId3" Type="http://schemas.openxmlformats.org/officeDocument/2006/relationships/tags" Target="../tags/tag419.xml"/><Relationship Id="rId2" Type="http://schemas.openxmlformats.org/officeDocument/2006/relationships/tags" Target="../tags/tag418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432.xml"/><Relationship Id="rId8" Type="http://schemas.openxmlformats.org/officeDocument/2006/relationships/tags" Target="../tags/tag431.xml"/><Relationship Id="rId7" Type="http://schemas.openxmlformats.org/officeDocument/2006/relationships/tags" Target="../tags/tag430.xml"/><Relationship Id="rId6" Type="http://schemas.openxmlformats.org/officeDocument/2006/relationships/tags" Target="../tags/tag429.xml"/><Relationship Id="rId5" Type="http://schemas.openxmlformats.org/officeDocument/2006/relationships/tags" Target="../tags/tag428.xml"/><Relationship Id="rId4" Type="http://schemas.openxmlformats.org/officeDocument/2006/relationships/tags" Target="../tags/tag427.xml"/><Relationship Id="rId3" Type="http://schemas.openxmlformats.org/officeDocument/2006/relationships/tags" Target="../tags/tag426.xml"/><Relationship Id="rId2" Type="http://schemas.openxmlformats.org/officeDocument/2006/relationships/tags" Target="../tags/tag425.xml"/><Relationship Id="rId10" Type="http://schemas.openxmlformats.org/officeDocument/2006/relationships/tags" Target="../tags/tag43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tags" Target="../tags/tag438.xml"/><Relationship Id="rId5" Type="http://schemas.openxmlformats.org/officeDocument/2006/relationships/tags" Target="../tags/tag437.xml"/><Relationship Id="rId4" Type="http://schemas.openxmlformats.org/officeDocument/2006/relationships/tags" Target="../tags/tag436.xml"/><Relationship Id="rId3" Type="http://schemas.openxmlformats.org/officeDocument/2006/relationships/tags" Target="../tags/tag435.xml"/><Relationship Id="rId2" Type="http://schemas.openxmlformats.org/officeDocument/2006/relationships/tags" Target="../tags/tag434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tags" Target="../tags/tag442.xml"/><Relationship Id="rId4" Type="http://schemas.openxmlformats.org/officeDocument/2006/relationships/tags" Target="../tags/tag441.xml"/><Relationship Id="rId3" Type="http://schemas.openxmlformats.org/officeDocument/2006/relationships/tags" Target="../tags/tag440.xml"/><Relationship Id="rId2" Type="http://schemas.openxmlformats.org/officeDocument/2006/relationships/tags" Target="../tags/tag439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449.xml"/><Relationship Id="rId7" Type="http://schemas.openxmlformats.org/officeDocument/2006/relationships/tags" Target="../tags/tag448.xml"/><Relationship Id="rId6" Type="http://schemas.openxmlformats.org/officeDocument/2006/relationships/tags" Target="../tags/tag447.xml"/><Relationship Id="rId5" Type="http://schemas.openxmlformats.org/officeDocument/2006/relationships/tags" Target="../tags/tag446.xml"/><Relationship Id="rId4" Type="http://schemas.openxmlformats.org/officeDocument/2006/relationships/tags" Target="../tags/tag445.xml"/><Relationship Id="rId3" Type="http://schemas.openxmlformats.org/officeDocument/2006/relationships/tags" Target="../tags/tag444.xml"/><Relationship Id="rId2" Type="http://schemas.openxmlformats.org/officeDocument/2006/relationships/tags" Target="../tags/tag443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455.xml"/><Relationship Id="rId6" Type="http://schemas.openxmlformats.org/officeDocument/2006/relationships/tags" Target="../tags/tag454.xml"/><Relationship Id="rId5" Type="http://schemas.openxmlformats.org/officeDocument/2006/relationships/tags" Target="../tags/tag453.xml"/><Relationship Id="rId4" Type="http://schemas.openxmlformats.org/officeDocument/2006/relationships/tags" Target="../tags/tag452.xml"/><Relationship Id="rId3" Type="http://schemas.openxmlformats.org/officeDocument/2006/relationships/tags" Target="../tags/tag451.xml"/><Relationship Id="rId2" Type="http://schemas.openxmlformats.org/officeDocument/2006/relationships/tags" Target="../tags/tag450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6" name="Freeform 50"/>
          <p:cNvSpPr/>
          <p:nvPr>
            <p:custDataLst>
              <p:tags r:id="rId2"/>
            </p:custDataLst>
          </p:nvPr>
        </p:nvSpPr>
        <p:spPr bwMode="auto">
          <a:xfrm>
            <a:off x="5910263" y="4651375"/>
            <a:ext cx="6283325" cy="2205037"/>
          </a:xfrm>
          <a:custGeom>
            <a:avLst/>
            <a:gdLst>
              <a:gd name="T0" fmla="*/ 3773 w 3958"/>
              <a:gd name="T1" fmla="*/ 0 h 1388"/>
              <a:gd name="T2" fmla="*/ 3132 w 3958"/>
              <a:gd name="T3" fmla="*/ 495 h 1388"/>
              <a:gd name="T4" fmla="*/ 2826 w 3958"/>
              <a:gd name="T5" fmla="*/ 353 h 1388"/>
              <a:gd name="T6" fmla="*/ 2423 w 3958"/>
              <a:gd name="T7" fmla="*/ 752 h 1388"/>
              <a:gd name="T8" fmla="*/ 2244 w 3958"/>
              <a:gd name="T9" fmla="*/ 737 h 1388"/>
              <a:gd name="T10" fmla="*/ 1859 w 3958"/>
              <a:gd name="T11" fmla="*/ 453 h 1388"/>
              <a:gd name="T12" fmla="*/ 1809 w 3958"/>
              <a:gd name="T13" fmla="*/ 456 h 1388"/>
              <a:gd name="T14" fmla="*/ 1400 w 3958"/>
              <a:gd name="T15" fmla="*/ 314 h 1388"/>
              <a:gd name="T16" fmla="*/ 1107 w 3958"/>
              <a:gd name="T17" fmla="*/ 382 h 1388"/>
              <a:gd name="T18" fmla="*/ 820 w 3958"/>
              <a:gd name="T19" fmla="*/ 316 h 1388"/>
              <a:gd name="T20" fmla="*/ 169 w 3958"/>
              <a:gd name="T21" fmla="*/ 854 h 1388"/>
              <a:gd name="T22" fmla="*/ 118 w 3958"/>
              <a:gd name="T23" fmla="*/ 867 h 1388"/>
              <a:gd name="T24" fmla="*/ 0 w 3958"/>
              <a:gd name="T25" fmla="*/ 642 h 1388"/>
              <a:gd name="T26" fmla="*/ 0 w 3958"/>
              <a:gd name="T27" fmla="*/ 1388 h 1388"/>
              <a:gd name="T28" fmla="*/ 57 w 3958"/>
              <a:gd name="T29" fmla="*/ 1388 h 1388"/>
              <a:gd name="T30" fmla="*/ 86 w 3958"/>
              <a:gd name="T31" fmla="*/ 1332 h 1388"/>
              <a:gd name="T32" fmla="*/ 293 w 3958"/>
              <a:gd name="T33" fmla="*/ 1380 h 1388"/>
              <a:gd name="T34" fmla="*/ 299 w 3958"/>
              <a:gd name="T35" fmla="*/ 1388 h 1388"/>
              <a:gd name="T36" fmla="*/ 2919 w 3958"/>
              <a:gd name="T37" fmla="*/ 1388 h 1388"/>
              <a:gd name="T38" fmla="*/ 3428 w 3958"/>
              <a:gd name="T39" fmla="*/ 1228 h 1388"/>
              <a:gd name="T40" fmla="*/ 3773 w 3958"/>
              <a:gd name="T41" fmla="*/ 1325 h 1388"/>
              <a:gd name="T42" fmla="*/ 3958 w 3958"/>
              <a:gd name="T43" fmla="*/ 1299 h 1388"/>
              <a:gd name="T44" fmla="*/ 3958 w 3958"/>
              <a:gd name="T45" fmla="*/ 26 h 1388"/>
              <a:gd name="T46" fmla="*/ 3773 w 3958"/>
              <a:gd name="T47" fmla="*/ 0 h 1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958" h="1388">
                <a:moveTo>
                  <a:pt x="3773" y="0"/>
                </a:moveTo>
                <a:cubicBezTo>
                  <a:pt x="3465" y="0"/>
                  <a:pt x="3207" y="210"/>
                  <a:pt x="3132" y="495"/>
                </a:cubicBezTo>
                <a:cubicBezTo>
                  <a:pt x="3058" y="408"/>
                  <a:pt x="2949" y="353"/>
                  <a:pt x="2826" y="353"/>
                </a:cubicBezTo>
                <a:cubicBezTo>
                  <a:pt x="2605" y="353"/>
                  <a:pt x="2425" y="531"/>
                  <a:pt x="2423" y="752"/>
                </a:cubicBezTo>
                <a:cubicBezTo>
                  <a:pt x="2365" y="746"/>
                  <a:pt x="2305" y="742"/>
                  <a:pt x="2244" y="737"/>
                </a:cubicBezTo>
                <a:cubicBezTo>
                  <a:pt x="2194" y="572"/>
                  <a:pt x="2040" y="453"/>
                  <a:pt x="1859" y="453"/>
                </a:cubicBezTo>
                <a:cubicBezTo>
                  <a:pt x="1842" y="453"/>
                  <a:pt x="1825" y="454"/>
                  <a:pt x="1809" y="456"/>
                </a:cubicBezTo>
                <a:cubicBezTo>
                  <a:pt x="1696" y="367"/>
                  <a:pt x="1554" y="314"/>
                  <a:pt x="1400" y="314"/>
                </a:cubicBezTo>
                <a:cubicBezTo>
                  <a:pt x="1295" y="314"/>
                  <a:pt x="1196" y="338"/>
                  <a:pt x="1107" y="382"/>
                </a:cubicBezTo>
                <a:cubicBezTo>
                  <a:pt x="1020" y="340"/>
                  <a:pt x="923" y="316"/>
                  <a:pt x="820" y="316"/>
                </a:cubicBezTo>
                <a:cubicBezTo>
                  <a:pt x="497" y="316"/>
                  <a:pt x="228" y="548"/>
                  <a:pt x="169" y="854"/>
                </a:cubicBezTo>
                <a:cubicBezTo>
                  <a:pt x="152" y="858"/>
                  <a:pt x="135" y="862"/>
                  <a:pt x="118" y="867"/>
                </a:cubicBezTo>
                <a:cubicBezTo>
                  <a:pt x="93" y="784"/>
                  <a:pt x="53" y="707"/>
                  <a:pt x="0" y="642"/>
                </a:cubicBezTo>
                <a:cubicBezTo>
                  <a:pt x="0" y="1388"/>
                  <a:pt x="0" y="1388"/>
                  <a:pt x="0" y="1388"/>
                </a:cubicBezTo>
                <a:cubicBezTo>
                  <a:pt x="57" y="1388"/>
                  <a:pt x="57" y="1388"/>
                  <a:pt x="57" y="1388"/>
                </a:cubicBezTo>
                <a:cubicBezTo>
                  <a:pt x="67" y="1369"/>
                  <a:pt x="77" y="1351"/>
                  <a:pt x="86" y="1332"/>
                </a:cubicBezTo>
                <a:cubicBezTo>
                  <a:pt x="148" y="1349"/>
                  <a:pt x="217" y="1365"/>
                  <a:pt x="293" y="1380"/>
                </a:cubicBezTo>
                <a:cubicBezTo>
                  <a:pt x="295" y="1383"/>
                  <a:pt x="297" y="1385"/>
                  <a:pt x="299" y="1388"/>
                </a:cubicBezTo>
                <a:cubicBezTo>
                  <a:pt x="2919" y="1388"/>
                  <a:pt x="2919" y="1388"/>
                  <a:pt x="2919" y="1388"/>
                </a:cubicBezTo>
                <a:cubicBezTo>
                  <a:pt x="3148" y="1344"/>
                  <a:pt x="3325" y="1290"/>
                  <a:pt x="3428" y="1228"/>
                </a:cubicBezTo>
                <a:cubicBezTo>
                  <a:pt x="3529" y="1290"/>
                  <a:pt x="3647" y="1325"/>
                  <a:pt x="3773" y="1325"/>
                </a:cubicBezTo>
                <a:cubicBezTo>
                  <a:pt x="3837" y="1325"/>
                  <a:pt x="3899" y="1316"/>
                  <a:pt x="3958" y="1299"/>
                </a:cubicBezTo>
                <a:cubicBezTo>
                  <a:pt x="3958" y="26"/>
                  <a:pt x="3958" y="26"/>
                  <a:pt x="3958" y="26"/>
                </a:cubicBezTo>
                <a:cubicBezTo>
                  <a:pt x="3899" y="9"/>
                  <a:pt x="3837" y="0"/>
                  <a:pt x="3773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9948" name="组合 9947"/>
          <p:cNvGrpSpPr/>
          <p:nvPr>
            <p:custDataLst>
              <p:tags r:id="rId3"/>
            </p:custDataLst>
          </p:nvPr>
        </p:nvGrpSpPr>
        <p:grpSpPr>
          <a:xfrm>
            <a:off x="6119813" y="1327150"/>
            <a:ext cx="5618163" cy="4246563"/>
            <a:chOff x="6119813" y="1327150"/>
            <a:chExt cx="5618163" cy="4246563"/>
          </a:xfrm>
        </p:grpSpPr>
        <p:sp>
          <p:nvSpPr>
            <p:cNvPr id="9817" name="Freeform 51"/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9231313" y="3797300"/>
              <a:ext cx="831850" cy="831850"/>
            </a:xfrm>
            <a:custGeom>
              <a:avLst/>
              <a:gdLst>
                <a:gd name="T0" fmla="*/ 0 w 524"/>
                <a:gd name="T1" fmla="*/ 262 h 524"/>
                <a:gd name="T2" fmla="*/ 262 w 524"/>
                <a:gd name="T3" fmla="*/ 524 h 524"/>
                <a:gd name="T4" fmla="*/ 524 w 524"/>
                <a:gd name="T5" fmla="*/ 262 h 524"/>
                <a:gd name="T6" fmla="*/ 262 w 524"/>
                <a:gd name="T7" fmla="*/ 0 h 524"/>
                <a:gd name="T8" fmla="*/ 0 w 524"/>
                <a:gd name="T9" fmla="*/ 262 h 524"/>
                <a:gd name="T10" fmla="*/ 0 w 524"/>
                <a:gd name="T11" fmla="*/ 262 h 524"/>
                <a:gd name="T12" fmla="*/ 0 w 524"/>
                <a:gd name="T1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18" name="Freeform 52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9215438" y="3860800"/>
              <a:ext cx="830263" cy="496887"/>
            </a:xfrm>
            <a:custGeom>
              <a:avLst/>
              <a:gdLst>
                <a:gd name="T0" fmla="*/ 406 w 523"/>
                <a:gd name="T1" fmla="*/ 28 h 313"/>
                <a:gd name="T2" fmla="*/ 378 w 523"/>
                <a:gd name="T3" fmla="*/ 0 h 313"/>
                <a:gd name="T4" fmla="*/ 14 w 523"/>
                <a:gd name="T5" fmla="*/ 173 h 313"/>
                <a:gd name="T6" fmla="*/ 16 w 523"/>
                <a:gd name="T7" fmla="*/ 285 h 313"/>
                <a:gd name="T8" fmla="*/ 406 w 523"/>
                <a:gd name="T9" fmla="*/ 28 h 313"/>
                <a:gd name="T10" fmla="*/ 356 w 523"/>
                <a:gd name="T11" fmla="*/ 94 h 313"/>
                <a:gd name="T12" fmla="*/ 179 w 523"/>
                <a:gd name="T13" fmla="*/ 251 h 313"/>
                <a:gd name="T14" fmla="*/ 238 w 523"/>
                <a:gd name="T15" fmla="*/ 287 h 313"/>
                <a:gd name="T16" fmla="*/ 384 w 523"/>
                <a:gd name="T17" fmla="*/ 114 h 313"/>
                <a:gd name="T18" fmla="*/ 356 w 523"/>
                <a:gd name="T19" fmla="*/ 94 h 313"/>
                <a:gd name="T20" fmla="*/ 405 w 523"/>
                <a:gd name="T21" fmla="*/ 121 h 313"/>
                <a:gd name="T22" fmla="*/ 332 w 523"/>
                <a:gd name="T23" fmla="*/ 299 h 313"/>
                <a:gd name="T24" fmla="*/ 397 w 523"/>
                <a:gd name="T25" fmla="*/ 299 h 313"/>
                <a:gd name="T26" fmla="*/ 432 w 523"/>
                <a:gd name="T27" fmla="*/ 131 h 313"/>
                <a:gd name="T28" fmla="*/ 405 w 523"/>
                <a:gd name="T29" fmla="*/ 121 h 313"/>
                <a:gd name="T30" fmla="*/ 460 w 523"/>
                <a:gd name="T31" fmla="*/ 108 h 313"/>
                <a:gd name="T32" fmla="*/ 460 w 523"/>
                <a:gd name="T33" fmla="*/ 313 h 313"/>
                <a:gd name="T34" fmla="*/ 523 w 523"/>
                <a:gd name="T35" fmla="*/ 298 h 313"/>
                <a:gd name="T36" fmla="*/ 485 w 523"/>
                <a:gd name="T37" fmla="*/ 108 h 313"/>
                <a:gd name="T38" fmla="*/ 460 w 523"/>
                <a:gd name="T39" fmla="*/ 108 h 313"/>
                <a:gd name="T40" fmla="*/ 460 w 523"/>
                <a:gd name="T41" fmla="*/ 108 h 313"/>
                <a:gd name="T42" fmla="*/ 460 w 523"/>
                <a:gd name="T43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19" name="Freeform 53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9755188" y="3797300"/>
              <a:ext cx="290513" cy="290512"/>
            </a:xfrm>
            <a:custGeom>
              <a:avLst/>
              <a:gdLst>
                <a:gd name="T0" fmla="*/ 0 w 183"/>
                <a:gd name="T1" fmla="*/ 91 h 183"/>
                <a:gd name="T2" fmla="*/ 92 w 183"/>
                <a:gd name="T3" fmla="*/ 183 h 183"/>
                <a:gd name="T4" fmla="*/ 183 w 183"/>
                <a:gd name="T5" fmla="*/ 91 h 183"/>
                <a:gd name="T6" fmla="*/ 92 w 183"/>
                <a:gd name="T7" fmla="*/ 0 h 183"/>
                <a:gd name="T8" fmla="*/ 0 w 183"/>
                <a:gd name="T9" fmla="*/ 91 h 183"/>
                <a:gd name="T10" fmla="*/ 0 w 183"/>
                <a:gd name="T11" fmla="*/ 91 h 183"/>
                <a:gd name="T12" fmla="*/ 0 w 183"/>
                <a:gd name="T13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20" name="Freeform 54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9244013" y="4102100"/>
              <a:ext cx="684213" cy="527050"/>
            </a:xfrm>
            <a:custGeom>
              <a:avLst/>
              <a:gdLst>
                <a:gd name="T0" fmla="*/ 254 w 431"/>
                <a:gd name="T1" fmla="*/ 332 h 332"/>
                <a:gd name="T2" fmla="*/ 431 w 431"/>
                <a:gd name="T3" fmla="*/ 263 h 332"/>
                <a:gd name="T4" fmla="*/ 413 w 431"/>
                <a:gd name="T5" fmla="*/ 233 h 332"/>
                <a:gd name="T6" fmla="*/ 208 w 431"/>
                <a:gd name="T7" fmla="*/ 28 h 332"/>
                <a:gd name="T8" fmla="*/ 108 w 431"/>
                <a:gd name="T9" fmla="*/ 28 h 332"/>
                <a:gd name="T10" fmla="*/ 0 w 431"/>
                <a:gd name="T11" fmla="*/ 135 h 332"/>
                <a:gd name="T12" fmla="*/ 254 w 431"/>
                <a:gd name="T13" fmla="*/ 332 h 332"/>
                <a:gd name="T14" fmla="*/ 254 w 431"/>
                <a:gd name="T15" fmla="*/ 332 h 332"/>
                <a:gd name="T16" fmla="*/ 254 w 431"/>
                <a:gd name="T17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21" name="Freeform 55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9442450" y="4179888"/>
              <a:ext cx="604838" cy="449262"/>
            </a:xfrm>
            <a:custGeom>
              <a:avLst/>
              <a:gdLst>
                <a:gd name="T0" fmla="*/ 0 w 381"/>
                <a:gd name="T1" fmla="*/ 249 h 283"/>
                <a:gd name="T2" fmla="*/ 129 w 381"/>
                <a:gd name="T3" fmla="*/ 283 h 283"/>
                <a:gd name="T4" fmla="*/ 381 w 381"/>
                <a:gd name="T5" fmla="*/ 92 h 283"/>
                <a:gd name="T6" fmla="*/ 317 w 381"/>
                <a:gd name="T7" fmla="*/ 28 h 283"/>
                <a:gd name="T8" fmla="*/ 217 w 381"/>
                <a:gd name="T9" fmla="*/ 28 h 283"/>
                <a:gd name="T10" fmla="*/ 12 w 381"/>
                <a:gd name="T11" fmla="*/ 233 h 283"/>
                <a:gd name="T12" fmla="*/ 0 w 381"/>
                <a:gd name="T13" fmla="*/ 249 h 283"/>
                <a:gd name="T14" fmla="*/ 0 w 381"/>
                <a:gd name="T15" fmla="*/ 249 h 283"/>
                <a:gd name="T16" fmla="*/ 0 w 381"/>
                <a:gd name="T17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22" name="Freeform 56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9321800" y="4313238"/>
              <a:ext cx="512763" cy="315912"/>
            </a:xfrm>
            <a:custGeom>
              <a:avLst/>
              <a:gdLst>
                <a:gd name="T0" fmla="*/ 205 w 323"/>
                <a:gd name="T1" fmla="*/ 199 h 199"/>
                <a:gd name="T2" fmla="*/ 323 w 323"/>
                <a:gd name="T3" fmla="*/ 171 h 199"/>
                <a:gd name="T4" fmla="*/ 183 w 323"/>
                <a:gd name="T5" fmla="*/ 32 h 199"/>
                <a:gd name="T6" fmla="*/ 69 w 323"/>
                <a:gd name="T7" fmla="*/ 32 h 199"/>
                <a:gd name="T8" fmla="*/ 0 w 323"/>
                <a:gd name="T9" fmla="*/ 101 h 199"/>
                <a:gd name="T10" fmla="*/ 205 w 323"/>
                <a:gd name="T11" fmla="*/ 199 h 199"/>
                <a:gd name="T12" fmla="*/ 205 w 323"/>
                <a:gd name="T13" fmla="*/ 199 h 199"/>
                <a:gd name="T14" fmla="*/ 205 w 323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23" name="Freeform 57"/>
            <p:cNvSpPr/>
            <p:nvPr>
              <p:custDataLst>
                <p:tags r:id="rId10"/>
              </p:custDataLst>
            </p:nvPr>
          </p:nvSpPr>
          <p:spPr bwMode="auto">
            <a:xfrm>
              <a:off x="9147175" y="4262438"/>
              <a:ext cx="706438" cy="228600"/>
            </a:xfrm>
            <a:custGeom>
              <a:avLst/>
              <a:gdLst>
                <a:gd name="T0" fmla="*/ 0 w 445"/>
                <a:gd name="T1" fmla="*/ 117 h 144"/>
                <a:gd name="T2" fmla="*/ 56 w 445"/>
                <a:gd name="T3" fmla="*/ 15 h 144"/>
                <a:gd name="T4" fmla="*/ 98 w 445"/>
                <a:gd name="T5" fmla="*/ 0 h 144"/>
                <a:gd name="T6" fmla="*/ 427 w 445"/>
                <a:gd name="T7" fmla="*/ 0 h 144"/>
                <a:gd name="T8" fmla="*/ 442 w 445"/>
                <a:gd name="T9" fmla="*/ 21 h 144"/>
                <a:gd name="T10" fmla="*/ 445 w 445"/>
                <a:gd name="T11" fmla="*/ 144 h 144"/>
                <a:gd name="T12" fmla="*/ 0 w 445"/>
                <a:gd name="T13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24" name="Freeform 58"/>
            <p:cNvSpPr/>
            <p:nvPr>
              <p:custDataLst>
                <p:tags r:id="rId11"/>
              </p:custDataLst>
            </p:nvPr>
          </p:nvSpPr>
          <p:spPr bwMode="auto">
            <a:xfrm>
              <a:off x="7870825" y="4335463"/>
              <a:ext cx="1301750" cy="1238250"/>
            </a:xfrm>
            <a:custGeom>
              <a:avLst/>
              <a:gdLst>
                <a:gd name="T0" fmla="*/ 820 w 820"/>
                <a:gd name="T1" fmla="*/ 48 h 779"/>
                <a:gd name="T2" fmla="*/ 799 w 820"/>
                <a:gd name="T3" fmla="*/ 0 h 779"/>
                <a:gd name="T4" fmla="*/ 0 w 820"/>
                <a:gd name="T5" fmla="*/ 4 h 779"/>
                <a:gd name="T6" fmla="*/ 0 w 820"/>
                <a:gd name="T7" fmla="*/ 741 h 779"/>
                <a:gd name="T8" fmla="*/ 41 w 820"/>
                <a:gd name="T9" fmla="*/ 771 h 779"/>
                <a:gd name="T10" fmla="*/ 147 w 820"/>
                <a:gd name="T11" fmla="*/ 779 h 779"/>
                <a:gd name="T12" fmla="*/ 221 w 820"/>
                <a:gd name="T13" fmla="*/ 698 h 779"/>
                <a:gd name="T14" fmla="*/ 820 w 820"/>
                <a:gd name="T15" fmla="*/ 48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25" name="Freeform 59"/>
            <p:cNvSpPr/>
            <p:nvPr>
              <p:custDataLst>
                <p:tags r:id="rId12"/>
              </p:custDataLst>
            </p:nvPr>
          </p:nvSpPr>
          <p:spPr bwMode="auto">
            <a:xfrm>
              <a:off x="7951788" y="4360863"/>
              <a:ext cx="166688" cy="1212850"/>
            </a:xfrm>
            <a:custGeom>
              <a:avLst/>
              <a:gdLst>
                <a:gd name="T0" fmla="*/ 0 w 105"/>
                <a:gd name="T1" fmla="*/ 21 h 763"/>
                <a:gd name="T2" fmla="*/ 0 w 105"/>
                <a:gd name="T3" fmla="*/ 757 h 763"/>
                <a:gd name="T4" fmla="*/ 96 w 105"/>
                <a:gd name="T5" fmla="*/ 763 h 763"/>
                <a:gd name="T6" fmla="*/ 105 w 105"/>
                <a:gd name="T7" fmla="*/ 753 h 763"/>
                <a:gd name="T8" fmla="*/ 105 w 105"/>
                <a:gd name="T9" fmla="*/ 21 h 763"/>
                <a:gd name="T10" fmla="*/ 101 w 105"/>
                <a:gd name="T11" fmla="*/ 2 h 763"/>
                <a:gd name="T12" fmla="*/ 4 w 105"/>
                <a:gd name="T13" fmla="*/ 0 h 763"/>
                <a:gd name="T14" fmla="*/ 0 w 105"/>
                <a:gd name="T15" fmla="*/ 2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26" name="Freeform 60"/>
            <p:cNvSpPr/>
            <p:nvPr>
              <p:custDataLst>
                <p:tags r:id="rId13"/>
              </p:custDataLst>
            </p:nvPr>
          </p:nvSpPr>
          <p:spPr bwMode="auto">
            <a:xfrm>
              <a:off x="7951788" y="5489575"/>
              <a:ext cx="152400" cy="84137"/>
            </a:xfrm>
            <a:custGeom>
              <a:avLst/>
              <a:gdLst>
                <a:gd name="T0" fmla="*/ 96 w 96"/>
                <a:gd name="T1" fmla="*/ 53 h 53"/>
                <a:gd name="T2" fmla="*/ 96 w 96"/>
                <a:gd name="T3" fmla="*/ 53 h 53"/>
                <a:gd name="T4" fmla="*/ 96 w 96"/>
                <a:gd name="T5" fmla="*/ 53 h 53"/>
                <a:gd name="T6" fmla="*/ 43 w 96"/>
                <a:gd name="T7" fmla="*/ 0 h 53"/>
                <a:gd name="T8" fmla="*/ 0 w 96"/>
                <a:gd name="T9" fmla="*/ 47 h 53"/>
                <a:gd name="T10" fmla="*/ 0 w 96"/>
                <a:gd name="T11" fmla="*/ 47 h 53"/>
                <a:gd name="T12" fmla="*/ 96 w 96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27" name="Freeform 61"/>
            <p:cNvSpPr/>
            <p:nvPr>
              <p:custDataLst>
                <p:tags r:id="rId14"/>
              </p:custDataLst>
            </p:nvPr>
          </p:nvSpPr>
          <p:spPr bwMode="auto">
            <a:xfrm>
              <a:off x="7653338" y="4129088"/>
              <a:ext cx="776288" cy="1058862"/>
            </a:xfrm>
            <a:custGeom>
              <a:avLst/>
              <a:gdLst>
                <a:gd name="T0" fmla="*/ 137 w 489"/>
                <a:gd name="T1" fmla="*/ 3 h 667"/>
                <a:gd name="T2" fmla="*/ 483 w 489"/>
                <a:gd name="T3" fmla="*/ 0 h 667"/>
                <a:gd name="T4" fmla="*/ 489 w 489"/>
                <a:gd name="T5" fmla="*/ 662 h 667"/>
                <a:gd name="T6" fmla="*/ 3 w 489"/>
                <a:gd name="T7" fmla="*/ 667 h 667"/>
                <a:gd name="T8" fmla="*/ 0 w 489"/>
                <a:gd name="T9" fmla="*/ 140 h 667"/>
                <a:gd name="T10" fmla="*/ 137 w 489"/>
                <a:gd name="T11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28" name="Freeform 62"/>
            <p:cNvSpPr/>
            <p:nvPr>
              <p:custDataLst>
                <p:tags r:id="rId15"/>
              </p:custDataLst>
            </p:nvPr>
          </p:nvSpPr>
          <p:spPr bwMode="auto">
            <a:xfrm>
              <a:off x="7653338" y="4132263"/>
              <a:ext cx="223838" cy="219075"/>
            </a:xfrm>
            <a:custGeom>
              <a:avLst/>
              <a:gdLst>
                <a:gd name="T0" fmla="*/ 140 w 141"/>
                <a:gd name="T1" fmla="*/ 138 h 138"/>
                <a:gd name="T2" fmla="*/ 0 w 141"/>
                <a:gd name="T3" fmla="*/ 138 h 138"/>
                <a:gd name="T4" fmla="*/ 141 w 141"/>
                <a:gd name="T5" fmla="*/ 0 h 138"/>
                <a:gd name="T6" fmla="*/ 140 w 141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29" name="Freeform 63"/>
            <p:cNvSpPr/>
            <p:nvPr>
              <p:custDataLst>
                <p:tags r:id="rId16"/>
              </p:custDataLst>
            </p:nvPr>
          </p:nvSpPr>
          <p:spPr bwMode="auto">
            <a:xfrm>
              <a:off x="7653338" y="4351338"/>
              <a:ext cx="222250" cy="215900"/>
            </a:xfrm>
            <a:custGeom>
              <a:avLst/>
              <a:gdLst>
                <a:gd name="T0" fmla="*/ 0 w 140"/>
                <a:gd name="T1" fmla="*/ 136 h 136"/>
                <a:gd name="T2" fmla="*/ 140 w 140"/>
                <a:gd name="T3" fmla="*/ 0 h 136"/>
                <a:gd name="T4" fmla="*/ 0 w 140"/>
                <a:gd name="T5" fmla="*/ 0 h 136"/>
                <a:gd name="T6" fmla="*/ 0 w 140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30" name="Freeform 64"/>
            <p:cNvSpPr/>
            <p:nvPr>
              <p:custDataLst>
                <p:tags r:id="rId17"/>
              </p:custDataLst>
            </p:nvPr>
          </p:nvSpPr>
          <p:spPr bwMode="auto">
            <a:xfrm>
              <a:off x="7808913" y="4535488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31" name="Freeform 65"/>
            <p:cNvSpPr/>
            <p:nvPr>
              <p:custDataLst>
                <p:tags r:id="rId18"/>
              </p:custDataLst>
            </p:nvPr>
          </p:nvSpPr>
          <p:spPr bwMode="auto">
            <a:xfrm>
              <a:off x="7810500" y="4699000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32" name="Freeform 66"/>
            <p:cNvSpPr/>
            <p:nvPr>
              <p:custDataLst>
                <p:tags r:id="rId19"/>
              </p:custDataLst>
            </p:nvPr>
          </p:nvSpPr>
          <p:spPr bwMode="auto">
            <a:xfrm>
              <a:off x="7812088" y="4862513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33" name="Freeform 67"/>
            <p:cNvSpPr/>
            <p:nvPr>
              <p:custDataLst>
                <p:tags r:id="rId20"/>
              </p:custDataLst>
            </p:nvPr>
          </p:nvSpPr>
          <p:spPr bwMode="auto">
            <a:xfrm>
              <a:off x="8020050" y="4408488"/>
              <a:ext cx="1833563" cy="1165225"/>
            </a:xfrm>
            <a:custGeom>
              <a:avLst/>
              <a:gdLst>
                <a:gd name="T0" fmla="*/ 1107 w 1155"/>
                <a:gd name="T1" fmla="*/ 733 h 733"/>
                <a:gd name="T2" fmla="*/ 48 w 1155"/>
                <a:gd name="T3" fmla="*/ 733 h 733"/>
                <a:gd name="T4" fmla="*/ 0 w 1155"/>
                <a:gd name="T5" fmla="*/ 685 h 733"/>
                <a:gd name="T6" fmla="*/ 0 w 1155"/>
                <a:gd name="T7" fmla="*/ 48 h 733"/>
                <a:gd name="T8" fmla="*/ 48 w 1155"/>
                <a:gd name="T9" fmla="*/ 0 h 733"/>
                <a:gd name="T10" fmla="*/ 1107 w 1155"/>
                <a:gd name="T11" fmla="*/ 0 h 733"/>
                <a:gd name="T12" fmla="*/ 1155 w 1155"/>
                <a:gd name="T13" fmla="*/ 48 h 733"/>
                <a:gd name="T14" fmla="*/ 1155 w 1155"/>
                <a:gd name="T15" fmla="*/ 685 h 733"/>
                <a:gd name="T16" fmla="*/ 1107 w 1155"/>
                <a:gd name="T1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34" name="Rectangle 6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35" name="Rectangle 6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36" name="Freeform 70"/>
            <p:cNvSpPr>
              <a:spLocks noEditPoints="1"/>
            </p:cNvSpPr>
            <p:nvPr>
              <p:custDataLst>
                <p:tags r:id="rId23"/>
              </p:custDataLst>
            </p:nvPr>
          </p:nvSpPr>
          <p:spPr bwMode="auto">
            <a:xfrm>
              <a:off x="7370763" y="2262188"/>
              <a:ext cx="328613" cy="328612"/>
            </a:xfrm>
            <a:custGeom>
              <a:avLst/>
              <a:gdLst>
                <a:gd name="T0" fmla="*/ 207 w 207"/>
                <a:gd name="T1" fmla="*/ 182 h 207"/>
                <a:gd name="T2" fmla="*/ 179 w 207"/>
                <a:gd name="T3" fmla="*/ 154 h 207"/>
                <a:gd name="T4" fmla="*/ 59 w 207"/>
                <a:gd name="T5" fmla="*/ 149 h 207"/>
                <a:gd name="T6" fmla="*/ 53 w 207"/>
                <a:gd name="T7" fmla="*/ 28 h 207"/>
                <a:gd name="T8" fmla="*/ 26 w 207"/>
                <a:gd name="T9" fmla="*/ 1 h 207"/>
                <a:gd name="T10" fmla="*/ 1 w 207"/>
                <a:gd name="T11" fmla="*/ 26 h 207"/>
                <a:gd name="T12" fmla="*/ 7 w 207"/>
                <a:gd name="T13" fmla="*/ 172 h 207"/>
                <a:gd name="T14" fmla="*/ 35 w 207"/>
                <a:gd name="T15" fmla="*/ 201 h 207"/>
                <a:gd name="T16" fmla="*/ 181 w 207"/>
                <a:gd name="T17" fmla="*/ 207 h 207"/>
                <a:gd name="T18" fmla="*/ 207 w 207"/>
                <a:gd name="T19" fmla="*/ 182 h 207"/>
                <a:gd name="T20" fmla="*/ 207 w 207"/>
                <a:gd name="T21" fmla="*/ 182 h 207"/>
                <a:gd name="T22" fmla="*/ 207 w 207"/>
                <a:gd name="T23" fmla="*/ 18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37" name="Freeform 71"/>
            <p:cNvSpPr>
              <a:spLocks noEditPoints="1"/>
            </p:cNvSpPr>
            <p:nvPr>
              <p:custDataLst>
                <p:tags r:id="rId24"/>
              </p:custDataLst>
            </p:nvPr>
          </p:nvSpPr>
          <p:spPr bwMode="auto">
            <a:xfrm>
              <a:off x="6572250" y="2189163"/>
              <a:ext cx="1227138" cy="1225550"/>
            </a:xfrm>
            <a:custGeom>
              <a:avLst/>
              <a:gdLst>
                <a:gd name="T0" fmla="*/ 761 w 773"/>
                <a:gd name="T1" fmla="*/ 409 h 771"/>
                <a:gd name="T2" fmla="*/ 365 w 773"/>
                <a:gd name="T3" fmla="*/ 13 h 771"/>
                <a:gd name="T4" fmla="*/ 321 w 773"/>
                <a:gd name="T5" fmla="*/ 13 h 771"/>
                <a:gd name="T6" fmla="*/ 12 w 773"/>
                <a:gd name="T7" fmla="*/ 321 h 771"/>
                <a:gd name="T8" fmla="*/ 12 w 773"/>
                <a:gd name="T9" fmla="*/ 365 h 771"/>
                <a:gd name="T10" fmla="*/ 408 w 773"/>
                <a:gd name="T11" fmla="*/ 762 h 771"/>
                <a:gd name="T12" fmla="*/ 430 w 773"/>
                <a:gd name="T13" fmla="*/ 771 h 771"/>
                <a:gd name="T14" fmla="*/ 452 w 773"/>
                <a:gd name="T15" fmla="*/ 762 h 771"/>
                <a:gd name="T16" fmla="*/ 761 w 773"/>
                <a:gd name="T17" fmla="*/ 453 h 771"/>
                <a:gd name="T18" fmla="*/ 761 w 773"/>
                <a:gd name="T19" fmla="*/ 409 h 771"/>
                <a:gd name="T20" fmla="*/ 381 w 773"/>
                <a:gd name="T21" fmla="*/ 620 h 771"/>
                <a:gd name="T22" fmla="*/ 337 w 773"/>
                <a:gd name="T23" fmla="*/ 620 h 771"/>
                <a:gd name="T24" fmla="*/ 82 w 773"/>
                <a:gd name="T25" fmla="*/ 365 h 771"/>
                <a:gd name="T26" fmla="*/ 82 w 773"/>
                <a:gd name="T27" fmla="*/ 321 h 771"/>
                <a:gd name="T28" fmla="*/ 320 w 773"/>
                <a:gd name="T29" fmla="*/ 83 h 771"/>
                <a:gd name="T30" fmla="*/ 364 w 773"/>
                <a:gd name="T31" fmla="*/ 83 h 771"/>
                <a:gd name="T32" fmla="*/ 619 w 773"/>
                <a:gd name="T33" fmla="*/ 338 h 771"/>
                <a:gd name="T34" fmla="*/ 619 w 773"/>
                <a:gd name="T35" fmla="*/ 382 h 771"/>
                <a:gd name="T36" fmla="*/ 381 w 773"/>
                <a:gd name="T37" fmla="*/ 620 h 771"/>
                <a:gd name="T38" fmla="*/ 381 w 773"/>
                <a:gd name="T39" fmla="*/ 620 h 771"/>
                <a:gd name="T40" fmla="*/ 381 w 773"/>
                <a:gd name="T41" fmla="*/ 6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38" name="Freeform 72"/>
            <p:cNvSpPr>
              <a:spLocks noEditPoints="1"/>
            </p:cNvSpPr>
            <p:nvPr>
              <p:custDataLst>
                <p:tags r:id="rId25"/>
              </p:custDataLst>
            </p:nvPr>
          </p:nvSpPr>
          <p:spPr bwMode="auto">
            <a:xfrm>
              <a:off x="7604125" y="2832100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1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39" name="Freeform 73"/>
            <p:cNvSpPr>
              <a:spLocks noEditPoints="1"/>
            </p:cNvSpPr>
            <p:nvPr>
              <p:custDataLst>
                <p:tags r:id="rId26"/>
              </p:custDataLst>
            </p:nvPr>
          </p:nvSpPr>
          <p:spPr bwMode="auto">
            <a:xfrm>
              <a:off x="7491413" y="2944813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0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40" name="Freeform 74"/>
            <p:cNvSpPr>
              <a:spLocks noEditPoints="1"/>
            </p:cNvSpPr>
            <p:nvPr>
              <p:custDataLst>
                <p:tags r:id="rId27"/>
              </p:custDataLst>
            </p:nvPr>
          </p:nvSpPr>
          <p:spPr bwMode="auto">
            <a:xfrm>
              <a:off x="6961188" y="2590800"/>
              <a:ext cx="277813" cy="279400"/>
            </a:xfrm>
            <a:custGeom>
              <a:avLst/>
              <a:gdLst>
                <a:gd name="T0" fmla="*/ 13 w 175"/>
                <a:gd name="T1" fmla="*/ 106 h 175"/>
                <a:gd name="T2" fmla="*/ 105 w 175"/>
                <a:gd name="T3" fmla="*/ 13 h 175"/>
                <a:gd name="T4" fmla="*/ 145 w 175"/>
                <a:gd name="T5" fmla="*/ 23 h 175"/>
                <a:gd name="T6" fmla="*/ 171 w 175"/>
                <a:gd name="T7" fmla="*/ 141 h 175"/>
                <a:gd name="T8" fmla="*/ 142 w 175"/>
                <a:gd name="T9" fmla="*/ 171 h 175"/>
                <a:gd name="T10" fmla="*/ 23 w 175"/>
                <a:gd name="T11" fmla="*/ 146 h 175"/>
                <a:gd name="T12" fmla="*/ 13 w 175"/>
                <a:gd name="T13" fmla="*/ 106 h 175"/>
                <a:gd name="T14" fmla="*/ 13 w 175"/>
                <a:gd name="T15" fmla="*/ 106 h 175"/>
                <a:gd name="T16" fmla="*/ 13 w 175"/>
                <a:gd name="T17" fmla="*/ 10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41" name="Freeform 75"/>
            <p:cNvSpPr/>
            <p:nvPr>
              <p:custDataLst>
                <p:tags r:id="rId28"/>
              </p:custDataLst>
            </p:nvPr>
          </p:nvSpPr>
          <p:spPr bwMode="auto">
            <a:xfrm>
              <a:off x="8096250" y="1639888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42" name="Freeform 76"/>
            <p:cNvSpPr/>
            <p:nvPr>
              <p:custDataLst>
                <p:tags r:id="rId29"/>
              </p:custDataLst>
            </p:nvPr>
          </p:nvSpPr>
          <p:spPr bwMode="auto">
            <a:xfrm>
              <a:off x="8096250" y="1643063"/>
              <a:ext cx="174625" cy="171450"/>
            </a:xfrm>
            <a:custGeom>
              <a:avLst/>
              <a:gdLst>
                <a:gd name="T0" fmla="*/ 110 w 110"/>
                <a:gd name="T1" fmla="*/ 108 h 108"/>
                <a:gd name="T2" fmla="*/ 0 w 110"/>
                <a:gd name="T3" fmla="*/ 108 h 108"/>
                <a:gd name="T4" fmla="*/ 110 w 110"/>
                <a:gd name="T5" fmla="*/ 0 h 108"/>
                <a:gd name="T6" fmla="*/ 110 w 110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43" name="Freeform 77"/>
            <p:cNvSpPr/>
            <p:nvPr>
              <p:custDataLst>
                <p:tags r:id="rId30"/>
              </p:custDataLst>
            </p:nvPr>
          </p:nvSpPr>
          <p:spPr bwMode="auto">
            <a:xfrm>
              <a:off x="8096250" y="1814513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44" name="Freeform 78"/>
            <p:cNvSpPr/>
            <p:nvPr>
              <p:custDataLst>
                <p:tags r:id="rId31"/>
              </p:custDataLst>
            </p:nvPr>
          </p:nvSpPr>
          <p:spPr bwMode="auto">
            <a:xfrm>
              <a:off x="8218488" y="1957388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45" name="Freeform 79"/>
            <p:cNvSpPr/>
            <p:nvPr>
              <p:custDataLst>
                <p:tags r:id="rId32"/>
              </p:custDataLst>
            </p:nvPr>
          </p:nvSpPr>
          <p:spPr bwMode="auto">
            <a:xfrm>
              <a:off x="8220075" y="208597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46" name="Freeform 80"/>
            <p:cNvSpPr/>
            <p:nvPr>
              <p:custDataLst>
                <p:tags r:id="rId33"/>
              </p:custDataLst>
            </p:nvPr>
          </p:nvSpPr>
          <p:spPr bwMode="auto">
            <a:xfrm>
              <a:off x="8221663" y="221456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47" name="Rectangle 81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48" name="Freeform 82"/>
            <p:cNvSpPr/>
            <p:nvPr>
              <p:custDataLst>
                <p:tags r:id="rId35"/>
              </p:custDataLst>
            </p:nvPr>
          </p:nvSpPr>
          <p:spPr bwMode="auto">
            <a:xfrm>
              <a:off x="7902575" y="1495425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49" name="Freeform 83"/>
            <p:cNvSpPr/>
            <p:nvPr>
              <p:custDataLst>
                <p:tags r:id="rId36"/>
              </p:custDataLst>
            </p:nvPr>
          </p:nvSpPr>
          <p:spPr bwMode="auto">
            <a:xfrm>
              <a:off x="7902575" y="1498600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50" name="Freeform 84"/>
            <p:cNvSpPr/>
            <p:nvPr>
              <p:custDataLst>
                <p:tags r:id="rId37"/>
              </p:custDataLst>
            </p:nvPr>
          </p:nvSpPr>
          <p:spPr bwMode="auto">
            <a:xfrm>
              <a:off x="7902575" y="1670050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51" name="Freeform 85"/>
            <p:cNvSpPr/>
            <p:nvPr>
              <p:custDataLst>
                <p:tags r:id="rId38"/>
              </p:custDataLst>
            </p:nvPr>
          </p:nvSpPr>
          <p:spPr bwMode="auto">
            <a:xfrm>
              <a:off x="8024813" y="1812925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52" name="Freeform 86"/>
            <p:cNvSpPr/>
            <p:nvPr>
              <p:custDataLst>
                <p:tags r:id="rId39"/>
              </p:custDataLst>
            </p:nvPr>
          </p:nvSpPr>
          <p:spPr bwMode="auto">
            <a:xfrm>
              <a:off x="8026400" y="194151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53" name="Freeform 87"/>
            <p:cNvSpPr/>
            <p:nvPr>
              <p:custDataLst>
                <p:tags r:id="rId40"/>
              </p:custDataLst>
            </p:nvPr>
          </p:nvSpPr>
          <p:spPr bwMode="auto">
            <a:xfrm>
              <a:off x="8027988" y="2070100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54" name="Rectangle 88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55" name="Freeform 89"/>
            <p:cNvSpPr/>
            <p:nvPr>
              <p:custDataLst>
                <p:tags r:id="rId42"/>
              </p:custDataLst>
            </p:nvPr>
          </p:nvSpPr>
          <p:spPr bwMode="auto">
            <a:xfrm>
              <a:off x="7699375" y="1327150"/>
              <a:ext cx="608013" cy="828675"/>
            </a:xfrm>
            <a:custGeom>
              <a:avLst/>
              <a:gdLst>
                <a:gd name="T0" fmla="*/ 108 w 383"/>
                <a:gd name="T1" fmla="*/ 3 h 522"/>
                <a:gd name="T2" fmla="*/ 378 w 383"/>
                <a:gd name="T3" fmla="*/ 0 h 522"/>
                <a:gd name="T4" fmla="*/ 383 w 383"/>
                <a:gd name="T5" fmla="*/ 518 h 522"/>
                <a:gd name="T6" fmla="*/ 3 w 383"/>
                <a:gd name="T7" fmla="*/ 522 h 522"/>
                <a:gd name="T8" fmla="*/ 0 w 383"/>
                <a:gd name="T9" fmla="*/ 110 h 522"/>
                <a:gd name="T10" fmla="*/ 108 w 383"/>
                <a:gd name="T11" fmla="*/ 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56" name="Freeform 90"/>
            <p:cNvSpPr/>
            <p:nvPr>
              <p:custDataLst>
                <p:tags r:id="rId43"/>
              </p:custDataLst>
            </p:nvPr>
          </p:nvSpPr>
          <p:spPr bwMode="auto">
            <a:xfrm>
              <a:off x="7699375" y="1330325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57" name="Freeform 91"/>
            <p:cNvSpPr/>
            <p:nvPr>
              <p:custDataLst>
                <p:tags r:id="rId44"/>
              </p:custDataLst>
            </p:nvPr>
          </p:nvSpPr>
          <p:spPr bwMode="auto">
            <a:xfrm>
              <a:off x="7699375" y="1501775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58" name="Freeform 92"/>
            <p:cNvSpPr/>
            <p:nvPr>
              <p:custDataLst>
                <p:tags r:id="rId45"/>
              </p:custDataLst>
            </p:nvPr>
          </p:nvSpPr>
          <p:spPr bwMode="auto">
            <a:xfrm>
              <a:off x="7821613" y="1646238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1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59" name="Freeform 93"/>
            <p:cNvSpPr/>
            <p:nvPr>
              <p:custDataLst>
                <p:tags r:id="rId46"/>
              </p:custDataLst>
            </p:nvPr>
          </p:nvSpPr>
          <p:spPr bwMode="auto">
            <a:xfrm>
              <a:off x="7823200" y="177482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60" name="Freeform 94"/>
            <p:cNvSpPr/>
            <p:nvPr>
              <p:custDataLst>
                <p:tags r:id="rId47"/>
              </p:custDataLst>
            </p:nvPr>
          </p:nvSpPr>
          <p:spPr bwMode="auto">
            <a:xfrm>
              <a:off x="7824788" y="1901825"/>
              <a:ext cx="357188" cy="65087"/>
            </a:xfrm>
            <a:custGeom>
              <a:avLst/>
              <a:gdLst>
                <a:gd name="T0" fmla="*/ 225 w 225"/>
                <a:gd name="T1" fmla="*/ 38 h 41"/>
                <a:gd name="T2" fmla="*/ 0 w 225"/>
                <a:gd name="T3" fmla="*/ 41 h 41"/>
                <a:gd name="T4" fmla="*/ 0 w 225"/>
                <a:gd name="T5" fmla="*/ 2 h 41"/>
                <a:gd name="T6" fmla="*/ 225 w 225"/>
                <a:gd name="T7" fmla="*/ 0 h 41"/>
                <a:gd name="T8" fmla="*/ 225 w 225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61" name="Freeform 95"/>
            <p:cNvSpPr/>
            <p:nvPr>
              <p:custDataLst>
                <p:tags r:id="rId48"/>
              </p:custDataLst>
            </p:nvPr>
          </p:nvSpPr>
          <p:spPr bwMode="auto">
            <a:xfrm>
              <a:off x="7621588" y="3222625"/>
              <a:ext cx="1214438" cy="839787"/>
            </a:xfrm>
            <a:custGeom>
              <a:avLst/>
              <a:gdLst>
                <a:gd name="T0" fmla="*/ 733 w 765"/>
                <a:gd name="T1" fmla="*/ 529 h 529"/>
                <a:gd name="T2" fmla="*/ 32 w 765"/>
                <a:gd name="T3" fmla="*/ 529 h 529"/>
                <a:gd name="T4" fmla="*/ 0 w 765"/>
                <a:gd name="T5" fmla="*/ 497 h 529"/>
                <a:gd name="T6" fmla="*/ 0 w 765"/>
                <a:gd name="T7" fmla="*/ 31 h 529"/>
                <a:gd name="T8" fmla="*/ 32 w 765"/>
                <a:gd name="T9" fmla="*/ 0 h 529"/>
                <a:gd name="T10" fmla="*/ 733 w 765"/>
                <a:gd name="T11" fmla="*/ 0 h 529"/>
                <a:gd name="T12" fmla="*/ 765 w 765"/>
                <a:gd name="T13" fmla="*/ 31 h 529"/>
                <a:gd name="T14" fmla="*/ 765 w 765"/>
                <a:gd name="T15" fmla="*/ 497 h 529"/>
                <a:gd name="T16" fmla="*/ 733 w 765"/>
                <a:gd name="T1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62" name="Rectangle 96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63" name="Rectangle 97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64" name="Freeform 98"/>
            <p:cNvSpPr/>
            <p:nvPr>
              <p:custDataLst>
                <p:tags r:id="rId51"/>
              </p:custDataLst>
            </p:nvPr>
          </p:nvSpPr>
          <p:spPr bwMode="auto">
            <a:xfrm>
              <a:off x="7999413" y="3492500"/>
              <a:ext cx="458788" cy="296862"/>
            </a:xfrm>
            <a:custGeom>
              <a:avLst/>
              <a:gdLst>
                <a:gd name="T0" fmla="*/ 241 w 289"/>
                <a:gd name="T1" fmla="*/ 187 h 187"/>
                <a:gd name="T2" fmla="*/ 48 w 289"/>
                <a:gd name="T3" fmla="*/ 187 h 187"/>
                <a:gd name="T4" fmla="*/ 0 w 289"/>
                <a:gd name="T5" fmla="*/ 139 h 187"/>
                <a:gd name="T6" fmla="*/ 0 w 289"/>
                <a:gd name="T7" fmla="*/ 48 h 187"/>
                <a:gd name="T8" fmla="*/ 48 w 289"/>
                <a:gd name="T9" fmla="*/ 0 h 187"/>
                <a:gd name="T10" fmla="*/ 241 w 289"/>
                <a:gd name="T11" fmla="*/ 0 h 187"/>
                <a:gd name="T12" fmla="*/ 289 w 289"/>
                <a:gd name="T13" fmla="*/ 48 h 187"/>
                <a:gd name="T14" fmla="*/ 289 w 289"/>
                <a:gd name="T15" fmla="*/ 139 h 187"/>
                <a:gd name="T16" fmla="*/ 241 w 289"/>
                <a:gd name="T1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65" name="Freeform 99"/>
            <p:cNvSpPr/>
            <p:nvPr>
              <p:custDataLst>
                <p:tags r:id="rId52"/>
              </p:custDataLst>
            </p:nvPr>
          </p:nvSpPr>
          <p:spPr bwMode="auto">
            <a:xfrm>
              <a:off x="8153400" y="3563938"/>
              <a:ext cx="150813" cy="153987"/>
            </a:xfrm>
            <a:custGeom>
              <a:avLst/>
              <a:gdLst>
                <a:gd name="T0" fmla="*/ 0 w 95"/>
                <a:gd name="T1" fmla="*/ 0 h 97"/>
                <a:gd name="T2" fmla="*/ 0 w 95"/>
                <a:gd name="T3" fmla="*/ 97 h 97"/>
                <a:gd name="T4" fmla="*/ 95 w 95"/>
                <a:gd name="T5" fmla="*/ 48 h 97"/>
                <a:gd name="T6" fmla="*/ 0 w 9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66" name="Freeform 100"/>
            <p:cNvSpPr/>
            <p:nvPr>
              <p:custDataLst>
                <p:tags r:id="rId53"/>
              </p:custDataLst>
            </p:nvPr>
          </p:nvSpPr>
          <p:spPr bwMode="auto">
            <a:xfrm>
              <a:off x="7804150" y="3903663"/>
              <a:ext cx="882650" cy="38100"/>
            </a:xfrm>
            <a:custGeom>
              <a:avLst/>
              <a:gdLst>
                <a:gd name="T0" fmla="*/ 545 w 556"/>
                <a:gd name="T1" fmla="*/ 24 h 24"/>
                <a:gd name="T2" fmla="*/ 11 w 556"/>
                <a:gd name="T3" fmla="*/ 24 h 24"/>
                <a:gd name="T4" fmla="*/ 0 w 556"/>
                <a:gd name="T5" fmla="*/ 13 h 24"/>
                <a:gd name="T6" fmla="*/ 0 w 556"/>
                <a:gd name="T7" fmla="*/ 11 h 24"/>
                <a:gd name="T8" fmla="*/ 11 w 556"/>
                <a:gd name="T9" fmla="*/ 0 h 24"/>
                <a:gd name="T10" fmla="*/ 545 w 556"/>
                <a:gd name="T11" fmla="*/ 0 h 24"/>
                <a:gd name="T12" fmla="*/ 556 w 556"/>
                <a:gd name="T13" fmla="*/ 11 h 24"/>
                <a:gd name="T14" fmla="*/ 556 w 556"/>
                <a:gd name="T15" fmla="*/ 13 h 24"/>
                <a:gd name="T16" fmla="*/ 545 w 55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67" name="Oval 101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68" name="Oval 102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69" name="Freeform 103"/>
            <p:cNvSpPr/>
            <p:nvPr>
              <p:custDataLst>
                <p:tags r:id="rId56"/>
              </p:custDataLst>
            </p:nvPr>
          </p:nvSpPr>
          <p:spPr bwMode="auto">
            <a:xfrm>
              <a:off x="8534400" y="2755900"/>
              <a:ext cx="944563" cy="695325"/>
            </a:xfrm>
            <a:custGeom>
              <a:avLst/>
              <a:gdLst>
                <a:gd name="T0" fmla="*/ 564 w 595"/>
                <a:gd name="T1" fmla="*/ 438 h 438"/>
                <a:gd name="T2" fmla="*/ 32 w 595"/>
                <a:gd name="T3" fmla="*/ 438 h 438"/>
                <a:gd name="T4" fmla="*/ 0 w 595"/>
                <a:gd name="T5" fmla="*/ 406 h 438"/>
                <a:gd name="T6" fmla="*/ 0 w 595"/>
                <a:gd name="T7" fmla="*/ 32 h 438"/>
                <a:gd name="T8" fmla="*/ 32 w 595"/>
                <a:gd name="T9" fmla="*/ 0 h 438"/>
                <a:gd name="T10" fmla="*/ 564 w 595"/>
                <a:gd name="T11" fmla="*/ 0 h 438"/>
                <a:gd name="T12" fmla="*/ 595 w 595"/>
                <a:gd name="T13" fmla="*/ 32 h 438"/>
                <a:gd name="T14" fmla="*/ 595 w 595"/>
                <a:gd name="T15" fmla="*/ 406 h 438"/>
                <a:gd name="T16" fmla="*/ 564 w 595"/>
                <a:gd name="T1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70" name="Rectangle 104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71" name="Rectangle 105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72" name="Rectangle 106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73" name="Rectangle 107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74" name="Rectangle 108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75" name="Rectangle 109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76" name="Rectangle 110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77" name="Freeform 111"/>
            <p:cNvSpPr>
              <a:spLocks noEditPoints="1"/>
            </p:cNvSpPr>
            <p:nvPr>
              <p:custDataLst>
                <p:tags r:id="rId64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78" name="Freeform 112"/>
            <p:cNvSpPr>
              <a:spLocks noEditPoints="1"/>
            </p:cNvSpPr>
            <p:nvPr>
              <p:custDataLst>
                <p:tags r:id="rId65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79" name="Freeform 113"/>
            <p:cNvSpPr>
              <a:spLocks noEditPoints="1"/>
            </p:cNvSpPr>
            <p:nvPr>
              <p:custDataLst>
                <p:tags r:id="rId66"/>
              </p:custDataLst>
            </p:nvPr>
          </p:nvSpPr>
          <p:spPr bwMode="auto">
            <a:xfrm>
              <a:off x="6834188" y="3846513"/>
              <a:ext cx="528638" cy="528637"/>
            </a:xfrm>
            <a:custGeom>
              <a:avLst/>
              <a:gdLst>
                <a:gd name="T0" fmla="*/ 274 w 333"/>
                <a:gd name="T1" fmla="*/ 59 h 333"/>
                <a:gd name="T2" fmla="*/ 59 w 333"/>
                <a:gd name="T3" fmla="*/ 59 h 333"/>
                <a:gd name="T4" fmla="*/ 59 w 333"/>
                <a:gd name="T5" fmla="*/ 273 h 333"/>
                <a:gd name="T6" fmla="*/ 274 w 333"/>
                <a:gd name="T7" fmla="*/ 273 h 333"/>
                <a:gd name="T8" fmla="*/ 274 w 333"/>
                <a:gd name="T9" fmla="*/ 59 h 333"/>
                <a:gd name="T10" fmla="*/ 274 w 333"/>
                <a:gd name="T11" fmla="*/ 59 h 333"/>
                <a:gd name="T12" fmla="*/ 274 w 333"/>
                <a:gd name="T13" fmla="*/ 5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80" name="Freeform 114"/>
            <p:cNvSpPr>
              <a:spLocks noEditPoints="1"/>
            </p:cNvSpPr>
            <p:nvPr>
              <p:custDataLst>
                <p:tags r:id="rId67"/>
              </p:custDataLst>
            </p:nvPr>
          </p:nvSpPr>
          <p:spPr bwMode="auto">
            <a:xfrm>
              <a:off x="6851650" y="3863975"/>
              <a:ext cx="434975" cy="434975"/>
            </a:xfrm>
            <a:custGeom>
              <a:avLst/>
              <a:gdLst>
                <a:gd name="T0" fmla="*/ 86 w 274"/>
                <a:gd name="T1" fmla="*/ 86 h 274"/>
                <a:gd name="T2" fmla="*/ 274 w 274"/>
                <a:gd name="T3" fmla="*/ 72 h 274"/>
                <a:gd name="T4" fmla="*/ 260 w 274"/>
                <a:gd name="T5" fmla="*/ 56 h 274"/>
                <a:gd name="T6" fmla="*/ 56 w 274"/>
                <a:gd name="T7" fmla="*/ 56 h 274"/>
                <a:gd name="T8" fmla="*/ 56 w 274"/>
                <a:gd name="T9" fmla="*/ 260 h 274"/>
                <a:gd name="T10" fmla="*/ 72 w 274"/>
                <a:gd name="T11" fmla="*/ 274 h 274"/>
                <a:gd name="T12" fmla="*/ 86 w 274"/>
                <a:gd name="T13" fmla="*/ 86 h 274"/>
                <a:gd name="T14" fmla="*/ 86 w 274"/>
                <a:gd name="T15" fmla="*/ 86 h 274"/>
                <a:gd name="T16" fmla="*/ 86 w 274"/>
                <a:gd name="T17" fmla="*/ 8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81" name="Freeform 115"/>
            <p:cNvSpPr>
              <a:spLocks noEditPoints="1"/>
            </p:cNvSpPr>
            <p:nvPr>
              <p:custDataLst>
                <p:tags r:id="rId68"/>
              </p:custDataLst>
            </p:nvPr>
          </p:nvSpPr>
          <p:spPr bwMode="auto">
            <a:xfrm>
              <a:off x="7100888" y="4111625"/>
              <a:ext cx="204788" cy="206375"/>
            </a:xfrm>
            <a:custGeom>
              <a:avLst/>
              <a:gdLst>
                <a:gd name="T0" fmla="*/ 114 w 129"/>
                <a:gd name="T1" fmla="*/ 15 h 130"/>
                <a:gd name="T2" fmla="*/ 38 w 129"/>
                <a:gd name="T3" fmla="*/ 39 h 130"/>
                <a:gd name="T4" fmla="*/ 14 w 129"/>
                <a:gd name="T5" fmla="*/ 115 h 130"/>
                <a:gd name="T6" fmla="*/ 90 w 129"/>
                <a:gd name="T7" fmla="*/ 91 h 130"/>
                <a:gd name="T8" fmla="*/ 114 w 129"/>
                <a:gd name="T9" fmla="*/ 15 h 130"/>
                <a:gd name="T10" fmla="*/ 114 w 129"/>
                <a:gd name="T11" fmla="*/ 15 h 130"/>
                <a:gd name="T12" fmla="*/ 114 w 129"/>
                <a:gd name="T1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82" name="Freeform 116"/>
            <p:cNvSpPr>
              <a:spLocks noEditPoints="1"/>
            </p:cNvSpPr>
            <p:nvPr>
              <p:custDataLst>
                <p:tags r:id="rId69"/>
              </p:custDataLst>
            </p:nvPr>
          </p:nvSpPr>
          <p:spPr bwMode="auto">
            <a:xfrm>
              <a:off x="6351588" y="4056063"/>
              <a:ext cx="379413" cy="107950"/>
            </a:xfrm>
            <a:custGeom>
              <a:avLst/>
              <a:gdLst>
                <a:gd name="T0" fmla="*/ 86 w 239"/>
                <a:gd name="T1" fmla="*/ 68 h 68"/>
                <a:gd name="T2" fmla="*/ 0 w 239"/>
                <a:gd name="T3" fmla="*/ 34 h 68"/>
                <a:gd name="T4" fmla="*/ 86 w 239"/>
                <a:gd name="T5" fmla="*/ 0 h 68"/>
                <a:gd name="T6" fmla="*/ 239 w 239"/>
                <a:gd name="T7" fmla="*/ 34 h 68"/>
                <a:gd name="T8" fmla="*/ 86 w 239"/>
                <a:gd name="T9" fmla="*/ 68 h 68"/>
                <a:gd name="T10" fmla="*/ 86 w 239"/>
                <a:gd name="T11" fmla="*/ 68 h 68"/>
                <a:gd name="T12" fmla="*/ 86 w 239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83" name="Freeform 117"/>
            <p:cNvSpPr>
              <a:spLocks noEditPoints="1"/>
            </p:cNvSpPr>
            <p:nvPr>
              <p:custDataLst>
                <p:tags r:id="rId70"/>
              </p:custDataLst>
            </p:nvPr>
          </p:nvSpPr>
          <p:spPr bwMode="auto">
            <a:xfrm>
              <a:off x="6761163" y="3773488"/>
              <a:ext cx="674688" cy="674687"/>
            </a:xfrm>
            <a:custGeom>
              <a:avLst/>
              <a:gdLst>
                <a:gd name="T0" fmla="*/ 425 w 425"/>
                <a:gd name="T1" fmla="*/ 212 h 425"/>
                <a:gd name="T2" fmla="*/ 212 w 425"/>
                <a:gd name="T3" fmla="*/ 0 h 425"/>
                <a:gd name="T4" fmla="*/ 0 w 425"/>
                <a:gd name="T5" fmla="*/ 212 h 425"/>
                <a:gd name="T6" fmla="*/ 212 w 425"/>
                <a:gd name="T7" fmla="*/ 425 h 425"/>
                <a:gd name="T8" fmla="*/ 425 w 425"/>
                <a:gd name="T9" fmla="*/ 212 h 425"/>
                <a:gd name="T10" fmla="*/ 49 w 425"/>
                <a:gd name="T11" fmla="*/ 212 h 425"/>
                <a:gd name="T12" fmla="*/ 212 w 425"/>
                <a:gd name="T13" fmla="*/ 49 h 425"/>
                <a:gd name="T14" fmla="*/ 376 w 425"/>
                <a:gd name="T15" fmla="*/ 212 h 425"/>
                <a:gd name="T16" fmla="*/ 212 w 425"/>
                <a:gd name="T17" fmla="*/ 376 h 425"/>
                <a:gd name="T18" fmla="*/ 49 w 425"/>
                <a:gd name="T19" fmla="*/ 212 h 425"/>
                <a:gd name="T20" fmla="*/ 49 w 425"/>
                <a:gd name="T21" fmla="*/ 212 h 425"/>
                <a:gd name="T22" fmla="*/ 49 w 425"/>
                <a:gd name="T23" fmla="*/ 21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84" name="Freeform 118"/>
            <p:cNvSpPr>
              <a:spLocks noEditPoints="1"/>
            </p:cNvSpPr>
            <p:nvPr>
              <p:custDataLst>
                <p:tags r:id="rId71"/>
              </p:custDataLst>
            </p:nvPr>
          </p:nvSpPr>
          <p:spPr bwMode="auto">
            <a:xfrm>
              <a:off x="6769100" y="3781425"/>
              <a:ext cx="612775" cy="612775"/>
            </a:xfrm>
            <a:custGeom>
              <a:avLst/>
              <a:gdLst>
                <a:gd name="T0" fmla="*/ 223 w 386"/>
                <a:gd name="T1" fmla="*/ 386 h 386"/>
                <a:gd name="T2" fmla="*/ 386 w 386"/>
                <a:gd name="T3" fmla="*/ 223 h 386"/>
                <a:gd name="T4" fmla="*/ 333 w 386"/>
                <a:gd name="T5" fmla="*/ 102 h 386"/>
                <a:gd name="T6" fmla="*/ 376 w 386"/>
                <a:gd name="T7" fmla="*/ 212 h 386"/>
                <a:gd name="T8" fmla="*/ 213 w 386"/>
                <a:gd name="T9" fmla="*/ 376 h 386"/>
                <a:gd name="T10" fmla="*/ 102 w 386"/>
                <a:gd name="T11" fmla="*/ 333 h 386"/>
                <a:gd name="T12" fmla="*/ 223 w 386"/>
                <a:gd name="T13" fmla="*/ 386 h 386"/>
                <a:gd name="T14" fmla="*/ 10 w 386"/>
                <a:gd name="T15" fmla="*/ 223 h 386"/>
                <a:gd name="T16" fmla="*/ 223 w 386"/>
                <a:gd name="T17" fmla="*/ 10 h 386"/>
                <a:gd name="T18" fmla="*/ 368 w 386"/>
                <a:gd name="T19" fmla="*/ 67 h 386"/>
                <a:gd name="T20" fmla="*/ 213 w 386"/>
                <a:gd name="T21" fmla="*/ 0 h 386"/>
                <a:gd name="T22" fmla="*/ 0 w 386"/>
                <a:gd name="T23" fmla="*/ 212 h 386"/>
                <a:gd name="T24" fmla="*/ 68 w 386"/>
                <a:gd name="T25" fmla="*/ 368 h 386"/>
                <a:gd name="T26" fmla="*/ 10 w 386"/>
                <a:gd name="T27" fmla="*/ 223 h 386"/>
                <a:gd name="T28" fmla="*/ 10 w 386"/>
                <a:gd name="T29" fmla="*/ 223 h 386"/>
                <a:gd name="T30" fmla="*/ 10 w 386"/>
                <a:gd name="T31" fmla="*/ 22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85" name="Freeform 119"/>
            <p:cNvSpPr/>
            <p:nvPr>
              <p:custDataLst>
                <p:tags r:id="rId72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178 w 377"/>
                <a:gd name="T1" fmla="*/ 34 h 328"/>
                <a:gd name="T2" fmla="*/ 155 w 377"/>
                <a:gd name="T3" fmla="*/ 11 h 328"/>
                <a:gd name="T4" fmla="*/ 130 w 377"/>
                <a:gd name="T5" fmla="*/ 0 h 328"/>
                <a:gd name="T6" fmla="*/ 34 w 377"/>
                <a:gd name="T7" fmla="*/ 0 h 328"/>
                <a:gd name="T8" fmla="*/ 0 w 377"/>
                <a:gd name="T9" fmla="*/ 35 h 328"/>
                <a:gd name="T10" fmla="*/ 0 w 377"/>
                <a:gd name="T11" fmla="*/ 293 h 328"/>
                <a:gd name="T12" fmla="*/ 34 w 377"/>
                <a:gd name="T13" fmla="*/ 328 h 328"/>
                <a:gd name="T14" fmla="*/ 342 w 377"/>
                <a:gd name="T15" fmla="*/ 328 h 328"/>
                <a:gd name="T16" fmla="*/ 377 w 377"/>
                <a:gd name="T17" fmla="*/ 293 h 328"/>
                <a:gd name="T18" fmla="*/ 377 w 377"/>
                <a:gd name="T19" fmla="*/ 80 h 328"/>
                <a:gd name="T20" fmla="*/ 342 w 377"/>
                <a:gd name="T21" fmla="*/ 45 h 328"/>
                <a:gd name="T22" fmla="*/ 203 w 377"/>
                <a:gd name="T23" fmla="*/ 45 h 328"/>
                <a:gd name="T24" fmla="*/ 178 w 377"/>
                <a:gd name="T25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86" name="Line 120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87" name="Line 121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88" name="Freeform 122"/>
            <p:cNvSpPr>
              <a:spLocks noEditPoints="1"/>
            </p:cNvSpPr>
            <p:nvPr>
              <p:custDataLst>
                <p:tags r:id="rId75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38 w 377"/>
                <a:gd name="T1" fmla="*/ 0 h 328"/>
                <a:gd name="T2" fmla="*/ 34 w 377"/>
                <a:gd name="T3" fmla="*/ 0 h 328"/>
                <a:gd name="T4" fmla="*/ 0 w 377"/>
                <a:gd name="T5" fmla="*/ 35 h 328"/>
                <a:gd name="T6" fmla="*/ 0 w 377"/>
                <a:gd name="T7" fmla="*/ 42 h 328"/>
                <a:gd name="T8" fmla="*/ 38 w 377"/>
                <a:gd name="T9" fmla="*/ 0 h 328"/>
                <a:gd name="T10" fmla="*/ 377 w 377"/>
                <a:gd name="T11" fmla="*/ 80 h 328"/>
                <a:gd name="T12" fmla="*/ 347 w 377"/>
                <a:gd name="T13" fmla="*/ 45 h 328"/>
                <a:gd name="T14" fmla="*/ 377 w 377"/>
                <a:gd name="T15" fmla="*/ 114 h 328"/>
                <a:gd name="T16" fmla="*/ 377 w 377"/>
                <a:gd name="T17" fmla="*/ 80 h 328"/>
                <a:gd name="T18" fmla="*/ 377 w 377"/>
                <a:gd name="T19" fmla="*/ 293 h 328"/>
                <a:gd name="T20" fmla="*/ 377 w 377"/>
                <a:gd name="T21" fmla="*/ 208 h 328"/>
                <a:gd name="T22" fmla="*/ 300 w 377"/>
                <a:gd name="T23" fmla="*/ 328 h 328"/>
                <a:gd name="T24" fmla="*/ 342 w 377"/>
                <a:gd name="T25" fmla="*/ 328 h 328"/>
                <a:gd name="T26" fmla="*/ 377 w 377"/>
                <a:gd name="T27" fmla="*/ 293 h 328"/>
                <a:gd name="T28" fmla="*/ 0 w 377"/>
                <a:gd name="T29" fmla="*/ 281 h 328"/>
                <a:gd name="T30" fmla="*/ 0 w 377"/>
                <a:gd name="T31" fmla="*/ 293 h 328"/>
                <a:gd name="T32" fmla="*/ 34 w 377"/>
                <a:gd name="T33" fmla="*/ 328 h 328"/>
                <a:gd name="T34" fmla="*/ 45 w 377"/>
                <a:gd name="T35" fmla="*/ 328 h 328"/>
                <a:gd name="T36" fmla="*/ 0 w 377"/>
                <a:gd name="T37" fmla="*/ 281 h 328"/>
                <a:gd name="T38" fmla="*/ 0 w 377"/>
                <a:gd name="T39" fmla="*/ 281 h 328"/>
                <a:gd name="T40" fmla="*/ 0 w 377"/>
                <a:gd name="T41" fmla="*/ 28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89" name="Freeform 123"/>
            <p:cNvSpPr>
              <a:spLocks noEditPoints="1"/>
            </p:cNvSpPr>
            <p:nvPr>
              <p:custDataLst>
                <p:tags r:id="rId76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64 w 377"/>
                <a:gd name="T1" fmla="*/ 0 h 328"/>
                <a:gd name="T2" fmla="*/ 38 w 377"/>
                <a:gd name="T3" fmla="*/ 0 h 328"/>
                <a:gd name="T4" fmla="*/ 0 w 377"/>
                <a:gd name="T5" fmla="*/ 42 h 328"/>
                <a:gd name="T6" fmla="*/ 0 w 377"/>
                <a:gd name="T7" fmla="*/ 73 h 328"/>
                <a:gd name="T8" fmla="*/ 64 w 377"/>
                <a:gd name="T9" fmla="*/ 0 h 328"/>
                <a:gd name="T10" fmla="*/ 0 w 377"/>
                <a:gd name="T11" fmla="*/ 229 h 328"/>
                <a:gd name="T12" fmla="*/ 0 w 377"/>
                <a:gd name="T13" fmla="*/ 281 h 328"/>
                <a:gd name="T14" fmla="*/ 45 w 377"/>
                <a:gd name="T15" fmla="*/ 328 h 328"/>
                <a:gd name="T16" fmla="*/ 123 w 377"/>
                <a:gd name="T17" fmla="*/ 328 h 328"/>
                <a:gd name="T18" fmla="*/ 0 w 377"/>
                <a:gd name="T19" fmla="*/ 229 h 328"/>
                <a:gd name="T20" fmla="*/ 377 w 377"/>
                <a:gd name="T21" fmla="*/ 208 h 328"/>
                <a:gd name="T22" fmla="*/ 377 w 377"/>
                <a:gd name="T23" fmla="*/ 114 h 328"/>
                <a:gd name="T24" fmla="*/ 347 w 377"/>
                <a:gd name="T25" fmla="*/ 45 h 328"/>
                <a:gd name="T26" fmla="*/ 342 w 377"/>
                <a:gd name="T27" fmla="*/ 45 h 328"/>
                <a:gd name="T28" fmla="*/ 310 w 377"/>
                <a:gd name="T29" fmla="*/ 45 h 328"/>
                <a:gd name="T30" fmla="*/ 345 w 377"/>
                <a:gd name="T31" fmla="*/ 151 h 328"/>
                <a:gd name="T32" fmla="*/ 204 w 377"/>
                <a:gd name="T33" fmla="*/ 328 h 328"/>
                <a:gd name="T34" fmla="*/ 300 w 377"/>
                <a:gd name="T35" fmla="*/ 328 h 328"/>
                <a:gd name="T36" fmla="*/ 377 w 377"/>
                <a:gd name="T37" fmla="*/ 208 h 328"/>
                <a:gd name="T38" fmla="*/ 377 w 377"/>
                <a:gd name="T39" fmla="*/ 208 h 328"/>
                <a:gd name="T40" fmla="*/ 377 w 377"/>
                <a:gd name="T41" fmla="*/ 20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90" name="Freeform 124"/>
            <p:cNvSpPr>
              <a:spLocks noEditPoints="1"/>
            </p:cNvSpPr>
            <p:nvPr>
              <p:custDataLst>
                <p:tags r:id="rId77"/>
              </p:custDataLst>
            </p:nvPr>
          </p:nvSpPr>
          <p:spPr bwMode="auto">
            <a:xfrm>
              <a:off x="6119813" y="1795463"/>
              <a:ext cx="547688" cy="520700"/>
            </a:xfrm>
            <a:custGeom>
              <a:avLst/>
              <a:gdLst>
                <a:gd name="T0" fmla="*/ 345 w 345"/>
                <a:gd name="T1" fmla="*/ 151 h 328"/>
                <a:gd name="T2" fmla="*/ 310 w 345"/>
                <a:gd name="T3" fmla="*/ 45 h 328"/>
                <a:gd name="T4" fmla="*/ 272 w 345"/>
                <a:gd name="T5" fmla="*/ 45 h 328"/>
                <a:gd name="T6" fmla="*/ 307 w 345"/>
                <a:gd name="T7" fmla="*/ 141 h 328"/>
                <a:gd name="T8" fmla="*/ 154 w 345"/>
                <a:gd name="T9" fmla="*/ 294 h 328"/>
                <a:gd name="T10" fmla="*/ 2 w 345"/>
                <a:gd name="T11" fmla="*/ 141 h 328"/>
                <a:gd name="T12" fmla="*/ 98 w 345"/>
                <a:gd name="T13" fmla="*/ 0 h 328"/>
                <a:gd name="T14" fmla="*/ 64 w 345"/>
                <a:gd name="T15" fmla="*/ 0 h 328"/>
                <a:gd name="T16" fmla="*/ 0 w 345"/>
                <a:gd name="T17" fmla="*/ 73 h 328"/>
                <a:gd name="T18" fmla="*/ 0 w 345"/>
                <a:gd name="T19" fmla="*/ 229 h 328"/>
                <a:gd name="T20" fmla="*/ 123 w 345"/>
                <a:gd name="T21" fmla="*/ 328 h 328"/>
                <a:gd name="T22" fmla="*/ 204 w 345"/>
                <a:gd name="T23" fmla="*/ 328 h 328"/>
                <a:gd name="T24" fmla="*/ 345 w 345"/>
                <a:gd name="T25" fmla="*/ 151 h 328"/>
                <a:gd name="T26" fmla="*/ 345 w 345"/>
                <a:gd name="T27" fmla="*/ 151 h 328"/>
                <a:gd name="T28" fmla="*/ 345 w 345"/>
                <a:gd name="T29" fmla="*/ 15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91" name="Freeform 125"/>
            <p:cNvSpPr>
              <a:spLocks noEditPoints="1"/>
            </p:cNvSpPr>
            <p:nvPr>
              <p:custDataLst>
                <p:tags r:id="rId78"/>
              </p:custDataLst>
            </p:nvPr>
          </p:nvSpPr>
          <p:spPr bwMode="auto">
            <a:xfrm>
              <a:off x="6122988" y="1795463"/>
              <a:ext cx="484188" cy="466725"/>
            </a:xfrm>
            <a:custGeom>
              <a:avLst/>
              <a:gdLst>
                <a:gd name="T0" fmla="*/ 0 w 305"/>
                <a:gd name="T1" fmla="*/ 141 h 294"/>
                <a:gd name="T2" fmla="*/ 152 w 305"/>
                <a:gd name="T3" fmla="*/ 294 h 294"/>
                <a:gd name="T4" fmla="*/ 305 w 305"/>
                <a:gd name="T5" fmla="*/ 141 h 294"/>
                <a:gd name="T6" fmla="*/ 270 w 305"/>
                <a:gd name="T7" fmla="*/ 45 h 294"/>
                <a:gd name="T8" fmla="*/ 232 w 305"/>
                <a:gd name="T9" fmla="*/ 45 h 294"/>
                <a:gd name="T10" fmla="*/ 267 w 305"/>
                <a:gd name="T11" fmla="*/ 132 h 294"/>
                <a:gd name="T12" fmla="*/ 144 w 305"/>
                <a:gd name="T13" fmla="*/ 255 h 294"/>
                <a:gd name="T14" fmla="*/ 20 w 305"/>
                <a:gd name="T15" fmla="*/ 132 h 294"/>
                <a:gd name="T16" fmla="*/ 144 w 305"/>
                <a:gd name="T17" fmla="*/ 8 h 294"/>
                <a:gd name="T18" fmla="*/ 151 w 305"/>
                <a:gd name="T19" fmla="*/ 8 h 294"/>
                <a:gd name="T20" fmla="*/ 128 w 305"/>
                <a:gd name="T21" fmla="*/ 0 h 294"/>
                <a:gd name="T22" fmla="*/ 96 w 305"/>
                <a:gd name="T23" fmla="*/ 0 h 294"/>
                <a:gd name="T24" fmla="*/ 0 w 305"/>
                <a:gd name="T25" fmla="*/ 141 h 294"/>
                <a:gd name="T26" fmla="*/ 0 w 305"/>
                <a:gd name="T27" fmla="*/ 141 h 294"/>
                <a:gd name="T28" fmla="*/ 0 w 305"/>
                <a:gd name="T29" fmla="*/ 14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92" name="Freeform 126"/>
            <p:cNvSpPr>
              <a:spLocks noEditPoints="1"/>
            </p:cNvSpPr>
            <p:nvPr>
              <p:custDataLst>
                <p:tags r:id="rId79"/>
              </p:custDataLst>
            </p:nvPr>
          </p:nvSpPr>
          <p:spPr bwMode="auto">
            <a:xfrm>
              <a:off x="6154738" y="1808163"/>
              <a:ext cx="392113" cy="392112"/>
            </a:xfrm>
            <a:custGeom>
              <a:avLst/>
              <a:gdLst>
                <a:gd name="T0" fmla="*/ 0 w 247"/>
                <a:gd name="T1" fmla="*/ 124 h 247"/>
                <a:gd name="T2" fmla="*/ 124 w 247"/>
                <a:gd name="T3" fmla="*/ 247 h 247"/>
                <a:gd name="T4" fmla="*/ 247 w 247"/>
                <a:gd name="T5" fmla="*/ 124 h 247"/>
                <a:gd name="T6" fmla="*/ 212 w 247"/>
                <a:gd name="T7" fmla="*/ 37 h 247"/>
                <a:gd name="T8" fmla="*/ 181 w 247"/>
                <a:gd name="T9" fmla="*/ 37 h 247"/>
                <a:gd name="T10" fmla="*/ 156 w 247"/>
                <a:gd name="T11" fmla="*/ 26 h 247"/>
                <a:gd name="T12" fmla="*/ 133 w 247"/>
                <a:gd name="T13" fmla="*/ 3 h 247"/>
                <a:gd name="T14" fmla="*/ 131 w 247"/>
                <a:gd name="T15" fmla="*/ 0 h 247"/>
                <a:gd name="T16" fmla="*/ 124 w 247"/>
                <a:gd name="T17" fmla="*/ 0 h 247"/>
                <a:gd name="T18" fmla="*/ 0 w 247"/>
                <a:gd name="T19" fmla="*/ 124 h 247"/>
                <a:gd name="T20" fmla="*/ 209 w 247"/>
                <a:gd name="T21" fmla="*/ 114 h 247"/>
                <a:gd name="T22" fmla="*/ 115 w 247"/>
                <a:gd name="T23" fmla="*/ 209 h 247"/>
                <a:gd name="T24" fmla="*/ 20 w 247"/>
                <a:gd name="T25" fmla="*/ 114 h 247"/>
                <a:gd name="T26" fmla="*/ 115 w 247"/>
                <a:gd name="T27" fmla="*/ 19 h 247"/>
                <a:gd name="T28" fmla="*/ 209 w 247"/>
                <a:gd name="T29" fmla="*/ 114 h 247"/>
                <a:gd name="T30" fmla="*/ 209 w 247"/>
                <a:gd name="T31" fmla="*/ 114 h 247"/>
                <a:gd name="T32" fmla="*/ 209 w 247"/>
                <a:gd name="T33" fmla="*/ 11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93" name="Freeform 127"/>
            <p:cNvSpPr>
              <a:spLocks noEditPoints="1"/>
            </p:cNvSpPr>
            <p:nvPr>
              <p:custDataLst>
                <p:tags r:id="rId80"/>
              </p:custDataLst>
            </p:nvPr>
          </p:nvSpPr>
          <p:spPr bwMode="auto">
            <a:xfrm>
              <a:off x="6186488" y="1838325"/>
              <a:ext cx="300038" cy="301625"/>
            </a:xfrm>
            <a:custGeom>
              <a:avLst/>
              <a:gdLst>
                <a:gd name="T0" fmla="*/ 0 w 189"/>
                <a:gd name="T1" fmla="*/ 95 h 190"/>
                <a:gd name="T2" fmla="*/ 95 w 189"/>
                <a:gd name="T3" fmla="*/ 190 h 190"/>
                <a:gd name="T4" fmla="*/ 189 w 189"/>
                <a:gd name="T5" fmla="*/ 95 h 190"/>
                <a:gd name="T6" fmla="*/ 95 w 189"/>
                <a:gd name="T7" fmla="*/ 0 h 190"/>
                <a:gd name="T8" fmla="*/ 0 w 189"/>
                <a:gd name="T9" fmla="*/ 95 h 190"/>
                <a:gd name="T10" fmla="*/ 152 w 189"/>
                <a:gd name="T11" fmla="*/ 85 h 190"/>
                <a:gd name="T12" fmla="*/ 86 w 189"/>
                <a:gd name="T13" fmla="*/ 151 h 190"/>
                <a:gd name="T14" fmla="*/ 20 w 189"/>
                <a:gd name="T15" fmla="*/ 85 h 190"/>
                <a:gd name="T16" fmla="*/ 86 w 189"/>
                <a:gd name="T17" fmla="*/ 19 h 190"/>
                <a:gd name="T18" fmla="*/ 152 w 189"/>
                <a:gd name="T19" fmla="*/ 85 h 190"/>
                <a:gd name="T20" fmla="*/ 152 w 189"/>
                <a:gd name="T21" fmla="*/ 85 h 190"/>
                <a:gd name="T22" fmla="*/ 152 w 189"/>
                <a:gd name="T23" fmla="*/ 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94" name="Freeform 128"/>
            <p:cNvSpPr>
              <a:spLocks noEditPoints="1"/>
            </p:cNvSpPr>
            <p:nvPr>
              <p:custDataLst>
                <p:tags r:id="rId81"/>
              </p:custDataLst>
            </p:nvPr>
          </p:nvSpPr>
          <p:spPr bwMode="auto">
            <a:xfrm>
              <a:off x="6211888" y="1825625"/>
              <a:ext cx="120650" cy="26987"/>
            </a:xfrm>
            <a:custGeom>
              <a:avLst/>
              <a:gdLst>
                <a:gd name="T0" fmla="*/ 67 w 76"/>
                <a:gd name="T1" fmla="*/ 17 h 17"/>
                <a:gd name="T2" fmla="*/ 9 w 76"/>
                <a:gd name="T3" fmla="*/ 17 h 17"/>
                <a:gd name="T4" fmla="*/ 0 w 76"/>
                <a:gd name="T5" fmla="*/ 9 h 17"/>
                <a:gd name="T6" fmla="*/ 9 w 76"/>
                <a:gd name="T7" fmla="*/ 0 h 17"/>
                <a:gd name="T8" fmla="*/ 67 w 76"/>
                <a:gd name="T9" fmla="*/ 0 h 17"/>
                <a:gd name="T10" fmla="*/ 76 w 76"/>
                <a:gd name="T11" fmla="*/ 9 h 17"/>
                <a:gd name="T12" fmla="*/ 67 w 76"/>
                <a:gd name="T13" fmla="*/ 17 h 17"/>
                <a:gd name="T14" fmla="*/ 67 w 76"/>
                <a:gd name="T15" fmla="*/ 17 h 17"/>
                <a:gd name="T16" fmla="*/ 67 w 7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95" name="Freeform 129"/>
            <p:cNvSpPr>
              <a:spLocks noEditPoints="1"/>
            </p:cNvSpPr>
            <p:nvPr>
              <p:custDataLst>
                <p:tags r:id="rId82"/>
              </p:custDataLst>
            </p:nvPr>
          </p:nvSpPr>
          <p:spPr bwMode="auto">
            <a:xfrm>
              <a:off x="6159500" y="1825625"/>
              <a:ext cx="34925" cy="26987"/>
            </a:xfrm>
            <a:custGeom>
              <a:avLst/>
              <a:gdLst>
                <a:gd name="T0" fmla="*/ 14 w 22"/>
                <a:gd name="T1" fmla="*/ 17 h 17"/>
                <a:gd name="T2" fmla="*/ 9 w 22"/>
                <a:gd name="T3" fmla="*/ 17 h 17"/>
                <a:gd name="T4" fmla="*/ 0 w 22"/>
                <a:gd name="T5" fmla="*/ 9 h 17"/>
                <a:gd name="T6" fmla="*/ 9 w 22"/>
                <a:gd name="T7" fmla="*/ 0 h 17"/>
                <a:gd name="T8" fmla="*/ 14 w 22"/>
                <a:gd name="T9" fmla="*/ 0 h 17"/>
                <a:gd name="T10" fmla="*/ 22 w 22"/>
                <a:gd name="T11" fmla="*/ 9 h 17"/>
                <a:gd name="T12" fmla="*/ 14 w 22"/>
                <a:gd name="T13" fmla="*/ 17 h 17"/>
                <a:gd name="T14" fmla="*/ 14 w 22"/>
                <a:gd name="T15" fmla="*/ 17 h 17"/>
                <a:gd name="T16" fmla="*/ 14 w 22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96" name="Freeform 130"/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9105900" y="1592263"/>
              <a:ext cx="666750" cy="666750"/>
            </a:xfrm>
            <a:custGeom>
              <a:avLst/>
              <a:gdLst>
                <a:gd name="T0" fmla="*/ 123 w 420"/>
                <a:gd name="T1" fmla="*/ 0 h 420"/>
                <a:gd name="T2" fmla="*/ 1 w 420"/>
                <a:gd name="T3" fmla="*/ 122 h 420"/>
                <a:gd name="T4" fmla="*/ 0 w 420"/>
                <a:gd name="T5" fmla="*/ 124 h 420"/>
                <a:gd name="T6" fmla="*/ 296 w 420"/>
                <a:gd name="T7" fmla="*/ 420 h 420"/>
                <a:gd name="T8" fmla="*/ 298 w 420"/>
                <a:gd name="T9" fmla="*/ 419 h 420"/>
                <a:gd name="T10" fmla="*/ 420 w 420"/>
                <a:gd name="T11" fmla="*/ 297 h 420"/>
                <a:gd name="T12" fmla="*/ 123 w 420"/>
                <a:gd name="T13" fmla="*/ 0 h 420"/>
                <a:gd name="T14" fmla="*/ 123 w 420"/>
                <a:gd name="T15" fmla="*/ 0 h 420"/>
                <a:gd name="T16" fmla="*/ 123 w 420"/>
                <a:gd name="T1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97" name="Freeform 131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9075738" y="1498600"/>
              <a:ext cx="785813" cy="790575"/>
            </a:xfrm>
            <a:custGeom>
              <a:avLst/>
              <a:gdLst>
                <a:gd name="T0" fmla="*/ 470 w 495"/>
                <a:gd name="T1" fmla="*/ 348 h 498"/>
                <a:gd name="T2" fmla="*/ 477 w 495"/>
                <a:gd name="T3" fmla="*/ 341 h 498"/>
                <a:gd name="T4" fmla="*/ 488 w 495"/>
                <a:gd name="T5" fmla="*/ 317 h 498"/>
                <a:gd name="T6" fmla="*/ 488 w 495"/>
                <a:gd name="T7" fmla="*/ 317 h 498"/>
                <a:gd name="T8" fmla="*/ 480 w 495"/>
                <a:gd name="T9" fmla="*/ 281 h 498"/>
                <a:gd name="T10" fmla="*/ 485 w 495"/>
                <a:gd name="T11" fmla="*/ 277 h 498"/>
                <a:gd name="T12" fmla="*/ 485 w 495"/>
                <a:gd name="T13" fmla="*/ 241 h 498"/>
                <a:gd name="T14" fmla="*/ 469 w 495"/>
                <a:gd name="T15" fmla="*/ 225 h 498"/>
                <a:gd name="T16" fmla="*/ 435 w 495"/>
                <a:gd name="T17" fmla="*/ 69 h 498"/>
                <a:gd name="T18" fmla="*/ 434 w 495"/>
                <a:gd name="T19" fmla="*/ 64 h 498"/>
                <a:gd name="T20" fmla="*/ 429 w 495"/>
                <a:gd name="T21" fmla="*/ 63 h 498"/>
                <a:gd name="T22" fmla="*/ 314 w 495"/>
                <a:gd name="T23" fmla="*/ 37 h 498"/>
                <a:gd name="T24" fmla="*/ 271 w 495"/>
                <a:gd name="T25" fmla="*/ 28 h 498"/>
                <a:gd name="T26" fmla="*/ 253 w 495"/>
                <a:gd name="T27" fmla="*/ 9 h 498"/>
                <a:gd name="T28" fmla="*/ 218 w 495"/>
                <a:gd name="T29" fmla="*/ 9 h 498"/>
                <a:gd name="T30" fmla="*/ 212 w 495"/>
                <a:gd name="T31" fmla="*/ 16 h 498"/>
                <a:gd name="T32" fmla="*/ 185 w 495"/>
                <a:gd name="T33" fmla="*/ 11 h 498"/>
                <a:gd name="T34" fmla="*/ 148 w 495"/>
                <a:gd name="T35" fmla="*/ 30 h 498"/>
                <a:gd name="T36" fmla="*/ 8 w 495"/>
                <a:gd name="T37" fmla="*/ 170 h 498"/>
                <a:gd name="T38" fmla="*/ 6 w 495"/>
                <a:gd name="T39" fmla="*/ 194 h 498"/>
                <a:gd name="T40" fmla="*/ 304 w 495"/>
                <a:gd name="T41" fmla="*/ 492 h 498"/>
                <a:gd name="T42" fmla="*/ 328 w 495"/>
                <a:gd name="T43" fmla="*/ 490 h 498"/>
                <a:gd name="T44" fmla="*/ 470 w 495"/>
                <a:gd name="T45" fmla="*/ 348 h 498"/>
                <a:gd name="T46" fmla="*/ 315 w 495"/>
                <a:gd name="T47" fmla="*/ 479 h 498"/>
                <a:gd name="T48" fmla="*/ 19 w 495"/>
                <a:gd name="T49" fmla="*/ 183 h 498"/>
                <a:gd name="T50" fmla="*/ 20 w 495"/>
                <a:gd name="T51" fmla="*/ 181 h 498"/>
                <a:gd name="T52" fmla="*/ 142 w 495"/>
                <a:gd name="T53" fmla="*/ 59 h 498"/>
                <a:gd name="T54" fmla="*/ 439 w 495"/>
                <a:gd name="T55" fmla="*/ 356 h 498"/>
                <a:gd name="T56" fmla="*/ 317 w 495"/>
                <a:gd name="T57" fmla="*/ 478 h 498"/>
                <a:gd name="T58" fmla="*/ 315 w 495"/>
                <a:gd name="T59" fmla="*/ 479 h 498"/>
                <a:gd name="T60" fmla="*/ 197 w 495"/>
                <a:gd name="T61" fmla="*/ 30 h 498"/>
                <a:gd name="T62" fmla="*/ 167 w 495"/>
                <a:gd name="T63" fmla="*/ 61 h 498"/>
                <a:gd name="T64" fmla="*/ 154 w 495"/>
                <a:gd name="T65" fmla="*/ 48 h 498"/>
                <a:gd name="T66" fmla="*/ 159 w 495"/>
                <a:gd name="T67" fmla="*/ 42 h 498"/>
                <a:gd name="T68" fmla="*/ 160 w 495"/>
                <a:gd name="T69" fmla="*/ 42 h 498"/>
                <a:gd name="T70" fmla="*/ 185 w 495"/>
                <a:gd name="T71" fmla="*/ 28 h 498"/>
                <a:gd name="T72" fmla="*/ 197 w 495"/>
                <a:gd name="T73" fmla="*/ 30 h 498"/>
                <a:gd name="T74" fmla="*/ 241 w 495"/>
                <a:gd name="T75" fmla="*/ 21 h 498"/>
                <a:gd name="T76" fmla="*/ 473 w 495"/>
                <a:gd name="T77" fmla="*/ 253 h 498"/>
                <a:gd name="T78" fmla="*/ 473 w 495"/>
                <a:gd name="T79" fmla="*/ 264 h 498"/>
                <a:gd name="T80" fmla="*/ 419 w 495"/>
                <a:gd name="T81" fmla="*/ 318 h 498"/>
                <a:gd name="T82" fmla="*/ 399 w 495"/>
                <a:gd name="T83" fmla="*/ 298 h 498"/>
                <a:gd name="T84" fmla="*/ 399 w 495"/>
                <a:gd name="T85" fmla="*/ 281 h 498"/>
                <a:gd name="T86" fmla="*/ 221 w 495"/>
                <a:gd name="T87" fmla="*/ 104 h 498"/>
                <a:gd name="T88" fmla="*/ 205 w 495"/>
                <a:gd name="T89" fmla="*/ 103 h 498"/>
                <a:gd name="T90" fmla="*/ 176 w 495"/>
                <a:gd name="T91" fmla="*/ 75 h 498"/>
                <a:gd name="T92" fmla="*/ 230 w 495"/>
                <a:gd name="T93" fmla="*/ 21 h 498"/>
                <a:gd name="T94" fmla="*/ 241 w 495"/>
                <a:gd name="T95" fmla="*/ 21 h 498"/>
                <a:gd name="T96" fmla="*/ 420 w 495"/>
                <a:gd name="T97" fmla="*/ 78 h 498"/>
                <a:gd name="T98" fmla="*/ 447 w 495"/>
                <a:gd name="T99" fmla="*/ 203 h 498"/>
                <a:gd name="T100" fmla="*/ 293 w 495"/>
                <a:gd name="T101" fmla="*/ 50 h 498"/>
                <a:gd name="T102" fmla="*/ 311 w 495"/>
                <a:gd name="T103" fmla="*/ 54 h 498"/>
                <a:gd name="T104" fmla="*/ 420 w 495"/>
                <a:gd name="T105" fmla="*/ 78 h 498"/>
                <a:gd name="T106" fmla="*/ 466 w 495"/>
                <a:gd name="T107" fmla="*/ 328 h 498"/>
                <a:gd name="T108" fmla="*/ 465 w 495"/>
                <a:gd name="T109" fmla="*/ 328 h 498"/>
                <a:gd name="T110" fmla="*/ 450 w 495"/>
                <a:gd name="T111" fmla="*/ 344 h 498"/>
                <a:gd name="T112" fmla="*/ 434 w 495"/>
                <a:gd name="T113" fmla="*/ 328 h 498"/>
                <a:gd name="T114" fmla="*/ 466 w 495"/>
                <a:gd name="T115" fmla="*/ 295 h 498"/>
                <a:gd name="T116" fmla="*/ 471 w 495"/>
                <a:gd name="T117" fmla="*/ 319 h 498"/>
                <a:gd name="T118" fmla="*/ 466 w 495"/>
                <a:gd name="T119" fmla="*/ 328 h 498"/>
                <a:gd name="T120" fmla="*/ 466 w 495"/>
                <a:gd name="T121" fmla="*/ 328 h 498"/>
                <a:gd name="T122" fmla="*/ 466 w 495"/>
                <a:gd name="T123" fmla="*/ 3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98" name="Freeform 132"/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9320213" y="1543050"/>
              <a:ext cx="503238" cy="501650"/>
            </a:xfrm>
            <a:custGeom>
              <a:avLst/>
              <a:gdLst>
                <a:gd name="T0" fmla="*/ 293 w 317"/>
                <a:gd name="T1" fmla="*/ 175 h 316"/>
                <a:gd name="T2" fmla="*/ 266 w 317"/>
                <a:gd name="T3" fmla="*/ 50 h 316"/>
                <a:gd name="T4" fmla="*/ 157 w 317"/>
                <a:gd name="T5" fmla="*/ 26 h 316"/>
                <a:gd name="T6" fmla="*/ 139 w 317"/>
                <a:gd name="T7" fmla="*/ 22 h 316"/>
                <a:gd name="T8" fmla="*/ 293 w 317"/>
                <a:gd name="T9" fmla="*/ 175 h 316"/>
                <a:gd name="T10" fmla="*/ 280 w 317"/>
                <a:gd name="T11" fmla="*/ 300 h 316"/>
                <a:gd name="T12" fmla="*/ 296 w 317"/>
                <a:gd name="T13" fmla="*/ 316 h 316"/>
                <a:gd name="T14" fmla="*/ 311 w 317"/>
                <a:gd name="T15" fmla="*/ 300 h 316"/>
                <a:gd name="T16" fmla="*/ 312 w 317"/>
                <a:gd name="T17" fmla="*/ 300 h 316"/>
                <a:gd name="T18" fmla="*/ 317 w 317"/>
                <a:gd name="T19" fmla="*/ 291 h 316"/>
                <a:gd name="T20" fmla="*/ 312 w 317"/>
                <a:gd name="T21" fmla="*/ 267 h 316"/>
                <a:gd name="T22" fmla="*/ 280 w 317"/>
                <a:gd name="T23" fmla="*/ 300 h 316"/>
                <a:gd name="T24" fmla="*/ 6 w 317"/>
                <a:gd name="T25" fmla="*/ 14 h 316"/>
                <a:gd name="T26" fmla="*/ 5 w 317"/>
                <a:gd name="T27" fmla="*/ 14 h 316"/>
                <a:gd name="T28" fmla="*/ 0 w 317"/>
                <a:gd name="T29" fmla="*/ 20 h 316"/>
                <a:gd name="T30" fmla="*/ 13 w 317"/>
                <a:gd name="T31" fmla="*/ 33 h 316"/>
                <a:gd name="T32" fmla="*/ 43 w 317"/>
                <a:gd name="T33" fmla="*/ 2 h 316"/>
                <a:gd name="T34" fmla="*/ 31 w 317"/>
                <a:gd name="T35" fmla="*/ 0 h 316"/>
                <a:gd name="T36" fmla="*/ 6 w 317"/>
                <a:gd name="T37" fmla="*/ 14 h 316"/>
                <a:gd name="T38" fmla="*/ 6 w 317"/>
                <a:gd name="T39" fmla="*/ 14 h 316"/>
                <a:gd name="T40" fmla="*/ 6 w 317"/>
                <a:gd name="T41" fmla="*/ 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99" name="Freeform 133"/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9355138" y="1527175"/>
              <a:ext cx="476250" cy="476250"/>
            </a:xfrm>
            <a:custGeom>
              <a:avLst/>
              <a:gdLst>
                <a:gd name="T0" fmla="*/ 0 w 300"/>
                <a:gd name="T1" fmla="*/ 57 h 300"/>
                <a:gd name="T2" fmla="*/ 29 w 300"/>
                <a:gd name="T3" fmla="*/ 85 h 300"/>
                <a:gd name="T4" fmla="*/ 45 w 300"/>
                <a:gd name="T5" fmla="*/ 86 h 300"/>
                <a:gd name="T6" fmla="*/ 223 w 300"/>
                <a:gd name="T7" fmla="*/ 263 h 300"/>
                <a:gd name="T8" fmla="*/ 223 w 300"/>
                <a:gd name="T9" fmla="*/ 280 h 300"/>
                <a:gd name="T10" fmla="*/ 243 w 300"/>
                <a:gd name="T11" fmla="*/ 300 h 300"/>
                <a:gd name="T12" fmla="*/ 297 w 300"/>
                <a:gd name="T13" fmla="*/ 246 h 300"/>
                <a:gd name="T14" fmla="*/ 297 w 300"/>
                <a:gd name="T15" fmla="*/ 235 h 300"/>
                <a:gd name="T16" fmla="*/ 65 w 300"/>
                <a:gd name="T17" fmla="*/ 3 h 300"/>
                <a:gd name="T18" fmla="*/ 54 w 300"/>
                <a:gd name="T19" fmla="*/ 3 h 300"/>
                <a:gd name="T20" fmla="*/ 0 w 300"/>
                <a:gd name="T21" fmla="*/ 57 h 300"/>
                <a:gd name="T22" fmla="*/ 253 w 300"/>
                <a:gd name="T23" fmla="*/ 251 h 300"/>
                <a:gd name="T24" fmla="*/ 236 w 300"/>
                <a:gd name="T25" fmla="*/ 251 h 300"/>
                <a:gd name="T26" fmla="*/ 58 w 300"/>
                <a:gd name="T27" fmla="*/ 73 h 300"/>
                <a:gd name="T28" fmla="*/ 58 w 300"/>
                <a:gd name="T29" fmla="*/ 56 h 300"/>
                <a:gd name="T30" fmla="*/ 58 w 300"/>
                <a:gd name="T31" fmla="*/ 56 h 300"/>
                <a:gd name="T32" fmla="*/ 75 w 300"/>
                <a:gd name="T33" fmla="*/ 56 h 300"/>
                <a:gd name="T34" fmla="*/ 253 w 300"/>
                <a:gd name="T35" fmla="*/ 234 h 300"/>
                <a:gd name="T36" fmla="*/ 253 w 300"/>
                <a:gd name="T37" fmla="*/ 251 h 300"/>
                <a:gd name="T38" fmla="*/ 253 w 300"/>
                <a:gd name="T39" fmla="*/ 251 h 300"/>
                <a:gd name="T40" fmla="*/ 253 w 300"/>
                <a:gd name="T41" fmla="*/ 25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00" name="Freeform 134"/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9440863" y="1608138"/>
              <a:ext cx="322263" cy="323850"/>
            </a:xfrm>
            <a:custGeom>
              <a:avLst/>
              <a:gdLst>
                <a:gd name="T0" fmla="*/ 199 w 203"/>
                <a:gd name="T1" fmla="*/ 200 h 204"/>
                <a:gd name="T2" fmla="*/ 199 w 203"/>
                <a:gd name="T3" fmla="*/ 183 h 204"/>
                <a:gd name="T4" fmla="*/ 21 w 203"/>
                <a:gd name="T5" fmla="*/ 5 h 204"/>
                <a:gd name="T6" fmla="*/ 4 w 203"/>
                <a:gd name="T7" fmla="*/ 5 h 204"/>
                <a:gd name="T8" fmla="*/ 4 w 203"/>
                <a:gd name="T9" fmla="*/ 5 h 204"/>
                <a:gd name="T10" fmla="*/ 4 w 203"/>
                <a:gd name="T11" fmla="*/ 22 h 204"/>
                <a:gd name="T12" fmla="*/ 182 w 203"/>
                <a:gd name="T13" fmla="*/ 200 h 204"/>
                <a:gd name="T14" fmla="*/ 199 w 203"/>
                <a:gd name="T15" fmla="*/ 200 h 204"/>
                <a:gd name="T16" fmla="*/ 199 w 203"/>
                <a:gd name="T17" fmla="*/ 200 h 204"/>
                <a:gd name="T18" fmla="*/ 199 w 203"/>
                <a:gd name="T19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01" name="Freeform 135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02" name="Freeform 136"/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03" name="Freeform 137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04" name="Freeform 138"/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05" name="Freeform 139"/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06" name="Freeform 140"/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07" name="Freeform 141"/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08" name="Freeform 142"/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09" name="Freeform 143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10" name="Freeform 144"/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11" name="Freeform 145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12" name="Freeform 146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13" name="Freeform 147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9744075" y="1862138"/>
              <a:ext cx="642938" cy="641350"/>
            </a:xfrm>
            <a:custGeom>
              <a:avLst/>
              <a:gdLst>
                <a:gd name="T0" fmla="*/ 48 w 405"/>
                <a:gd name="T1" fmla="*/ 404 h 404"/>
                <a:gd name="T2" fmla="*/ 34 w 405"/>
                <a:gd name="T3" fmla="*/ 370 h 404"/>
                <a:gd name="T4" fmla="*/ 0 w 405"/>
                <a:gd name="T5" fmla="*/ 356 h 404"/>
                <a:gd name="T6" fmla="*/ 357 w 405"/>
                <a:gd name="T7" fmla="*/ 0 h 404"/>
                <a:gd name="T8" fmla="*/ 405 w 405"/>
                <a:gd name="T9" fmla="*/ 48 h 404"/>
                <a:gd name="T10" fmla="*/ 48 w 405"/>
                <a:gd name="T11" fmla="*/ 404 h 404"/>
                <a:gd name="T12" fmla="*/ 48 w 405"/>
                <a:gd name="T13" fmla="*/ 404 h 404"/>
                <a:gd name="T14" fmla="*/ 48 w 405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14" name="Freeform 148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9820275" y="1938338"/>
              <a:ext cx="641350" cy="641350"/>
            </a:xfrm>
            <a:custGeom>
              <a:avLst/>
              <a:gdLst>
                <a:gd name="T0" fmla="*/ 48 w 404"/>
                <a:gd name="T1" fmla="*/ 404 h 404"/>
                <a:gd name="T2" fmla="*/ 34 w 404"/>
                <a:gd name="T3" fmla="*/ 370 h 404"/>
                <a:gd name="T4" fmla="*/ 0 w 404"/>
                <a:gd name="T5" fmla="*/ 356 h 404"/>
                <a:gd name="T6" fmla="*/ 357 w 404"/>
                <a:gd name="T7" fmla="*/ 0 h 404"/>
                <a:gd name="T8" fmla="*/ 404 w 404"/>
                <a:gd name="T9" fmla="*/ 48 h 404"/>
                <a:gd name="T10" fmla="*/ 48 w 404"/>
                <a:gd name="T11" fmla="*/ 404 h 404"/>
                <a:gd name="T12" fmla="*/ 48 w 404"/>
                <a:gd name="T13" fmla="*/ 404 h 404"/>
                <a:gd name="T14" fmla="*/ 48 w 404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15" name="Freeform 149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9896475" y="2014538"/>
              <a:ext cx="641350" cy="641350"/>
            </a:xfrm>
            <a:custGeom>
              <a:avLst/>
              <a:gdLst>
                <a:gd name="T0" fmla="*/ 48 w 404"/>
                <a:gd name="T1" fmla="*/ 403 h 403"/>
                <a:gd name="T2" fmla="*/ 34 w 404"/>
                <a:gd name="T3" fmla="*/ 370 h 403"/>
                <a:gd name="T4" fmla="*/ 0 w 404"/>
                <a:gd name="T5" fmla="*/ 356 h 403"/>
                <a:gd name="T6" fmla="*/ 356 w 404"/>
                <a:gd name="T7" fmla="*/ 0 h 403"/>
                <a:gd name="T8" fmla="*/ 404 w 404"/>
                <a:gd name="T9" fmla="*/ 48 h 403"/>
                <a:gd name="T10" fmla="*/ 48 w 404"/>
                <a:gd name="T11" fmla="*/ 403 h 403"/>
                <a:gd name="T12" fmla="*/ 48 w 404"/>
                <a:gd name="T13" fmla="*/ 403 h 403"/>
                <a:gd name="T14" fmla="*/ 48 w 404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16" name="Freeform 150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17" name="Freeform 151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18" name="Freeform 152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10310813" y="1744663"/>
              <a:ext cx="346075" cy="346075"/>
            </a:xfrm>
            <a:custGeom>
              <a:avLst/>
              <a:gdLst>
                <a:gd name="T0" fmla="*/ 143 w 218"/>
                <a:gd name="T1" fmla="*/ 218 h 218"/>
                <a:gd name="T2" fmla="*/ 0 w 218"/>
                <a:gd name="T3" fmla="*/ 74 h 218"/>
                <a:gd name="T4" fmla="*/ 34 w 218"/>
                <a:gd name="T5" fmla="*/ 40 h 218"/>
                <a:gd name="T6" fmla="*/ 178 w 218"/>
                <a:gd name="T7" fmla="*/ 40 h 218"/>
                <a:gd name="T8" fmla="*/ 178 w 218"/>
                <a:gd name="T9" fmla="*/ 183 h 218"/>
                <a:gd name="T10" fmla="*/ 143 w 218"/>
                <a:gd name="T11" fmla="*/ 218 h 218"/>
                <a:gd name="T12" fmla="*/ 143 w 218"/>
                <a:gd name="T13" fmla="*/ 218 h 218"/>
                <a:gd name="T14" fmla="*/ 143 w 218"/>
                <a:gd name="T1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19" name="Freeform 153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20" name="Freeform 154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21" name="Freeform 155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22" name="Freeform 156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23" name="Freeform 157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24" name="Freeform 158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25" name="Freeform 159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10594975" y="1863725"/>
              <a:ext cx="30163" cy="96837"/>
            </a:xfrm>
            <a:custGeom>
              <a:avLst/>
              <a:gdLst>
                <a:gd name="T0" fmla="*/ 8 w 19"/>
                <a:gd name="T1" fmla="*/ 30 h 61"/>
                <a:gd name="T2" fmla="*/ 8 w 19"/>
                <a:gd name="T3" fmla="*/ 60 h 61"/>
                <a:gd name="T4" fmla="*/ 18 w 19"/>
                <a:gd name="T5" fmla="*/ 29 h 61"/>
                <a:gd name="T6" fmla="*/ 3 w 19"/>
                <a:gd name="T7" fmla="*/ 1 h 61"/>
                <a:gd name="T8" fmla="*/ 8 w 19"/>
                <a:gd name="T9" fmla="*/ 30 h 61"/>
                <a:gd name="T10" fmla="*/ 8 w 19"/>
                <a:gd name="T11" fmla="*/ 30 h 61"/>
                <a:gd name="T12" fmla="*/ 8 w 19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26" name="Freeform 160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27" name="Freeform 161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28" name="Freeform 162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29" name="Freeform 163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30" name="Freeform 164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31" name="Freeform 165"/>
            <p:cNvSpPr>
              <a:spLocks noEditPoints="1"/>
            </p:cNvSpPr>
            <p:nvPr>
              <p:custDataLst>
                <p:tags r:id="rId118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32" name="Freeform 166"/>
            <p:cNvSpPr/>
            <p:nvPr>
              <p:custDataLst>
                <p:tags r:id="rId119"/>
              </p:custDataLst>
            </p:nvPr>
          </p:nvSpPr>
          <p:spPr bwMode="auto">
            <a:xfrm>
              <a:off x="10355263" y="3452813"/>
              <a:ext cx="760413" cy="763587"/>
            </a:xfrm>
            <a:custGeom>
              <a:avLst/>
              <a:gdLst>
                <a:gd name="T0" fmla="*/ 479 w 479"/>
                <a:gd name="T1" fmla="*/ 283 h 481"/>
                <a:gd name="T2" fmla="*/ 298 w 479"/>
                <a:gd name="T3" fmla="*/ 481 h 481"/>
                <a:gd name="T4" fmla="*/ 0 w 479"/>
                <a:gd name="T5" fmla="*/ 193 h 481"/>
                <a:gd name="T6" fmla="*/ 5 w 479"/>
                <a:gd name="T7" fmla="*/ 12 h 481"/>
                <a:gd name="T8" fmla="*/ 199 w 479"/>
                <a:gd name="T9" fmla="*/ 0 h 481"/>
                <a:gd name="T10" fmla="*/ 479 w 479"/>
                <a:gd name="T11" fmla="*/ 28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33" name="Oval 167"/>
            <p:cNvSpPr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34" name="Oval 168"/>
            <p:cNvSpPr>
              <a:spLocks noChangeArrowheads="1"/>
            </p:cNvSpPr>
            <p:nvPr>
              <p:custDataLst>
                <p:tags r:id="rId121"/>
              </p:custDataLst>
            </p:nvPr>
          </p:nvSpPr>
          <p:spPr bwMode="auto"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35" name="Freeform 169"/>
            <p:cNvSpPr>
              <a:spLocks noEditPoints="1"/>
            </p:cNvSpPr>
            <p:nvPr>
              <p:custDataLst>
                <p:tags r:id="rId122"/>
              </p:custDataLst>
            </p:nvPr>
          </p:nvSpPr>
          <p:spPr bwMode="auto">
            <a:xfrm>
              <a:off x="9779000" y="2852738"/>
              <a:ext cx="841375" cy="862012"/>
            </a:xfrm>
            <a:custGeom>
              <a:avLst/>
              <a:gdLst>
                <a:gd name="T0" fmla="*/ 0 w 530"/>
                <a:gd name="T1" fmla="*/ 265 h 543"/>
                <a:gd name="T2" fmla="*/ 132 w 530"/>
                <a:gd name="T3" fmla="*/ 495 h 543"/>
                <a:gd name="T4" fmla="*/ 398 w 530"/>
                <a:gd name="T5" fmla="*/ 495 h 543"/>
                <a:gd name="T6" fmla="*/ 530 w 530"/>
                <a:gd name="T7" fmla="*/ 265 h 543"/>
                <a:gd name="T8" fmla="*/ 265 w 530"/>
                <a:gd name="T9" fmla="*/ 0 h 543"/>
                <a:gd name="T10" fmla="*/ 0 w 530"/>
                <a:gd name="T11" fmla="*/ 265 h 543"/>
                <a:gd name="T12" fmla="*/ 0 w 530"/>
                <a:gd name="T13" fmla="*/ 265 h 543"/>
                <a:gd name="T14" fmla="*/ 0 w 530"/>
                <a:gd name="T15" fmla="*/ 26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36" name="Freeform 170"/>
            <p:cNvSpPr>
              <a:spLocks noEditPoints="1"/>
            </p:cNvSpPr>
            <p:nvPr>
              <p:custDataLst>
                <p:tags r:id="rId123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37" name="Freeform 171"/>
            <p:cNvSpPr>
              <a:spLocks noEditPoints="1"/>
            </p:cNvSpPr>
            <p:nvPr>
              <p:custDataLst>
                <p:tags r:id="rId124"/>
              </p:custDataLst>
            </p:nvPr>
          </p:nvSpPr>
          <p:spPr bwMode="auto">
            <a:xfrm>
              <a:off x="10117138" y="3190875"/>
              <a:ext cx="166688" cy="166687"/>
            </a:xfrm>
            <a:custGeom>
              <a:avLst/>
              <a:gdLst>
                <a:gd name="T0" fmla="*/ 0 w 105"/>
                <a:gd name="T1" fmla="*/ 52 h 105"/>
                <a:gd name="T2" fmla="*/ 52 w 105"/>
                <a:gd name="T3" fmla="*/ 105 h 105"/>
                <a:gd name="T4" fmla="*/ 105 w 105"/>
                <a:gd name="T5" fmla="*/ 52 h 105"/>
                <a:gd name="T6" fmla="*/ 52 w 105"/>
                <a:gd name="T7" fmla="*/ 0 h 105"/>
                <a:gd name="T8" fmla="*/ 0 w 105"/>
                <a:gd name="T9" fmla="*/ 52 h 105"/>
                <a:gd name="T10" fmla="*/ 0 w 105"/>
                <a:gd name="T11" fmla="*/ 52 h 105"/>
                <a:gd name="T12" fmla="*/ 0 w 105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38" name="Freeform 172"/>
            <p:cNvSpPr>
              <a:spLocks noEditPoints="1"/>
            </p:cNvSpPr>
            <p:nvPr>
              <p:custDataLst>
                <p:tags r:id="rId125"/>
              </p:custDataLst>
            </p:nvPr>
          </p:nvSpPr>
          <p:spPr bwMode="auto">
            <a:xfrm>
              <a:off x="10093325" y="3168650"/>
              <a:ext cx="212725" cy="211137"/>
            </a:xfrm>
            <a:custGeom>
              <a:avLst/>
              <a:gdLst>
                <a:gd name="T0" fmla="*/ 67 w 134"/>
                <a:gd name="T1" fmla="*/ 133 h 133"/>
                <a:gd name="T2" fmla="*/ 0 w 134"/>
                <a:gd name="T3" fmla="*/ 66 h 133"/>
                <a:gd name="T4" fmla="*/ 67 w 134"/>
                <a:gd name="T5" fmla="*/ 0 h 133"/>
                <a:gd name="T6" fmla="*/ 134 w 134"/>
                <a:gd name="T7" fmla="*/ 66 h 133"/>
                <a:gd name="T8" fmla="*/ 67 w 134"/>
                <a:gd name="T9" fmla="*/ 133 h 133"/>
                <a:gd name="T10" fmla="*/ 67 w 134"/>
                <a:gd name="T11" fmla="*/ 28 h 133"/>
                <a:gd name="T12" fmla="*/ 67 w 134"/>
                <a:gd name="T13" fmla="*/ 28 h 133"/>
                <a:gd name="T14" fmla="*/ 67 w 134"/>
                <a:gd name="T15" fmla="*/ 28 h 133"/>
                <a:gd name="T16" fmla="*/ 67 w 134"/>
                <a:gd name="T1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39" name="Freeform 173"/>
            <p:cNvSpPr>
              <a:spLocks noEditPoints="1"/>
            </p:cNvSpPr>
            <p:nvPr>
              <p:custDataLst>
                <p:tags r:id="rId126"/>
              </p:custDataLst>
            </p:nvPr>
          </p:nvSpPr>
          <p:spPr bwMode="auto">
            <a:xfrm>
              <a:off x="10229850" y="2908300"/>
              <a:ext cx="304800" cy="322262"/>
            </a:xfrm>
            <a:custGeom>
              <a:avLst/>
              <a:gdLst>
                <a:gd name="T0" fmla="*/ 42 w 192"/>
                <a:gd name="T1" fmla="*/ 203 h 203"/>
                <a:gd name="T2" fmla="*/ 192 w 192"/>
                <a:gd name="T3" fmla="*/ 61 h 203"/>
                <a:gd name="T4" fmla="*/ 103 w 192"/>
                <a:gd name="T5" fmla="*/ 0 h 203"/>
                <a:gd name="T6" fmla="*/ 0 w 192"/>
                <a:gd name="T7" fmla="*/ 166 h 203"/>
                <a:gd name="T8" fmla="*/ 42 w 192"/>
                <a:gd name="T9" fmla="*/ 203 h 203"/>
                <a:gd name="T10" fmla="*/ 42 w 192"/>
                <a:gd name="T11" fmla="*/ 203 h 203"/>
                <a:gd name="T12" fmla="*/ 42 w 192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40" name="Freeform 174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10194925" y="2859088"/>
              <a:ext cx="198438" cy="312737"/>
            </a:xfrm>
            <a:custGeom>
              <a:avLst/>
              <a:gdLst>
                <a:gd name="T0" fmla="*/ 3 w 125"/>
                <a:gd name="T1" fmla="*/ 195 h 197"/>
                <a:gd name="T2" fmla="*/ 22 w 125"/>
                <a:gd name="T3" fmla="*/ 197 h 197"/>
                <a:gd name="T4" fmla="*/ 125 w 125"/>
                <a:gd name="T5" fmla="*/ 31 h 197"/>
                <a:gd name="T6" fmla="*/ 66 w 125"/>
                <a:gd name="T7" fmla="*/ 0 h 197"/>
                <a:gd name="T8" fmla="*/ 3 w 125"/>
                <a:gd name="T9" fmla="*/ 196 h 197"/>
                <a:gd name="T10" fmla="*/ 3 w 125"/>
                <a:gd name="T11" fmla="*/ 195 h 197"/>
                <a:gd name="T12" fmla="*/ 3 w 125"/>
                <a:gd name="T13" fmla="*/ 195 h 197"/>
                <a:gd name="T14" fmla="*/ 3 w 125"/>
                <a:gd name="T15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41" name="Freeform 175"/>
            <p:cNvSpPr>
              <a:spLocks noEditPoints="1"/>
            </p:cNvSpPr>
            <p:nvPr>
              <p:custDataLst>
                <p:tags r:id="rId128"/>
              </p:custDataLst>
            </p:nvPr>
          </p:nvSpPr>
          <p:spPr bwMode="auto">
            <a:xfrm>
              <a:off x="9866313" y="3319463"/>
              <a:ext cx="304800" cy="322262"/>
            </a:xfrm>
            <a:custGeom>
              <a:avLst/>
              <a:gdLst>
                <a:gd name="T0" fmla="*/ 150 w 192"/>
                <a:gd name="T1" fmla="*/ 0 h 203"/>
                <a:gd name="T2" fmla="*/ 0 w 192"/>
                <a:gd name="T3" fmla="*/ 143 h 203"/>
                <a:gd name="T4" fmla="*/ 89 w 192"/>
                <a:gd name="T5" fmla="*/ 203 h 203"/>
                <a:gd name="T6" fmla="*/ 192 w 192"/>
                <a:gd name="T7" fmla="*/ 36 h 203"/>
                <a:gd name="T8" fmla="*/ 150 w 192"/>
                <a:gd name="T9" fmla="*/ 0 h 203"/>
                <a:gd name="T10" fmla="*/ 150 w 192"/>
                <a:gd name="T11" fmla="*/ 0 h 203"/>
                <a:gd name="T12" fmla="*/ 150 w 192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42" name="Freeform 176"/>
            <p:cNvSpPr>
              <a:spLocks noEditPoints="1"/>
            </p:cNvSpPr>
            <p:nvPr>
              <p:custDataLst>
                <p:tags r:id="rId129"/>
              </p:custDataLst>
            </p:nvPr>
          </p:nvSpPr>
          <p:spPr bwMode="auto">
            <a:xfrm>
              <a:off x="10007600" y="3376613"/>
              <a:ext cx="198438" cy="314325"/>
            </a:xfrm>
            <a:custGeom>
              <a:avLst/>
              <a:gdLst>
                <a:gd name="T0" fmla="*/ 122 w 125"/>
                <a:gd name="T1" fmla="*/ 3 h 198"/>
                <a:gd name="T2" fmla="*/ 103 w 125"/>
                <a:gd name="T3" fmla="*/ 0 h 198"/>
                <a:gd name="T4" fmla="*/ 0 w 125"/>
                <a:gd name="T5" fmla="*/ 167 h 198"/>
                <a:gd name="T6" fmla="*/ 60 w 125"/>
                <a:gd name="T7" fmla="*/ 198 h 198"/>
                <a:gd name="T8" fmla="*/ 122 w 125"/>
                <a:gd name="T9" fmla="*/ 2 h 198"/>
                <a:gd name="T10" fmla="*/ 122 w 125"/>
                <a:gd name="T11" fmla="*/ 3 h 198"/>
                <a:gd name="T12" fmla="*/ 122 w 125"/>
                <a:gd name="T13" fmla="*/ 3 h 198"/>
                <a:gd name="T14" fmla="*/ 122 w 125"/>
                <a:gd name="T15" fmla="*/ 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43" name="Freeform 177"/>
            <p:cNvSpPr>
              <a:spLocks noEditPoints="1"/>
            </p:cNvSpPr>
            <p:nvPr>
              <p:custDataLst>
                <p:tags r:id="rId130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44" name="Freeform 178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11031538" y="2270125"/>
              <a:ext cx="706438" cy="709612"/>
            </a:xfrm>
            <a:custGeom>
              <a:avLst/>
              <a:gdLst>
                <a:gd name="T0" fmla="*/ 224 w 445"/>
                <a:gd name="T1" fmla="*/ 0 h 446"/>
                <a:gd name="T2" fmla="*/ 311 w 445"/>
                <a:gd name="T3" fmla="*/ 18 h 446"/>
                <a:gd name="T4" fmla="*/ 381 w 445"/>
                <a:gd name="T5" fmla="*/ 66 h 446"/>
                <a:gd name="T6" fmla="*/ 428 w 445"/>
                <a:gd name="T7" fmla="*/ 137 h 446"/>
                <a:gd name="T8" fmla="*/ 445 w 445"/>
                <a:gd name="T9" fmla="*/ 223 h 446"/>
                <a:gd name="T10" fmla="*/ 428 w 445"/>
                <a:gd name="T11" fmla="*/ 304 h 446"/>
                <a:gd name="T12" fmla="*/ 386 w 445"/>
                <a:gd name="T13" fmla="*/ 370 h 446"/>
                <a:gd name="T14" fmla="*/ 376 w 445"/>
                <a:gd name="T15" fmla="*/ 390 h 446"/>
                <a:gd name="T16" fmla="*/ 384 w 445"/>
                <a:gd name="T17" fmla="*/ 405 h 446"/>
                <a:gd name="T18" fmla="*/ 430 w 445"/>
                <a:gd name="T19" fmla="*/ 420 h 446"/>
                <a:gd name="T20" fmla="*/ 410 w 445"/>
                <a:gd name="T21" fmla="*/ 429 h 446"/>
                <a:gd name="T22" fmla="*/ 332 w 445"/>
                <a:gd name="T23" fmla="*/ 442 h 446"/>
                <a:gd name="T24" fmla="*/ 289 w 445"/>
                <a:gd name="T25" fmla="*/ 445 h 446"/>
                <a:gd name="T26" fmla="*/ 255 w 445"/>
                <a:gd name="T27" fmla="*/ 445 h 446"/>
                <a:gd name="T28" fmla="*/ 227 w 445"/>
                <a:gd name="T29" fmla="*/ 444 h 446"/>
                <a:gd name="T30" fmla="*/ 203 w 445"/>
                <a:gd name="T31" fmla="*/ 441 h 446"/>
                <a:gd name="T32" fmla="*/ 123 w 445"/>
                <a:gd name="T33" fmla="*/ 418 h 446"/>
                <a:gd name="T34" fmla="*/ 58 w 445"/>
                <a:gd name="T35" fmla="*/ 369 h 446"/>
                <a:gd name="T36" fmla="*/ 16 w 445"/>
                <a:gd name="T37" fmla="*/ 301 h 446"/>
                <a:gd name="T38" fmla="*/ 1 w 445"/>
                <a:gd name="T39" fmla="*/ 219 h 446"/>
                <a:gd name="T40" fmla="*/ 19 w 445"/>
                <a:gd name="T41" fmla="*/ 133 h 446"/>
                <a:gd name="T42" fmla="*/ 67 w 445"/>
                <a:gd name="T43" fmla="*/ 63 h 446"/>
                <a:gd name="T44" fmla="*/ 138 w 445"/>
                <a:gd name="T45" fmla="*/ 17 h 446"/>
                <a:gd name="T46" fmla="*/ 224 w 445"/>
                <a:gd name="T47" fmla="*/ 0 h 446"/>
                <a:gd name="T48" fmla="*/ 126 w 445"/>
                <a:gd name="T49" fmla="*/ 222 h 446"/>
                <a:gd name="T50" fmla="*/ 117 w 445"/>
                <a:gd name="T51" fmla="*/ 200 h 446"/>
                <a:gd name="T52" fmla="*/ 95 w 445"/>
                <a:gd name="T53" fmla="*/ 191 h 446"/>
                <a:gd name="T54" fmla="*/ 72 w 445"/>
                <a:gd name="T55" fmla="*/ 200 h 446"/>
                <a:gd name="T56" fmla="*/ 63 w 445"/>
                <a:gd name="T57" fmla="*/ 222 h 446"/>
                <a:gd name="T58" fmla="*/ 72 w 445"/>
                <a:gd name="T59" fmla="*/ 245 h 446"/>
                <a:gd name="T60" fmla="*/ 95 w 445"/>
                <a:gd name="T61" fmla="*/ 254 h 446"/>
                <a:gd name="T62" fmla="*/ 117 w 445"/>
                <a:gd name="T63" fmla="*/ 245 h 446"/>
                <a:gd name="T64" fmla="*/ 126 w 445"/>
                <a:gd name="T65" fmla="*/ 222 h 446"/>
                <a:gd name="T66" fmla="*/ 253 w 445"/>
                <a:gd name="T67" fmla="*/ 222 h 446"/>
                <a:gd name="T68" fmla="*/ 243 w 445"/>
                <a:gd name="T69" fmla="*/ 199 h 446"/>
                <a:gd name="T70" fmla="*/ 220 w 445"/>
                <a:gd name="T71" fmla="*/ 190 h 446"/>
                <a:gd name="T72" fmla="*/ 197 w 445"/>
                <a:gd name="T73" fmla="*/ 199 h 446"/>
                <a:gd name="T74" fmla="*/ 188 w 445"/>
                <a:gd name="T75" fmla="*/ 222 h 446"/>
                <a:gd name="T76" fmla="*/ 197 w 445"/>
                <a:gd name="T77" fmla="*/ 245 h 446"/>
                <a:gd name="T78" fmla="*/ 220 w 445"/>
                <a:gd name="T79" fmla="*/ 254 h 446"/>
                <a:gd name="T80" fmla="*/ 243 w 445"/>
                <a:gd name="T81" fmla="*/ 245 h 446"/>
                <a:gd name="T82" fmla="*/ 253 w 445"/>
                <a:gd name="T83" fmla="*/ 222 h 446"/>
                <a:gd name="T84" fmla="*/ 378 w 445"/>
                <a:gd name="T85" fmla="*/ 222 h 446"/>
                <a:gd name="T86" fmla="*/ 369 w 445"/>
                <a:gd name="T87" fmla="*/ 199 h 446"/>
                <a:gd name="T88" fmla="*/ 346 w 445"/>
                <a:gd name="T89" fmla="*/ 190 h 446"/>
                <a:gd name="T90" fmla="*/ 323 w 445"/>
                <a:gd name="T91" fmla="*/ 199 h 446"/>
                <a:gd name="T92" fmla="*/ 314 w 445"/>
                <a:gd name="T93" fmla="*/ 222 h 446"/>
                <a:gd name="T94" fmla="*/ 323 w 445"/>
                <a:gd name="T95" fmla="*/ 244 h 446"/>
                <a:gd name="T96" fmla="*/ 346 w 445"/>
                <a:gd name="T97" fmla="*/ 254 h 446"/>
                <a:gd name="T98" fmla="*/ 369 w 445"/>
                <a:gd name="T99" fmla="*/ 244 h 446"/>
                <a:gd name="T100" fmla="*/ 378 w 445"/>
                <a:gd name="T101" fmla="*/ 222 h 446"/>
                <a:gd name="T102" fmla="*/ 378 w 445"/>
                <a:gd name="T103" fmla="*/ 222 h 446"/>
                <a:gd name="T104" fmla="*/ 378 w 445"/>
                <a:gd name="T105" fmla="*/ 22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45" name="Freeform 179"/>
            <p:cNvSpPr>
              <a:spLocks noEditPoints="1"/>
            </p:cNvSpPr>
            <p:nvPr>
              <p:custDataLst>
                <p:tags r:id="rId132"/>
              </p:custDataLst>
            </p:nvPr>
          </p:nvSpPr>
          <p:spPr bwMode="auto">
            <a:xfrm>
              <a:off x="10672763" y="2073275"/>
              <a:ext cx="706438" cy="711200"/>
            </a:xfrm>
            <a:custGeom>
              <a:avLst/>
              <a:gdLst>
                <a:gd name="T0" fmla="*/ 221 w 445"/>
                <a:gd name="T1" fmla="*/ 1 h 447"/>
                <a:gd name="T2" fmla="*/ 307 w 445"/>
                <a:gd name="T3" fmla="*/ 17 h 447"/>
                <a:gd name="T4" fmla="*/ 378 w 445"/>
                <a:gd name="T5" fmla="*/ 64 h 447"/>
                <a:gd name="T6" fmla="*/ 426 w 445"/>
                <a:gd name="T7" fmla="*/ 134 h 447"/>
                <a:gd name="T8" fmla="*/ 445 w 445"/>
                <a:gd name="T9" fmla="*/ 220 h 447"/>
                <a:gd name="T10" fmla="*/ 430 w 445"/>
                <a:gd name="T11" fmla="*/ 302 h 447"/>
                <a:gd name="T12" fmla="*/ 387 w 445"/>
                <a:gd name="T13" fmla="*/ 370 h 447"/>
                <a:gd name="T14" fmla="*/ 322 w 445"/>
                <a:gd name="T15" fmla="*/ 418 h 447"/>
                <a:gd name="T16" fmla="*/ 242 w 445"/>
                <a:gd name="T17" fmla="*/ 442 h 447"/>
                <a:gd name="T18" fmla="*/ 218 w 445"/>
                <a:gd name="T19" fmla="*/ 445 h 447"/>
                <a:gd name="T20" fmla="*/ 190 w 445"/>
                <a:gd name="T21" fmla="*/ 446 h 447"/>
                <a:gd name="T22" fmla="*/ 156 w 445"/>
                <a:gd name="T23" fmla="*/ 446 h 447"/>
                <a:gd name="T24" fmla="*/ 113 w 445"/>
                <a:gd name="T25" fmla="*/ 443 h 447"/>
                <a:gd name="T26" fmla="*/ 35 w 445"/>
                <a:gd name="T27" fmla="*/ 430 h 447"/>
                <a:gd name="T28" fmla="*/ 15 w 445"/>
                <a:gd name="T29" fmla="*/ 421 h 447"/>
                <a:gd name="T30" fmla="*/ 61 w 445"/>
                <a:gd name="T31" fmla="*/ 406 h 447"/>
                <a:gd name="T32" fmla="*/ 69 w 445"/>
                <a:gd name="T33" fmla="*/ 390 h 447"/>
                <a:gd name="T34" fmla="*/ 59 w 445"/>
                <a:gd name="T35" fmla="*/ 371 h 447"/>
                <a:gd name="T36" fmla="*/ 18 w 445"/>
                <a:gd name="T37" fmla="*/ 305 h 447"/>
                <a:gd name="T38" fmla="*/ 1 w 445"/>
                <a:gd name="T39" fmla="*/ 224 h 447"/>
                <a:gd name="T40" fmla="*/ 17 w 445"/>
                <a:gd name="T41" fmla="*/ 138 h 447"/>
                <a:gd name="T42" fmla="*/ 64 w 445"/>
                <a:gd name="T43" fmla="*/ 67 h 447"/>
                <a:gd name="T44" fmla="*/ 134 w 445"/>
                <a:gd name="T45" fmla="*/ 19 h 447"/>
                <a:gd name="T46" fmla="*/ 221 w 445"/>
                <a:gd name="T47" fmla="*/ 1 h 447"/>
                <a:gd name="T48" fmla="*/ 319 w 445"/>
                <a:gd name="T49" fmla="*/ 223 h 447"/>
                <a:gd name="T50" fmla="*/ 328 w 445"/>
                <a:gd name="T51" fmla="*/ 245 h 447"/>
                <a:gd name="T52" fmla="*/ 351 w 445"/>
                <a:gd name="T53" fmla="*/ 255 h 447"/>
                <a:gd name="T54" fmla="*/ 373 w 445"/>
                <a:gd name="T55" fmla="*/ 245 h 447"/>
                <a:gd name="T56" fmla="*/ 382 w 445"/>
                <a:gd name="T57" fmla="*/ 223 h 447"/>
                <a:gd name="T58" fmla="*/ 373 w 445"/>
                <a:gd name="T59" fmla="*/ 201 h 447"/>
                <a:gd name="T60" fmla="*/ 351 w 445"/>
                <a:gd name="T61" fmla="*/ 192 h 447"/>
                <a:gd name="T62" fmla="*/ 328 w 445"/>
                <a:gd name="T63" fmla="*/ 201 h 447"/>
                <a:gd name="T64" fmla="*/ 319 w 445"/>
                <a:gd name="T65" fmla="*/ 223 h 447"/>
                <a:gd name="T66" fmla="*/ 193 w 445"/>
                <a:gd name="T67" fmla="*/ 223 h 447"/>
                <a:gd name="T68" fmla="*/ 202 w 445"/>
                <a:gd name="T69" fmla="*/ 246 h 447"/>
                <a:gd name="T70" fmla="*/ 225 w 445"/>
                <a:gd name="T71" fmla="*/ 255 h 447"/>
                <a:gd name="T72" fmla="*/ 248 w 445"/>
                <a:gd name="T73" fmla="*/ 246 h 447"/>
                <a:gd name="T74" fmla="*/ 257 w 445"/>
                <a:gd name="T75" fmla="*/ 223 h 447"/>
                <a:gd name="T76" fmla="*/ 248 w 445"/>
                <a:gd name="T77" fmla="*/ 200 h 447"/>
                <a:gd name="T78" fmla="*/ 225 w 445"/>
                <a:gd name="T79" fmla="*/ 191 h 447"/>
                <a:gd name="T80" fmla="*/ 202 w 445"/>
                <a:gd name="T81" fmla="*/ 200 h 447"/>
                <a:gd name="T82" fmla="*/ 193 w 445"/>
                <a:gd name="T83" fmla="*/ 223 h 447"/>
                <a:gd name="T84" fmla="*/ 67 w 445"/>
                <a:gd name="T85" fmla="*/ 223 h 447"/>
                <a:gd name="T86" fmla="*/ 77 w 445"/>
                <a:gd name="T87" fmla="*/ 245 h 447"/>
                <a:gd name="T88" fmla="*/ 99 w 445"/>
                <a:gd name="T89" fmla="*/ 255 h 447"/>
                <a:gd name="T90" fmla="*/ 122 w 445"/>
                <a:gd name="T91" fmla="*/ 245 h 447"/>
                <a:gd name="T92" fmla="*/ 131 w 445"/>
                <a:gd name="T93" fmla="*/ 223 h 447"/>
                <a:gd name="T94" fmla="*/ 122 w 445"/>
                <a:gd name="T95" fmla="*/ 200 h 447"/>
                <a:gd name="T96" fmla="*/ 99 w 445"/>
                <a:gd name="T97" fmla="*/ 191 h 447"/>
                <a:gd name="T98" fmla="*/ 77 w 445"/>
                <a:gd name="T99" fmla="*/ 200 h 447"/>
                <a:gd name="T100" fmla="*/ 67 w 445"/>
                <a:gd name="T101" fmla="*/ 223 h 447"/>
                <a:gd name="T102" fmla="*/ 67 w 445"/>
                <a:gd name="T103" fmla="*/ 223 h 447"/>
                <a:gd name="T104" fmla="*/ 67 w 445"/>
                <a:gd name="T105" fmla="*/ 22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9946" name="Oval 180"/>
          <p:cNvSpPr>
            <a:spLocks noChangeArrowheads="1"/>
          </p:cNvSpPr>
          <p:nvPr>
            <p:custDataLst>
              <p:tags r:id="rId133"/>
            </p:custDataLst>
          </p:nvPr>
        </p:nvSpPr>
        <p:spPr bwMode="auto">
          <a:xfrm>
            <a:off x="8977313" y="5340350"/>
            <a:ext cx="1281113" cy="128111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947" name="Freeform 181"/>
          <p:cNvSpPr/>
          <p:nvPr>
            <p:custDataLst>
              <p:tags r:id="rId134"/>
            </p:custDataLst>
          </p:nvPr>
        </p:nvSpPr>
        <p:spPr bwMode="auto">
          <a:xfrm>
            <a:off x="1588" y="4948417"/>
            <a:ext cx="12192000" cy="1920875"/>
          </a:xfrm>
          <a:custGeom>
            <a:avLst/>
            <a:gdLst>
              <a:gd name="T0" fmla="*/ 7680 w 7680"/>
              <a:gd name="T1" fmla="*/ 562 h 1209"/>
              <a:gd name="T2" fmla="*/ 7345 w 7680"/>
              <a:gd name="T3" fmla="*/ 393 h 1209"/>
              <a:gd name="T4" fmla="*/ 7160 w 7680"/>
              <a:gd name="T5" fmla="*/ 436 h 1209"/>
              <a:gd name="T6" fmla="*/ 7014 w 7680"/>
              <a:gd name="T7" fmla="*/ 326 h 1209"/>
              <a:gd name="T8" fmla="*/ 6862 w 7680"/>
              <a:gd name="T9" fmla="*/ 478 h 1209"/>
              <a:gd name="T10" fmla="*/ 6972 w 7680"/>
              <a:gd name="T11" fmla="*/ 624 h 1209"/>
              <a:gd name="T12" fmla="*/ 6962 w 7680"/>
              <a:gd name="T13" fmla="*/ 645 h 1209"/>
              <a:gd name="T14" fmla="*/ 6797 w 7680"/>
              <a:gd name="T15" fmla="*/ 612 h 1209"/>
              <a:gd name="T16" fmla="*/ 6687 w 7680"/>
              <a:gd name="T17" fmla="*/ 626 h 1209"/>
              <a:gd name="T18" fmla="*/ 6359 w 7680"/>
              <a:gd name="T19" fmla="*/ 468 h 1209"/>
              <a:gd name="T20" fmla="*/ 6108 w 7680"/>
              <a:gd name="T21" fmla="*/ 552 h 1209"/>
              <a:gd name="T22" fmla="*/ 5824 w 7680"/>
              <a:gd name="T23" fmla="*/ 441 h 1209"/>
              <a:gd name="T24" fmla="*/ 5530 w 7680"/>
              <a:gd name="T25" fmla="*/ 562 h 1209"/>
              <a:gd name="T26" fmla="*/ 5228 w 7680"/>
              <a:gd name="T27" fmla="*/ 431 h 1209"/>
              <a:gd name="T28" fmla="*/ 5010 w 7680"/>
              <a:gd name="T29" fmla="*/ 493 h 1209"/>
              <a:gd name="T30" fmla="*/ 4650 w 7680"/>
              <a:gd name="T31" fmla="*/ 285 h 1209"/>
              <a:gd name="T32" fmla="*/ 4304 w 7680"/>
              <a:gd name="T33" fmla="*/ 470 h 1209"/>
              <a:gd name="T34" fmla="*/ 4159 w 7680"/>
              <a:gd name="T35" fmla="*/ 444 h 1209"/>
              <a:gd name="T36" fmla="*/ 3918 w 7680"/>
              <a:gd name="T37" fmla="*/ 520 h 1209"/>
              <a:gd name="T38" fmla="*/ 3785 w 7680"/>
              <a:gd name="T39" fmla="*/ 441 h 1209"/>
              <a:gd name="T40" fmla="*/ 3647 w 7680"/>
              <a:gd name="T41" fmla="*/ 532 h 1209"/>
              <a:gd name="T42" fmla="*/ 3508 w 7680"/>
              <a:gd name="T43" fmla="*/ 508 h 1209"/>
              <a:gd name="T44" fmla="*/ 3284 w 7680"/>
              <a:gd name="T45" fmla="*/ 573 h 1209"/>
              <a:gd name="T46" fmla="*/ 2921 w 7680"/>
              <a:gd name="T47" fmla="*/ 361 h 1209"/>
              <a:gd name="T48" fmla="*/ 2510 w 7680"/>
              <a:gd name="T49" fmla="*/ 711 h 1209"/>
              <a:gd name="T50" fmla="*/ 2267 w 7680"/>
              <a:gd name="T51" fmla="*/ 633 h 1209"/>
              <a:gd name="T52" fmla="*/ 2160 w 7680"/>
              <a:gd name="T53" fmla="*/ 647 h 1209"/>
              <a:gd name="T54" fmla="*/ 1754 w 7680"/>
              <a:gd name="T55" fmla="*/ 322 h 1209"/>
              <a:gd name="T56" fmla="*/ 1491 w 7680"/>
              <a:gd name="T57" fmla="*/ 415 h 1209"/>
              <a:gd name="T58" fmla="*/ 1139 w 7680"/>
              <a:gd name="T59" fmla="*/ 221 h 1209"/>
              <a:gd name="T60" fmla="*/ 886 w 7680"/>
              <a:gd name="T61" fmla="*/ 306 h 1209"/>
              <a:gd name="T62" fmla="*/ 391 w 7680"/>
              <a:gd name="T63" fmla="*/ 0 h 1209"/>
              <a:gd name="T64" fmla="*/ 0 w 7680"/>
              <a:gd name="T65" fmla="*/ 163 h 1209"/>
              <a:gd name="T66" fmla="*/ 0 w 7680"/>
              <a:gd name="T67" fmla="*/ 1209 h 1209"/>
              <a:gd name="T68" fmla="*/ 3812 w 7680"/>
              <a:gd name="T69" fmla="*/ 1209 h 1209"/>
              <a:gd name="T70" fmla="*/ 3859 w 7680"/>
              <a:gd name="T71" fmla="*/ 1149 h 1209"/>
              <a:gd name="T72" fmla="*/ 3931 w 7680"/>
              <a:gd name="T73" fmla="*/ 1209 h 1209"/>
              <a:gd name="T74" fmla="*/ 6075 w 7680"/>
              <a:gd name="T75" fmla="*/ 1209 h 1209"/>
              <a:gd name="T76" fmla="*/ 6081 w 7680"/>
              <a:gd name="T77" fmla="*/ 1194 h 1209"/>
              <a:gd name="T78" fmla="*/ 6098 w 7680"/>
              <a:gd name="T79" fmla="*/ 1209 h 1209"/>
              <a:gd name="T80" fmla="*/ 7172 w 7680"/>
              <a:gd name="T81" fmla="*/ 1209 h 1209"/>
              <a:gd name="T82" fmla="*/ 7180 w 7680"/>
              <a:gd name="T83" fmla="*/ 1192 h 1209"/>
              <a:gd name="T84" fmla="*/ 7224 w 7680"/>
              <a:gd name="T85" fmla="*/ 1209 h 1209"/>
              <a:gd name="T86" fmla="*/ 7680 w 7680"/>
              <a:gd name="T87" fmla="*/ 1209 h 1209"/>
              <a:gd name="T88" fmla="*/ 7680 w 7680"/>
              <a:gd name="T89" fmla="*/ 562 h 1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80" h="1209">
                <a:moveTo>
                  <a:pt x="7680" y="562"/>
                </a:moveTo>
                <a:cubicBezTo>
                  <a:pt x="7604" y="460"/>
                  <a:pt x="7482" y="393"/>
                  <a:pt x="7345" y="393"/>
                </a:cubicBezTo>
                <a:cubicBezTo>
                  <a:pt x="7278" y="393"/>
                  <a:pt x="7216" y="409"/>
                  <a:pt x="7160" y="436"/>
                </a:cubicBezTo>
                <a:cubicBezTo>
                  <a:pt x="7142" y="373"/>
                  <a:pt x="7084" y="326"/>
                  <a:pt x="7014" y="326"/>
                </a:cubicBezTo>
                <a:cubicBezTo>
                  <a:pt x="6930" y="326"/>
                  <a:pt x="6862" y="394"/>
                  <a:pt x="6862" y="478"/>
                </a:cubicBezTo>
                <a:cubicBezTo>
                  <a:pt x="6862" y="547"/>
                  <a:pt x="6909" y="606"/>
                  <a:pt x="6972" y="624"/>
                </a:cubicBezTo>
                <a:cubicBezTo>
                  <a:pt x="6968" y="631"/>
                  <a:pt x="6965" y="638"/>
                  <a:pt x="6962" y="645"/>
                </a:cubicBezTo>
                <a:cubicBezTo>
                  <a:pt x="6911" y="624"/>
                  <a:pt x="6856" y="612"/>
                  <a:pt x="6797" y="612"/>
                </a:cubicBezTo>
                <a:cubicBezTo>
                  <a:pt x="6759" y="612"/>
                  <a:pt x="6722" y="617"/>
                  <a:pt x="6687" y="626"/>
                </a:cubicBezTo>
                <a:cubicBezTo>
                  <a:pt x="6610" y="530"/>
                  <a:pt x="6492" y="468"/>
                  <a:pt x="6359" y="468"/>
                </a:cubicBezTo>
                <a:cubicBezTo>
                  <a:pt x="6265" y="468"/>
                  <a:pt x="6178" y="499"/>
                  <a:pt x="6108" y="552"/>
                </a:cubicBezTo>
                <a:cubicBezTo>
                  <a:pt x="6033" y="483"/>
                  <a:pt x="5934" y="441"/>
                  <a:pt x="5824" y="441"/>
                </a:cubicBezTo>
                <a:cubicBezTo>
                  <a:pt x="5709" y="441"/>
                  <a:pt x="5606" y="487"/>
                  <a:pt x="5530" y="562"/>
                </a:cubicBezTo>
                <a:cubicBezTo>
                  <a:pt x="5454" y="481"/>
                  <a:pt x="5347" y="431"/>
                  <a:pt x="5228" y="431"/>
                </a:cubicBezTo>
                <a:cubicBezTo>
                  <a:pt x="5148" y="431"/>
                  <a:pt x="5074" y="454"/>
                  <a:pt x="5010" y="493"/>
                </a:cubicBezTo>
                <a:cubicBezTo>
                  <a:pt x="4938" y="368"/>
                  <a:pt x="4804" y="285"/>
                  <a:pt x="4650" y="285"/>
                </a:cubicBezTo>
                <a:cubicBezTo>
                  <a:pt x="4506" y="285"/>
                  <a:pt x="4379" y="358"/>
                  <a:pt x="4304" y="470"/>
                </a:cubicBezTo>
                <a:cubicBezTo>
                  <a:pt x="4259" y="453"/>
                  <a:pt x="4210" y="444"/>
                  <a:pt x="4159" y="444"/>
                </a:cubicBezTo>
                <a:cubicBezTo>
                  <a:pt x="4069" y="444"/>
                  <a:pt x="3986" y="472"/>
                  <a:pt x="3918" y="520"/>
                </a:cubicBezTo>
                <a:cubicBezTo>
                  <a:pt x="3893" y="473"/>
                  <a:pt x="3843" y="441"/>
                  <a:pt x="3785" y="441"/>
                </a:cubicBezTo>
                <a:cubicBezTo>
                  <a:pt x="3723" y="441"/>
                  <a:pt x="3670" y="478"/>
                  <a:pt x="3647" y="532"/>
                </a:cubicBezTo>
                <a:cubicBezTo>
                  <a:pt x="3603" y="516"/>
                  <a:pt x="3556" y="508"/>
                  <a:pt x="3508" y="508"/>
                </a:cubicBezTo>
                <a:cubicBezTo>
                  <a:pt x="3425" y="508"/>
                  <a:pt x="3348" y="532"/>
                  <a:pt x="3284" y="573"/>
                </a:cubicBezTo>
                <a:cubicBezTo>
                  <a:pt x="3212" y="447"/>
                  <a:pt x="3076" y="361"/>
                  <a:pt x="2921" y="361"/>
                </a:cubicBezTo>
                <a:cubicBezTo>
                  <a:pt x="2713" y="361"/>
                  <a:pt x="2541" y="513"/>
                  <a:pt x="2510" y="711"/>
                </a:cubicBezTo>
                <a:cubicBezTo>
                  <a:pt x="2441" y="662"/>
                  <a:pt x="2358" y="633"/>
                  <a:pt x="2267" y="633"/>
                </a:cubicBezTo>
                <a:cubicBezTo>
                  <a:pt x="2230" y="633"/>
                  <a:pt x="2195" y="638"/>
                  <a:pt x="2160" y="647"/>
                </a:cubicBezTo>
                <a:cubicBezTo>
                  <a:pt x="2119" y="461"/>
                  <a:pt x="1953" y="322"/>
                  <a:pt x="1754" y="322"/>
                </a:cubicBezTo>
                <a:cubicBezTo>
                  <a:pt x="1654" y="322"/>
                  <a:pt x="1563" y="356"/>
                  <a:pt x="1491" y="415"/>
                </a:cubicBezTo>
                <a:cubicBezTo>
                  <a:pt x="1418" y="298"/>
                  <a:pt x="1288" y="221"/>
                  <a:pt x="1139" y="221"/>
                </a:cubicBezTo>
                <a:cubicBezTo>
                  <a:pt x="1044" y="221"/>
                  <a:pt x="956" y="253"/>
                  <a:pt x="886" y="306"/>
                </a:cubicBezTo>
                <a:cubicBezTo>
                  <a:pt x="796" y="125"/>
                  <a:pt x="608" y="0"/>
                  <a:pt x="391" y="0"/>
                </a:cubicBezTo>
                <a:cubicBezTo>
                  <a:pt x="238" y="0"/>
                  <a:pt x="100" y="62"/>
                  <a:pt x="0" y="163"/>
                </a:cubicBezTo>
                <a:cubicBezTo>
                  <a:pt x="0" y="1209"/>
                  <a:pt x="0" y="1209"/>
                  <a:pt x="0" y="1209"/>
                </a:cubicBezTo>
                <a:cubicBezTo>
                  <a:pt x="3812" y="1209"/>
                  <a:pt x="3812" y="1209"/>
                  <a:pt x="3812" y="1209"/>
                </a:cubicBezTo>
                <a:cubicBezTo>
                  <a:pt x="3829" y="1190"/>
                  <a:pt x="3845" y="1170"/>
                  <a:pt x="3859" y="1149"/>
                </a:cubicBezTo>
                <a:cubicBezTo>
                  <a:pt x="3880" y="1171"/>
                  <a:pt x="3904" y="1191"/>
                  <a:pt x="3931" y="1209"/>
                </a:cubicBezTo>
                <a:cubicBezTo>
                  <a:pt x="6075" y="1209"/>
                  <a:pt x="6075" y="1209"/>
                  <a:pt x="6075" y="1209"/>
                </a:cubicBezTo>
                <a:cubicBezTo>
                  <a:pt x="6077" y="1204"/>
                  <a:pt x="6079" y="1199"/>
                  <a:pt x="6081" y="1194"/>
                </a:cubicBezTo>
                <a:cubicBezTo>
                  <a:pt x="6086" y="1199"/>
                  <a:pt x="6092" y="1204"/>
                  <a:pt x="6098" y="1209"/>
                </a:cubicBezTo>
                <a:cubicBezTo>
                  <a:pt x="7172" y="1209"/>
                  <a:pt x="7172" y="1209"/>
                  <a:pt x="7172" y="1209"/>
                </a:cubicBezTo>
                <a:cubicBezTo>
                  <a:pt x="7175" y="1203"/>
                  <a:pt x="7178" y="1198"/>
                  <a:pt x="7180" y="1192"/>
                </a:cubicBezTo>
                <a:cubicBezTo>
                  <a:pt x="7194" y="1199"/>
                  <a:pt x="7209" y="1204"/>
                  <a:pt x="7224" y="1209"/>
                </a:cubicBezTo>
                <a:cubicBezTo>
                  <a:pt x="7680" y="1209"/>
                  <a:pt x="7680" y="1209"/>
                  <a:pt x="7680" y="1209"/>
                </a:cubicBezTo>
                <a:lnTo>
                  <a:pt x="7680" y="5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0" name="副标题 2"/>
          <p:cNvSpPr>
            <a:spLocks noGrp="1"/>
          </p:cNvSpPr>
          <p:nvPr>
            <p:ph type="subTitle" idx="1" hasCustomPrompt="1"/>
            <p:custDataLst>
              <p:tags r:id="rId135"/>
            </p:custDataLst>
          </p:nvPr>
        </p:nvSpPr>
        <p:spPr>
          <a:xfrm>
            <a:off x="954482" y="2451918"/>
            <a:ext cx="8250638" cy="558799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41" name="标题 1"/>
          <p:cNvSpPr>
            <a:spLocks noGrp="1"/>
          </p:cNvSpPr>
          <p:nvPr>
            <p:ph type="ctrTitle" hasCustomPrompt="1"/>
            <p:custDataLst>
              <p:tags r:id="rId136"/>
            </p:custDataLst>
          </p:nvPr>
        </p:nvSpPr>
        <p:spPr>
          <a:xfrm>
            <a:off x="954482" y="1165833"/>
            <a:ext cx="8250638" cy="1226299"/>
          </a:xfr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142" name="文本占位符 13"/>
          <p:cNvSpPr>
            <a:spLocks noGrp="1"/>
          </p:cNvSpPr>
          <p:nvPr>
            <p:ph type="body" sz="quarter" idx="10" hasCustomPrompt="1"/>
            <p:custDataLst>
              <p:tags r:id="rId137"/>
            </p:custDataLst>
          </p:nvPr>
        </p:nvSpPr>
        <p:spPr>
          <a:xfrm>
            <a:off x="954482" y="3433984"/>
            <a:ext cx="2141415" cy="396000"/>
          </a:xfrm>
        </p:spPr>
        <p:txBody>
          <a:bodyPr vert="horz" anchor="ctr">
            <a:norm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143" name="文本占位符 2"/>
          <p:cNvSpPr>
            <a:spLocks noGrp="1"/>
          </p:cNvSpPr>
          <p:nvPr>
            <p:ph type="body" sz="quarter" idx="11" hasCustomPrompt="1"/>
            <p:custDataLst>
              <p:tags r:id="rId138"/>
            </p:custDataLst>
          </p:nvPr>
        </p:nvSpPr>
        <p:spPr>
          <a:xfrm>
            <a:off x="954088" y="3887587"/>
            <a:ext cx="2144388" cy="396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  <p:custDataLst>
              <p:tags r:id="rId13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3"/>
            <p:custDataLst>
              <p:tags r:id="rId14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4"/>
            <p:custDataLst>
              <p:tags r:id="rId14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KSO_TEMPLATE" hidden="1"/>
          <p:cNvSpPr/>
          <p:nvPr>
            <p:custDataLst>
              <p:tags r:id="rId14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874713" y="333375"/>
            <a:ext cx="10440000" cy="583247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" name="KSO_TEMPLATE" hidden="1"/>
          <p:cNvSpPr/>
          <p:nvPr>
            <p:custDataLst>
              <p:tags r:id="rId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>
            <p:custDataLst>
              <p:tags r:id="rId2"/>
            </p:custDataLst>
          </p:nvPr>
        </p:nvGrpSpPr>
        <p:grpSpPr>
          <a:xfrm>
            <a:off x="4152960" y="731397"/>
            <a:ext cx="3886081" cy="2937346"/>
            <a:chOff x="6119813" y="1327150"/>
            <a:chExt cx="5618163" cy="4246563"/>
          </a:xfrm>
        </p:grpSpPr>
        <p:sp>
          <p:nvSpPr>
            <p:cNvPr id="52" name="Freeform 51"/>
            <p:cNvSpPr>
              <a:spLocks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9231313" y="3797300"/>
              <a:ext cx="831850" cy="831850"/>
            </a:xfrm>
            <a:custGeom>
              <a:avLst/>
              <a:gdLst>
                <a:gd name="T0" fmla="*/ 0 w 524"/>
                <a:gd name="T1" fmla="*/ 262 h 524"/>
                <a:gd name="T2" fmla="*/ 262 w 524"/>
                <a:gd name="T3" fmla="*/ 524 h 524"/>
                <a:gd name="T4" fmla="*/ 524 w 524"/>
                <a:gd name="T5" fmla="*/ 262 h 524"/>
                <a:gd name="T6" fmla="*/ 262 w 524"/>
                <a:gd name="T7" fmla="*/ 0 h 524"/>
                <a:gd name="T8" fmla="*/ 0 w 524"/>
                <a:gd name="T9" fmla="*/ 262 h 524"/>
                <a:gd name="T10" fmla="*/ 0 w 524"/>
                <a:gd name="T11" fmla="*/ 262 h 524"/>
                <a:gd name="T12" fmla="*/ 0 w 524"/>
                <a:gd name="T1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3" name="Freeform 52"/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9215438" y="3860800"/>
              <a:ext cx="830263" cy="496887"/>
            </a:xfrm>
            <a:custGeom>
              <a:avLst/>
              <a:gdLst>
                <a:gd name="T0" fmla="*/ 406 w 523"/>
                <a:gd name="T1" fmla="*/ 28 h 313"/>
                <a:gd name="T2" fmla="*/ 378 w 523"/>
                <a:gd name="T3" fmla="*/ 0 h 313"/>
                <a:gd name="T4" fmla="*/ 14 w 523"/>
                <a:gd name="T5" fmla="*/ 173 h 313"/>
                <a:gd name="T6" fmla="*/ 16 w 523"/>
                <a:gd name="T7" fmla="*/ 285 h 313"/>
                <a:gd name="T8" fmla="*/ 406 w 523"/>
                <a:gd name="T9" fmla="*/ 28 h 313"/>
                <a:gd name="T10" fmla="*/ 356 w 523"/>
                <a:gd name="T11" fmla="*/ 94 h 313"/>
                <a:gd name="T12" fmla="*/ 179 w 523"/>
                <a:gd name="T13" fmla="*/ 251 h 313"/>
                <a:gd name="T14" fmla="*/ 238 w 523"/>
                <a:gd name="T15" fmla="*/ 287 h 313"/>
                <a:gd name="T16" fmla="*/ 384 w 523"/>
                <a:gd name="T17" fmla="*/ 114 h 313"/>
                <a:gd name="T18" fmla="*/ 356 w 523"/>
                <a:gd name="T19" fmla="*/ 94 h 313"/>
                <a:gd name="T20" fmla="*/ 405 w 523"/>
                <a:gd name="T21" fmla="*/ 121 h 313"/>
                <a:gd name="T22" fmla="*/ 332 w 523"/>
                <a:gd name="T23" fmla="*/ 299 h 313"/>
                <a:gd name="T24" fmla="*/ 397 w 523"/>
                <a:gd name="T25" fmla="*/ 299 h 313"/>
                <a:gd name="T26" fmla="*/ 432 w 523"/>
                <a:gd name="T27" fmla="*/ 131 h 313"/>
                <a:gd name="T28" fmla="*/ 405 w 523"/>
                <a:gd name="T29" fmla="*/ 121 h 313"/>
                <a:gd name="T30" fmla="*/ 460 w 523"/>
                <a:gd name="T31" fmla="*/ 108 h 313"/>
                <a:gd name="T32" fmla="*/ 460 w 523"/>
                <a:gd name="T33" fmla="*/ 313 h 313"/>
                <a:gd name="T34" fmla="*/ 523 w 523"/>
                <a:gd name="T35" fmla="*/ 298 h 313"/>
                <a:gd name="T36" fmla="*/ 485 w 523"/>
                <a:gd name="T37" fmla="*/ 108 h 313"/>
                <a:gd name="T38" fmla="*/ 460 w 523"/>
                <a:gd name="T39" fmla="*/ 108 h 313"/>
                <a:gd name="T40" fmla="*/ 460 w 523"/>
                <a:gd name="T41" fmla="*/ 108 h 313"/>
                <a:gd name="T42" fmla="*/ 460 w 523"/>
                <a:gd name="T43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4" name="Freeform 53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9755188" y="3797300"/>
              <a:ext cx="290513" cy="290512"/>
            </a:xfrm>
            <a:custGeom>
              <a:avLst/>
              <a:gdLst>
                <a:gd name="T0" fmla="*/ 0 w 183"/>
                <a:gd name="T1" fmla="*/ 91 h 183"/>
                <a:gd name="T2" fmla="*/ 92 w 183"/>
                <a:gd name="T3" fmla="*/ 183 h 183"/>
                <a:gd name="T4" fmla="*/ 183 w 183"/>
                <a:gd name="T5" fmla="*/ 91 h 183"/>
                <a:gd name="T6" fmla="*/ 92 w 183"/>
                <a:gd name="T7" fmla="*/ 0 h 183"/>
                <a:gd name="T8" fmla="*/ 0 w 183"/>
                <a:gd name="T9" fmla="*/ 91 h 183"/>
                <a:gd name="T10" fmla="*/ 0 w 183"/>
                <a:gd name="T11" fmla="*/ 91 h 183"/>
                <a:gd name="T12" fmla="*/ 0 w 183"/>
                <a:gd name="T13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5" name="Freeform 54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9244013" y="4102100"/>
              <a:ext cx="684213" cy="527050"/>
            </a:xfrm>
            <a:custGeom>
              <a:avLst/>
              <a:gdLst>
                <a:gd name="T0" fmla="*/ 254 w 431"/>
                <a:gd name="T1" fmla="*/ 332 h 332"/>
                <a:gd name="T2" fmla="*/ 431 w 431"/>
                <a:gd name="T3" fmla="*/ 263 h 332"/>
                <a:gd name="T4" fmla="*/ 413 w 431"/>
                <a:gd name="T5" fmla="*/ 233 h 332"/>
                <a:gd name="T6" fmla="*/ 208 w 431"/>
                <a:gd name="T7" fmla="*/ 28 h 332"/>
                <a:gd name="T8" fmla="*/ 108 w 431"/>
                <a:gd name="T9" fmla="*/ 28 h 332"/>
                <a:gd name="T10" fmla="*/ 0 w 431"/>
                <a:gd name="T11" fmla="*/ 135 h 332"/>
                <a:gd name="T12" fmla="*/ 254 w 431"/>
                <a:gd name="T13" fmla="*/ 332 h 332"/>
                <a:gd name="T14" fmla="*/ 254 w 431"/>
                <a:gd name="T15" fmla="*/ 332 h 332"/>
                <a:gd name="T16" fmla="*/ 254 w 431"/>
                <a:gd name="T17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6" name="Freeform 55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9442450" y="4179888"/>
              <a:ext cx="604838" cy="449262"/>
            </a:xfrm>
            <a:custGeom>
              <a:avLst/>
              <a:gdLst>
                <a:gd name="T0" fmla="*/ 0 w 381"/>
                <a:gd name="T1" fmla="*/ 249 h 283"/>
                <a:gd name="T2" fmla="*/ 129 w 381"/>
                <a:gd name="T3" fmla="*/ 283 h 283"/>
                <a:gd name="T4" fmla="*/ 381 w 381"/>
                <a:gd name="T5" fmla="*/ 92 h 283"/>
                <a:gd name="T6" fmla="*/ 317 w 381"/>
                <a:gd name="T7" fmla="*/ 28 h 283"/>
                <a:gd name="T8" fmla="*/ 217 w 381"/>
                <a:gd name="T9" fmla="*/ 28 h 283"/>
                <a:gd name="T10" fmla="*/ 12 w 381"/>
                <a:gd name="T11" fmla="*/ 233 h 283"/>
                <a:gd name="T12" fmla="*/ 0 w 381"/>
                <a:gd name="T13" fmla="*/ 249 h 283"/>
                <a:gd name="T14" fmla="*/ 0 w 381"/>
                <a:gd name="T15" fmla="*/ 249 h 283"/>
                <a:gd name="T16" fmla="*/ 0 w 381"/>
                <a:gd name="T17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7" name="Freeform 56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9321800" y="4313238"/>
              <a:ext cx="512763" cy="315912"/>
            </a:xfrm>
            <a:custGeom>
              <a:avLst/>
              <a:gdLst>
                <a:gd name="T0" fmla="*/ 205 w 323"/>
                <a:gd name="T1" fmla="*/ 199 h 199"/>
                <a:gd name="T2" fmla="*/ 323 w 323"/>
                <a:gd name="T3" fmla="*/ 171 h 199"/>
                <a:gd name="T4" fmla="*/ 183 w 323"/>
                <a:gd name="T5" fmla="*/ 32 h 199"/>
                <a:gd name="T6" fmla="*/ 69 w 323"/>
                <a:gd name="T7" fmla="*/ 32 h 199"/>
                <a:gd name="T8" fmla="*/ 0 w 323"/>
                <a:gd name="T9" fmla="*/ 101 h 199"/>
                <a:gd name="T10" fmla="*/ 205 w 323"/>
                <a:gd name="T11" fmla="*/ 199 h 199"/>
                <a:gd name="T12" fmla="*/ 205 w 323"/>
                <a:gd name="T13" fmla="*/ 199 h 199"/>
                <a:gd name="T14" fmla="*/ 205 w 323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8" name="Freeform 57"/>
            <p:cNvSpPr/>
            <p:nvPr>
              <p:custDataLst>
                <p:tags r:id="rId9"/>
              </p:custDataLst>
            </p:nvPr>
          </p:nvSpPr>
          <p:spPr bwMode="auto">
            <a:xfrm>
              <a:off x="9147175" y="4262438"/>
              <a:ext cx="706438" cy="228600"/>
            </a:xfrm>
            <a:custGeom>
              <a:avLst/>
              <a:gdLst>
                <a:gd name="T0" fmla="*/ 0 w 445"/>
                <a:gd name="T1" fmla="*/ 117 h 144"/>
                <a:gd name="T2" fmla="*/ 56 w 445"/>
                <a:gd name="T3" fmla="*/ 15 h 144"/>
                <a:gd name="T4" fmla="*/ 98 w 445"/>
                <a:gd name="T5" fmla="*/ 0 h 144"/>
                <a:gd name="T6" fmla="*/ 427 w 445"/>
                <a:gd name="T7" fmla="*/ 0 h 144"/>
                <a:gd name="T8" fmla="*/ 442 w 445"/>
                <a:gd name="T9" fmla="*/ 21 h 144"/>
                <a:gd name="T10" fmla="*/ 445 w 445"/>
                <a:gd name="T11" fmla="*/ 144 h 144"/>
                <a:gd name="T12" fmla="*/ 0 w 445"/>
                <a:gd name="T13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9" name="Freeform 58"/>
            <p:cNvSpPr/>
            <p:nvPr>
              <p:custDataLst>
                <p:tags r:id="rId10"/>
              </p:custDataLst>
            </p:nvPr>
          </p:nvSpPr>
          <p:spPr bwMode="auto">
            <a:xfrm>
              <a:off x="7870825" y="4335463"/>
              <a:ext cx="1301750" cy="1238250"/>
            </a:xfrm>
            <a:custGeom>
              <a:avLst/>
              <a:gdLst>
                <a:gd name="T0" fmla="*/ 820 w 820"/>
                <a:gd name="T1" fmla="*/ 48 h 779"/>
                <a:gd name="T2" fmla="*/ 799 w 820"/>
                <a:gd name="T3" fmla="*/ 0 h 779"/>
                <a:gd name="T4" fmla="*/ 0 w 820"/>
                <a:gd name="T5" fmla="*/ 4 h 779"/>
                <a:gd name="T6" fmla="*/ 0 w 820"/>
                <a:gd name="T7" fmla="*/ 741 h 779"/>
                <a:gd name="T8" fmla="*/ 41 w 820"/>
                <a:gd name="T9" fmla="*/ 771 h 779"/>
                <a:gd name="T10" fmla="*/ 147 w 820"/>
                <a:gd name="T11" fmla="*/ 779 h 779"/>
                <a:gd name="T12" fmla="*/ 221 w 820"/>
                <a:gd name="T13" fmla="*/ 698 h 779"/>
                <a:gd name="T14" fmla="*/ 820 w 820"/>
                <a:gd name="T15" fmla="*/ 48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0" name="Freeform 59"/>
            <p:cNvSpPr/>
            <p:nvPr>
              <p:custDataLst>
                <p:tags r:id="rId11"/>
              </p:custDataLst>
            </p:nvPr>
          </p:nvSpPr>
          <p:spPr bwMode="auto">
            <a:xfrm>
              <a:off x="7951788" y="4360863"/>
              <a:ext cx="166688" cy="1212850"/>
            </a:xfrm>
            <a:custGeom>
              <a:avLst/>
              <a:gdLst>
                <a:gd name="T0" fmla="*/ 0 w 105"/>
                <a:gd name="T1" fmla="*/ 21 h 763"/>
                <a:gd name="T2" fmla="*/ 0 w 105"/>
                <a:gd name="T3" fmla="*/ 757 h 763"/>
                <a:gd name="T4" fmla="*/ 96 w 105"/>
                <a:gd name="T5" fmla="*/ 763 h 763"/>
                <a:gd name="T6" fmla="*/ 105 w 105"/>
                <a:gd name="T7" fmla="*/ 753 h 763"/>
                <a:gd name="T8" fmla="*/ 105 w 105"/>
                <a:gd name="T9" fmla="*/ 21 h 763"/>
                <a:gd name="T10" fmla="*/ 101 w 105"/>
                <a:gd name="T11" fmla="*/ 2 h 763"/>
                <a:gd name="T12" fmla="*/ 4 w 105"/>
                <a:gd name="T13" fmla="*/ 0 h 763"/>
                <a:gd name="T14" fmla="*/ 0 w 105"/>
                <a:gd name="T15" fmla="*/ 2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1" name="Freeform 60"/>
            <p:cNvSpPr/>
            <p:nvPr>
              <p:custDataLst>
                <p:tags r:id="rId12"/>
              </p:custDataLst>
            </p:nvPr>
          </p:nvSpPr>
          <p:spPr bwMode="auto">
            <a:xfrm>
              <a:off x="7951788" y="5489575"/>
              <a:ext cx="152400" cy="84137"/>
            </a:xfrm>
            <a:custGeom>
              <a:avLst/>
              <a:gdLst>
                <a:gd name="T0" fmla="*/ 96 w 96"/>
                <a:gd name="T1" fmla="*/ 53 h 53"/>
                <a:gd name="T2" fmla="*/ 96 w 96"/>
                <a:gd name="T3" fmla="*/ 53 h 53"/>
                <a:gd name="T4" fmla="*/ 96 w 96"/>
                <a:gd name="T5" fmla="*/ 53 h 53"/>
                <a:gd name="T6" fmla="*/ 43 w 96"/>
                <a:gd name="T7" fmla="*/ 0 h 53"/>
                <a:gd name="T8" fmla="*/ 0 w 96"/>
                <a:gd name="T9" fmla="*/ 47 h 53"/>
                <a:gd name="T10" fmla="*/ 0 w 96"/>
                <a:gd name="T11" fmla="*/ 47 h 53"/>
                <a:gd name="T12" fmla="*/ 96 w 96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2" name="Freeform 61"/>
            <p:cNvSpPr/>
            <p:nvPr>
              <p:custDataLst>
                <p:tags r:id="rId13"/>
              </p:custDataLst>
            </p:nvPr>
          </p:nvSpPr>
          <p:spPr bwMode="auto">
            <a:xfrm>
              <a:off x="7653338" y="4129088"/>
              <a:ext cx="776288" cy="1058862"/>
            </a:xfrm>
            <a:custGeom>
              <a:avLst/>
              <a:gdLst>
                <a:gd name="T0" fmla="*/ 137 w 489"/>
                <a:gd name="T1" fmla="*/ 3 h 667"/>
                <a:gd name="T2" fmla="*/ 483 w 489"/>
                <a:gd name="T3" fmla="*/ 0 h 667"/>
                <a:gd name="T4" fmla="*/ 489 w 489"/>
                <a:gd name="T5" fmla="*/ 662 h 667"/>
                <a:gd name="T6" fmla="*/ 3 w 489"/>
                <a:gd name="T7" fmla="*/ 667 h 667"/>
                <a:gd name="T8" fmla="*/ 0 w 489"/>
                <a:gd name="T9" fmla="*/ 140 h 667"/>
                <a:gd name="T10" fmla="*/ 137 w 489"/>
                <a:gd name="T11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3" name="Freeform 62"/>
            <p:cNvSpPr/>
            <p:nvPr>
              <p:custDataLst>
                <p:tags r:id="rId14"/>
              </p:custDataLst>
            </p:nvPr>
          </p:nvSpPr>
          <p:spPr bwMode="auto">
            <a:xfrm>
              <a:off x="7653338" y="4132263"/>
              <a:ext cx="223838" cy="219075"/>
            </a:xfrm>
            <a:custGeom>
              <a:avLst/>
              <a:gdLst>
                <a:gd name="T0" fmla="*/ 140 w 141"/>
                <a:gd name="T1" fmla="*/ 138 h 138"/>
                <a:gd name="T2" fmla="*/ 0 w 141"/>
                <a:gd name="T3" fmla="*/ 138 h 138"/>
                <a:gd name="T4" fmla="*/ 141 w 141"/>
                <a:gd name="T5" fmla="*/ 0 h 138"/>
                <a:gd name="T6" fmla="*/ 140 w 141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4" name="Freeform 63"/>
            <p:cNvSpPr/>
            <p:nvPr>
              <p:custDataLst>
                <p:tags r:id="rId15"/>
              </p:custDataLst>
            </p:nvPr>
          </p:nvSpPr>
          <p:spPr bwMode="auto">
            <a:xfrm>
              <a:off x="7653338" y="4351338"/>
              <a:ext cx="222250" cy="215900"/>
            </a:xfrm>
            <a:custGeom>
              <a:avLst/>
              <a:gdLst>
                <a:gd name="T0" fmla="*/ 0 w 140"/>
                <a:gd name="T1" fmla="*/ 136 h 136"/>
                <a:gd name="T2" fmla="*/ 140 w 140"/>
                <a:gd name="T3" fmla="*/ 0 h 136"/>
                <a:gd name="T4" fmla="*/ 0 w 140"/>
                <a:gd name="T5" fmla="*/ 0 h 136"/>
                <a:gd name="T6" fmla="*/ 0 w 140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5" name="Freeform 64"/>
            <p:cNvSpPr/>
            <p:nvPr>
              <p:custDataLst>
                <p:tags r:id="rId16"/>
              </p:custDataLst>
            </p:nvPr>
          </p:nvSpPr>
          <p:spPr bwMode="auto">
            <a:xfrm>
              <a:off x="7808913" y="4535488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6" name="Freeform 65"/>
            <p:cNvSpPr/>
            <p:nvPr>
              <p:custDataLst>
                <p:tags r:id="rId17"/>
              </p:custDataLst>
            </p:nvPr>
          </p:nvSpPr>
          <p:spPr bwMode="auto">
            <a:xfrm>
              <a:off x="7810500" y="4699000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7" name="Freeform 66"/>
            <p:cNvSpPr/>
            <p:nvPr>
              <p:custDataLst>
                <p:tags r:id="rId18"/>
              </p:custDataLst>
            </p:nvPr>
          </p:nvSpPr>
          <p:spPr bwMode="auto">
            <a:xfrm>
              <a:off x="7812088" y="4862513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8" name="Freeform 67"/>
            <p:cNvSpPr/>
            <p:nvPr>
              <p:custDataLst>
                <p:tags r:id="rId19"/>
              </p:custDataLst>
            </p:nvPr>
          </p:nvSpPr>
          <p:spPr bwMode="auto">
            <a:xfrm>
              <a:off x="8020050" y="4408488"/>
              <a:ext cx="1833563" cy="1165225"/>
            </a:xfrm>
            <a:custGeom>
              <a:avLst/>
              <a:gdLst>
                <a:gd name="T0" fmla="*/ 1107 w 1155"/>
                <a:gd name="T1" fmla="*/ 733 h 733"/>
                <a:gd name="T2" fmla="*/ 48 w 1155"/>
                <a:gd name="T3" fmla="*/ 733 h 733"/>
                <a:gd name="T4" fmla="*/ 0 w 1155"/>
                <a:gd name="T5" fmla="*/ 685 h 733"/>
                <a:gd name="T6" fmla="*/ 0 w 1155"/>
                <a:gd name="T7" fmla="*/ 48 h 733"/>
                <a:gd name="T8" fmla="*/ 48 w 1155"/>
                <a:gd name="T9" fmla="*/ 0 h 733"/>
                <a:gd name="T10" fmla="*/ 1107 w 1155"/>
                <a:gd name="T11" fmla="*/ 0 h 733"/>
                <a:gd name="T12" fmla="*/ 1155 w 1155"/>
                <a:gd name="T13" fmla="*/ 48 h 733"/>
                <a:gd name="T14" fmla="*/ 1155 w 1155"/>
                <a:gd name="T15" fmla="*/ 685 h 733"/>
                <a:gd name="T16" fmla="*/ 1107 w 1155"/>
                <a:gd name="T1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9" name="Rectangle 68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0" name="Rectangle 69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1" name="Freeform 70"/>
            <p:cNvSpPr>
              <a:spLocks noEditPoints="1"/>
            </p:cNvSpPr>
            <p:nvPr>
              <p:custDataLst>
                <p:tags r:id="rId22"/>
              </p:custDataLst>
            </p:nvPr>
          </p:nvSpPr>
          <p:spPr bwMode="auto">
            <a:xfrm>
              <a:off x="7370763" y="2262188"/>
              <a:ext cx="328613" cy="328612"/>
            </a:xfrm>
            <a:custGeom>
              <a:avLst/>
              <a:gdLst>
                <a:gd name="T0" fmla="*/ 207 w 207"/>
                <a:gd name="T1" fmla="*/ 182 h 207"/>
                <a:gd name="T2" fmla="*/ 179 w 207"/>
                <a:gd name="T3" fmla="*/ 154 h 207"/>
                <a:gd name="T4" fmla="*/ 59 w 207"/>
                <a:gd name="T5" fmla="*/ 149 h 207"/>
                <a:gd name="T6" fmla="*/ 53 w 207"/>
                <a:gd name="T7" fmla="*/ 28 h 207"/>
                <a:gd name="T8" fmla="*/ 26 w 207"/>
                <a:gd name="T9" fmla="*/ 1 h 207"/>
                <a:gd name="T10" fmla="*/ 1 w 207"/>
                <a:gd name="T11" fmla="*/ 26 h 207"/>
                <a:gd name="T12" fmla="*/ 7 w 207"/>
                <a:gd name="T13" fmla="*/ 172 h 207"/>
                <a:gd name="T14" fmla="*/ 35 w 207"/>
                <a:gd name="T15" fmla="*/ 201 h 207"/>
                <a:gd name="T16" fmla="*/ 181 w 207"/>
                <a:gd name="T17" fmla="*/ 207 h 207"/>
                <a:gd name="T18" fmla="*/ 207 w 207"/>
                <a:gd name="T19" fmla="*/ 182 h 207"/>
                <a:gd name="T20" fmla="*/ 207 w 207"/>
                <a:gd name="T21" fmla="*/ 182 h 207"/>
                <a:gd name="T22" fmla="*/ 207 w 207"/>
                <a:gd name="T23" fmla="*/ 18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2" name="Freeform 71"/>
            <p:cNvSpPr>
              <a:spLocks noEditPoints="1"/>
            </p:cNvSpPr>
            <p:nvPr>
              <p:custDataLst>
                <p:tags r:id="rId23"/>
              </p:custDataLst>
            </p:nvPr>
          </p:nvSpPr>
          <p:spPr bwMode="auto">
            <a:xfrm>
              <a:off x="6572250" y="2189163"/>
              <a:ext cx="1227138" cy="1225550"/>
            </a:xfrm>
            <a:custGeom>
              <a:avLst/>
              <a:gdLst>
                <a:gd name="T0" fmla="*/ 761 w 773"/>
                <a:gd name="T1" fmla="*/ 409 h 771"/>
                <a:gd name="T2" fmla="*/ 365 w 773"/>
                <a:gd name="T3" fmla="*/ 13 h 771"/>
                <a:gd name="T4" fmla="*/ 321 w 773"/>
                <a:gd name="T5" fmla="*/ 13 h 771"/>
                <a:gd name="T6" fmla="*/ 12 w 773"/>
                <a:gd name="T7" fmla="*/ 321 h 771"/>
                <a:gd name="T8" fmla="*/ 12 w 773"/>
                <a:gd name="T9" fmla="*/ 365 h 771"/>
                <a:gd name="T10" fmla="*/ 408 w 773"/>
                <a:gd name="T11" fmla="*/ 762 h 771"/>
                <a:gd name="T12" fmla="*/ 430 w 773"/>
                <a:gd name="T13" fmla="*/ 771 h 771"/>
                <a:gd name="T14" fmla="*/ 452 w 773"/>
                <a:gd name="T15" fmla="*/ 762 h 771"/>
                <a:gd name="T16" fmla="*/ 761 w 773"/>
                <a:gd name="T17" fmla="*/ 453 h 771"/>
                <a:gd name="T18" fmla="*/ 761 w 773"/>
                <a:gd name="T19" fmla="*/ 409 h 771"/>
                <a:gd name="T20" fmla="*/ 381 w 773"/>
                <a:gd name="T21" fmla="*/ 620 h 771"/>
                <a:gd name="T22" fmla="*/ 337 w 773"/>
                <a:gd name="T23" fmla="*/ 620 h 771"/>
                <a:gd name="T24" fmla="*/ 82 w 773"/>
                <a:gd name="T25" fmla="*/ 365 h 771"/>
                <a:gd name="T26" fmla="*/ 82 w 773"/>
                <a:gd name="T27" fmla="*/ 321 h 771"/>
                <a:gd name="T28" fmla="*/ 320 w 773"/>
                <a:gd name="T29" fmla="*/ 83 h 771"/>
                <a:gd name="T30" fmla="*/ 364 w 773"/>
                <a:gd name="T31" fmla="*/ 83 h 771"/>
                <a:gd name="T32" fmla="*/ 619 w 773"/>
                <a:gd name="T33" fmla="*/ 338 h 771"/>
                <a:gd name="T34" fmla="*/ 619 w 773"/>
                <a:gd name="T35" fmla="*/ 382 h 771"/>
                <a:gd name="T36" fmla="*/ 381 w 773"/>
                <a:gd name="T37" fmla="*/ 620 h 771"/>
                <a:gd name="T38" fmla="*/ 381 w 773"/>
                <a:gd name="T39" fmla="*/ 620 h 771"/>
                <a:gd name="T40" fmla="*/ 381 w 773"/>
                <a:gd name="T41" fmla="*/ 6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3" name="Freeform 72"/>
            <p:cNvSpPr>
              <a:spLocks noEditPoints="1"/>
            </p:cNvSpPr>
            <p:nvPr>
              <p:custDataLst>
                <p:tags r:id="rId24"/>
              </p:custDataLst>
            </p:nvPr>
          </p:nvSpPr>
          <p:spPr bwMode="auto">
            <a:xfrm>
              <a:off x="7604125" y="2832100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1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4" name="Freeform 73"/>
            <p:cNvSpPr>
              <a:spLocks noEditPoints="1"/>
            </p:cNvSpPr>
            <p:nvPr>
              <p:custDataLst>
                <p:tags r:id="rId25"/>
              </p:custDataLst>
            </p:nvPr>
          </p:nvSpPr>
          <p:spPr bwMode="auto">
            <a:xfrm>
              <a:off x="7491413" y="2944813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0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5" name="Freeform 74"/>
            <p:cNvSpPr>
              <a:spLocks noEditPoints="1"/>
            </p:cNvSpPr>
            <p:nvPr>
              <p:custDataLst>
                <p:tags r:id="rId26"/>
              </p:custDataLst>
            </p:nvPr>
          </p:nvSpPr>
          <p:spPr bwMode="auto">
            <a:xfrm>
              <a:off x="6961188" y="2590800"/>
              <a:ext cx="277813" cy="279400"/>
            </a:xfrm>
            <a:custGeom>
              <a:avLst/>
              <a:gdLst>
                <a:gd name="T0" fmla="*/ 13 w 175"/>
                <a:gd name="T1" fmla="*/ 106 h 175"/>
                <a:gd name="T2" fmla="*/ 105 w 175"/>
                <a:gd name="T3" fmla="*/ 13 h 175"/>
                <a:gd name="T4" fmla="*/ 145 w 175"/>
                <a:gd name="T5" fmla="*/ 23 h 175"/>
                <a:gd name="T6" fmla="*/ 171 w 175"/>
                <a:gd name="T7" fmla="*/ 141 h 175"/>
                <a:gd name="T8" fmla="*/ 142 w 175"/>
                <a:gd name="T9" fmla="*/ 171 h 175"/>
                <a:gd name="T10" fmla="*/ 23 w 175"/>
                <a:gd name="T11" fmla="*/ 146 h 175"/>
                <a:gd name="T12" fmla="*/ 13 w 175"/>
                <a:gd name="T13" fmla="*/ 106 h 175"/>
                <a:gd name="T14" fmla="*/ 13 w 175"/>
                <a:gd name="T15" fmla="*/ 106 h 175"/>
                <a:gd name="T16" fmla="*/ 13 w 175"/>
                <a:gd name="T17" fmla="*/ 10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6" name="Freeform 75"/>
            <p:cNvSpPr/>
            <p:nvPr>
              <p:custDataLst>
                <p:tags r:id="rId27"/>
              </p:custDataLst>
            </p:nvPr>
          </p:nvSpPr>
          <p:spPr bwMode="auto">
            <a:xfrm>
              <a:off x="8096250" y="1639888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7" name="Freeform 76"/>
            <p:cNvSpPr/>
            <p:nvPr>
              <p:custDataLst>
                <p:tags r:id="rId28"/>
              </p:custDataLst>
            </p:nvPr>
          </p:nvSpPr>
          <p:spPr bwMode="auto">
            <a:xfrm>
              <a:off x="8096250" y="1643063"/>
              <a:ext cx="174625" cy="171450"/>
            </a:xfrm>
            <a:custGeom>
              <a:avLst/>
              <a:gdLst>
                <a:gd name="T0" fmla="*/ 110 w 110"/>
                <a:gd name="T1" fmla="*/ 108 h 108"/>
                <a:gd name="T2" fmla="*/ 0 w 110"/>
                <a:gd name="T3" fmla="*/ 108 h 108"/>
                <a:gd name="T4" fmla="*/ 110 w 110"/>
                <a:gd name="T5" fmla="*/ 0 h 108"/>
                <a:gd name="T6" fmla="*/ 110 w 110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8" name="Freeform 77"/>
            <p:cNvSpPr/>
            <p:nvPr>
              <p:custDataLst>
                <p:tags r:id="rId29"/>
              </p:custDataLst>
            </p:nvPr>
          </p:nvSpPr>
          <p:spPr bwMode="auto">
            <a:xfrm>
              <a:off x="8096250" y="1814513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9" name="Freeform 78"/>
            <p:cNvSpPr/>
            <p:nvPr>
              <p:custDataLst>
                <p:tags r:id="rId30"/>
              </p:custDataLst>
            </p:nvPr>
          </p:nvSpPr>
          <p:spPr bwMode="auto">
            <a:xfrm>
              <a:off x="8218488" y="1957388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0" name="Freeform 79"/>
            <p:cNvSpPr/>
            <p:nvPr>
              <p:custDataLst>
                <p:tags r:id="rId31"/>
              </p:custDataLst>
            </p:nvPr>
          </p:nvSpPr>
          <p:spPr bwMode="auto">
            <a:xfrm>
              <a:off x="8220075" y="208597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1" name="Freeform 80"/>
            <p:cNvSpPr/>
            <p:nvPr>
              <p:custDataLst>
                <p:tags r:id="rId32"/>
              </p:custDataLst>
            </p:nvPr>
          </p:nvSpPr>
          <p:spPr bwMode="auto">
            <a:xfrm>
              <a:off x="8221663" y="221456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2" name="Rectangle 81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3" name="Freeform 82"/>
            <p:cNvSpPr/>
            <p:nvPr>
              <p:custDataLst>
                <p:tags r:id="rId34"/>
              </p:custDataLst>
            </p:nvPr>
          </p:nvSpPr>
          <p:spPr bwMode="auto">
            <a:xfrm>
              <a:off x="7902575" y="1495425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4" name="Freeform 83"/>
            <p:cNvSpPr/>
            <p:nvPr>
              <p:custDataLst>
                <p:tags r:id="rId35"/>
              </p:custDataLst>
            </p:nvPr>
          </p:nvSpPr>
          <p:spPr bwMode="auto">
            <a:xfrm>
              <a:off x="7902575" y="1498600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5" name="Freeform 84"/>
            <p:cNvSpPr/>
            <p:nvPr>
              <p:custDataLst>
                <p:tags r:id="rId36"/>
              </p:custDataLst>
            </p:nvPr>
          </p:nvSpPr>
          <p:spPr bwMode="auto">
            <a:xfrm>
              <a:off x="7902575" y="1670050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6" name="Freeform 85"/>
            <p:cNvSpPr/>
            <p:nvPr>
              <p:custDataLst>
                <p:tags r:id="rId37"/>
              </p:custDataLst>
            </p:nvPr>
          </p:nvSpPr>
          <p:spPr bwMode="auto">
            <a:xfrm>
              <a:off x="8024813" y="1812925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7" name="Freeform 86"/>
            <p:cNvSpPr/>
            <p:nvPr>
              <p:custDataLst>
                <p:tags r:id="rId38"/>
              </p:custDataLst>
            </p:nvPr>
          </p:nvSpPr>
          <p:spPr bwMode="auto">
            <a:xfrm>
              <a:off x="8026400" y="194151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8" name="Freeform 87"/>
            <p:cNvSpPr/>
            <p:nvPr>
              <p:custDataLst>
                <p:tags r:id="rId39"/>
              </p:custDataLst>
            </p:nvPr>
          </p:nvSpPr>
          <p:spPr bwMode="auto">
            <a:xfrm>
              <a:off x="8027988" y="2070100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9" name="Rectangle 88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0" name="Freeform 89"/>
            <p:cNvSpPr/>
            <p:nvPr>
              <p:custDataLst>
                <p:tags r:id="rId41"/>
              </p:custDataLst>
            </p:nvPr>
          </p:nvSpPr>
          <p:spPr bwMode="auto">
            <a:xfrm>
              <a:off x="7699375" y="1327150"/>
              <a:ext cx="608013" cy="828675"/>
            </a:xfrm>
            <a:custGeom>
              <a:avLst/>
              <a:gdLst>
                <a:gd name="T0" fmla="*/ 108 w 383"/>
                <a:gd name="T1" fmla="*/ 3 h 522"/>
                <a:gd name="T2" fmla="*/ 378 w 383"/>
                <a:gd name="T3" fmla="*/ 0 h 522"/>
                <a:gd name="T4" fmla="*/ 383 w 383"/>
                <a:gd name="T5" fmla="*/ 518 h 522"/>
                <a:gd name="T6" fmla="*/ 3 w 383"/>
                <a:gd name="T7" fmla="*/ 522 h 522"/>
                <a:gd name="T8" fmla="*/ 0 w 383"/>
                <a:gd name="T9" fmla="*/ 110 h 522"/>
                <a:gd name="T10" fmla="*/ 108 w 383"/>
                <a:gd name="T11" fmla="*/ 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1" name="Freeform 90"/>
            <p:cNvSpPr/>
            <p:nvPr>
              <p:custDataLst>
                <p:tags r:id="rId42"/>
              </p:custDataLst>
            </p:nvPr>
          </p:nvSpPr>
          <p:spPr bwMode="auto">
            <a:xfrm>
              <a:off x="7699375" y="1330325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2" name="Freeform 91"/>
            <p:cNvSpPr/>
            <p:nvPr>
              <p:custDataLst>
                <p:tags r:id="rId43"/>
              </p:custDataLst>
            </p:nvPr>
          </p:nvSpPr>
          <p:spPr bwMode="auto">
            <a:xfrm>
              <a:off x="7699375" y="1501775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3" name="Freeform 92"/>
            <p:cNvSpPr/>
            <p:nvPr>
              <p:custDataLst>
                <p:tags r:id="rId44"/>
              </p:custDataLst>
            </p:nvPr>
          </p:nvSpPr>
          <p:spPr bwMode="auto">
            <a:xfrm>
              <a:off x="7821613" y="1646238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1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4" name="Freeform 93"/>
            <p:cNvSpPr/>
            <p:nvPr>
              <p:custDataLst>
                <p:tags r:id="rId45"/>
              </p:custDataLst>
            </p:nvPr>
          </p:nvSpPr>
          <p:spPr bwMode="auto">
            <a:xfrm>
              <a:off x="7823200" y="177482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5" name="Freeform 94"/>
            <p:cNvSpPr/>
            <p:nvPr>
              <p:custDataLst>
                <p:tags r:id="rId46"/>
              </p:custDataLst>
            </p:nvPr>
          </p:nvSpPr>
          <p:spPr bwMode="auto">
            <a:xfrm>
              <a:off x="7824788" y="1901825"/>
              <a:ext cx="357188" cy="65087"/>
            </a:xfrm>
            <a:custGeom>
              <a:avLst/>
              <a:gdLst>
                <a:gd name="T0" fmla="*/ 225 w 225"/>
                <a:gd name="T1" fmla="*/ 38 h 41"/>
                <a:gd name="T2" fmla="*/ 0 w 225"/>
                <a:gd name="T3" fmla="*/ 41 h 41"/>
                <a:gd name="T4" fmla="*/ 0 w 225"/>
                <a:gd name="T5" fmla="*/ 2 h 41"/>
                <a:gd name="T6" fmla="*/ 225 w 225"/>
                <a:gd name="T7" fmla="*/ 0 h 41"/>
                <a:gd name="T8" fmla="*/ 225 w 225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6" name="Freeform 95"/>
            <p:cNvSpPr/>
            <p:nvPr>
              <p:custDataLst>
                <p:tags r:id="rId47"/>
              </p:custDataLst>
            </p:nvPr>
          </p:nvSpPr>
          <p:spPr bwMode="auto">
            <a:xfrm>
              <a:off x="7621588" y="3222625"/>
              <a:ext cx="1214438" cy="839787"/>
            </a:xfrm>
            <a:custGeom>
              <a:avLst/>
              <a:gdLst>
                <a:gd name="T0" fmla="*/ 733 w 765"/>
                <a:gd name="T1" fmla="*/ 529 h 529"/>
                <a:gd name="T2" fmla="*/ 32 w 765"/>
                <a:gd name="T3" fmla="*/ 529 h 529"/>
                <a:gd name="T4" fmla="*/ 0 w 765"/>
                <a:gd name="T5" fmla="*/ 497 h 529"/>
                <a:gd name="T6" fmla="*/ 0 w 765"/>
                <a:gd name="T7" fmla="*/ 31 h 529"/>
                <a:gd name="T8" fmla="*/ 32 w 765"/>
                <a:gd name="T9" fmla="*/ 0 h 529"/>
                <a:gd name="T10" fmla="*/ 733 w 765"/>
                <a:gd name="T11" fmla="*/ 0 h 529"/>
                <a:gd name="T12" fmla="*/ 765 w 765"/>
                <a:gd name="T13" fmla="*/ 31 h 529"/>
                <a:gd name="T14" fmla="*/ 765 w 765"/>
                <a:gd name="T15" fmla="*/ 497 h 529"/>
                <a:gd name="T16" fmla="*/ 733 w 765"/>
                <a:gd name="T1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7" name="Rectangle 96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" name="Rectangle 97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" name="Freeform 98"/>
            <p:cNvSpPr/>
            <p:nvPr>
              <p:custDataLst>
                <p:tags r:id="rId50"/>
              </p:custDataLst>
            </p:nvPr>
          </p:nvSpPr>
          <p:spPr bwMode="auto">
            <a:xfrm>
              <a:off x="7999413" y="3492500"/>
              <a:ext cx="458788" cy="296862"/>
            </a:xfrm>
            <a:custGeom>
              <a:avLst/>
              <a:gdLst>
                <a:gd name="T0" fmla="*/ 241 w 289"/>
                <a:gd name="T1" fmla="*/ 187 h 187"/>
                <a:gd name="T2" fmla="*/ 48 w 289"/>
                <a:gd name="T3" fmla="*/ 187 h 187"/>
                <a:gd name="T4" fmla="*/ 0 w 289"/>
                <a:gd name="T5" fmla="*/ 139 h 187"/>
                <a:gd name="T6" fmla="*/ 0 w 289"/>
                <a:gd name="T7" fmla="*/ 48 h 187"/>
                <a:gd name="T8" fmla="*/ 48 w 289"/>
                <a:gd name="T9" fmla="*/ 0 h 187"/>
                <a:gd name="T10" fmla="*/ 241 w 289"/>
                <a:gd name="T11" fmla="*/ 0 h 187"/>
                <a:gd name="T12" fmla="*/ 289 w 289"/>
                <a:gd name="T13" fmla="*/ 48 h 187"/>
                <a:gd name="T14" fmla="*/ 289 w 289"/>
                <a:gd name="T15" fmla="*/ 139 h 187"/>
                <a:gd name="T16" fmla="*/ 241 w 289"/>
                <a:gd name="T1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0" name="Freeform 99"/>
            <p:cNvSpPr/>
            <p:nvPr>
              <p:custDataLst>
                <p:tags r:id="rId51"/>
              </p:custDataLst>
            </p:nvPr>
          </p:nvSpPr>
          <p:spPr bwMode="auto">
            <a:xfrm>
              <a:off x="8153400" y="3563938"/>
              <a:ext cx="150813" cy="153987"/>
            </a:xfrm>
            <a:custGeom>
              <a:avLst/>
              <a:gdLst>
                <a:gd name="T0" fmla="*/ 0 w 95"/>
                <a:gd name="T1" fmla="*/ 0 h 97"/>
                <a:gd name="T2" fmla="*/ 0 w 95"/>
                <a:gd name="T3" fmla="*/ 97 h 97"/>
                <a:gd name="T4" fmla="*/ 95 w 95"/>
                <a:gd name="T5" fmla="*/ 48 h 97"/>
                <a:gd name="T6" fmla="*/ 0 w 9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1" name="Freeform 100"/>
            <p:cNvSpPr/>
            <p:nvPr>
              <p:custDataLst>
                <p:tags r:id="rId52"/>
              </p:custDataLst>
            </p:nvPr>
          </p:nvSpPr>
          <p:spPr bwMode="auto">
            <a:xfrm>
              <a:off x="7804150" y="3903663"/>
              <a:ext cx="882650" cy="38100"/>
            </a:xfrm>
            <a:custGeom>
              <a:avLst/>
              <a:gdLst>
                <a:gd name="T0" fmla="*/ 545 w 556"/>
                <a:gd name="T1" fmla="*/ 24 h 24"/>
                <a:gd name="T2" fmla="*/ 11 w 556"/>
                <a:gd name="T3" fmla="*/ 24 h 24"/>
                <a:gd name="T4" fmla="*/ 0 w 556"/>
                <a:gd name="T5" fmla="*/ 13 h 24"/>
                <a:gd name="T6" fmla="*/ 0 w 556"/>
                <a:gd name="T7" fmla="*/ 11 h 24"/>
                <a:gd name="T8" fmla="*/ 11 w 556"/>
                <a:gd name="T9" fmla="*/ 0 h 24"/>
                <a:gd name="T10" fmla="*/ 545 w 556"/>
                <a:gd name="T11" fmla="*/ 0 h 24"/>
                <a:gd name="T12" fmla="*/ 556 w 556"/>
                <a:gd name="T13" fmla="*/ 11 h 24"/>
                <a:gd name="T14" fmla="*/ 556 w 556"/>
                <a:gd name="T15" fmla="*/ 13 h 24"/>
                <a:gd name="T16" fmla="*/ 545 w 55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2" name="Oval 101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3" name="Oval 102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4" name="Freeform 103"/>
            <p:cNvSpPr/>
            <p:nvPr>
              <p:custDataLst>
                <p:tags r:id="rId55"/>
              </p:custDataLst>
            </p:nvPr>
          </p:nvSpPr>
          <p:spPr bwMode="auto">
            <a:xfrm>
              <a:off x="8534400" y="2755900"/>
              <a:ext cx="944563" cy="695325"/>
            </a:xfrm>
            <a:custGeom>
              <a:avLst/>
              <a:gdLst>
                <a:gd name="T0" fmla="*/ 564 w 595"/>
                <a:gd name="T1" fmla="*/ 438 h 438"/>
                <a:gd name="T2" fmla="*/ 32 w 595"/>
                <a:gd name="T3" fmla="*/ 438 h 438"/>
                <a:gd name="T4" fmla="*/ 0 w 595"/>
                <a:gd name="T5" fmla="*/ 406 h 438"/>
                <a:gd name="T6" fmla="*/ 0 w 595"/>
                <a:gd name="T7" fmla="*/ 32 h 438"/>
                <a:gd name="T8" fmla="*/ 32 w 595"/>
                <a:gd name="T9" fmla="*/ 0 h 438"/>
                <a:gd name="T10" fmla="*/ 564 w 595"/>
                <a:gd name="T11" fmla="*/ 0 h 438"/>
                <a:gd name="T12" fmla="*/ 595 w 595"/>
                <a:gd name="T13" fmla="*/ 32 h 438"/>
                <a:gd name="T14" fmla="*/ 595 w 595"/>
                <a:gd name="T15" fmla="*/ 406 h 438"/>
                <a:gd name="T16" fmla="*/ 564 w 595"/>
                <a:gd name="T1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5" name="Rectangle 104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6" name="Rectangle 105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7" name="Rectangle 106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8" name="Rectangle 107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9" name="Rectangle 108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0" name="Rectangle 109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1" name="Rectangle 110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2" name="Freeform 111"/>
            <p:cNvSpPr>
              <a:spLocks noEditPoints="1"/>
            </p:cNvSpPr>
            <p:nvPr>
              <p:custDataLst>
                <p:tags r:id="rId63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3" name="Freeform 112"/>
            <p:cNvSpPr>
              <a:spLocks noEditPoints="1"/>
            </p:cNvSpPr>
            <p:nvPr>
              <p:custDataLst>
                <p:tags r:id="rId64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4" name="Freeform 113"/>
            <p:cNvSpPr>
              <a:spLocks noEditPoints="1"/>
            </p:cNvSpPr>
            <p:nvPr>
              <p:custDataLst>
                <p:tags r:id="rId65"/>
              </p:custDataLst>
            </p:nvPr>
          </p:nvSpPr>
          <p:spPr bwMode="auto">
            <a:xfrm>
              <a:off x="6834188" y="3846513"/>
              <a:ext cx="528638" cy="528637"/>
            </a:xfrm>
            <a:custGeom>
              <a:avLst/>
              <a:gdLst>
                <a:gd name="T0" fmla="*/ 274 w 333"/>
                <a:gd name="T1" fmla="*/ 59 h 333"/>
                <a:gd name="T2" fmla="*/ 59 w 333"/>
                <a:gd name="T3" fmla="*/ 59 h 333"/>
                <a:gd name="T4" fmla="*/ 59 w 333"/>
                <a:gd name="T5" fmla="*/ 273 h 333"/>
                <a:gd name="T6" fmla="*/ 274 w 333"/>
                <a:gd name="T7" fmla="*/ 273 h 333"/>
                <a:gd name="T8" fmla="*/ 274 w 333"/>
                <a:gd name="T9" fmla="*/ 59 h 333"/>
                <a:gd name="T10" fmla="*/ 274 w 333"/>
                <a:gd name="T11" fmla="*/ 59 h 333"/>
                <a:gd name="T12" fmla="*/ 274 w 333"/>
                <a:gd name="T13" fmla="*/ 5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5" name="Freeform 114"/>
            <p:cNvSpPr>
              <a:spLocks noEditPoints="1"/>
            </p:cNvSpPr>
            <p:nvPr>
              <p:custDataLst>
                <p:tags r:id="rId66"/>
              </p:custDataLst>
            </p:nvPr>
          </p:nvSpPr>
          <p:spPr bwMode="auto">
            <a:xfrm>
              <a:off x="6851650" y="3863975"/>
              <a:ext cx="434975" cy="434975"/>
            </a:xfrm>
            <a:custGeom>
              <a:avLst/>
              <a:gdLst>
                <a:gd name="T0" fmla="*/ 86 w 274"/>
                <a:gd name="T1" fmla="*/ 86 h 274"/>
                <a:gd name="T2" fmla="*/ 274 w 274"/>
                <a:gd name="T3" fmla="*/ 72 h 274"/>
                <a:gd name="T4" fmla="*/ 260 w 274"/>
                <a:gd name="T5" fmla="*/ 56 h 274"/>
                <a:gd name="T6" fmla="*/ 56 w 274"/>
                <a:gd name="T7" fmla="*/ 56 h 274"/>
                <a:gd name="T8" fmla="*/ 56 w 274"/>
                <a:gd name="T9" fmla="*/ 260 h 274"/>
                <a:gd name="T10" fmla="*/ 72 w 274"/>
                <a:gd name="T11" fmla="*/ 274 h 274"/>
                <a:gd name="T12" fmla="*/ 86 w 274"/>
                <a:gd name="T13" fmla="*/ 86 h 274"/>
                <a:gd name="T14" fmla="*/ 86 w 274"/>
                <a:gd name="T15" fmla="*/ 86 h 274"/>
                <a:gd name="T16" fmla="*/ 86 w 274"/>
                <a:gd name="T17" fmla="*/ 8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6" name="Freeform 115"/>
            <p:cNvSpPr>
              <a:spLocks noEditPoints="1"/>
            </p:cNvSpPr>
            <p:nvPr>
              <p:custDataLst>
                <p:tags r:id="rId67"/>
              </p:custDataLst>
            </p:nvPr>
          </p:nvSpPr>
          <p:spPr bwMode="auto">
            <a:xfrm>
              <a:off x="7100888" y="4111625"/>
              <a:ext cx="204788" cy="206375"/>
            </a:xfrm>
            <a:custGeom>
              <a:avLst/>
              <a:gdLst>
                <a:gd name="T0" fmla="*/ 114 w 129"/>
                <a:gd name="T1" fmla="*/ 15 h 130"/>
                <a:gd name="T2" fmla="*/ 38 w 129"/>
                <a:gd name="T3" fmla="*/ 39 h 130"/>
                <a:gd name="T4" fmla="*/ 14 w 129"/>
                <a:gd name="T5" fmla="*/ 115 h 130"/>
                <a:gd name="T6" fmla="*/ 90 w 129"/>
                <a:gd name="T7" fmla="*/ 91 h 130"/>
                <a:gd name="T8" fmla="*/ 114 w 129"/>
                <a:gd name="T9" fmla="*/ 15 h 130"/>
                <a:gd name="T10" fmla="*/ 114 w 129"/>
                <a:gd name="T11" fmla="*/ 15 h 130"/>
                <a:gd name="T12" fmla="*/ 114 w 129"/>
                <a:gd name="T1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7" name="Freeform 116"/>
            <p:cNvSpPr>
              <a:spLocks noEditPoints="1"/>
            </p:cNvSpPr>
            <p:nvPr>
              <p:custDataLst>
                <p:tags r:id="rId68"/>
              </p:custDataLst>
            </p:nvPr>
          </p:nvSpPr>
          <p:spPr bwMode="auto">
            <a:xfrm>
              <a:off x="6351588" y="4056063"/>
              <a:ext cx="379413" cy="107950"/>
            </a:xfrm>
            <a:custGeom>
              <a:avLst/>
              <a:gdLst>
                <a:gd name="T0" fmla="*/ 86 w 239"/>
                <a:gd name="T1" fmla="*/ 68 h 68"/>
                <a:gd name="T2" fmla="*/ 0 w 239"/>
                <a:gd name="T3" fmla="*/ 34 h 68"/>
                <a:gd name="T4" fmla="*/ 86 w 239"/>
                <a:gd name="T5" fmla="*/ 0 h 68"/>
                <a:gd name="T6" fmla="*/ 239 w 239"/>
                <a:gd name="T7" fmla="*/ 34 h 68"/>
                <a:gd name="T8" fmla="*/ 86 w 239"/>
                <a:gd name="T9" fmla="*/ 68 h 68"/>
                <a:gd name="T10" fmla="*/ 86 w 239"/>
                <a:gd name="T11" fmla="*/ 68 h 68"/>
                <a:gd name="T12" fmla="*/ 86 w 239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8" name="Freeform 117"/>
            <p:cNvSpPr>
              <a:spLocks noEditPoints="1"/>
            </p:cNvSpPr>
            <p:nvPr>
              <p:custDataLst>
                <p:tags r:id="rId69"/>
              </p:custDataLst>
            </p:nvPr>
          </p:nvSpPr>
          <p:spPr bwMode="auto">
            <a:xfrm>
              <a:off x="6761163" y="3773488"/>
              <a:ext cx="674688" cy="674687"/>
            </a:xfrm>
            <a:custGeom>
              <a:avLst/>
              <a:gdLst>
                <a:gd name="T0" fmla="*/ 425 w 425"/>
                <a:gd name="T1" fmla="*/ 212 h 425"/>
                <a:gd name="T2" fmla="*/ 212 w 425"/>
                <a:gd name="T3" fmla="*/ 0 h 425"/>
                <a:gd name="T4" fmla="*/ 0 w 425"/>
                <a:gd name="T5" fmla="*/ 212 h 425"/>
                <a:gd name="T6" fmla="*/ 212 w 425"/>
                <a:gd name="T7" fmla="*/ 425 h 425"/>
                <a:gd name="T8" fmla="*/ 425 w 425"/>
                <a:gd name="T9" fmla="*/ 212 h 425"/>
                <a:gd name="T10" fmla="*/ 49 w 425"/>
                <a:gd name="T11" fmla="*/ 212 h 425"/>
                <a:gd name="T12" fmla="*/ 212 w 425"/>
                <a:gd name="T13" fmla="*/ 49 h 425"/>
                <a:gd name="T14" fmla="*/ 376 w 425"/>
                <a:gd name="T15" fmla="*/ 212 h 425"/>
                <a:gd name="T16" fmla="*/ 212 w 425"/>
                <a:gd name="T17" fmla="*/ 376 h 425"/>
                <a:gd name="T18" fmla="*/ 49 w 425"/>
                <a:gd name="T19" fmla="*/ 212 h 425"/>
                <a:gd name="T20" fmla="*/ 49 w 425"/>
                <a:gd name="T21" fmla="*/ 212 h 425"/>
                <a:gd name="T22" fmla="*/ 49 w 425"/>
                <a:gd name="T23" fmla="*/ 21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9" name="Freeform 118"/>
            <p:cNvSpPr>
              <a:spLocks noEditPoints="1"/>
            </p:cNvSpPr>
            <p:nvPr>
              <p:custDataLst>
                <p:tags r:id="rId70"/>
              </p:custDataLst>
            </p:nvPr>
          </p:nvSpPr>
          <p:spPr bwMode="auto">
            <a:xfrm>
              <a:off x="6769100" y="3781425"/>
              <a:ext cx="612775" cy="612775"/>
            </a:xfrm>
            <a:custGeom>
              <a:avLst/>
              <a:gdLst>
                <a:gd name="T0" fmla="*/ 223 w 386"/>
                <a:gd name="T1" fmla="*/ 386 h 386"/>
                <a:gd name="T2" fmla="*/ 386 w 386"/>
                <a:gd name="T3" fmla="*/ 223 h 386"/>
                <a:gd name="T4" fmla="*/ 333 w 386"/>
                <a:gd name="T5" fmla="*/ 102 h 386"/>
                <a:gd name="T6" fmla="*/ 376 w 386"/>
                <a:gd name="T7" fmla="*/ 212 h 386"/>
                <a:gd name="T8" fmla="*/ 213 w 386"/>
                <a:gd name="T9" fmla="*/ 376 h 386"/>
                <a:gd name="T10" fmla="*/ 102 w 386"/>
                <a:gd name="T11" fmla="*/ 333 h 386"/>
                <a:gd name="T12" fmla="*/ 223 w 386"/>
                <a:gd name="T13" fmla="*/ 386 h 386"/>
                <a:gd name="T14" fmla="*/ 10 w 386"/>
                <a:gd name="T15" fmla="*/ 223 h 386"/>
                <a:gd name="T16" fmla="*/ 223 w 386"/>
                <a:gd name="T17" fmla="*/ 10 h 386"/>
                <a:gd name="T18" fmla="*/ 368 w 386"/>
                <a:gd name="T19" fmla="*/ 67 h 386"/>
                <a:gd name="T20" fmla="*/ 213 w 386"/>
                <a:gd name="T21" fmla="*/ 0 h 386"/>
                <a:gd name="T22" fmla="*/ 0 w 386"/>
                <a:gd name="T23" fmla="*/ 212 h 386"/>
                <a:gd name="T24" fmla="*/ 68 w 386"/>
                <a:gd name="T25" fmla="*/ 368 h 386"/>
                <a:gd name="T26" fmla="*/ 10 w 386"/>
                <a:gd name="T27" fmla="*/ 223 h 386"/>
                <a:gd name="T28" fmla="*/ 10 w 386"/>
                <a:gd name="T29" fmla="*/ 223 h 386"/>
                <a:gd name="T30" fmla="*/ 10 w 386"/>
                <a:gd name="T31" fmla="*/ 22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0" name="Freeform 119"/>
            <p:cNvSpPr/>
            <p:nvPr>
              <p:custDataLst>
                <p:tags r:id="rId71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178 w 377"/>
                <a:gd name="T1" fmla="*/ 34 h 328"/>
                <a:gd name="T2" fmla="*/ 155 w 377"/>
                <a:gd name="T3" fmla="*/ 11 h 328"/>
                <a:gd name="T4" fmla="*/ 130 w 377"/>
                <a:gd name="T5" fmla="*/ 0 h 328"/>
                <a:gd name="T6" fmla="*/ 34 w 377"/>
                <a:gd name="T7" fmla="*/ 0 h 328"/>
                <a:gd name="T8" fmla="*/ 0 w 377"/>
                <a:gd name="T9" fmla="*/ 35 h 328"/>
                <a:gd name="T10" fmla="*/ 0 w 377"/>
                <a:gd name="T11" fmla="*/ 293 h 328"/>
                <a:gd name="T12" fmla="*/ 34 w 377"/>
                <a:gd name="T13" fmla="*/ 328 h 328"/>
                <a:gd name="T14" fmla="*/ 342 w 377"/>
                <a:gd name="T15" fmla="*/ 328 h 328"/>
                <a:gd name="T16" fmla="*/ 377 w 377"/>
                <a:gd name="T17" fmla="*/ 293 h 328"/>
                <a:gd name="T18" fmla="*/ 377 w 377"/>
                <a:gd name="T19" fmla="*/ 80 h 328"/>
                <a:gd name="T20" fmla="*/ 342 w 377"/>
                <a:gd name="T21" fmla="*/ 45 h 328"/>
                <a:gd name="T22" fmla="*/ 203 w 377"/>
                <a:gd name="T23" fmla="*/ 45 h 328"/>
                <a:gd name="T24" fmla="*/ 178 w 377"/>
                <a:gd name="T25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1" name="Line 120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2" name="Line 121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3" name="Freeform 122"/>
            <p:cNvSpPr>
              <a:spLocks noEditPoints="1"/>
            </p:cNvSpPr>
            <p:nvPr>
              <p:custDataLst>
                <p:tags r:id="rId74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38 w 377"/>
                <a:gd name="T1" fmla="*/ 0 h 328"/>
                <a:gd name="T2" fmla="*/ 34 w 377"/>
                <a:gd name="T3" fmla="*/ 0 h 328"/>
                <a:gd name="T4" fmla="*/ 0 w 377"/>
                <a:gd name="T5" fmla="*/ 35 h 328"/>
                <a:gd name="T6" fmla="*/ 0 w 377"/>
                <a:gd name="T7" fmla="*/ 42 h 328"/>
                <a:gd name="T8" fmla="*/ 38 w 377"/>
                <a:gd name="T9" fmla="*/ 0 h 328"/>
                <a:gd name="T10" fmla="*/ 377 w 377"/>
                <a:gd name="T11" fmla="*/ 80 h 328"/>
                <a:gd name="T12" fmla="*/ 347 w 377"/>
                <a:gd name="T13" fmla="*/ 45 h 328"/>
                <a:gd name="T14" fmla="*/ 377 w 377"/>
                <a:gd name="T15" fmla="*/ 114 h 328"/>
                <a:gd name="T16" fmla="*/ 377 w 377"/>
                <a:gd name="T17" fmla="*/ 80 h 328"/>
                <a:gd name="T18" fmla="*/ 377 w 377"/>
                <a:gd name="T19" fmla="*/ 293 h 328"/>
                <a:gd name="T20" fmla="*/ 377 w 377"/>
                <a:gd name="T21" fmla="*/ 208 h 328"/>
                <a:gd name="T22" fmla="*/ 300 w 377"/>
                <a:gd name="T23" fmla="*/ 328 h 328"/>
                <a:gd name="T24" fmla="*/ 342 w 377"/>
                <a:gd name="T25" fmla="*/ 328 h 328"/>
                <a:gd name="T26" fmla="*/ 377 w 377"/>
                <a:gd name="T27" fmla="*/ 293 h 328"/>
                <a:gd name="T28" fmla="*/ 0 w 377"/>
                <a:gd name="T29" fmla="*/ 281 h 328"/>
                <a:gd name="T30" fmla="*/ 0 w 377"/>
                <a:gd name="T31" fmla="*/ 293 h 328"/>
                <a:gd name="T32" fmla="*/ 34 w 377"/>
                <a:gd name="T33" fmla="*/ 328 h 328"/>
                <a:gd name="T34" fmla="*/ 45 w 377"/>
                <a:gd name="T35" fmla="*/ 328 h 328"/>
                <a:gd name="T36" fmla="*/ 0 w 377"/>
                <a:gd name="T37" fmla="*/ 281 h 328"/>
                <a:gd name="T38" fmla="*/ 0 w 377"/>
                <a:gd name="T39" fmla="*/ 281 h 328"/>
                <a:gd name="T40" fmla="*/ 0 w 377"/>
                <a:gd name="T41" fmla="*/ 28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4" name="Freeform 123"/>
            <p:cNvSpPr>
              <a:spLocks noEditPoints="1"/>
            </p:cNvSpPr>
            <p:nvPr>
              <p:custDataLst>
                <p:tags r:id="rId75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64 w 377"/>
                <a:gd name="T1" fmla="*/ 0 h 328"/>
                <a:gd name="T2" fmla="*/ 38 w 377"/>
                <a:gd name="T3" fmla="*/ 0 h 328"/>
                <a:gd name="T4" fmla="*/ 0 w 377"/>
                <a:gd name="T5" fmla="*/ 42 h 328"/>
                <a:gd name="T6" fmla="*/ 0 w 377"/>
                <a:gd name="T7" fmla="*/ 73 h 328"/>
                <a:gd name="T8" fmla="*/ 64 w 377"/>
                <a:gd name="T9" fmla="*/ 0 h 328"/>
                <a:gd name="T10" fmla="*/ 0 w 377"/>
                <a:gd name="T11" fmla="*/ 229 h 328"/>
                <a:gd name="T12" fmla="*/ 0 w 377"/>
                <a:gd name="T13" fmla="*/ 281 h 328"/>
                <a:gd name="T14" fmla="*/ 45 w 377"/>
                <a:gd name="T15" fmla="*/ 328 h 328"/>
                <a:gd name="T16" fmla="*/ 123 w 377"/>
                <a:gd name="T17" fmla="*/ 328 h 328"/>
                <a:gd name="T18" fmla="*/ 0 w 377"/>
                <a:gd name="T19" fmla="*/ 229 h 328"/>
                <a:gd name="T20" fmla="*/ 377 w 377"/>
                <a:gd name="T21" fmla="*/ 208 h 328"/>
                <a:gd name="T22" fmla="*/ 377 w 377"/>
                <a:gd name="T23" fmla="*/ 114 h 328"/>
                <a:gd name="T24" fmla="*/ 347 w 377"/>
                <a:gd name="T25" fmla="*/ 45 h 328"/>
                <a:gd name="T26" fmla="*/ 342 w 377"/>
                <a:gd name="T27" fmla="*/ 45 h 328"/>
                <a:gd name="T28" fmla="*/ 310 w 377"/>
                <a:gd name="T29" fmla="*/ 45 h 328"/>
                <a:gd name="T30" fmla="*/ 345 w 377"/>
                <a:gd name="T31" fmla="*/ 151 h 328"/>
                <a:gd name="T32" fmla="*/ 204 w 377"/>
                <a:gd name="T33" fmla="*/ 328 h 328"/>
                <a:gd name="T34" fmla="*/ 300 w 377"/>
                <a:gd name="T35" fmla="*/ 328 h 328"/>
                <a:gd name="T36" fmla="*/ 377 w 377"/>
                <a:gd name="T37" fmla="*/ 208 h 328"/>
                <a:gd name="T38" fmla="*/ 377 w 377"/>
                <a:gd name="T39" fmla="*/ 208 h 328"/>
                <a:gd name="T40" fmla="*/ 377 w 377"/>
                <a:gd name="T41" fmla="*/ 20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5" name="Freeform 124"/>
            <p:cNvSpPr>
              <a:spLocks noEditPoints="1"/>
            </p:cNvSpPr>
            <p:nvPr>
              <p:custDataLst>
                <p:tags r:id="rId76"/>
              </p:custDataLst>
            </p:nvPr>
          </p:nvSpPr>
          <p:spPr bwMode="auto">
            <a:xfrm>
              <a:off x="6119813" y="1795463"/>
              <a:ext cx="547688" cy="520700"/>
            </a:xfrm>
            <a:custGeom>
              <a:avLst/>
              <a:gdLst>
                <a:gd name="T0" fmla="*/ 345 w 345"/>
                <a:gd name="T1" fmla="*/ 151 h 328"/>
                <a:gd name="T2" fmla="*/ 310 w 345"/>
                <a:gd name="T3" fmla="*/ 45 h 328"/>
                <a:gd name="T4" fmla="*/ 272 w 345"/>
                <a:gd name="T5" fmla="*/ 45 h 328"/>
                <a:gd name="T6" fmla="*/ 307 w 345"/>
                <a:gd name="T7" fmla="*/ 141 h 328"/>
                <a:gd name="T8" fmla="*/ 154 w 345"/>
                <a:gd name="T9" fmla="*/ 294 h 328"/>
                <a:gd name="T10" fmla="*/ 2 w 345"/>
                <a:gd name="T11" fmla="*/ 141 h 328"/>
                <a:gd name="T12" fmla="*/ 98 w 345"/>
                <a:gd name="T13" fmla="*/ 0 h 328"/>
                <a:gd name="T14" fmla="*/ 64 w 345"/>
                <a:gd name="T15" fmla="*/ 0 h 328"/>
                <a:gd name="T16" fmla="*/ 0 w 345"/>
                <a:gd name="T17" fmla="*/ 73 h 328"/>
                <a:gd name="T18" fmla="*/ 0 w 345"/>
                <a:gd name="T19" fmla="*/ 229 h 328"/>
                <a:gd name="T20" fmla="*/ 123 w 345"/>
                <a:gd name="T21" fmla="*/ 328 h 328"/>
                <a:gd name="T22" fmla="*/ 204 w 345"/>
                <a:gd name="T23" fmla="*/ 328 h 328"/>
                <a:gd name="T24" fmla="*/ 345 w 345"/>
                <a:gd name="T25" fmla="*/ 151 h 328"/>
                <a:gd name="T26" fmla="*/ 345 w 345"/>
                <a:gd name="T27" fmla="*/ 151 h 328"/>
                <a:gd name="T28" fmla="*/ 345 w 345"/>
                <a:gd name="T29" fmla="*/ 15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6" name="Freeform 125"/>
            <p:cNvSpPr>
              <a:spLocks noEditPoints="1"/>
            </p:cNvSpPr>
            <p:nvPr>
              <p:custDataLst>
                <p:tags r:id="rId77"/>
              </p:custDataLst>
            </p:nvPr>
          </p:nvSpPr>
          <p:spPr bwMode="auto">
            <a:xfrm>
              <a:off x="6122988" y="1795463"/>
              <a:ext cx="484188" cy="466725"/>
            </a:xfrm>
            <a:custGeom>
              <a:avLst/>
              <a:gdLst>
                <a:gd name="T0" fmla="*/ 0 w 305"/>
                <a:gd name="T1" fmla="*/ 141 h 294"/>
                <a:gd name="T2" fmla="*/ 152 w 305"/>
                <a:gd name="T3" fmla="*/ 294 h 294"/>
                <a:gd name="T4" fmla="*/ 305 w 305"/>
                <a:gd name="T5" fmla="*/ 141 h 294"/>
                <a:gd name="T6" fmla="*/ 270 w 305"/>
                <a:gd name="T7" fmla="*/ 45 h 294"/>
                <a:gd name="T8" fmla="*/ 232 w 305"/>
                <a:gd name="T9" fmla="*/ 45 h 294"/>
                <a:gd name="T10" fmla="*/ 267 w 305"/>
                <a:gd name="T11" fmla="*/ 132 h 294"/>
                <a:gd name="T12" fmla="*/ 144 w 305"/>
                <a:gd name="T13" fmla="*/ 255 h 294"/>
                <a:gd name="T14" fmla="*/ 20 w 305"/>
                <a:gd name="T15" fmla="*/ 132 h 294"/>
                <a:gd name="T16" fmla="*/ 144 w 305"/>
                <a:gd name="T17" fmla="*/ 8 h 294"/>
                <a:gd name="T18" fmla="*/ 151 w 305"/>
                <a:gd name="T19" fmla="*/ 8 h 294"/>
                <a:gd name="T20" fmla="*/ 128 w 305"/>
                <a:gd name="T21" fmla="*/ 0 h 294"/>
                <a:gd name="T22" fmla="*/ 96 w 305"/>
                <a:gd name="T23" fmla="*/ 0 h 294"/>
                <a:gd name="T24" fmla="*/ 0 w 305"/>
                <a:gd name="T25" fmla="*/ 141 h 294"/>
                <a:gd name="T26" fmla="*/ 0 w 305"/>
                <a:gd name="T27" fmla="*/ 141 h 294"/>
                <a:gd name="T28" fmla="*/ 0 w 305"/>
                <a:gd name="T29" fmla="*/ 14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7" name="Freeform 126"/>
            <p:cNvSpPr>
              <a:spLocks noEditPoints="1"/>
            </p:cNvSpPr>
            <p:nvPr>
              <p:custDataLst>
                <p:tags r:id="rId78"/>
              </p:custDataLst>
            </p:nvPr>
          </p:nvSpPr>
          <p:spPr bwMode="auto">
            <a:xfrm>
              <a:off x="6154738" y="1808163"/>
              <a:ext cx="392113" cy="392112"/>
            </a:xfrm>
            <a:custGeom>
              <a:avLst/>
              <a:gdLst>
                <a:gd name="T0" fmla="*/ 0 w 247"/>
                <a:gd name="T1" fmla="*/ 124 h 247"/>
                <a:gd name="T2" fmla="*/ 124 w 247"/>
                <a:gd name="T3" fmla="*/ 247 h 247"/>
                <a:gd name="T4" fmla="*/ 247 w 247"/>
                <a:gd name="T5" fmla="*/ 124 h 247"/>
                <a:gd name="T6" fmla="*/ 212 w 247"/>
                <a:gd name="T7" fmla="*/ 37 h 247"/>
                <a:gd name="T8" fmla="*/ 181 w 247"/>
                <a:gd name="T9" fmla="*/ 37 h 247"/>
                <a:gd name="T10" fmla="*/ 156 w 247"/>
                <a:gd name="T11" fmla="*/ 26 h 247"/>
                <a:gd name="T12" fmla="*/ 133 w 247"/>
                <a:gd name="T13" fmla="*/ 3 h 247"/>
                <a:gd name="T14" fmla="*/ 131 w 247"/>
                <a:gd name="T15" fmla="*/ 0 h 247"/>
                <a:gd name="T16" fmla="*/ 124 w 247"/>
                <a:gd name="T17" fmla="*/ 0 h 247"/>
                <a:gd name="T18" fmla="*/ 0 w 247"/>
                <a:gd name="T19" fmla="*/ 124 h 247"/>
                <a:gd name="T20" fmla="*/ 209 w 247"/>
                <a:gd name="T21" fmla="*/ 114 h 247"/>
                <a:gd name="T22" fmla="*/ 115 w 247"/>
                <a:gd name="T23" fmla="*/ 209 h 247"/>
                <a:gd name="T24" fmla="*/ 20 w 247"/>
                <a:gd name="T25" fmla="*/ 114 h 247"/>
                <a:gd name="T26" fmla="*/ 115 w 247"/>
                <a:gd name="T27" fmla="*/ 19 h 247"/>
                <a:gd name="T28" fmla="*/ 209 w 247"/>
                <a:gd name="T29" fmla="*/ 114 h 247"/>
                <a:gd name="T30" fmla="*/ 209 w 247"/>
                <a:gd name="T31" fmla="*/ 114 h 247"/>
                <a:gd name="T32" fmla="*/ 209 w 247"/>
                <a:gd name="T33" fmla="*/ 11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8" name="Freeform 127"/>
            <p:cNvSpPr>
              <a:spLocks noEditPoints="1"/>
            </p:cNvSpPr>
            <p:nvPr>
              <p:custDataLst>
                <p:tags r:id="rId79"/>
              </p:custDataLst>
            </p:nvPr>
          </p:nvSpPr>
          <p:spPr bwMode="auto">
            <a:xfrm>
              <a:off x="6186488" y="1838325"/>
              <a:ext cx="300038" cy="301625"/>
            </a:xfrm>
            <a:custGeom>
              <a:avLst/>
              <a:gdLst>
                <a:gd name="T0" fmla="*/ 0 w 189"/>
                <a:gd name="T1" fmla="*/ 95 h 190"/>
                <a:gd name="T2" fmla="*/ 95 w 189"/>
                <a:gd name="T3" fmla="*/ 190 h 190"/>
                <a:gd name="T4" fmla="*/ 189 w 189"/>
                <a:gd name="T5" fmla="*/ 95 h 190"/>
                <a:gd name="T6" fmla="*/ 95 w 189"/>
                <a:gd name="T7" fmla="*/ 0 h 190"/>
                <a:gd name="T8" fmla="*/ 0 w 189"/>
                <a:gd name="T9" fmla="*/ 95 h 190"/>
                <a:gd name="T10" fmla="*/ 152 w 189"/>
                <a:gd name="T11" fmla="*/ 85 h 190"/>
                <a:gd name="T12" fmla="*/ 86 w 189"/>
                <a:gd name="T13" fmla="*/ 151 h 190"/>
                <a:gd name="T14" fmla="*/ 20 w 189"/>
                <a:gd name="T15" fmla="*/ 85 h 190"/>
                <a:gd name="T16" fmla="*/ 86 w 189"/>
                <a:gd name="T17" fmla="*/ 19 h 190"/>
                <a:gd name="T18" fmla="*/ 152 w 189"/>
                <a:gd name="T19" fmla="*/ 85 h 190"/>
                <a:gd name="T20" fmla="*/ 152 w 189"/>
                <a:gd name="T21" fmla="*/ 85 h 190"/>
                <a:gd name="T22" fmla="*/ 152 w 189"/>
                <a:gd name="T23" fmla="*/ 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9" name="Freeform 128"/>
            <p:cNvSpPr>
              <a:spLocks noEditPoints="1"/>
            </p:cNvSpPr>
            <p:nvPr>
              <p:custDataLst>
                <p:tags r:id="rId80"/>
              </p:custDataLst>
            </p:nvPr>
          </p:nvSpPr>
          <p:spPr bwMode="auto">
            <a:xfrm>
              <a:off x="6211888" y="1825625"/>
              <a:ext cx="120650" cy="26987"/>
            </a:xfrm>
            <a:custGeom>
              <a:avLst/>
              <a:gdLst>
                <a:gd name="T0" fmla="*/ 67 w 76"/>
                <a:gd name="T1" fmla="*/ 17 h 17"/>
                <a:gd name="T2" fmla="*/ 9 w 76"/>
                <a:gd name="T3" fmla="*/ 17 h 17"/>
                <a:gd name="T4" fmla="*/ 0 w 76"/>
                <a:gd name="T5" fmla="*/ 9 h 17"/>
                <a:gd name="T6" fmla="*/ 9 w 76"/>
                <a:gd name="T7" fmla="*/ 0 h 17"/>
                <a:gd name="T8" fmla="*/ 67 w 76"/>
                <a:gd name="T9" fmla="*/ 0 h 17"/>
                <a:gd name="T10" fmla="*/ 76 w 76"/>
                <a:gd name="T11" fmla="*/ 9 h 17"/>
                <a:gd name="T12" fmla="*/ 67 w 76"/>
                <a:gd name="T13" fmla="*/ 17 h 17"/>
                <a:gd name="T14" fmla="*/ 67 w 76"/>
                <a:gd name="T15" fmla="*/ 17 h 17"/>
                <a:gd name="T16" fmla="*/ 67 w 7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0" name="Freeform 129"/>
            <p:cNvSpPr>
              <a:spLocks noEditPoints="1"/>
            </p:cNvSpPr>
            <p:nvPr>
              <p:custDataLst>
                <p:tags r:id="rId81"/>
              </p:custDataLst>
            </p:nvPr>
          </p:nvSpPr>
          <p:spPr bwMode="auto">
            <a:xfrm>
              <a:off x="6159500" y="1825625"/>
              <a:ext cx="34925" cy="26987"/>
            </a:xfrm>
            <a:custGeom>
              <a:avLst/>
              <a:gdLst>
                <a:gd name="T0" fmla="*/ 14 w 22"/>
                <a:gd name="T1" fmla="*/ 17 h 17"/>
                <a:gd name="T2" fmla="*/ 9 w 22"/>
                <a:gd name="T3" fmla="*/ 17 h 17"/>
                <a:gd name="T4" fmla="*/ 0 w 22"/>
                <a:gd name="T5" fmla="*/ 9 h 17"/>
                <a:gd name="T6" fmla="*/ 9 w 22"/>
                <a:gd name="T7" fmla="*/ 0 h 17"/>
                <a:gd name="T8" fmla="*/ 14 w 22"/>
                <a:gd name="T9" fmla="*/ 0 h 17"/>
                <a:gd name="T10" fmla="*/ 22 w 22"/>
                <a:gd name="T11" fmla="*/ 9 h 17"/>
                <a:gd name="T12" fmla="*/ 14 w 22"/>
                <a:gd name="T13" fmla="*/ 17 h 17"/>
                <a:gd name="T14" fmla="*/ 14 w 22"/>
                <a:gd name="T15" fmla="*/ 17 h 17"/>
                <a:gd name="T16" fmla="*/ 14 w 22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1" name="Freeform 130"/>
            <p:cNvSpPr>
              <a:spLocks noEditPoints="1"/>
            </p:cNvSpPr>
            <p:nvPr>
              <p:custDataLst>
                <p:tags r:id="rId82"/>
              </p:custDataLst>
            </p:nvPr>
          </p:nvSpPr>
          <p:spPr bwMode="auto">
            <a:xfrm>
              <a:off x="9105900" y="1592263"/>
              <a:ext cx="666750" cy="666750"/>
            </a:xfrm>
            <a:custGeom>
              <a:avLst/>
              <a:gdLst>
                <a:gd name="T0" fmla="*/ 123 w 420"/>
                <a:gd name="T1" fmla="*/ 0 h 420"/>
                <a:gd name="T2" fmla="*/ 1 w 420"/>
                <a:gd name="T3" fmla="*/ 122 h 420"/>
                <a:gd name="T4" fmla="*/ 0 w 420"/>
                <a:gd name="T5" fmla="*/ 124 h 420"/>
                <a:gd name="T6" fmla="*/ 296 w 420"/>
                <a:gd name="T7" fmla="*/ 420 h 420"/>
                <a:gd name="T8" fmla="*/ 298 w 420"/>
                <a:gd name="T9" fmla="*/ 419 h 420"/>
                <a:gd name="T10" fmla="*/ 420 w 420"/>
                <a:gd name="T11" fmla="*/ 297 h 420"/>
                <a:gd name="T12" fmla="*/ 123 w 420"/>
                <a:gd name="T13" fmla="*/ 0 h 420"/>
                <a:gd name="T14" fmla="*/ 123 w 420"/>
                <a:gd name="T15" fmla="*/ 0 h 420"/>
                <a:gd name="T16" fmla="*/ 123 w 420"/>
                <a:gd name="T1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2" name="Freeform 131"/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9075738" y="1498600"/>
              <a:ext cx="785813" cy="790575"/>
            </a:xfrm>
            <a:custGeom>
              <a:avLst/>
              <a:gdLst>
                <a:gd name="T0" fmla="*/ 470 w 495"/>
                <a:gd name="T1" fmla="*/ 348 h 498"/>
                <a:gd name="T2" fmla="*/ 477 w 495"/>
                <a:gd name="T3" fmla="*/ 341 h 498"/>
                <a:gd name="T4" fmla="*/ 488 w 495"/>
                <a:gd name="T5" fmla="*/ 317 h 498"/>
                <a:gd name="T6" fmla="*/ 488 w 495"/>
                <a:gd name="T7" fmla="*/ 317 h 498"/>
                <a:gd name="T8" fmla="*/ 480 w 495"/>
                <a:gd name="T9" fmla="*/ 281 h 498"/>
                <a:gd name="T10" fmla="*/ 485 w 495"/>
                <a:gd name="T11" fmla="*/ 277 h 498"/>
                <a:gd name="T12" fmla="*/ 485 w 495"/>
                <a:gd name="T13" fmla="*/ 241 h 498"/>
                <a:gd name="T14" fmla="*/ 469 w 495"/>
                <a:gd name="T15" fmla="*/ 225 h 498"/>
                <a:gd name="T16" fmla="*/ 435 w 495"/>
                <a:gd name="T17" fmla="*/ 69 h 498"/>
                <a:gd name="T18" fmla="*/ 434 w 495"/>
                <a:gd name="T19" fmla="*/ 64 h 498"/>
                <a:gd name="T20" fmla="*/ 429 w 495"/>
                <a:gd name="T21" fmla="*/ 63 h 498"/>
                <a:gd name="T22" fmla="*/ 314 w 495"/>
                <a:gd name="T23" fmla="*/ 37 h 498"/>
                <a:gd name="T24" fmla="*/ 271 w 495"/>
                <a:gd name="T25" fmla="*/ 28 h 498"/>
                <a:gd name="T26" fmla="*/ 253 w 495"/>
                <a:gd name="T27" fmla="*/ 9 h 498"/>
                <a:gd name="T28" fmla="*/ 218 w 495"/>
                <a:gd name="T29" fmla="*/ 9 h 498"/>
                <a:gd name="T30" fmla="*/ 212 w 495"/>
                <a:gd name="T31" fmla="*/ 16 h 498"/>
                <a:gd name="T32" fmla="*/ 185 w 495"/>
                <a:gd name="T33" fmla="*/ 11 h 498"/>
                <a:gd name="T34" fmla="*/ 148 w 495"/>
                <a:gd name="T35" fmla="*/ 30 h 498"/>
                <a:gd name="T36" fmla="*/ 8 w 495"/>
                <a:gd name="T37" fmla="*/ 170 h 498"/>
                <a:gd name="T38" fmla="*/ 6 w 495"/>
                <a:gd name="T39" fmla="*/ 194 h 498"/>
                <a:gd name="T40" fmla="*/ 304 w 495"/>
                <a:gd name="T41" fmla="*/ 492 h 498"/>
                <a:gd name="T42" fmla="*/ 328 w 495"/>
                <a:gd name="T43" fmla="*/ 490 h 498"/>
                <a:gd name="T44" fmla="*/ 470 w 495"/>
                <a:gd name="T45" fmla="*/ 348 h 498"/>
                <a:gd name="T46" fmla="*/ 315 w 495"/>
                <a:gd name="T47" fmla="*/ 479 h 498"/>
                <a:gd name="T48" fmla="*/ 19 w 495"/>
                <a:gd name="T49" fmla="*/ 183 h 498"/>
                <a:gd name="T50" fmla="*/ 20 w 495"/>
                <a:gd name="T51" fmla="*/ 181 h 498"/>
                <a:gd name="T52" fmla="*/ 142 w 495"/>
                <a:gd name="T53" fmla="*/ 59 h 498"/>
                <a:gd name="T54" fmla="*/ 439 w 495"/>
                <a:gd name="T55" fmla="*/ 356 h 498"/>
                <a:gd name="T56" fmla="*/ 317 w 495"/>
                <a:gd name="T57" fmla="*/ 478 h 498"/>
                <a:gd name="T58" fmla="*/ 315 w 495"/>
                <a:gd name="T59" fmla="*/ 479 h 498"/>
                <a:gd name="T60" fmla="*/ 197 w 495"/>
                <a:gd name="T61" fmla="*/ 30 h 498"/>
                <a:gd name="T62" fmla="*/ 167 w 495"/>
                <a:gd name="T63" fmla="*/ 61 h 498"/>
                <a:gd name="T64" fmla="*/ 154 w 495"/>
                <a:gd name="T65" fmla="*/ 48 h 498"/>
                <a:gd name="T66" fmla="*/ 159 w 495"/>
                <a:gd name="T67" fmla="*/ 42 h 498"/>
                <a:gd name="T68" fmla="*/ 160 w 495"/>
                <a:gd name="T69" fmla="*/ 42 h 498"/>
                <a:gd name="T70" fmla="*/ 185 w 495"/>
                <a:gd name="T71" fmla="*/ 28 h 498"/>
                <a:gd name="T72" fmla="*/ 197 w 495"/>
                <a:gd name="T73" fmla="*/ 30 h 498"/>
                <a:gd name="T74" fmla="*/ 241 w 495"/>
                <a:gd name="T75" fmla="*/ 21 h 498"/>
                <a:gd name="T76" fmla="*/ 473 w 495"/>
                <a:gd name="T77" fmla="*/ 253 h 498"/>
                <a:gd name="T78" fmla="*/ 473 w 495"/>
                <a:gd name="T79" fmla="*/ 264 h 498"/>
                <a:gd name="T80" fmla="*/ 419 w 495"/>
                <a:gd name="T81" fmla="*/ 318 h 498"/>
                <a:gd name="T82" fmla="*/ 399 w 495"/>
                <a:gd name="T83" fmla="*/ 298 h 498"/>
                <a:gd name="T84" fmla="*/ 399 w 495"/>
                <a:gd name="T85" fmla="*/ 281 h 498"/>
                <a:gd name="T86" fmla="*/ 221 w 495"/>
                <a:gd name="T87" fmla="*/ 104 h 498"/>
                <a:gd name="T88" fmla="*/ 205 w 495"/>
                <a:gd name="T89" fmla="*/ 103 h 498"/>
                <a:gd name="T90" fmla="*/ 176 w 495"/>
                <a:gd name="T91" fmla="*/ 75 h 498"/>
                <a:gd name="T92" fmla="*/ 230 w 495"/>
                <a:gd name="T93" fmla="*/ 21 h 498"/>
                <a:gd name="T94" fmla="*/ 241 w 495"/>
                <a:gd name="T95" fmla="*/ 21 h 498"/>
                <a:gd name="T96" fmla="*/ 420 w 495"/>
                <a:gd name="T97" fmla="*/ 78 h 498"/>
                <a:gd name="T98" fmla="*/ 447 w 495"/>
                <a:gd name="T99" fmla="*/ 203 h 498"/>
                <a:gd name="T100" fmla="*/ 293 w 495"/>
                <a:gd name="T101" fmla="*/ 50 h 498"/>
                <a:gd name="T102" fmla="*/ 311 w 495"/>
                <a:gd name="T103" fmla="*/ 54 h 498"/>
                <a:gd name="T104" fmla="*/ 420 w 495"/>
                <a:gd name="T105" fmla="*/ 78 h 498"/>
                <a:gd name="T106" fmla="*/ 466 w 495"/>
                <a:gd name="T107" fmla="*/ 328 h 498"/>
                <a:gd name="T108" fmla="*/ 465 w 495"/>
                <a:gd name="T109" fmla="*/ 328 h 498"/>
                <a:gd name="T110" fmla="*/ 450 w 495"/>
                <a:gd name="T111" fmla="*/ 344 h 498"/>
                <a:gd name="T112" fmla="*/ 434 w 495"/>
                <a:gd name="T113" fmla="*/ 328 h 498"/>
                <a:gd name="T114" fmla="*/ 466 w 495"/>
                <a:gd name="T115" fmla="*/ 295 h 498"/>
                <a:gd name="T116" fmla="*/ 471 w 495"/>
                <a:gd name="T117" fmla="*/ 319 h 498"/>
                <a:gd name="T118" fmla="*/ 466 w 495"/>
                <a:gd name="T119" fmla="*/ 328 h 498"/>
                <a:gd name="T120" fmla="*/ 466 w 495"/>
                <a:gd name="T121" fmla="*/ 328 h 498"/>
                <a:gd name="T122" fmla="*/ 466 w 495"/>
                <a:gd name="T123" fmla="*/ 3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3" name="Freeform 132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9320213" y="1543050"/>
              <a:ext cx="503238" cy="501650"/>
            </a:xfrm>
            <a:custGeom>
              <a:avLst/>
              <a:gdLst>
                <a:gd name="T0" fmla="*/ 293 w 317"/>
                <a:gd name="T1" fmla="*/ 175 h 316"/>
                <a:gd name="T2" fmla="*/ 266 w 317"/>
                <a:gd name="T3" fmla="*/ 50 h 316"/>
                <a:gd name="T4" fmla="*/ 157 w 317"/>
                <a:gd name="T5" fmla="*/ 26 h 316"/>
                <a:gd name="T6" fmla="*/ 139 w 317"/>
                <a:gd name="T7" fmla="*/ 22 h 316"/>
                <a:gd name="T8" fmla="*/ 293 w 317"/>
                <a:gd name="T9" fmla="*/ 175 h 316"/>
                <a:gd name="T10" fmla="*/ 280 w 317"/>
                <a:gd name="T11" fmla="*/ 300 h 316"/>
                <a:gd name="T12" fmla="*/ 296 w 317"/>
                <a:gd name="T13" fmla="*/ 316 h 316"/>
                <a:gd name="T14" fmla="*/ 311 w 317"/>
                <a:gd name="T15" fmla="*/ 300 h 316"/>
                <a:gd name="T16" fmla="*/ 312 w 317"/>
                <a:gd name="T17" fmla="*/ 300 h 316"/>
                <a:gd name="T18" fmla="*/ 317 w 317"/>
                <a:gd name="T19" fmla="*/ 291 h 316"/>
                <a:gd name="T20" fmla="*/ 312 w 317"/>
                <a:gd name="T21" fmla="*/ 267 h 316"/>
                <a:gd name="T22" fmla="*/ 280 w 317"/>
                <a:gd name="T23" fmla="*/ 300 h 316"/>
                <a:gd name="T24" fmla="*/ 6 w 317"/>
                <a:gd name="T25" fmla="*/ 14 h 316"/>
                <a:gd name="T26" fmla="*/ 5 w 317"/>
                <a:gd name="T27" fmla="*/ 14 h 316"/>
                <a:gd name="T28" fmla="*/ 0 w 317"/>
                <a:gd name="T29" fmla="*/ 20 h 316"/>
                <a:gd name="T30" fmla="*/ 13 w 317"/>
                <a:gd name="T31" fmla="*/ 33 h 316"/>
                <a:gd name="T32" fmla="*/ 43 w 317"/>
                <a:gd name="T33" fmla="*/ 2 h 316"/>
                <a:gd name="T34" fmla="*/ 31 w 317"/>
                <a:gd name="T35" fmla="*/ 0 h 316"/>
                <a:gd name="T36" fmla="*/ 6 w 317"/>
                <a:gd name="T37" fmla="*/ 14 h 316"/>
                <a:gd name="T38" fmla="*/ 6 w 317"/>
                <a:gd name="T39" fmla="*/ 14 h 316"/>
                <a:gd name="T40" fmla="*/ 6 w 317"/>
                <a:gd name="T41" fmla="*/ 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4" name="Freeform 133"/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9355138" y="1527175"/>
              <a:ext cx="476250" cy="476250"/>
            </a:xfrm>
            <a:custGeom>
              <a:avLst/>
              <a:gdLst>
                <a:gd name="T0" fmla="*/ 0 w 300"/>
                <a:gd name="T1" fmla="*/ 57 h 300"/>
                <a:gd name="T2" fmla="*/ 29 w 300"/>
                <a:gd name="T3" fmla="*/ 85 h 300"/>
                <a:gd name="T4" fmla="*/ 45 w 300"/>
                <a:gd name="T5" fmla="*/ 86 h 300"/>
                <a:gd name="T6" fmla="*/ 223 w 300"/>
                <a:gd name="T7" fmla="*/ 263 h 300"/>
                <a:gd name="T8" fmla="*/ 223 w 300"/>
                <a:gd name="T9" fmla="*/ 280 h 300"/>
                <a:gd name="T10" fmla="*/ 243 w 300"/>
                <a:gd name="T11" fmla="*/ 300 h 300"/>
                <a:gd name="T12" fmla="*/ 297 w 300"/>
                <a:gd name="T13" fmla="*/ 246 h 300"/>
                <a:gd name="T14" fmla="*/ 297 w 300"/>
                <a:gd name="T15" fmla="*/ 235 h 300"/>
                <a:gd name="T16" fmla="*/ 65 w 300"/>
                <a:gd name="T17" fmla="*/ 3 h 300"/>
                <a:gd name="T18" fmla="*/ 54 w 300"/>
                <a:gd name="T19" fmla="*/ 3 h 300"/>
                <a:gd name="T20" fmla="*/ 0 w 300"/>
                <a:gd name="T21" fmla="*/ 57 h 300"/>
                <a:gd name="T22" fmla="*/ 253 w 300"/>
                <a:gd name="T23" fmla="*/ 251 h 300"/>
                <a:gd name="T24" fmla="*/ 236 w 300"/>
                <a:gd name="T25" fmla="*/ 251 h 300"/>
                <a:gd name="T26" fmla="*/ 58 w 300"/>
                <a:gd name="T27" fmla="*/ 73 h 300"/>
                <a:gd name="T28" fmla="*/ 58 w 300"/>
                <a:gd name="T29" fmla="*/ 56 h 300"/>
                <a:gd name="T30" fmla="*/ 58 w 300"/>
                <a:gd name="T31" fmla="*/ 56 h 300"/>
                <a:gd name="T32" fmla="*/ 75 w 300"/>
                <a:gd name="T33" fmla="*/ 56 h 300"/>
                <a:gd name="T34" fmla="*/ 253 w 300"/>
                <a:gd name="T35" fmla="*/ 234 h 300"/>
                <a:gd name="T36" fmla="*/ 253 w 300"/>
                <a:gd name="T37" fmla="*/ 251 h 300"/>
                <a:gd name="T38" fmla="*/ 253 w 300"/>
                <a:gd name="T39" fmla="*/ 251 h 300"/>
                <a:gd name="T40" fmla="*/ 253 w 300"/>
                <a:gd name="T41" fmla="*/ 25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5" name="Freeform 134"/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9440863" y="1608138"/>
              <a:ext cx="322263" cy="323850"/>
            </a:xfrm>
            <a:custGeom>
              <a:avLst/>
              <a:gdLst>
                <a:gd name="T0" fmla="*/ 199 w 203"/>
                <a:gd name="T1" fmla="*/ 200 h 204"/>
                <a:gd name="T2" fmla="*/ 199 w 203"/>
                <a:gd name="T3" fmla="*/ 183 h 204"/>
                <a:gd name="T4" fmla="*/ 21 w 203"/>
                <a:gd name="T5" fmla="*/ 5 h 204"/>
                <a:gd name="T6" fmla="*/ 4 w 203"/>
                <a:gd name="T7" fmla="*/ 5 h 204"/>
                <a:gd name="T8" fmla="*/ 4 w 203"/>
                <a:gd name="T9" fmla="*/ 5 h 204"/>
                <a:gd name="T10" fmla="*/ 4 w 203"/>
                <a:gd name="T11" fmla="*/ 22 h 204"/>
                <a:gd name="T12" fmla="*/ 182 w 203"/>
                <a:gd name="T13" fmla="*/ 200 h 204"/>
                <a:gd name="T14" fmla="*/ 199 w 203"/>
                <a:gd name="T15" fmla="*/ 200 h 204"/>
                <a:gd name="T16" fmla="*/ 199 w 203"/>
                <a:gd name="T17" fmla="*/ 200 h 204"/>
                <a:gd name="T18" fmla="*/ 199 w 203"/>
                <a:gd name="T19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6" name="Freeform 135"/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7" name="Freeform 136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8" name="Freeform 137"/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9" name="Freeform 138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0" name="Freeform 139"/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1" name="Freeform 140"/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2" name="Freeform 141"/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3" name="Freeform 142"/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4" name="Freeform 143"/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5" name="Freeform 144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6" name="Freeform 145"/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7" name="Freeform 146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8" name="Freeform 147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744075" y="1862138"/>
              <a:ext cx="642938" cy="641350"/>
            </a:xfrm>
            <a:custGeom>
              <a:avLst/>
              <a:gdLst>
                <a:gd name="T0" fmla="*/ 48 w 405"/>
                <a:gd name="T1" fmla="*/ 404 h 404"/>
                <a:gd name="T2" fmla="*/ 34 w 405"/>
                <a:gd name="T3" fmla="*/ 370 h 404"/>
                <a:gd name="T4" fmla="*/ 0 w 405"/>
                <a:gd name="T5" fmla="*/ 356 h 404"/>
                <a:gd name="T6" fmla="*/ 357 w 405"/>
                <a:gd name="T7" fmla="*/ 0 h 404"/>
                <a:gd name="T8" fmla="*/ 405 w 405"/>
                <a:gd name="T9" fmla="*/ 48 h 404"/>
                <a:gd name="T10" fmla="*/ 48 w 405"/>
                <a:gd name="T11" fmla="*/ 404 h 404"/>
                <a:gd name="T12" fmla="*/ 48 w 405"/>
                <a:gd name="T13" fmla="*/ 404 h 404"/>
                <a:gd name="T14" fmla="*/ 48 w 405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9" name="Freeform 148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9820275" y="1938338"/>
              <a:ext cx="641350" cy="641350"/>
            </a:xfrm>
            <a:custGeom>
              <a:avLst/>
              <a:gdLst>
                <a:gd name="T0" fmla="*/ 48 w 404"/>
                <a:gd name="T1" fmla="*/ 404 h 404"/>
                <a:gd name="T2" fmla="*/ 34 w 404"/>
                <a:gd name="T3" fmla="*/ 370 h 404"/>
                <a:gd name="T4" fmla="*/ 0 w 404"/>
                <a:gd name="T5" fmla="*/ 356 h 404"/>
                <a:gd name="T6" fmla="*/ 357 w 404"/>
                <a:gd name="T7" fmla="*/ 0 h 404"/>
                <a:gd name="T8" fmla="*/ 404 w 404"/>
                <a:gd name="T9" fmla="*/ 48 h 404"/>
                <a:gd name="T10" fmla="*/ 48 w 404"/>
                <a:gd name="T11" fmla="*/ 404 h 404"/>
                <a:gd name="T12" fmla="*/ 48 w 404"/>
                <a:gd name="T13" fmla="*/ 404 h 404"/>
                <a:gd name="T14" fmla="*/ 48 w 404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0" name="Freeform 149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9896475" y="2014538"/>
              <a:ext cx="641350" cy="641350"/>
            </a:xfrm>
            <a:custGeom>
              <a:avLst/>
              <a:gdLst>
                <a:gd name="T0" fmla="*/ 48 w 404"/>
                <a:gd name="T1" fmla="*/ 403 h 403"/>
                <a:gd name="T2" fmla="*/ 34 w 404"/>
                <a:gd name="T3" fmla="*/ 370 h 403"/>
                <a:gd name="T4" fmla="*/ 0 w 404"/>
                <a:gd name="T5" fmla="*/ 356 h 403"/>
                <a:gd name="T6" fmla="*/ 356 w 404"/>
                <a:gd name="T7" fmla="*/ 0 h 403"/>
                <a:gd name="T8" fmla="*/ 404 w 404"/>
                <a:gd name="T9" fmla="*/ 48 h 403"/>
                <a:gd name="T10" fmla="*/ 48 w 404"/>
                <a:gd name="T11" fmla="*/ 403 h 403"/>
                <a:gd name="T12" fmla="*/ 48 w 404"/>
                <a:gd name="T13" fmla="*/ 403 h 403"/>
                <a:gd name="T14" fmla="*/ 48 w 404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1" name="Freeform 150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2" name="Freeform 151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3" name="Freeform 152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10310813" y="1744663"/>
              <a:ext cx="346075" cy="346075"/>
            </a:xfrm>
            <a:custGeom>
              <a:avLst/>
              <a:gdLst>
                <a:gd name="T0" fmla="*/ 143 w 218"/>
                <a:gd name="T1" fmla="*/ 218 h 218"/>
                <a:gd name="T2" fmla="*/ 0 w 218"/>
                <a:gd name="T3" fmla="*/ 74 h 218"/>
                <a:gd name="T4" fmla="*/ 34 w 218"/>
                <a:gd name="T5" fmla="*/ 40 h 218"/>
                <a:gd name="T6" fmla="*/ 178 w 218"/>
                <a:gd name="T7" fmla="*/ 40 h 218"/>
                <a:gd name="T8" fmla="*/ 178 w 218"/>
                <a:gd name="T9" fmla="*/ 183 h 218"/>
                <a:gd name="T10" fmla="*/ 143 w 218"/>
                <a:gd name="T11" fmla="*/ 218 h 218"/>
                <a:gd name="T12" fmla="*/ 143 w 218"/>
                <a:gd name="T13" fmla="*/ 218 h 218"/>
                <a:gd name="T14" fmla="*/ 143 w 218"/>
                <a:gd name="T1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4" name="Freeform 153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5" name="Freeform 154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6" name="Freeform 155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7" name="Freeform 156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8" name="Freeform 157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9" name="Freeform 158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0" name="Freeform 159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10594975" y="1863725"/>
              <a:ext cx="30163" cy="96837"/>
            </a:xfrm>
            <a:custGeom>
              <a:avLst/>
              <a:gdLst>
                <a:gd name="T0" fmla="*/ 8 w 19"/>
                <a:gd name="T1" fmla="*/ 30 h 61"/>
                <a:gd name="T2" fmla="*/ 8 w 19"/>
                <a:gd name="T3" fmla="*/ 60 h 61"/>
                <a:gd name="T4" fmla="*/ 18 w 19"/>
                <a:gd name="T5" fmla="*/ 29 h 61"/>
                <a:gd name="T6" fmla="*/ 3 w 19"/>
                <a:gd name="T7" fmla="*/ 1 h 61"/>
                <a:gd name="T8" fmla="*/ 8 w 19"/>
                <a:gd name="T9" fmla="*/ 30 h 61"/>
                <a:gd name="T10" fmla="*/ 8 w 19"/>
                <a:gd name="T11" fmla="*/ 30 h 61"/>
                <a:gd name="T12" fmla="*/ 8 w 19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1" name="Freeform 160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2" name="Freeform 161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3" name="Freeform 162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4" name="Freeform 163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5" name="Freeform 164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6" name="Freeform 165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7" name="Freeform 166"/>
            <p:cNvSpPr/>
            <p:nvPr>
              <p:custDataLst>
                <p:tags r:id="rId118"/>
              </p:custDataLst>
            </p:nvPr>
          </p:nvSpPr>
          <p:spPr bwMode="auto">
            <a:xfrm>
              <a:off x="10355263" y="3452813"/>
              <a:ext cx="760413" cy="763587"/>
            </a:xfrm>
            <a:custGeom>
              <a:avLst/>
              <a:gdLst>
                <a:gd name="T0" fmla="*/ 479 w 479"/>
                <a:gd name="T1" fmla="*/ 283 h 481"/>
                <a:gd name="T2" fmla="*/ 298 w 479"/>
                <a:gd name="T3" fmla="*/ 481 h 481"/>
                <a:gd name="T4" fmla="*/ 0 w 479"/>
                <a:gd name="T5" fmla="*/ 193 h 481"/>
                <a:gd name="T6" fmla="*/ 5 w 479"/>
                <a:gd name="T7" fmla="*/ 12 h 481"/>
                <a:gd name="T8" fmla="*/ 199 w 479"/>
                <a:gd name="T9" fmla="*/ 0 h 481"/>
                <a:gd name="T10" fmla="*/ 479 w 479"/>
                <a:gd name="T11" fmla="*/ 28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8" name="Oval 167"/>
            <p:cNvSpPr>
              <a:spLocks noChangeArrowheads="1"/>
            </p:cNvSpPr>
            <p:nvPr>
              <p:custDataLst>
                <p:tags r:id="rId119"/>
              </p:custDataLst>
            </p:nvPr>
          </p:nvSpPr>
          <p:spPr bwMode="auto"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9" name="Oval 168"/>
            <p:cNvSpPr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0" name="Freeform 169"/>
            <p:cNvSpPr>
              <a:spLocks noEditPoints="1"/>
            </p:cNvSpPr>
            <p:nvPr>
              <p:custDataLst>
                <p:tags r:id="rId121"/>
              </p:custDataLst>
            </p:nvPr>
          </p:nvSpPr>
          <p:spPr bwMode="auto">
            <a:xfrm>
              <a:off x="9779000" y="2852738"/>
              <a:ext cx="841375" cy="862012"/>
            </a:xfrm>
            <a:custGeom>
              <a:avLst/>
              <a:gdLst>
                <a:gd name="T0" fmla="*/ 0 w 530"/>
                <a:gd name="T1" fmla="*/ 265 h 543"/>
                <a:gd name="T2" fmla="*/ 132 w 530"/>
                <a:gd name="T3" fmla="*/ 495 h 543"/>
                <a:gd name="T4" fmla="*/ 398 w 530"/>
                <a:gd name="T5" fmla="*/ 495 h 543"/>
                <a:gd name="T6" fmla="*/ 530 w 530"/>
                <a:gd name="T7" fmla="*/ 265 h 543"/>
                <a:gd name="T8" fmla="*/ 265 w 530"/>
                <a:gd name="T9" fmla="*/ 0 h 543"/>
                <a:gd name="T10" fmla="*/ 0 w 530"/>
                <a:gd name="T11" fmla="*/ 265 h 543"/>
                <a:gd name="T12" fmla="*/ 0 w 530"/>
                <a:gd name="T13" fmla="*/ 265 h 543"/>
                <a:gd name="T14" fmla="*/ 0 w 530"/>
                <a:gd name="T15" fmla="*/ 26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1" name="Freeform 170"/>
            <p:cNvSpPr>
              <a:spLocks noEditPoints="1"/>
            </p:cNvSpPr>
            <p:nvPr>
              <p:custDataLst>
                <p:tags r:id="rId122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2" name="Freeform 171"/>
            <p:cNvSpPr>
              <a:spLocks noEditPoints="1"/>
            </p:cNvSpPr>
            <p:nvPr>
              <p:custDataLst>
                <p:tags r:id="rId123"/>
              </p:custDataLst>
            </p:nvPr>
          </p:nvSpPr>
          <p:spPr bwMode="auto">
            <a:xfrm>
              <a:off x="10117138" y="3190875"/>
              <a:ext cx="166688" cy="166687"/>
            </a:xfrm>
            <a:custGeom>
              <a:avLst/>
              <a:gdLst>
                <a:gd name="T0" fmla="*/ 0 w 105"/>
                <a:gd name="T1" fmla="*/ 52 h 105"/>
                <a:gd name="T2" fmla="*/ 52 w 105"/>
                <a:gd name="T3" fmla="*/ 105 h 105"/>
                <a:gd name="T4" fmla="*/ 105 w 105"/>
                <a:gd name="T5" fmla="*/ 52 h 105"/>
                <a:gd name="T6" fmla="*/ 52 w 105"/>
                <a:gd name="T7" fmla="*/ 0 h 105"/>
                <a:gd name="T8" fmla="*/ 0 w 105"/>
                <a:gd name="T9" fmla="*/ 52 h 105"/>
                <a:gd name="T10" fmla="*/ 0 w 105"/>
                <a:gd name="T11" fmla="*/ 52 h 105"/>
                <a:gd name="T12" fmla="*/ 0 w 105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3" name="Freeform 172"/>
            <p:cNvSpPr>
              <a:spLocks noEditPoints="1"/>
            </p:cNvSpPr>
            <p:nvPr>
              <p:custDataLst>
                <p:tags r:id="rId124"/>
              </p:custDataLst>
            </p:nvPr>
          </p:nvSpPr>
          <p:spPr bwMode="auto">
            <a:xfrm>
              <a:off x="10093325" y="3168650"/>
              <a:ext cx="212725" cy="211137"/>
            </a:xfrm>
            <a:custGeom>
              <a:avLst/>
              <a:gdLst>
                <a:gd name="T0" fmla="*/ 67 w 134"/>
                <a:gd name="T1" fmla="*/ 133 h 133"/>
                <a:gd name="T2" fmla="*/ 0 w 134"/>
                <a:gd name="T3" fmla="*/ 66 h 133"/>
                <a:gd name="T4" fmla="*/ 67 w 134"/>
                <a:gd name="T5" fmla="*/ 0 h 133"/>
                <a:gd name="T6" fmla="*/ 134 w 134"/>
                <a:gd name="T7" fmla="*/ 66 h 133"/>
                <a:gd name="T8" fmla="*/ 67 w 134"/>
                <a:gd name="T9" fmla="*/ 133 h 133"/>
                <a:gd name="T10" fmla="*/ 67 w 134"/>
                <a:gd name="T11" fmla="*/ 28 h 133"/>
                <a:gd name="T12" fmla="*/ 67 w 134"/>
                <a:gd name="T13" fmla="*/ 28 h 133"/>
                <a:gd name="T14" fmla="*/ 67 w 134"/>
                <a:gd name="T15" fmla="*/ 28 h 133"/>
                <a:gd name="T16" fmla="*/ 67 w 134"/>
                <a:gd name="T1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4" name="Freeform 173"/>
            <p:cNvSpPr>
              <a:spLocks noEditPoints="1"/>
            </p:cNvSpPr>
            <p:nvPr>
              <p:custDataLst>
                <p:tags r:id="rId125"/>
              </p:custDataLst>
            </p:nvPr>
          </p:nvSpPr>
          <p:spPr bwMode="auto">
            <a:xfrm>
              <a:off x="10229850" y="2908300"/>
              <a:ext cx="304800" cy="322262"/>
            </a:xfrm>
            <a:custGeom>
              <a:avLst/>
              <a:gdLst>
                <a:gd name="T0" fmla="*/ 42 w 192"/>
                <a:gd name="T1" fmla="*/ 203 h 203"/>
                <a:gd name="T2" fmla="*/ 192 w 192"/>
                <a:gd name="T3" fmla="*/ 61 h 203"/>
                <a:gd name="T4" fmla="*/ 103 w 192"/>
                <a:gd name="T5" fmla="*/ 0 h 203"/>
                <a:gd name="T6" fmla="*/ 0 w 192"/>
                <a:gd name="T7" fmla="*/ 166 h 203"/>
                <a:gd name="T8" fmla="*/ 42 w 192"/>
                <a:gd name="T9" fmla="*/ 203 h 203"/>
                <a:gd name="T10" fmla="*/ 42 w 192"/>
                <a:gd name="T11" fmla="*/ 203 h 203"/>
                <a:gd name="T12" fmla="*/ 42 w 192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5" name="Freeform 174"/>
            <p:cNvSpPr>
              <a:spLocks noEditPoints="1"/>
            </p:cNvSpPr>
            <p:nvPr>
              <p:custDataLst>
                <p:tags r:id="rId126"/>
              </p:custDataLst>
            </p:nvPr>
          </p:nvSpPr>
          <p:spPr bwMode="auto">
            <a:xfrm>
              <a:off x="10194925" y="2859088"/>
              <a:ext cx="198438" cy="312737"/>
            </a:xfrm>
            <a:custGeom>
              <a:avLst/>
              <a:gdLst>
                <a:gd name="T0" fmla="*/ 3 w 125"/>
                <a:gd name="T1" fmla="*/ 195 h 197"/>
                <a:gd name="T2" fmla="*/ 22 w 125"/>
                <a:gd name="T3" fmla="*/ 197 h 197"/>
                <a:gd name="T4" fmla="*/ 125 w 125"/>
                <a:gd name="T5" fmla="*/ 31 h 197"/>
                <a:gd name="T6" fmla="*/ 66 w 125"/>
                <a:gd name="T7" fmla="*/ 0 h 197"/>
                <a:gd name="T8" fmla="*/ 3 w 125"/>
                <a:gd name="T9" fmla="*/ 196 h 197"/>
                <a:gd name="T10" fmla="*/ 3 w 125"/>
                <a:gd name="T11" fmla="*/ 195 h 197"/>
                <a:gd name="T12" fmla="*/ 3 w 125"/>
                <a:gd name="T13" fmla="*/ 195 h 197"/>
                <a:gd name="T14" fmla="*/ 3 w 125"/>
                <a:gd name="T15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6" name="Freeform 175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9866313" y="3319463"/>
              <a:ext cx="304800" cy="322262"/>
            </a:xfrm>
            <a:custGeom>
              <a:avLst/>
              <a:gdLst>
                <a:gd name="T0" fmla="*/ 150 w 192"/>
                <a:gd name="T1" fmla="*/ 0 h 203"/>
                <a:gd name="T2" fmla="*/ 0 w 192"/>
                <a:gd name="T3" fmla="*/ 143 h 203"/>
                <a:gd name="T4" fmla="*/ 89 w 192"/>
                <a:gd name="T5" fmla="*/ 203 h 203"/>
                <a:gd name="T6" fmla="*/ 192 w 192"/>
                <a:gd name="T7" fmla="*/ 36 h 203"/>
                <a:gd name="T8" fmla="*/ 150 w 192"/>
                <a:gd name="T9" fmla="*/ 0 h 203"/>
                <a:gd name="T10" fmla="*/ 150 w 192"/>
                <a:gd name="T11" fmla="*/ 0 h 203"/>
                <a:gd name="T12" fmla="*/ 150 w 192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7" name="Freeform 176"/>
            <p:cNvSpPr>
              <a:spLocks noEditPoints="1"/>
            </p:cNvSpPr>
            <p:nvPr>
              <p:custDataLst>
                <p:tags r:id="rId128"/>
              </p:custDataLst>
            </p:nvPr>
          </p:nvSpPr>
          <p:spPr bwMode="auto">
            <a:xfrm>
              <a:off x="10007600" y="3376613"/>
              <a:ext cx="198438" cy="314325"/>
            </a:xfrm>
            <a:custGeom>
              <a:avLst/>
              <a:gdLst>
                <a:gd name="T0" fmla="*/ 122 w 125"/>
                <a:gd name="T1" fmla="*/ 3 h 198"/>
                <a:gd name="T2" fmla="*/ 103 w 125"/>
                <a:gd name="T3" fmla="*/ 0 h 198"/>
                <a:gd name="T4" fmla="*/ 0 w 125"/>
                <a:gd name="T5" fmla="*/ 167 h 198"/>
                <a:gd name="T6" fmla="*/ 60 w 125"/>
                <a:gd name="T7" fmla="*/ 198 h 198"/>
                <a:gd name="T8" fmla="*/ 122 w 125"/>
                <a:gd name="T9" fmla="*/ 2 h 198"/>
                <a:gd name="T10" fmla="*/ 122 w 125"/>
                <a:gd name="T11" fmla="*/ 3 h 198"/>
                <a:gd name="T12" fmla="*/ 122 w 125"/>
                <a:gd name="T13" fmla="*/ 3 h 198"/>
                <a:gd name="T14" fmla="*/ 122 w 125"/>
                <a:gd name="T15" fmla="*/ 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8" name="Freeform 177"/>
            <p:cNvSpPr>
              <a:spLocks noEditPoints="1"/>
            </p:cNvSpPr>
            <p:nvPr>
              <p:custDataLst>
                <p:tags r:id="rId129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9" name="Freeform 178"/>
            <p:cNvSpPr>
              <a:spLocks noEditPoints="1"/>
            </p:cNvSpPr>
            <p:nvPr>
              <p:custDataLst>
                <p:tags r:id="rId130"/>
              </p:custDataLst>
            </p:nvPr>
          </p:nvSpPr>
          <p:spPr bwMode="auto">
            <a:xfrm>
              <a:off x="11031538" y="2270125"/>
              <a:ext cx="706438" cy="709612"/>
            </a:xfrm>
            <a:custGeom>
              <a:avLst/>
              <a:gdLst>
                <a:gd name="T0" fmla="*/ 224 w 445"/>
                <a:gd name="T1" fmla="*/ 0 h 446"/>
                <a:gd name="T2" fmla="*/ 311 w 445"/>
                <a:gd name="T3" fmla="*/ 18 h 446"/>
                <a:gd name="T4" fmla="*/ 381 w 445"/>
                <a:gd name="T5" fmla="*/ 66 h 446"/>
                <a:gd name="T6" fmla="*/ 428 w 445"/>
                <a:gd name="T7" fmla="*/ 137 h 446"/>
                <a:gd name="T8" fmla="*/ 445 w 445"/>
                <a:gd name="T9" fmla="*/ 223 h 446"/>
                <a:gd name="T10" fmla="*/ 428 w 445"/>
                <a:gd name="T11" fmla="*/ 304 h 446"/>
                <a:gd name="T12" fmla="*/ 386 w 445"/>
                <a:gd name="T13" fmla="*/ 370 h 446"/>
                <a:gd name="T14" fmla="*/ 376 w 445"/>
                <a:gd name="T15" fmla="*/ 390 h 446"/>
                <a:gd name="T16" fmla="*/ 384 w 445"/>
                <a:gd name="T17" fmla="*/ 405 h 446"/>
                <a:gd name="T18" fmla="*/ 430 w 445"/>
                <a:gd name="T19" fmla="*/ 420 h 446"/>
                <a:gd name="T20" fmla="*/ 410 w 445"/>
                <a:gd name="T21" fmla="*/ 429 h 446"/>
                <a:gd name="T22" fmla="*/ 332 w 445"/>
                <a:gd name="T23" fmla="*/ 442 h 446"/>
                <a:gd name="T24" fmla="*/ 289 w 445"/>
                <a:gd name="T25" fmla="*/ 445 h 446"/>
                <a:gd name="T26" fmla="*/ 255 w 445"/>
                <a:gd name="T27" fmla="*/ 445 h 446"/>
                <a:gd name="T28" fmla="*/ 227 w 445"/>
                <a:gd name="T29" fmla="*/ 444 h 446"/>
                <a:gd name="T30" fmla="*/ 203 w 445"/>
                <a:gd name="T31" fmla="*/ 441 h 446"/>
                <a:gd name="T32" fmla="*/ 123 w 445"/>
                <a:gd name="T33" fmla="*/ 418 h 446"/>
                <a:gd name="T34" fmla="*/ 58 w 445"/>
                <a:gd name="T35" fmla="*/ 369 h 446"/>
                <a:gd name="T36" fmla="*/ 16 w 445"/>
                <a:gd name="T37" fmla="*/ 301 h 446"/>
                <a:gd name="T38" fmla="*/ 1 w 445"/>
                <a:gd name="T39" fmla="*/ 219 h 446"/>
                <a:gd name="T40" fmla="*/ 19 w 445"/>
                <a:gd name="T41" fmla="*/ 133 h 446"/>
                <a:gd name="T42" fmla="*/ 67 w 445"/>
                <a:gd name="T43" fmla="*/ 63 h 446"/>
                <a:gd name="T44" fmla="*/ 138 w 445"/>
                <a:gd name="T45" fmla="*/ 17 h 446"/>
                <a:gd name="T46" fmla="*/ 224 w 445"/>
                <a:gd name="T47" fmla="*/ 0 h 446"/>
                <a:gd name="T48" fmla="*/ 126 w 445"/>
                <a:gd name="T49" fmla="*/ 222 h 446"/>
                <a:gd name="T50" fmla="*/ 117 w 445"/>
                <a:gd name="T51" fmla="*/ 200 h 446"/>
                <a:gd name="T52" fmla="*/ 95 w 445"/>
                <a:gd name="T53" fmla="*/ 191 h 446"/>
                <a:gd name="T54" fmla="*/ 72 w 445"/>
                <a:gd name="T55" fmla="*/ 200 h 446"/>
                <a:gd name="T56" fmla="*/ 63 w 445"/>
                <a:gd name="T57" fmla="*/ 222 h 446"/>
                <a:gd name="T58" fmla="*/ 72 w 445"/>
                <a:gd name="T59" fmla="*/ 245 h 446"/>
                <a:gd name="T60" fmla="*/ 95 w 445"/>
                <a:gd name="T61" fmla="*/ 254 h 446"/>
                <a:gd name="T62" fmla="*/ 117 w 445"/>
                <a:gd name="T63" fmla="*/ 245 h 446"/>
                <a:gd name="T64" fmla="*/ 126 w 445"/>
                <a:gd name="T65" fmla="*/ 222 h 446"/>
                <a:gd name="T66" fmla="*/ 253 w 445"/>
                <a:gd name="T67" fmla="*/ 222 h 446"/>
                <a:gd name="T68" fmla="*/ 243 w 445"/>
                <a:gd name="T69" fmla="*/ 199 h 446"/>
                <a:gd name="T70" fmla="*/ 220 w 445"/>
                <a:gd name="T71" fmla="*/ 190 h 446"/>
                <a:gd name="T72" fmla="*/ 197 w 445"/>
                <a:gd name="T73" fmla="*/ 199 h 446"/>
                <a:gd name="T74" fmla="*/ 188 w 445"/>
                <a:gd name="T75" fmla="*/ 222 h 446"/>
                <a:gd name="T76" fmla="*/ 197 w 445"/>
                <a:gd name="T77" fmla="*/ 245 h 446"/>
                <a:gd name="T78" fmla="*/ 220 w 445"/>
                <a:gd name="T79" fmla="*/ 254 h 446"/>
                <a:gd name="T80" fmla="*/ 243 w 445"/>
                <a:gd name="T81" fmla="*/ 245 h 446"/>
                <a:gd name="T82" fmla="*/ 253 w 445"/>
                <a:gd name="T83" fmla="*/ 222 h 446"/>
                <a:gd name="T84" fmla="*/ 378 w 445"/>
                <a:gd name="T85" fmla="*/ 222 h 446"/>
                <a:gd name="T86" fmla="*/ 369 w 445"/>
                <a:gd name="T87" fmla="*/ 199 h 446"/>
                <a:gd name="T88" fmla="*/ 346 w 445"/>
                <a:gd name="T89" fmla="*/ 190 h 446"/>
                <a:gd name="T90" fmla="*/ 323 w 445"/>
                <a:gd name="T91" fmla="*/ 199 h 446"/>
                <a:gd name="T92" fmla="*/ 314 w 445"/>
                <a:gd name="T93" fmla="*/ 222 h 446"/>
                <a:gd name="T94" fmla="*/ 323 w 445"/>
                <a:gd name="T95" fmla="*/ 244 h 446"/>
                <a:gd name="T96" fmla="*/ 346 w 445"/>
                <a:gd name="T97" fmla="*/ 254 h 446"/>
                <a:gd name="T98" fmla="*/ 369 w 445"/>
                <a:gd name="T99" fmla="*/ 244 h 446"/>
                <a:gd name="T100" fmla="*/ 378 w 445"/>
                <a:gd name="T101" fmla="*/ 222 h 446"/>
                <a:gd name="T102" fmla="*/ 378 w 445"/>
                <a:gd name="T103" fmla="*/ 222 h 446"/>
                <a:gd name="T104" fmla="*/ 378 w 445"/>
                <a:gd name="T105" fmla="*/ 22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0" name="Freeform 179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10672763" y="2073275"/>
              <a:ext cx="706438" cy="711200"/>
            </a:xfrm>
            <a:custGeom>
              <a:avLst/>
              <a:gdLst>
                <a:gd name="T0" fmla="*/ 221 w 445"/>
                <a:gd name="T1" fmla="*/ 1 h 447"/>
                <a:gd name="T2" fmla="*/ 307 w 445"/>
                <a:gd name="T3" fmla="*/ 17 h 447"/>
                <a:gd name="T4" fmla="*/ 378 w 445"/>
                <a:gd name="T5" fmla="*/ 64 h 447"/>
                <a:gd name="T6" fmla="*/ 426 w 445"/>
                <a:gd name="T7" fmla="*/ 134 h 447"/>
                <a:gd name="T8" fmla="*/ 445 w 445"/>
                <a:gd name="T9" fmla="*/ 220 h 447"/>
                <a:gd name="T10" fmla="*/ 430 w 445"/>
                <a:gd name="T11" fmla="*/ 302 h 447"/>
                <a:gd name="T12" fmla="*/ 387 w 445"/>
                <a:gd name="T13" fmla="*/ 370 h 447"/>
                <a:gd name="T14" fmla="*/ 322 w 445"/>
                <a:gd name="T15" fmla="*/ 418 h 447"/>
                <a:gd name="T16" fmla="*/ 242 w 445"/>
                <a:gd name="T17" fmla="*/ 442 h 447"/>
                <a:gd name="T18" fmla="*/ 218 w 445"/>
                <a:gd name="T19" fmla="*/ 445 h 447"/>
                <a:gd name="T20" fmla="*/ 190 w 445"/>
                <a:gd name="T21" fmla="*/ 446 h 447"/>
                <a:gd name="T22" fmla="*/ 156 w 445"/>
                <a:gd name="T23" fmla="*/ 446 h 447"/>
                <a:gd name="T24" fmla="*/ 113 w 445"/>
                <a:gd name="T25" fmla="*/ 443 h 447"/>
                <a:gd name="T26" fmla="*/ 35 w 445"/>
                <a:gd name="T27" fmla="*/ 430 h 447"/>
                <a:gd name="T28" fmla="*/ 15 w 445"/>
                <a:gd name="T29" fmla="*/ 421 h 447"/>
                <a:gd name="T30" fmla="*/ 61 w 445"/>
                <a:gd name="T31" fmla="*/ 406 h 447"/>
                <a:gd name="T32" fmla="*/ 69 w 445"/>
                <a:gd name="T33" fmla="*/ 390 h 447"/>
                <a:gd name="T34" fmla="*/ 59 w 445"/>
                <a:gd name="T35" fmla="*/ 371 h 447"/>
                <a:gd name="T36" fmla="*/ 18 w 445"/>
                <a:gd name="T37" fmla="*/ 305 h 447"/>
                <a:gd name="T38" fmla="*/ 1 w 445"/>
                <a:gd name="T39" fmla="*/ 224 h 447"/>
                <a:gd name="T40" fmla="*/ 17 w 445"/>
                <a:gd name="T41" fmla="*/ 138 h 447"/>
                <a:gd name="T42" fmla="*/ 64 w 445"/>
                <a:gd name="T43" fmla="*/ 67 h 447"/>
                <a:gd name="T44" fmla="*/ 134 w 445"/>
                <a:gd name="T45" fmla="*/ 19 h 447"/>
                <a:gd name="T46" fmla="*/ 221 w 445"/>
                <a:gd name="T47" fmla="*/ 1 h 447"/>
                <a:gd name="T48" fmla="*/ 319 w 445"/>
                <a:gd name="T49" fmla="*/ 223 h 447"/>
                <a:gd name="T50" fmla="*/ 328 w 445"/>
                <a:gd name="T51" fmla="*/ 245 h 447"/>
                <a:gd name="T52" fmla="*/ 351 w 445"/>
                <a:gd name="T53" fmla="*/ 255 h 447"/>
                <a:gd name="T54" fmla="*/ 373 w 445"/>
                <a:gd name="T55" fmla="*/ 245 h 447"/>
                <a:gd name="T56" fmla="*/ 382 w 445"/>
                <a:gd name="T57" fmla="*/ 223 h 447"/>
                <a:gd name="T58" fmla="*/ 373 w 445"/>
                <a:gd name="T59" fmla="*/ 201 h 447"/>
                <a:gd name="T60" fmla="*/ 351 w 445"/>
                <a:gd name="T61" fmla="*/ 192 h 447"/>
                <a:gd name="T62" fmla="*/ 328 w 445"/>
                <a:gd name="T63" fmla="*/ 201 h 447"/>
                <a:gd name="T64" fmla="*/ 319 w 445"/>
                <a:gd name="T65" fmla="*/ 223 h 447"/>
                <a:gd name="T66" fmla="*/ 193 w 445"/>
                <a:gd name="T67" fmla="*/ 223 h 447"/>
                <a:gd name="T68" fmla="*/ 202 w 445"/>
                <a:gd name="T69" fmla="*/ 246 h 447"/>
                <a:gd name="T70" fmla="*/ 225 w 445"/>
                <a:gd name="T71" fmla="*/ 255 h 447"/>
                <a:gd name="T72" fmla="*/ 248 w 445"/>
                <a:gd name="T73" fmla="*/ 246 h 447"/>
                <a:gd name="T74" fmla="*/ 257 w 445"/>
                <a:gd name="T75" fmla="*/ 223 h 447"/>
                <a:gd name="T76" fmla="*/ 248 w 445"/>
                <a:gd name="T77" fmla="*/ 200 h 447"/>
                <a:gd name="T78" fmla="*/ 225 w 445"/>
                <a:gd name="T79" fmla="*/ 191 h 447"/>
                <a:gd name="T80" fmla="*/ 202 w 445"/>
                <a:gd name="T81" fmla="*/ 200 h 447"/>
                <a:gd name="T82" fmla="*/ 193 w 445"/>
                <a:gd name="T83" fmla="*/ 223 h 447"/>
                <a:gd name="T84" fmla="*/ 67 w 445"/>
                <a:gd name="T85" fmla="*/ 223 h 447"/>
                <a:gd name="T86" fmla="*/ 77 w 445"/>
                <a:gd name="T87" fmla="*/ 245 h 447"/>
                <a:gd name="T88" fmla="*/ 99 w 445"/>
                <a:gd name="T89" fmla="*/ 255 h 447"/>
                <a:gd name="T90" fmla="*/ 122 w 445"/>
                <a:gd name="T91" fmla="*/ 245 h 447"/>
                <a:gd name="T92" fmla="*/ 131 w 445"/>
                <a:gd name="T93" fmla="*/ 223 h 447"/>
                <a:gd name="T94" fmla="*/ 122 w 445"/>
                <a:gd name="T95" fmla="*/ 200 h 447"/>
                <a:gd name="T96" fmla="*/ 99 w 445"/>
                <a:gd name="T97" fmla="*/ 191 h 447"/>
                <a:gd name="T98" fmla="*/ 77 w 445"/>
                <a:gd name="T99" fmla="*/ 200 h 447"/>
                <a:gd name="T100" fmla="*/ 67 w 445"/>
                <a:gd name="T101" fmla="*/ 223 h 447"/>
                <a:gd name="T102" fmla="*/ 67 w 445"/>
                <a:gd name="T103" fmla="*/ 223 h 447"/>
                <a:gd name="T104" fmla="*/ 67 w 445"/>
                <a:gd name="T105" fmla="*/ 22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32"/>
            </p:custDataLst>
          </p:nvPr>
        </p:nvSpPr>
        <p:spPr>
          <a:xfrm>
            <a:off x="3091963" y="4083675"/>
            <a:ext cx="6008076" cy="1028699"/>
          </a:xfrm>
        </p:spPr>
        <p:txBody>
          <a:bodyPr>
            <a:noAutofit/>
          </a:bodyPr>
          <a:lstStyle>
            <a:lvl1pPr algn="ctr">
              <a:defRPr sz="7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 hasCustomPrompt="1"/>
            <p:custDataLst>
              <p:tags r:id="rId133"/>
            </p:custDataLst>
          </p:nvPr>
        </p:nvSpPr>
        <p:spPr>
          <a:xfrm>
            <a:off x="3091926" y="5191079"/>
            <a:ext cx="6008114" cy="4540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单击此处编辑副标题</a:t>
            </a:r>
            <a:endParaRPr lang="zh-CN" altLang="en-US" dirty="0"/>
          </a:p>
          <a:p>
            <a:pPr lvl="0"/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1"/>
            <p:custDataLst>
              <p:tags r:id="rId134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2"/>
            <p:custDataLst>
              <p:tags r:id="rId13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3"/>
            <p:custDataLst>
              <p:tags r:id="rId13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3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矩形 136"/>
          <p:cNvSpPr/>
          <p:nvPr>
            <p:custDataLst>
              <p:tags r:id="rId2"/>
            </p:custDataLst>
          </p:nvPr>
        </p:nvSpPr>
        <p:spPr>
          <a:xfrm>
            <a:off x="342997" y="444933"/>
            <a:ext cx="11506005" cy="5968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>
            <p:custDataLst>
              <p:tags r:id="rId3"/>
            </p:custDataLst>
          </p:nvPr>
        </p:nvGrpSpPr>
        <p:grpSpPr>
          <a:xfrm>
            <a:off x="9963661" y="5230648"/>
            <a:ext cx="2151842" cy="1626498"/>
            <a:chOff x="6119813" y="1327150"/>
            <a:chExt cx="5618163" cy="4246563"/>
          </a:xfrm>
        </p:grpSpPr>
        <p:sp>
          <p:nvSpPr>
            <p:cNvPr id="8" name="Freeform 51"/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9231313" y="3797300"/>
              <a:ext cx="831850" cy="831850"/>
            </a:xfrm>
            <a:custGeom>
              <a:avLst/>
              <a:gdLst>
                <a:gd name="T0" fmla="*/ 0 w 524"/>
                <a:gd name="T1" fmla="*/ 262 h 524"/>
                <a:gd name="T2" fmla="*/ 262 w 524"/>
                <a:gd name="T3" fmla="*/ 524 h 524"/>
                <a:gd name="T4" fmla="*/ 524 w 524"/>
                <a:gd name="T5" fmla="*/ 262 h 524"/>
                <a:gd name="T6" fmla="*/ 262 w 524"/>
                <a:gd name="T7" fmla="*/ 0 h 524"/>
                <a:gd name="T8" fmla="*/ 0 w 524"/>
                <a:gd name="T9" fmla="*/ 262 h 524"/>
                <a:gd name="T10" fmla="*/ 0 w 524"/>
                <a:gd name="T11" fmla="*/ 262 h 524"/>
                <a:gd name="T12" fmla="*/ 0 w 524"/>
                <a:gd name="T1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" name="Freeform 52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9215438" y="3860800"/>
              <a:ext cx="830263" cy="496887"/>
            </a:xfrm>
            <a:custGeom>
              <a:avLst/>
              <a:gdLst>
                <a:gd name="T0" fmla="*/ 406 w 523"/>
                <a:gd name="T1" fmla="*/ 28 h 313"/>
                <a:gd name="T2" fmla="*/ 378 w 523"/>
                <a:gd name="T3" fmla="*/ 0 h 313"/>
                <a:gd name="T4" fmla="*/ 14 w 523"/>
                <a:gd name="T5" fmla="*/ 173 h 313"/>
                <a:gd name="T6" fmla="*/ 16 w 523"/>
                <a:gd name="T7" fmla="*/ 285 h 313"/>
                <a:gd name="T8" fmla="*/ 406 w 523"/>
                <a:gd name="T9" fmla="*/ 28 h 313"/>
                <a:gd name="T10" fmla="*/ 356 w 523"/>
                <a:gd name="T11" fmla="*/ 94 h 313"/>
                <a:gd name="T12" fmla="*/ 179 w 523"/>
                <a:gd name="T13" fmla="*/ 251 h 313"/>
                <a:gd name="T14" fmla="*/ 238 w 523"/>
                <a:gd name="T15" fmla="*/ 287 h 313"/>
                <a:gd name="T16" fmla="*/ 384 w 523"/>
                <a:gd name="T17" fmla="*/ 114 h 313"/>
                <a:gd name="T18" fmla="*/ 356 w 523"/>
                <a:gd name="T19" fmla="*/ 94 h 313"/>
                <a:gd name="T20" fmla="*/ 405 w 523"/>
                <a:gd name="T21" fmla="*/ 121 h 313"/>
                <a:gd name="T22" fmla="*/ 332 w 523"/>
                <a:gd name="T23" fmla="*/ 299 h 313"/>
                <a:gd name="T24" fmla="*/ 397 w 523"/>
                <a:gd name="T25" fmla="*/ 299 h 313"/>
                <a:gd name="T26" fmla="*/ 432 w 523"/>
                <a:gd name="T27" fmla="*/ 131 h 313"/>
                <a:gd name="T28" fmla="*/ 405 w 523"/>
                <a:gd name="T29" fmla="*/ 121 h 313"/>
                <a:gd name="T30" fmla="*/ 460 w 523"/>
                <a:gd name="T31" fmla="*/ 108 h 313"/>
                <a:gd name="T32" fmla="*/ 460 w 523"/>
                <a:gd name="T33" fmla="*/ 313 h 313"/>
                <a:gd name="T34" fmla="*/ 523 w 523"/>
                <a:gd name="T35" fmla="*/ 298 h 313"/>
                <a:gd name="T36" fmla="*/ 485 w 523"/>
                <a:gd name="T37" fmla="*/ 108 h 313"/>
                <a:gd name="T38" fmla="*/ 460 w 523"/>
                <a:gd name="T39" fmla="*/ 108 h 313"/>
                <a:gd name="T40" fmla="*/ 460 w 523"/>
                <a:gd name="T41" fmla="*/ 108 h 313"/>
                <a:gd name="T42" fmla="*/ 460 w 523"/>
                <a:gd name="T43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Freeform 53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9755188" y="3797300"/>
              <a:ext cx="290513" cy="290512"/>
            </a:xfrm>
            <a:custGeom>
              <a:avLst/>
              <a:gdLst>
                <a:gd name="T0" fmla="*/ 0 w 183"/>
                <a:gd name="T1" fmla="*/ 91 h 183"/>
                <a:gd name="T2" fmla="*/ 92 w 183"/>
                <a:gd name="T3" fmla="*/ 183 h 183"/>
                <a:gd name="T4" fmla="*/ 183 w 183"/>
                <a:gd name="T5" fmla="*/ 91 h 183"/>
                <a:gd name="T6" fmla="*/ 92 w 183"/>
                <a:gd name="T7" fmla="*/ 0 h 183"/>
                <a:gd name="T8" fmla="*/ 0 w 183"/>
                <a:gd name="T9" fmla="*/ 91 h 183"/>
                <a:gd name="T10" fmla="*/ 0 w 183"/>
                <a:gd name="T11" fmla="*/ 91 h 183"/>
                <a:gd name="T12" fmla="*/ 0 w 183"/>
                <a:gd name="T13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Freeform 54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9244013" y="4102100"/>
              <a:ext cx="684213" cy="527050"/>
            </a:xfrm>
            <a:custGeom>
              <a:avLst/>
              <a:gdLst>
                <a:gd name="T0" fmla="*/ 254 w 431"/>
                <a:gd name="T1" fmla="*/ 332 h 332"/>
                <a:gd name="T2" fmla="*/ 431 w 431"/>
                <a:gd name="T3" fmla="*/ 263 h 332"/>
                <a:gd name="T4" fmla="*/ 413 w 431"/>
                <a:gd name="T5" fmla="*/ 233 h 332"/>
                <a:gd name="T6" fmla="*/ 208 w 431"/>
                <a:gd name="T7" fmla="*/ 28 h 332"/>
                <a:gd name="T8" fmla="*/ 108 w 431"/>
                <a:gd name="T9" fmla="*/ 28 h 332"/>
                <a:gd name="T10" fmla="*/ 0 w 431"/>
                <a:gd name="T11" fmla="*/ 135 h 332"/>
                <a:gd name="T12" fmla="*/ 254 w 431"/>
                <a:gd name="T13" fmla="*/ 332 h 332"/>
                <a:gd name="T14" fmla="*/ 254 w 431"/>
                <a:gd name="T15" fmla="*/ 332 h 332"/>
                <a:gd name="T16" fmla="*/ 254 w 431"/>
                <a:gd name="T17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Freeform 55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9442450" y="4179888"/>
              <a:ext cx="604838" cy="449262"/>
            </a:xfrm>
            <a:custGeom>
              <a:avLst/>
              <a:gdLst>
                <a:gd name="T0" fmla="*/ 0 w 381"/>
                <a:gd name="T1" fmla="*/ 249 h 283"/>
                <a:gd name="T2" fmla="*/ 129 w 381"/>
                <a:gd name="T3" fmla="*/ 283 h 283"/>
                <a:gd name="T4" fmla="*/ 381 w 381"/>
                <a:gd name="T5" fmla="*/ 92 h 283"/>
                <a:gd name="T6" fmla="*/ 317 w 381"/>
                <a:gd name="T7" fmla="*/ 28 h 283"/>
                <a:gd name="T8" fmla="*/ 217 w 381"/>
                <a:gd name="T9" fmla="*/ 28 h 283"/>
                <a:gd name="T10" fmla="*/ 12 w 381"/>
                <a:gd name="T11" fmla="*/ 233 h 283"/>
                <a:gd name="T12" fmla="*/ 0 w 381"/>
                <a:gd name="T13" fmla="*/ 249 h 283"/>
                <a:gd name="T14" fmla="*/ 0 w 381"/>
                <a:gd name="T15" fmla="*/ 249 h 283"/>
                <a:gd name="T16" fmla="*/ 0 w 381"/>
                <a:gd name="T17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Freeform 56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9321800" y="4313238"/>
              <a:ext cx="512763" cy="315912"/>
            </a:xfrm>
            <a:custGeom>
              <a:avLst/>
              <a:gdLst>
                <a:gd name="T0" fmla="*/ 205 w 323"/>
                <a:gd name="T1" fmla="*/ 199 h 199"/>
                <a:gd name="T2" fmla="*/ 323 w 323"/>
                <a:gd name="T3" fmla="*/ 171 h 199"/>
                <a:gd name="T4" fmla="*/ 183 w 323"/>
                <a:gd name="T5" fmla="*/ 32 h 199"/>
                <a:gd name="T6" fmla="*/ 69 w 323"/>
                <a:gd name="T7" fmla="*/ 32 h 199"/>
                <a:gd name="T8" fmla="*/ 0 w 323"/>
                <a:gd name="T9" fmla="*/ 101 h 199"/>
                <a:gd name="T10" fmla="*/ 205 w 323"/>
                <a:gd name="T11" fmla="*/ 199 h 199"/>
                <a:gd name="T12" fmla="*/ 205 w 323"/>
                <a:gd name="T13" fmla="*/ 199 h 199"/>
                <a:gd name="T14" fmla="*/ 205 w 323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" name="Freeform 57"/>
            <p:cNvSpPr/>
            <p:nvPr>
              <p:custDataLst>
                <p:tags r:id="rId10"/>
              </p:custDataLst>
            </p:nvPr>
          </p:nvSpPr>
          <p:spPr bwMode="auto">
            <a:xfrm>
              <a:off x="9147175" y="4262438"/>
              <a:ext cx="706438" cy="228600"/>
            </a:xfrm>
            <a:custGeom>
              <a:avLst/>
              <a:gdLst>
                <a:gd name="T0" fmla="*/ 0 w 445"/>
                <a:gd name="T1" fmla="*/ 117 h 144"/>
                <a:gd name="T2" fmla="*/ 56 w 445"/>
                <a:gd name="T3" fmla="*/ 15 h 144"/>
                <a:gd name="T4" fmla="*/ 98 w 445"/>
                <a:gd name="T5" fmla="*/ 0 h 144"/>
                <a:gd name="T6" fmla="*/ 427 w 445"/>
                <a:gd name="T7" fmla="*/ 0 h 144"/>
                <a:gd name="T8" fmla="*/ 442 w 445"/>
                <a:gd name="T9" fmla="*/ 21 h 144"/>
                <a:gd name="T10" fmla="*/ 445 w 445"/>
                <a:gd name="T11" fmla="*/ 144 h 144"/>
                <a:gd name="T12" fmla="*/ 0 w 445"/>
                <a:gd name="T13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Freeform 58"/>
            <p:cNvSpPr/>
            <p:nvPr>
              <p:custDataLst>
                <p:tags r:id="rId11"/>
              </p:custDataLst>
            </p:nvPr>
          </p:nvSpPr>
          <p:spPr bwMode="auto">
            <a:xfrm>
              <a:off x="7870825" y="4335463"/>
              <a:ext cx="1301750" cy="1238250"/>
            </a:xfrm>
            <a:custGeom>
              <a:avLst/>
              <a:gdLst>
                <a:gd name="T0" fmla="*/ 820 w 820"/>
                <a:gd name="T1" fmla="*/ 48 h 779"/>
                <a:gd name="T2" fmla="*/ 799 w 820"/>
                <a:gd name="T3" fmla="*/ 0 h 779"/>
                <a:gd name="T4" fmla="*/ 0 w 820"/>
                <a:gd name="T5" fmla="*/ 4 h 779"/>
                <a:gd name="T6" fmla="*/ 0 w 820"/>
                <a:gd name="T7" fmla="*/ 741 h 779"/>
                <a:gd name="T8" fmla="*/ 41 w 820"/>
                <a:gd name="T9" fmla="*/ 771 h 779"/>
                <a:gd name="T10" fmla="*/ 147 w 820"/>
                <a:gd name="T11" fmla="*/ 779 h 779"/>
                <a:gd name="T12" fmla="*/ 221 w 820"/>
                <a:gd name="T13" fmla="*/ 698 h 779"/>
                <a:gd name="T14" fmla="*/ 820 w 820"/>
                <a:gd name="T15" fmla="*/ 48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" name="Freeform 59"/>
            <p:cNvSpPr/>
            <p:nvPr>
              <p:custDataLst>
                <p:tags r:id="rId12"/>
              </p:custDataLst>
            </p:nvPr>
          </p:nvSpPr>
          <p:spPr bwMode="auto">
            <a:xfrm>
              <a:off x="7951788" y="4360863"/>
              <a:ext cx="166688" cy="1212850"/>
            </a:xfrm>
            <a:custGeom>
              <a:avLst/>
              <a:gdLst>
                <a:gd name="T0" fmla="*/ 0 w 105"/>
                <a:gd name="T1" fmla="*/ 21 h 763"/>
                <a:gd name="T2" fmla="*/ 0 w 105"/>
                <a:gd name="T3" fmla="*/ 757 h 763"/>
                <a:gd name="T4" fmla="*/ 96 w 105"/>
                <a:gd name="T5" fmla="*/ 763 h 763"/>
                <a:gd name="T6" fmla="*/ 105 w 105"/>
                <a:gd name="T7" fmla="*/ 753 h 763"/>
                <a:gd name="T8" fmla="*/ 105 w 105"/>
                <a:gd name="T9" fmla="*/ 21 h 763"/>
                <a:gd name="T10" fmla="*/ 101 w 105"/>
                <a:gd name="T11" fmla="*/ 2 h 763"/>
                <a:gd name="T12" fmla="*/ 4 w 105"/>
                <a:gd name="T13" fmla="*/ 0 h 763"/>
                <a:gd name="T14" fmla="*/ 0 w 105"/>
                <a:gd name="T15" fmla="*/ 2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" name="Freeform 60"/>
            <p:cNvSpPr/>
            <p:nvPr>
              <p:custDataLst>
                <p:tags r:id="rId13"/>
              </p:custDataLst>
            </p:nvPr>
          </p:nvSpPr>
          <p:spPr bwMode="auto">
            <a:xfrm>
              <a:off x="7951788" y="5489575"/>
              <a:ext cx="152400" cy="84137"/>
            </a:xfrm>
            <a:custGeom>
              <a:avLst/>
              <a:gdLst>
                <a:gd name="T0" fmla="*/ 96 w 96"/>
                <a:gd name="T1" fmla="*/ 53 h 53"/>
                <a:gd name="T2" fmla="*/ 96 w 96"/>
                <a:gd name="T3" fmla="*/ 53 h 53"/>
                <a:gd name="T4" fmla="*/ 96 w 96"/>
                <a:gd name="T5" fmla="*/ 53 h 53"/>
                <a:gd name="T6" fmla="*/ 43 w 96"/>
                <a:gd name="T7" fmla="*/ 0 h 53"/>
                <a:gd name="T8" fmla="*/ 0 w 96"/>
                <a:gd name="T9" fmla="*/ 47 h 53"/>
                <a:gd name="T10" fmla="*/ 0 w 96"/>
                <a:gd name="T11" fmla="*/ 47 h 53"/>
                <a:gd name="T12" fmla="*/ 96 w 96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" name="Freeform 61"/>
            <p:cNvSpPr/>
            <p:nvPr>
              <p:custDataLst>
                <p:tags r:id="rId14"/>
              </p:custDataLst>
            </p:nvPr>
          </p:nvSpPr>
          <p:spPr bwMode="auto">
            <a:xfrm>
              <a:off x="7653338" y="4129088"/>
              <a:ext cx="776288" cy="1058862"/>
            </a:xfrm>
            <a:custGeom>
              <a:avLst/>
              <a:gdLst>
                <a:gd name="T0" fmla="*/ 137 w 489"/>
                <a:gd name="T1" fmla="*/ 3 h 667"/>
                <a:gd name="T2" fmla="*/ 483 w 489"/>
                <a:gd name="T3" fmla="*/ 0 h 667"/>
                <a:gd name="T4" fmla="*/ 489 w 489"/>
                <a:gd name="T5" fmla="*/ 662 h 667"/>
                <a:gd name="T6" fmla="*/ 3 w 489"/>
                <a:gd name="T7" fmla="*/ 667 h 667"/>
                <a:gd name="T8" fmla="*/ 0 w 489"/>
                <a:gd name="T9" fmla="*/ 140 h 667"/>
                <a:gd name="T10" fmla="*/ 137 w 489"/>
                <a:gd name="T11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" name="Freeform 62"/>
            <p:cNvSpPr/>
            <p:nvPr>
              <p:custDataLst>
                <p:tags r:id="rId15"/>
              </p:custDataLst>
            </p:nvPr>
          </p:nvSpPr>
          <p:spPr bwMode="auto">
            <a:xfrm>
              <a:off x="7653338" y="4132263"/>
              <a:ext cx="223838" cy="219075"/>
            </a:xfrm>
            <a:custGeom>
              <a:avLst/>
              <a:gdLst>
                <a:gd name="T0" fmla="*/ 140 w 141"/>
                <a:gd name="T1" fmla="*/ 138 h 138"/>
                <a:gd name="T2" fmla="*/ 0 w 141"/>
                <a:gd name="T3" fmla="*/ 138 h 138"/>
                <a:gd name="T4" fmla="*/ 141 w 141"/>
                <a:gd name="T5" fmla="*/ 0 h 138"/>
                <a:gd name="T6" fmla="*/ 140 w 141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Freeform 63"/>
            <p:cNvSpPr/>
            <p:nvPr>
              <p:custDataLst>
                <p:tags r:id="rId16"/>
              </p:custDataLst>
            </p:nvPr>
          </p:nvSpPr>
          <p:spPr bwMode="auto">
            <a:xfrm>
              <a:off x="7653338" y="4351338"/>
              <a:ext cx="222250" cy="215900"/>
            </a:xfrm>
            <a:custGeom>
              <a:avLst/>
              <a:gdLst>
                <a:gd name="T0" fmla="*/ 0 w 140"/>
                <a:gd name="T1" fmla="*/ 136 h 136"/>
                <a:gd name="T2" fmla="*/ 140 w 140"/>
                <a:gd name="T3" fmla="*/ 0 h 136"/>
                <a:gd name="T4" fmla="*/ 0 w 140"/>
                <a:gd name="T5" fmla="*/ 0 h 136"/>
                <a:gd name="T6" fmla="*/ 0 w 140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" name="Freeform 64"/>
            <p:cNvSpPr/>
            <p:nvPr>
              <p:custDataLst>
                <p:tags r:id="rId17"/>
              </p:custDataLst>
            </p:nvPr>
          </p:nvSpPr>
          <p:spPr bwMode="auto">
            <a:xfrm>
              <a:off x="7808913" y="4535488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Freeform 65"/>
            <p:cNvSpPr/>
            <p:nvPr>
              <p:custDataLst>
                <p:tags r:id="rId18"/>
              </p:custDataLst>
            </p:nvPr>
          </p:nvSpPr>
          <p:spPr bwMode="auto">
            <a:xfrm>
              <a:off x="7810500" y="4699000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" name="Freeform 66"/>
            <p:cNvSpPr/>
            <p:nvPr>
              <p:custDataLst>
                <p:tags r:id="rId19"/>
              </p:custDataLst>
            </p:nvPr>
          </p:nvSpPr>
          <p:spPr bwMode="auto">
            <a:xfrm>
              <a:off x="7812088" y="4862513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" name="Freeform 67"/>
            <p:cNvSpPr/>
            <p:nvPr>
              <p:custDataLst>
                <p:tags r:id="rId20"/>
              </p:custDataLst>
            </p:nvPr>
          </p:nvSpPr>
          <p:spPr bwMode="auto">
            <a:xfrm>
              <a:off x="8020050" y="4408488"/>
              <a:ext cx="1833563" cy="1165225"/>
            </a:xfrm>
            <a:custGeom>
              <a:avLst/>
              <a:gdLst>
                <a:gd name="T0" fmla="*/ 1107 w 1155"/>
                <a:gd name="T1" fmla="*/ 733 h 733"/>
                <a:gd name="T2" fmla="*/ 48 w 1155"/>
                <a:gd name="T3" fmla="*/ 733 h 733"/>
                <a:gd name="T4" fmla="*/ 0 w 1155"/>
                <a:gd name="T5" fmla="*/ 685 h 733"/>
                <a:gd name="T6" fmla="*/ 0 w 1155"/>
                <a:gd name="T7" fmla="*/ 48 h 733"/>
                <a:gd name="T8" fmla="*/ 48 w 1155"/>
                <a:gd name="T9" fmla="*/ 0 h 733"/>
                <a:gd name="T10" fmla="*/ 1107 w 1155"/>
                <a:gd name="T11" fmla="*/ 0 h 733"/>
                <a:gd name="T12" fmla="*/ 1155 w 1155"/>
                <a:gd name="T13" fmla="*/ 48 h 733"/>
                <a:gd name="T14" fmla="*/ 1155 w 1155"/>
                <a:gd name="T15" fmla="*/ 685 h 733"/>
                <a:gd name="T16" fmla="*/ 1107 w 1155"/>
                <a:gd name="T1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" name="Rectangle 6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" name="Rectangle 6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" name="Freeform 70"/>
            <p:cNvSpPr>
              <a:spLocks noEditPoints="1"/>
            </p:cNvSpPr>
            <p:nvPr>
              <p:custDataLst>
                <p:tags r:id="rId23"/>
              </p:custDataLst>
            </p:nvPr>
          </p:nvSpPr>
          <p:spPr bwMode="auto">
            <a:xfrm>
              <a:off x="7370763" y="2262188"/>
              <a:ext cx="328613" cy="328612"/>
            </a:xfrm>
            <a:custGeom>
              <a:avLst/>
              <a:gdLst>
                <a:gd name="T0" fmla="*/ 207 w 207"/>
                <a:gd name="T1" fmla="*/ 182 h 207"/>
                <a:gd name="T2" fmla="*/ 179 w 207"/>
                <a:gd name="T3" fmla="*/ 154 h 207"/>
                <a:gd name="T4" fmla="*/ 59 w 207"/>
                <a:gd name="T5" fmla="*/ 149 h 207"/>
                <a:gd name="T6" fmla="*/ 53 w 207"/>
                <a:gd name="T7" fmla="*/ 28 h 207"/>
                <a:gd name="T8" fmla="*/ 26 w 207"/>
                <a:gd name="T9" fmla="*/ 1 h 207"/>
                <a:gd name="T10" fmla="*/ 1 w 207"/>
                <a:gd name="T11" fmla="*/ 26 h 207"/>
                <a:gd name="T12" fmla="*/ 7 w 207"/>
                <a:gd name="T13" fmla="*/ 172 h 207"/>
                <a:gd name="T14" fmla="*/ 35 w 207"/>
                <a:gd name="T15" fmla="*/ 201 h 207"/>
                <a:gd name="T16" fmla="*/ 181 w 207"/>
                <a:gd name="T17" fmla="*/ 207 h 207"/>
                <a:gd name="T18" fmla="*/ 207 w 207"/>
                <a:gd name="T19" fmla="*/ 182 h 207"/>
                <a:gd name="T20" fmla="*/ 207 w 207"/>
                <a:gd name="T21" fmla="*/ 182 h 207"/>
                <a:gd name="T22" fmla="*/ 207 w 207"/>
                <a:gd name="T23" fmla="*/ 18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" name="Freeform 71"/>
            <p:cNvSpPr>
              <a:spLocks noEditPoints="1"/>
            </p:cNvSpPr>
            <p:nvPr>
              <p:custDataLst>
                <p:tags r:id="rId24"/>
              </p:custDataLst>
            </p:nvPr>
          </p:nvSpPr>
          <p:spPr bwMode="auto">
            <a:xfrm>
              <a:off x="6572250" y="2189163"/>
              <a:ext cx="1227138" cy="1225550"/>
            </a:xfrm>
            <a:custGeom>
              <a:avLst/>
              <a:gdLst>
                <a:gd name="T0" fmla="*/ 761 w 773"/>
                <a:gd name="T1" fmla="*/ 409 h 771"/>
                <a:gd name="T2" fmla="*/ 365 w 773"/>
                <a:gd name="T3" fmla="*/ 13 h 771"/>
                <a:gd name="T4" fmla="*/ 321 w 773"/>
                <a:gd name="T5" fmla="*/ 13 h 771"/>
                <a:gd name="T6" fmla="*/ 12 w 773"/>
                <a:gd name="T7" fmla="*/ 321 h 771"/>
                <a:gd name="T8" fmla="*/ 12 w 773"/>
                <a:gd name="T9" fmla="*/ 365 h 771"/>
                <a:gd name="T10" fmla="*/ 408 w 773"/>
                <a:gd name="T11" fmla="*/ 762 h 771"/>
                <a:gd name="T12" fmla="*/ 430 w 773"/>
                <a:gd name="T13" fmla="*/ 771 h 771"/>
                <a:gd name="T14" fmla="*/ 452 w 773"/>
                <a:gd name="T15" fmla="*/ 762 h 771"/>
                <a:gd name="T16" fmla="*/ 761 w 773"/>
                <a:gd name="T17" fmla="*/ 453 h 771"/>
                <a:gd name="T18" fmla="*/ 761 w 773"/>
                <a:gd name="T19" fmla="*/ 409 h 771"/>
                <a:gd name="T20" fmla="*/ 381 w 773"/>
                <a:gd name="T21" fmla="*/ 620 h 771"/>
                <a:gd name="T22" fmla="*/ 337 w 773"/>
                <a:gd name="T23" fmla="*/ 620 h 771"/>
                <a:gd name="T24" fmla="*/ 82 w 773"/>
                <a:gd name="T25" fmla="*/ 365 h 771"/>
                <a:gd name="T26" fmla="*/ 82 w 773"/>
                <a:gd name="T27" fmla="*/ 321 h 771"/>
                <a:gd name="T28" fmla="*/ 320 w 773"/>
                <a:gd name="T29" fmla="*/ 83 h 771"/>
                <a:gd name="T30" fmla="*/ 364 w 773"/>
                <a:gd name="T31" fmla="*/ 83 h 771"/>
                <a:gd name="T32" fmla="*/ 619 w 773"/>
                <a:gd name="T33" fmla="*/ 338 h 771"/>
                <a:gd name="T34" fmla="*/ 619 w 773"/>
                <a:gd name="T35" fmla="*/ 382 h 771"/>
                <a:gd name="T36" fmla="*/ 381 w 773"/>
                <a:gd name="T37" fmla="*/ 620 h 771"/>
                <a:gd name="T38" fmla="*/ 381 w 773"/>
                <a:gd name="T39" fmla="*/ 620 h 771"/>
                <a:gd name="T40" fmla="*/ 381 w 773"/>
                <a:gd name="T41" fmla="*/ 6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9" name="Freeform 72"/>
            <p:cNvSpPr>
              <a:spLocks noEditPoints="1"/>
            </p:cNvSpPr>
            <p:nvPr>
              <p:custDataLst>
                <p:tags r:id="rId25"/>
              </p:custDataLst>
            </p:nvPr>
          </p:nvSpPr>
          <p:spPr bwMode="auto">
            <a:xfrm>
              <a:off x="7604125" y="2832100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1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Freeform 73"/>
            <p:cNvSpPr>
              <a:spLocks noEditPoints="1"/>
            </p:cNvSpPr>
            <p:nvPr>
              <p:custDataLst>
                <p:tags r:id="rId26"/>
              </p:custDataLst>
            </p:nvPr>
          </p:nvSpPr>
          <p:spPr bwMode="auto">
            <a:xfrm>
              <a:off x="7491413" y="2944813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0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Freeform 74"/>
            <p:cNvSpPr>
              <a:spLocks noEditPoints="1"/>
            </p:cNvSpPr>
            <p:nvPr>
              <p:custDataLst>
                <p:tags r:id="rId27"/>
              </p:custDataLst>
            </p:nvPr>
          </p:nvSpPr>
          <p:spPr bwMode="auto">
            <a:xfrm>
              <a:off x="6961188" y="2590800"/>
              <a:ext cx="277813" cy="279400"/>
            </a:xfrm>
            <a:custGeom>
              <a:avLst/>
              <a:gdLst>
                <a:gd name="T0" fmla="*/ 13 w 175"/>
                <a:gd name="T1" fmla="*/ 106 h 175"/>
                <a:gd name="T2" fmla="*/ 105 w 175"/>
                <a:gd name="T3" fmla="*/ 13 h 175"/>
                <a:gd name="T4" fmla="*/ 145 w 175"/>
                <a:gd name="T5" fmla="*/ 23 h 175"/>
                <a:gd name="T6" fmla="*/ 171 w 175"/>
                <a:gd name="T7" fmla="*/ 141 h 175"/>
                <a:gd name="T8" fmla="*/ 142 w 175"/>
                <a:gd name="T9" fmla="*/ 171 h 175"/>
                <a:gd name="T10" fmla="*/ 23 w 175"/>
                <a:gd name="T11" fmla="*/ 146 h 175"/>
                <a:gd name="T12" fmla="*/ 13 w 175"/>
                <a:gd name="T13" fmla="*/ 106 h 175"/>
                <a:gd name="T14" fmla="*/ 13 w 175"/>
                <a:gd name="T15" fmla="*/ 106 h 175"/>
                <a:gd name="T16" fmla="*/ 13 w 175"/>
                <a:gd name="T17" fmla="*/ 10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" name="Freeform 75"/>
            <p:cNvSpPr/>
            <p:nvPr>
              <p:custDataLst>
                <p:tags r:id="rId28"/>
              </p:custDataLst>
            </p:nvPr>
          </p:nvSpPr>
          <p:spPr bwMode="auto">
            <a:xfrm>
              <a:off x="8096250" y="1639888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" name="Freeform 76"/>
            <p:cNvSpPr/>
            <p:nvPr>
              <p:custDataLst>
                <p:tags r:id="rId29"/>
              </p:custDataLst>
            </p:nvPr>
          </p:nvSpPr>
          <p:spPr bwMode="auto">
            <a:xfrm>
              <a:off x="8096250" y="1643063"/>
              <a:ext cx="174625" cy="171450"/>
            </a:xfrm>
            <a:custGeom>
              <a:avLst/>
              <a:gdLst>
                <a:gd name="T0" fmla="*/ 110 w 110"/>
                <a:gd name="T1" fmla="*/ 108 h 108"/>
                <a:gd name="T2" fmla="*/ 0 w 110"/>
                <a:gd name="T3" fmla="*/ 108 h 108"/>
                <a:gd name="T4" fmla="*/ 110 w 110"/>
                <a:gd name="T5" fmla="*/ 0 h 108"/>
                <a:gd name="T6" fmla="*/ 110 w 110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" name="Freeform 77"/>
            <p:cNvSpPr/>
            <p:nvPr>
              <p:custDataLst>
                <p:tags r:id="rId30"/>
              </p:custDataLst>
            </p:nvPr>
          </p:nvSpPr>
          <p:spPr bwMode="auto">
            <a:xfrm>
              <a:off x="8096250" y="1814513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5" name="Freeform 78"/>
            <p:cNvSpPr/>
            <p:nvPr>
              <p:custDataLst>
                <p:tags r:id="rId31"/>
              </p:custDataLst>
            </p:nvPr>
          </p:nvSpPr>
          <p:spPr bwMode="auto">
            <a:xfrm>
              <a:off x="8218488" y="1957388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6" name="Freeform 79"/>
            <p:cNvSpPr/>
            <p:nvPr>
              <p:custDataLst>
                <p:tags r:id="rId32"/>
              </p:custDataLst>
            </p:nvPr>
          </p:nvSpPr>
          <p:spPr bwMode="auto">
            <a:xfrm>
              <a:off x="8220075" y="208597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7" name="Freeform 80"/>
            <p:cNvSpPr/>
            <p:nvPr>
              <p:custDataLst>
                <p:tags r:id="rId33"/>
              </p:custDataLst>
            </p:nvPr>
          </p:nvSpPr>
          <p:spPr bwMode="auto">
            <a:xfrm>
              <a:off x="8221663" y="221456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8" name="Rectangle 81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" name="Freeform 82"/>
            <p:cNvSpPr/>
            <p:nvPr>
              <p:custDataLst>
                <p:tags r:id="rId35"/>
              </p:custDataLst>
            </p:nvPr>
          </p:nvSpPr>
          <p:spPr bwMode="auto">
            <a:xfrm>
              <a:off x="7902575" y="1495425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0" name="Freeform 83"/>
            <p:cNvSpPr/>
            <p:nvPr>
              <p:custDataLst>
                <p:tags r:id="rId36"/>
              </p:custDataLst>
            </p:nvPr>
          </p:nvSpPr>
          <p:spPr bwMode="auto">
            <a:xfrm>
              <a:off x="7902575" y="1498600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1" name="Freeform 84"/>
            <p:cNvSpPr/>
            <p:nvPr>
              <p:custDataLst>
                <p:tags r:id="rId37"/>
              </p:custDataLst>
            </p:nvPr>
          </p:nvSpPr>
          <p:spPr bwMode="auto">
            <a:xfrm>
              <a:off x="7902575" y="1670050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2" name="Freeform 85"/>
            <p:cNvSpPr/>
            <p:nvPr>
              <p:custDataLst>
                <p:tags r:id="rId38"/>
              </p:custDataLst>
            </p:nvPr>
          </p:nvSpPr>
          <p:spPr bwMode="auto">
            <a:xfrm>
              <a:off x="8024813" y="1812925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3" name="Freeform 86"/>
            <p:cNvSpPr/>
            <p:nvPr>
              <p:custDataLst>
                <p:tags r:id="rId39"/>
              </p:custDataLst>
            </p:nvPr>
          </p:nvSpPr>
          <p:spPr bwMode="auto">
            <a:xfrm>
              <a:off x="8026400" y="194151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4" name="Freeform 87"/>
            <p:cNvSpPr/>
            <p:nvPr>
              <p:custDataLst>
                <p:tags r:id="rId40"/>
              </p:custDataLst>
            </p:nvPr>
          </p:nvSpPr>
          <p:spPr bwMode="auto">
            <a:xfrm>
              <a:off x="8027988" y="2070100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5" name="Rectangle 88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6" name="Freeform 89"/>
            <p:cNvSpPr/>
            <p:nvPr>
              <p:custDataLst>
                <p:tags r:id="rId42"/>
              </p:custDataLst>
            </p:nvPr>
          </p:nvSpPr>
          <p:spPr bwMode="auto">
            <a:xfrm>
              <a:off x="7699375" y="1327150"/>
              <a:ext cx="608013" cy="828675"/>
            </a:xfrm>
            <a:custGeom>
              <a:avLst/>
              <a:gdLst>
                <a:gd name="T0" fmla="*/ 108 w 383"/>
                <a:gd name="T1" fmla="*/ 3 h 522"/>
                <a:gd name="T2" fmla="*/ 378 w 383"/>
                <a:gd name="T3" fmla="*/ 0 h 522"/>
                <a:gd name="T4" fmla="*/ 383 w 383"/>
                <a:gd name="T5" fmla="*/ 518 h 522"/>
                <a:gd name="T6" fmla="*/ 3 w 383"/>
                <a:gd name="T7" fmla="*/ 522 h 522"/>
                <a:gd name="T8" fmla="*/ 0 w 383"/>
                <a:gd name="T9" fmla="*/ 110 h 522"/>
                <a:gd name="T10" fmla="*/ 108 w 383"/>
                <a:gd name="T11" fmla="*/ 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7" name="Freeform 90"/>
            <p:cNvSpPr/>
            <p:nvPr>
              <p:custDataLst>
                <p:tags r:id="rId43"/>
              </p:custDataLst>
            </p:nvPr>
          </p:nvSpPr>
          <p:spPr bwMode="auto">
            <a:xfrm>
              <a:off x="7699375" y="1330325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8" name="Freeform 91"/>
            <p:cNvSpPr/>
            <p:nvPr>
              <p:custDataLst>
                <p:tags r:id="rId44"/>
              </p:custDataLst>
            </p:nvPr>
          </p:nvSpPr>
          <p:spPr bwMode="auto">
            <a:xfrm>
              <a:off x="7699375" y="1501775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9" name="Freeform 92"/>
            <p:cNvSpPr/>
            <p:nvPr>
              <p:custDataLst>
                <p:tags r:id="rId45"/>
              </p:custDataLst>
            </p:nvPr>
          </p:nvSpPr>
          <p:spPr bwMode="auto">
            <a:xfrm>
              <a:off x="7821613" y="1646238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1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0" name="Freeform 93"/>
            <p:cNvSpPr/>
            <p:nvPr>
              <p:custDataLst>
                <p:tags r:id="rId46"/>
              </p:custDataLst>
            </p:nvPr>
          </p:nvSpPr>
          <p:spPr bwMode="auto">
            <a:xfrm>
              <a:off x="7823200" y="177482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1" name="Freeform 94"/>
            <p:cNvSpPr/>
            <p:nvPr>
              <p:custDataLst>
                <p:tags r:id="rId47"/>
              </p:custDataLst>
            </p:nvPr>
          </p:nvSpPr>
          <p:spPr bwMode="auto">
            <a:xfrm>
              <a:off x="7824788" y="1901825"/>
              <a:ext cx="357188" cy="65087"/>
            </a:xfrm>
            <a:custGeom>
              <a:avLst/>
              <a:gdLst>
                <a:gd name="T0" fmla="*/ 225 w 225"/>
                <a:gd name="T1" fmla="*/ 38 h 41"/>
                <a:gd name="T2" fmla="*/ 0 w 225"/>
                <a:gd name="T3" fmla="*/ 41 h 41"/>
                <a:gd name="T4" fmla="*/ 0 w 225"/>
                <a:gd name="T5" fmla="*/ 2 h 41"/>
                <a:gd name="T6" fmla="*/ 225 w 225"/>
                <a:gd name="T7" fmla="*/ 0 h 41"/>
                <a:gd name="T8" fmla="*/ 225 w 225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2" name="Freeform 95"/>
            <p:cNvSpPr/>
            <p:nvPr>
              <p:custDataLst>
                <p:tags r:id="rId48"/>
              </p:custDataLst>
            </p:nvPr>
          </p:nvSpPr>
          <p:spPr bwMode="auto">
            <a:xfrm>
              <a:off x="7621588" y="3222625"/>
              <a:ext cx="1214438" cy="839787"/>
            </a:xfrm>
            <a:custGeom>
              <a:avLst/>
              <a:gdLst>
                <a:gd name="T0" fmla="*/ 733 w 765"/>
                <a:gd name="T1" fmla="*/ 529 h 529"/>
                <a:gd name="T2" fmla="*/ 32 w 765"/>
                <a:gd name="T3" fmla="*/ 529 h 529"/>
                <a:gd name="T4" fmla="*/ 0 w 765"/>
                <a:gd name="T5" fmla="*/ 497 h 529"/>
                <a:gd name="T6" fmla="*/ 0 w 765"/>
                <a:gd name="T7" fmla="*/ 31 h 529"/>
                <a:gd name="T8" fmla="*/ 32 w 765"/>
                <a:gd name="T9" fmla="*/ 0 h 529"/>
                <a:gd name="T10" fmla="*/ 733 w 765"/>
                <a:gd name="T11" fmla="*/ 0 h 529"/>
                <a:gd name="T12" fmla="*/ 765 w 765"/>
                <a:gd name="T13" fmla="*/ 31 h 529"/>
                <a:gd name="T14" fmla="*/ 765 w 765"/>
                <a:gd name="T15" fmla="*/ 497 h 529"/>
                <a:gd name="T16" fmla="*/ 733 w 765"/>
                <a:gd name="T1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3" name="Rectangle 96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4" name="Rectangle 97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5" name="Freeform 98"/>
            <p:cNvSpPr/>
            <p:nvPr>
              <p:custDataLst>
                <p:tags r:id="rId51"/>
              </p:custDataLst>
            </p:nvPr>
          </p:nvSpPr>
          <p:spPr bwMode="auto">
            <a:xfrm>
              <a:off x="7999413" y="3492500"/>
              <a:ext cx="458788" cy="296862"/>
            </a:xfrm>
            <a:custGeom>
              <a:avLst/>
              <a:gdLst>
                <a:gd name="T0" fmla="*/ 241 w 289"/>
                <a:gd name="T1" fmla="*/ 187 h 187"/>
                <a:gd name="T2" fmla="*/ 48 w 289"/>
                <a:gd name="T3" fmla="*/ 187 h 187"/>
                <a:gd name="T4" fmla="*/ 0 w 289"/>
                <a:gd name="T5" fmla="*/ 139 h 187"/>
                <a:gd name="T6" fmla="*/ 0 w 289"/>
                <a:gd name="T7" fmla="*/ 48 h 187"/>
                <a:gd name="T8" fmla="*/ 48 w 289"/>
                <a:gd name="T9" fmla="*/ 0 h 187"/>
                <a:gd name="T10" fmla="*/ 241 w 289"/>
                <a:gd name="T11" fmla="*/ 0 h 187"/>
                <a:gd name="T12" fmla="*/ 289 w 289"/>
                <a:gd name="T13" fmla="*/ 48 h 187"/>
                <a:gd name="T14" fmla="*/ 289 w 289"/>
                <a:gd name="T15" fmla="*/ 139 h 187"/>
                <a:gd name="T16" fmla="*/ 241 w 289"/>
                <a:gd name="T1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6" name="Freeform 99"/>
            <p:cNvSpPr/>
            <p:nvPr>
              <p:custDataLst>
                <p:tags r:id="rId52"/>
              </p:custDataLst>
            </p:nvPr>
          </p:nvSpPr>
          <p:spPr bwMode="auto">
            <a:xfrm>
              <a:off x="8153400" y="3563938"/>
              <a:ext cx="150813" cy="153987"/>
            </a:xfrm>
            <a:custGeom>
              <a:avLst/>
              <a:gdLst>
                <a:gd name="T0" fmla="*/ 0 w 95"/>
                <a:gd name="T1" fmla="*/ 0 h 97"/>
                <a:gd name="T2" fmla="*/ 0 w 95"/>
                <a:gd name="T3" fmla="*/ 97 h 97"/>
                <a:gd name="T4" fmla="*/ 95 w 95"/>
                <a:gd name="T5" fmla="*/ 48 h 97"/>
                <a:gd name="T6" fmla="*/ 0 w 9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7" name="Freeform 100"/>
            <p:cNvSpPr/>
            <p:nvPr>
              <p:custDataLst>
                <p:tags r:id="rId53"/>
              </p:custDataLst>
            </p:nvPr>
          </p:nvSpPr>
          <p:spPr bwMode="auto">
            <a:xfrm>
              <a:off x="7804150" y="3903663"/>
              <a:ext cx="882650" cy="38100"/>
            </a:xfrm>
            <a:custGeom>
              <a:avLst/>
              <a:gdLst>
                <a:gd name="T0" fmla="*/ 545 w 556"/>
                <a:gd name="T1" fmla="*/ 24 h 24"/>
                <a:gd name="T2" fmla="*/ 11 w 556"/>
                <a:gd name="T3" fmla="*/ 24 h 24"/>
                <a:gd name="T4" fmla="*/ 0 w 556"/>
                <a:gd name="T5" fmla="*/ 13 h 24"/>
                <a:gd name="T6" fmla="*/ 0 w 556"/>
                <a:gd name="T7" fmla="*/ 11 h 24"/>
                <a:gd name="T8" fmla="*/ 11 w 556"/>
                <a:gd name="T9" fmla="*/ 0 h 24"/>
                <a:gd name="T10" fmla="*/ 545 w 556"/>
                <a:gd name="T11" fmla="*/ 0 h 24"/>
                <a:gd name="T12" fmla="*/ 556 w 556"/>
                <a:gd name="T13" fmla="*/ 11 h 24"/>
                <a:gd name="T14" fmla="*/ 556 w 556"/>
                <a:gd name="T15" fmla="*/ 13 h 24"/>
                <a:gd name="T16" fmla="*/ 545 w 55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8" name="Oval 101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9" name="Oval 102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0" name="Freeform 103"/>
            <p:cNvSpPr/>
            <p:nvPr>
              <p:custDataLst>
                <p:tags r:id="rId56"/>
              </p:custDataLst>
            </p:nvPr>
          </p:nvSpPr>
          <p:spPr bwMode="auto">
            <a:xfrm>
              <a:off x="8534400" y="2755900"/>
              <a:ext cx="944563" cy="695325"/>
            </a:xfrm>
            <a:custGeom>
              <a:avLst/>
              <a:gdLst>
                <a:gd name="T0" fmla="*/ 564 w 595"/>
                <a:gd name="T1" fmla="*/ 438 h 438"/>
                <a:gd name="T2" fmla="*/ 32 w 595"/>
                <a:gd name="T3" fmla="*/ 438 h 438"/>
                <a:gd name="T4" fmla="*/ 0 w 595"/>
                <a:gd name="T5" fmla="*/ 406 h 438"/>
                <a:gd name="T6" fmla="*/ 0 w 595"/>
                <a:gd name="T7" fmla="*/ 32 h 438"/>
                <a:gd name="T8" fmla="*/ 32 w 595"/>
                <a:gd name="T9" fmla="*/ 0 h 438"/>
                <a:gd name="T10" fmla="*/ 564 w 595"/>
                <a:gd name="T11" fmla="*/ 0 h 438"/>
                <a:gd name="T12" fmla="*/ 595 w 595"/>
                <a:gd name="T13" fmla="*/ 32 h 438"/>
                <a:gd name="T14" fmla="*/ 595 w 595"/>
                <a:gd name="T15" fmla="*/ 406 h 438"/>
                <a:gd name="T16" fmla="*/ 564 w 595"/>
                <a:gd name="T1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1" name="Rectangle 104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2" name="Rectangle 105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3" name="Rectangle 106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4" name="Rectangle 107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5" name="Rectangle 108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6" name="Rectangle 109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7" name="Rectangle 110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8" name="Freeform 111"/>
            <p:cNvSpPr>
              <a:spLocks noEditPoints="1"/>
            </p:cNvSpPr>
            <p:nvPr>
              <p:custDataLst>
                <p:tags r:id="rId64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9" name="Freeform 112"/>
            <p:cNvSpPr>
              <a:spLocks noEditPoints="1"/>
            </p:cNvSpPr>
            <p:nvPr>
              <p:custDataLst>
                <p:tags r:id="rId65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0" name="Freeform 113"/>
            <p:cNvSpPr>
              <a:spLocks noEditPoints="1"/>
            </p:cNvSpPr>
            <p:nvPr>
              <p:custDataLst>
                <p:tags r:id="rId66"/>
              </p:custDataLst>
            </p:nvPr>
          </p:nvSpPr>
          <p:spPr bwMode="auto">
            <a:xfrm>
              <a:off x="6834188" y="3846513"/>
              <a:ext cx="528638" cy="528637"/>
            </a:xfrm>
            <a:custGeom>
              <a:avLst/>
              <a:gdLst>
                <a:gd name="T0" fmla="*/ 274 w 333"/>
                <a:gd name="T1" fmla="*/ 59 h 333"/>
                <a:gd name="T2" fmla="*/ 59 w 333"/>
                <a:gd name="T3" fmla="*/ 59 h 333"/>
                <a:gd name="T4" fmla="*/ 59 w 333"/>
                <a:gd name="T5" fmla="*/ 273 h 333"/>
                <a:gd name="T6" fmla="*/ 274 w 333"/>
                <a:gd name="T7" fmla="*/ 273 h 333"/>
                <a:gd name="T8" fmla="*/ 274 w 333"/>
                <a:gd name="T9" fmla="*/ 59 h 333"/>
                <a:gd name="T10" fmla="*/ 274 w 333"/>
                <a:gd name="T11" fmla="*/ 59 h 333"/>
                <a:gd name="T12" fmla="*/ 274 w 333"/>
                <a:gd name="T13" fmla="*/ 5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1" name="Freeform 114"/>
            <p:cNvSpPr>
              <a:spLocks noEditPoints="1"/>
            </p:cNvSpPr>
            <p:nvPr>
              <p:custDataLst>
                <p:tags r:id="rId67"/>
              </p:custDataLst>
            </p:nvPr>
          </p:nvSpPr>
          <p:spPr bwMode="auto">
            <a:xfrm>
              <a:off x="6851650" y="3863975"/>
              <a:ext cx="434975" cy="434975"/>
            </a:xfrm>
            <a:custGeom>
              <a:avLst/>
              <a:gdLst>
                <a:gd name="T0" fmla="*/ 86 w 274"/>
                <a:gd name="T1" fmla="*/ 86 h 274"/>
                <a:gd name="T2" fmla="*/ 274 w 274"/>
                <a:gd name="T3" fmla="*/ 72 h 274"/>
                <a:gd name="T4" fmla="*/ 260 w 274"/>
                <a:gd name="T5" fmla="*/ 56 h 274"/>
                <a:gd name="T6" fmla="*/ 56 w 274"/>
                <a:gd name="T7" fmla="*/ 56 h 274"/>
                <a:gd name="T8" fmla="*/ 56 w 274"/>
                <a:gd name="T9" fmla="*/ 260 h 274"/>
                <a:gd name="T10" fmla="*/ 72 w 274"/>
                <a:gd name="T11" fmla="*/ 274 h 274"/>
                <a:gd name="T12" fmla="*/ 86 w 274"/>
                <a:gd name="T13" fmla="*/ 86 h 274"/>
                <a:gd name="T14" fmla="*/ 86 w 274"/>
                <a:gd name="T15" fmla="*/ 86 h 274"/>
                <a:gd name="T16" fmla="*/ 86 w 274"/>
                <a:gd name="T17" fmla="*/ 8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2" name="Freeform 115"/>
            <p:cNvSpPr>
              <a:spLocks noEditPoints="1"/>
            </p:cNvSpPr>
            <p:nvPr>
              <p:custDataLst>
                <p:tags r:id="rId68"/>
              </p:custDataLst>
            </p:nvPr>
          </p:nvSpPr>
          <p:spPr bwMode="auto">
            <a:xfrm>
              <a:off x="7100888" y="4111625"/>
              <a:ext cx="204788" cy="206375"/>
            </a:xfrm>
            <a:custGeom>
              <a:avLst/>
              <a:gdLst>
                <a:gd name="T0" fmla="*/ 114 w 129"/>
                <a:gd name="T1" fmla="*/ 15 h 130"/>
                <a:gd name="T2" fmla="*/ 38 w 129"/>
                <a:gd name="T3" fmla="*/ 39 h 130"/>
                <a:gd name="T4" fmla="*/ 14 w 129"/>
                <a:gd name="T5" fmla="*/ 115 h 130"/>
                <a:gd name="T6" fmla="*/ 90 w 129"/>
                <a:gd name="T7" fmla="*/ 91 h 130"/>
                <a:gd name="T8" fmla="*/ 114 w 129"/>
                <a:gd name="T9" fmla="*/ 15 h 130"/>
                <a:gd name="T10" fmla="*/ 114 w 129"/>
                <a:gd name="T11" fmla="*/ 15 h 130"/>
                <a:gd name="T12" fmla="*/ 114 w 129"/>
                <a:gd name="T1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3" name="Freeform 116"/>
            <p:cNvSpPr>
              <a:spLocks noEditPoints="1"/>
            </p:cNvSpPr>
            <p:nvPr>
              <p:custDataLst>
                <p:tags r:id="rId69"/>
              </p:custDataLst>
            </p:nvPr>
          </p:nvSpPr>
          <p:spPr bwMode="auto">
            <a:xfrm>
              <a:off x="6351588" y="4056063"/>
              <a:ext cx="379413" cy="107950"/>
            </a:xfrm>
            <a:custGeom>
              <a:avLst/>
              <a:gdLst>
                <a:gd name="T0" fmla="*/ 86 w 239"/>
                <a:gd name="T1" fmla="*/ 68 h 68"/>
                <a:gd name="T2" fmla="*/ 0 w 239"/>
                <a:gd name="T3" fmla="*/ 34 h 68"/>
                <a:gd name="T4" fmla="*/ 86 w 239"/>
                <a:gd name="T5" fmla="*/ 0 h 68"/>
                <a:gd name="T6" fmla="*/ 239 w 239"/>
                <a:gd name="T7" fmla="*/ 34 h 68"/>
                <a:gd name="T8" fmla="*/ 86 w 239"/>
                <a:gd name="T9" fmla="*/ 68 h 68"/>
                <a:gd name="T10" fmla="*/ 86 w 239"/>
                <a:gd name="T11" fmla="*/ 68 h 68"/>
                <a:gd name="T12" fmla="*/ 86 w 239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4" name="Freeform 117"/>
            <p:cNvSpPr>
              <a:spLocks noEditPoints="1"/>
            </p:cNvSpPr>
            <p:nvPr>
              <p:custDataLst>
                <p:tags r:id="rId70"/>
              </p:custDataLst>
            </p:nvPr>
          </p:nvSpPr>
          <p:spPr bwMode="auto">
            <a:xfrm>
              <a:off x="6761163" y="3773488"/>
              <a:ext cx="674688" cy="674687"/>
            </a:xfrm>
            <a:custGeom>
              <a:avLst/>
              <a:gdLst>
                <a:gd name="T0" fmla="*/ 425 w 425"/>
                <a:gd name="T1" fmla="*/ 212 h 425"/>
                <a:gd name="T2" fmla="*/ 212 w 425"/>
                <a:gd name="T3" fmla="*/ 0 h 425"/>
                <a:gd name="T4" fmla="*/ 0 w 425"/>
                <a:gd name="T5" fmla="*/ 212 h 425"/>
                <a:gd name="T6" fmla="*/ 212 w 425"/>
                <a:gd name="T7" fmla="*/ 425 h 425"/>
                <a:gd name="T8" fmla="*/ 425 w 425"/>
                <a:gd name="T9" fmla="*/ 212 h 425"/>
                <a:gd name="T10" fmla="*/ 49 w 425"/>
                <a:gd name="T11" fmla="*/ 212 h 425"/>
                <a:gd name="T12" fmla="*/ 212 w 425"/>
                <a:gd name="T13" fmla="*/ 49 h 425"/>
                <a:gd name="T14" fmla="*/ 376 w 425"/>
                <a:gd name="T15" fmla="*/ 212 h 425"/>
                <a:gd name="T16" fmla="*/ 212 w 425"/>
                <a:gd name="T17" fmla="*/ 376 h 425"/>
                <a:gd name="T18" fmla="*/ 49 w 425"/>
                <a:gd name="T19" fmla="*/ 212 h 425"/>
                <a:gd name="T20" fmla="*/ 49 w 425"/>
                <a:gd name="T21" fmla="*/ 212 h 425"/>
                <a:gd name="T22" fmla="*/ 49 w 425"/>
                <a:gd name="T23" fmla="*/ 21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5" name="Freeform 118"/>
            <p:cNvSpPr>
              <a:spLocks noEditPoints="1"/>
            </p:cNvSpPr>
            <p:nvPr>
              <p:custDataLst>
                <p:tags r:id="rId71"/>
              </p:custDataLst>
            </p:nvPr>
          </p:nvSpPr>
          <p:spPr bwMode="auto">
            <a:xfrm>
              <a:off x="6769100" y="3781425"/>
              <a:ext cx="612775" cy="612775"/>
            </a:xfrm>
            <a:custGeom>
              <a:avLst/>
              <a:gdLst>
                <a:gd name="T0" fmla="*/ 223 w 386"/>
                <a:gd name="T1" fmla="*/ 386 h 386"/>
                <a:gd name="T2" fmla="*/ 386 w 386"/>
                <a:gd name="T3" fmla="*/ 223 h 386"/>
                <a:gd name="T4" fmla="*/ 333 w 386"/>
                <a:gd name="T5" fmla="*/ 102 h 386"/>
                <a:gd name="T6" fmla="*/ 376 w 386"/>
                <a:gd name="T7" fmla="*/ 212 h 386"/>
                <a:gd name="T8" fmla="*/ 213 w 386"/>
                <a:gd name="T9" fmla="*/ 376 h 386"/>
                <a:gd name="T10" fmla="*/ 102 w 386"/>
                <a:gd name="T11" fmla="*/ 333 h 386"/>
                <a:gd name="T12" fmla="*/ 223 w 386"/>
                <a:gd name="T13" fmla="*/ 386 h 386"/>
                <a:gd name="T14" fmla="*/ 10 w 386"/>
                <a:gd name="T15" fmla="*/ 223 h 386"/>
                <a:gd name="T16" fmla="*/ 223 w 386"/>
                <a:gd name="T17" fmla="*/ 10 h 386"/>
                <a:gd name="T18" fmla="*/ 368 w 386"/>
                <a:gd name="T19" fmla="*/ 67 h 386"/>
                <a:gd name="T20" fmla="*/ 213 w 386"/>
                <a:gd name="T21" fmla="*/ 0 h 386"/>
                <a:gd name="T22" fmla="*/ 0 w 386"/>
                <a:gd name="T23" fmla="*/ 212 h 386"/>
                <a:gd name="T24" fmla="*/ 68 w 386"/>
                <a:gd name="T25" fmla="*/ 368 h 386"/>
                <a:gd name="T26" fmla="*/ 10 w 386"/>
                <a:gd name="T27" fmla="*/ 223 h 386"/>
                <a:gd name="T28" fmla="*/ 10 w 386"/>
                <a:gd name="T29" fmla="*/ 223 h 386"/>
                <a:gd name="T30" fmla="*/ 10 w 386"/>
                <a:gd name="T31" fmla="*/ 22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6" name="Freeform 119"/>
            <p:cNvSpPr/>
            <p:nvPr>
              <p:custDataLst>
                <p:tags r:id="rId72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178 w 377"/>
                <a:gd name="T1" fmla="*/ 34 h 328"/>
                <a:gd name="T2" fmla="*/ 155 w 377"/>
                <a:gd name="T3" fmla="*/ 11 h 328"/>
                <a:gd name="T4" fmla="*/ 130 w 377"/>
                <a:gd name="T5" fmla="*/ 0 h 328"/>
                <a:gd name="T6" fmla="*/ 34 w 377"/>
                <a:gd name="T7" fmla="*/ 0 h 328"/>
                <a:gd name="T8" fmla="*/ 0 w 377"/>
                <a:gd name="T9" fmla="*/ 35 h 328"/>
                <a:gd name="T10" fmla="*/ 0 w 377"/>
                <a:gd name="T11" fmla="*/ 293 h 328"/>
                <a:gd name="T12" fmla="*/ 34 w 377"/>
                <a:gd name="T13" fmla="*/ 328 h 328"/>
                <a:gd name="T14" fmla="*/ 342 w 377"/>
                <a:gd name="T15" fmla="*/ 328 h 328"/>
                <a:gd name="T16" fmla="*/ 377 w 377"/>
                <a:gd name="T17" fmla="*/ 293 h 328"/>
                <a:gd name="T18" fmla="*/ 377 w 377"/>
                <a:gd name="T19" fmla="*/ 80 h 328"/>
                <a:gd name="T20" fmla="*/ 342 w 377"/>
                <a:gd name="T21" fmla="*/ 45 h 328"/>
                <a:gd name="T22" fmla="*/ 203 w 377"/>
                <a:gd name="T23" fmla="*/ 45 h 328"/>
                <a:gd name="T24" fmla="*/ 178 w 377"/>
                <a:gd name="T25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7" name="Line 120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8" name="Line 121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9" name="Freeform 122"/>
            <p:cNvSpPr>
              <a:spLocks noEditPoints="1"/>
            </p:cNvSpPr>
            <p:nvPr>
              <p:custDataLst>
                <p:tags r:id="rId75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38 w 377"/>
                <a:gd name="T1" fmla="*/ 0 h 328"/>
                <a:gd name="T2" fmla="*/ 34 w 377"/>
                <a:gd name="T3" fmla="*/ 0 h 328"/>
                <a:gd name="T4" fmla="*/ 0 w 377"/>
                <a:gd name="T5" fmla="*/ 35 h 328"/>
                <a:gd name="T6" fmla="*/ 0 w 377"/>
                <a:gd name="T7" fmla="*/ 42 h 328"/>
                <a:gd name="T8" fmla="*/ 38 w 377"/>
                <a:gd name="T9" fmla="*/ 0 h 328"/>
                <a:gd name="T10" fmla="*/ 377 w 377"/>
                <a:gd name="T11" fmla="*/ 80 h 328"/>
                <a:gd name="T12" fmla="*/ 347 w 377"/>
                <a:gd name="T13" fmla="*/ 45 h 328"/>
                <a:gd name="T14" fmla="*/ 377 w 377"/>
                <a:gd name="T15" fmla="*/ 114 h 328"/>
                <a:gd name="T16" fmla="*/ 377 w 377"/>
                <a:gd name="T17" fmla="*/ 80 h 328"/>
                <a:gd name="T18" fmla="*/ 377 w 377"/>
                <a:gd name="T19" fmla="*/ 293 h 328"/>
                <a:gd name="T20" fmla="*/ 377 w 377"/>
                <a:gd name="T21" fmla="*/ 208 h 328"/>
                <a:gd name="T22" fmla="*/ 300 w 377"/>
                <a:gd name="T23" fmla="*/ 328 h 328"/>
                <a:gd name="T24" fmla="*/ 342 w 377"/>
                <a:gd name="T25" fmla="*/ 328 h 328"/>
                <a:gd name="T26" fmla="*/ 377 w 377"/>
                <a:gd name="T27" fmla="*/ 293 h 328"/>
                <a:gd name="T28" fmla="*/ 0 w 377"/>
                <a:gd name="T29" fmla="*/ 281 h 328"/>
                <a:gd name="T30" fmla="*/ 0 w 377"/>
                <a:gd name="T31" fmla="*/ 293 h 328"/>
                <a:gd name="T32" fmla="*/ 34 w 377"/>
                <a:gd name="T33" fmla="*/ 328 h 328"/>
                <a:gd name="T34" fmla="*/ 45 w 377"/>
                <a:gd name="T35" fmla="*/ 328 h 328"/>
                <a:gd name="T36" fmla="*/ 0 w 377"/>
                <a:gd name="T37" fmla="*/ 281 h 328"/>
                <a:gd name="T38" fmla="*/ 0 w 377"/>
                <a:gd name="T39" fmla="*/ 281 h 328"/>
                <a:gd name="T40" fmla="*/ 0 w 377"/>
                <a:gd name="T41" fmla="*/ 28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0" name="Freeform 123"/>
            <p:cNvSpPr>
              <a:spLocks noEditPoints="1"/>
            </p:cNvSpPr>
            <p:nvPr>
              <p:custDataLst>
                <p:tags r:id="rId76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64 w 377"/>
                <a:gd name="T1" fmla="*/ 0 h 328"/>
                <a:gd name="T2" fmla="*/ 38 w 377"/>
                <a:gd name="T3" fmla="*/ 0 h 328"/>
                <a:gd name="T4" fmla="*/ 0 w 377"/>
                <a:gd name="T5" fmla="*/ 42 h 328"/>
                <a:gd name="T6" fmla="*/ 0 w 377"/>
                <a:gd name="T7" fmla="*/ 73 h 328"/>
                <a:gd name="T8" fmla="*/ 64 w 377"/>
                <a:gd name="T9" fmla="*/ 0 h 328"/>
                <a:gd name="T10" fmla="*/ 0 w 377"/>
                <a:gd name="T11" fmla="*/ 229 h 328"/>
                <a:gd name="T12" fmla="*/ 0 w 377"/>
                <a:gd name="T13" fmla="*/ 281 h 328"/>
                <a:gd name="T14" fmla="*/ 45 w 377"/>
                <a:gd name="T15" fmla="*/ 328 h 328"/>
                <a:gd name="T16" fmla="*/ 123 w 377"/>
                <a:gd name="T17" fmla="*/ 328 h 328"/>
                <a:gd name="T18" fmla="*/ 0 w 377"/>
                <a:gd name="T19" fmla="*/ 229 h 328"/>
                <a:gd name="T20" fmla="*/ 377 w 377"/>
                <a:gd name="T21" fmla="*/ 208 h 328"/>
                <a:gd name="T22" fmla="*/ 377 w 377"/>
                <a:gd name="T23" fmla="*/ 114 h 328"/>
                <a:gd name="T24" fmla="*/ 347 w 377"/>
                <a:gd name="T25" fmla="*/ 45 h 328"/>
                <a:gd name="T26" fmla="*/ 342 w 377"/>
                <a:gd name="T27" fmla="*/ 45 h 328"/>
                <a:gd name="T28" fmla="*/ 310 w 377"/>
                <a:gd name="T29" fmla="*/ 45 h 328"/>
                <a:gd name="T30" fmla="*/ 345 w 377"/>
                <a:gd name="T31" fmla="*/ 151 h 328"/>
                <a:gd name="T32" fmla="*/ 204 w 377"/>
                <a:gd name="T33" fmla="*/ 328 h 328"/>
                <a:gd name="T34" fmla="*/ 300 w 377"/>
                <a:gd name="T35" fmla="*/ 328 h 328"/>
                <a:gd name="T36" fmla="*/ 377 w 377"/>
                <a:gd name="T37" fmla="*/ 208 h 328"/>
                <a:gd name="T38" fmla="*/ 377 w 377"/>
                <a:gd name="T39" fmla="*/ 208 h 328"/>
                <a:gd name="T40" fmla="*/ 377 w 377"/>
                <a:gd name="T41" fmla="*/ 20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1" name="Freeform 124"/>
            <p:cNvSpPr>
              <a:spLocks noEditPoints="1"/>
            </p:cNvSpPr>
            <p:nvPr>
              <p:custDataLst>
                <p:tags r:id="rId77"/>
              </p:custDataLst>
            </p:nvPr>
          </p:nvSpPr>
          <p:spPr bwMode="auto">
            <a:xfrm>
              <a:off x="6119813" y="1795463"/>
              <a:ext cx="547688" cy="520700"/>
            </a:xfrm>
            <a:custGeom>
              <a:avLst/>
              <a:gdLst>
                <a:gd name="T0" fmla="*/ 345 w 345"/>
                <a:gd name="T1" fmla="*/ 151 h 328"/>
                <a:gd name="T2" fmla="*/ 310 w 345"/>
                <a:gd name="T3" fmla="*/ 45 h 328"/>
                <a:gd name="T4" fmla="*/ 272 w 345"/>
                <a:gd name="T5" fmla="*/ 45 h 328"/>
                <a:gd name="T6" fmla="*/ 307 w 345"/>
                <a:gd name="T7" fmla="*/ 141 h 328"/>
                <a:gd name="T8" fmla="*/ 154 w 345"/>
                <a:gd name="T9" fmla="*/ 294 h 328"/>
                <a:gd name="T10" fmla="*/ 2 w 345"/>
                <a:gd name="T11" fmla="*/ 141 h 328"/>
                <a:gd name="T12" fmla="*/ 98 w 345"/>
                <a:gd name="T13" fmla="*/ 0 h 328"/>
                <a:gd name="T14" fmla="*/ 64 w 345"/>
                <a:gd name="T15" fmla="*/ 0 h 328"/>
                <a:gd name="T16" fmla="*/ 0 w 345"/>
                <a:gd name="T17" fmla="*/ 73 h 328"/>
                <a:gd name="T18" fmla="*/ 0 w 345"/>
                <a:gd name="T19" fmla="*/ 229 h 328"/>
                <a:gd name="T20" fmla="*/ 123 w 345"/>
                <a:gd name="T21" fmla="*/ 328 h 328"/>
                <a:gd name="T22" fmla="*/ 204 w 345"/>
                <a:gd name="T23" fmla="*/ 328 h 328"/>
                <a:gd name="T24" fmla="*/ 345 w 345"/>
                <a:gd name="T25" fmla="*/ 151 h 328"/>
                <a:gd name="T26" fmla="*/ 345 w 345"/>
                <a:gd name="T27" fmla="*/ 151 h 328"/>
                <a:gd name="T28" fmla="*/ 345 w 345"/>
                <a:gd name="T29" fmla="*/ 15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2" name="Freeform 125"/>
            <p:cNvSpPr>
              <a:spLocks noEditPoints="1"/>
            </p:cNvSpPr>
            <p:nvPr>
              <p:custDataLst>
                <p:tags r:id="rId78"/>
              </p:custDataLst>
            </p:nvPr>
          </p:nvSpPr>
          <p:spPr bwMode="auto">
            <a:xfrm>
              <a:off x="6122988" y="1795463"/>
              <a:ext cx="484188" cy="466725"/>
            </a:xfrm>
            <a:custGeom>
              <a:avLst/>
              <a:gdLst>
                <a:gd name="T0" fmla="*/ 0 w 305"/>
                <a:gd name="T1" fmla="*/ 141 h 294"/>
                <a:gd name="T2" fmla="*/ 152 w 305"/>
                <a:gd name="T3" fmla="*/ 294 h 294"/>
                <a:gd name="T4" fmla="*/ 305 w 305"/>
                <a:gd name="T5" fmla="*/ 141 h 294"/>
                <a:gd name="T6" fmla="*/ 270 w 305"/>
                <a:gd name="T7" fmla="*/ 45 h 294"/>
                <a:gd name="T8" fmla="*/ 232 w 305"/>
                <a:gd name="T9" fmla="*/ 45 h 294"/>
                <a:gd name="T10" fmla="*/ 267 w 305"/>
                <a:gd name="T11" fmla="*/ 132 h 294"/>
                <a:gd name="T12" fmla="*/ 144 w 305"/>
                <a:gd name="T13" fmla="*/ 255 h 294"/>
                <a:gd name="T14" fmla="*/ 20 w 305"/>
                <a:gd name="T15" fmla="*/ 132 h 294"/>
                <a:gd name="T16" fmla="*/ 144 w 305"/>
                <a:gd name="T17" fmla="*/ 8 h 294"/>
                <a:gd name="T18" fmla="*/ 151 w 305"/>
                <a:gd name="T19" fmla="*/ 8 h 294"/>
                <a:gd name="T20" fmla="*/ 128 w 305"/>
                <a:gd name="T21" fmla="*/ 0 h 294"/>
                <a:gd name="T22" fmla="*/ 96 w 305"/>
                <a:gd name="T23" fmla="*/ 0 h 294"/>
                <a:gd name="T24" fmla="*/ 0 w 305"/>
                <a:gd name="T25" fmla="*/ 141 h 294"/>
                <a:gd name="T26" fmla="*/ 0 w 305"/>
                <a:gd name="T27" fmla="*/ 141 h 294"/>
                <a:gd name="T28" fmla="*/ 0 w 305"/>
                <a:gd name="T29" fmla="*/ 14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3" name="Freeform 126"/>
            <p:cNvSpPr>
              <a:spLocks noEditPoints="1"/>
            </p:cNvSpPr>
            <p:nvPr>
              <p:custDataLst>
                <p:tags r:id="rId79"/>
              </p:custDataLst>
            </p:nvPr>
          </p:nvSpPr>
          <p:spPr bwMode="auto">
            <a:xfrm>
              <a:off x="6154738" y="1808163"/>
              <a:ext cx="392113" cy="392112"/>
            </a:xfrm>
            <a:custGeom>
              <a:avLst/>
              <a:gdLst>
                <a:gd name="T0" fmla="*/ 0 w 247"/>
                <a:gd name="T1" fmla="*/ 124 h 247"/>
                <a:gd name="T2" fmla="*/ 124 w 247"/>
                <a:gd name="T3" fmla="*/ 247 h 247"/>
                <a:gd name="T4" fmla="*/ 247 w 247"/>
                <a:gd name="T5" fmla="*/ 124 h 247"/>
                <a:gd name="T6" fmla="*/ 212 w 247"/>
                <a:gd name="T7" fmla="*/ 37 h 247"/>
                <a:gd name="T8" fmla="*/ 181 w 247"/>
                <a:gd name="T9" fmla="*/ 37 h 247"/>
                <a:gd name="T10" fmla="*/ 156 w 247"/>
                <a:gd name="T11" fmla="*/ 26 h 247"/>
                <a:gd name="T12" fmla="*/ 133 w 247"/>
                <a:gd name="T13" fmla="*/ 3 h 247"/>
                <a:gd name="T14" fmla="*/ 131 w 247"/>
                <a:gd name="T15" fmla="*/ 0 h 247"/>
                <a:gd name="T16" fmla="*/ 124 w 247"/>
                <a:gd name="T17" fmla="*/ 0 h 247"/>
                <a:gd name="T18" fmla="*/ 0 w 247"/>
                <a:gd name="T19" fmla="*/ 124 h 247"/>
                <a:gd name="T20" fmla="*/ 209 w 247"/>
                <a:gd name="T21" fmla="*/ 114 h 247"/>
                <a:gd name="T22" fmla="*/ 115 w 247"/>
                <a:gd name="T23" fmla="*/ 209 h 247"/>
                <a:gd name="T24" fmla="*/ 20 w 247"/>
                <a:gd name="T25" fmla="*/ 114 h 247"/>
                <a:gd name="T26" fmla="*/ 115 w 247"/>
                <a:gd name="T27" fmla="*/ 19 h 247"/>
                <a:gd name="T28" fmla="*/ 209 w 247"/>
                <a:gd name="T29" fmla="*/ 114 h 247"/>
                <a:gd name="T30" fmla="*/ 209 w 247"/>
                <a:gd name="T31" fmla="*/ 114 h 247"/>
                <a:gd name="T32" fmla="*/ 209 w 247"/>
                <a:gd name="T33" fmla="*/ 11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4" name="Freeform 127"/>
            <p:cNvSpPr>
              <a:spLocks noEditPoints="1"/>
            </p:cNvSpPr>
            <p:nvPr>
              <p:custDataLst>
                <p:tags r:id="rId80"/>
              </p:custDataLst>
            </p:nvPr>
          </p:nvSpPr>
          <p:spPr bwMode="auto">
            <a:xfrm>
              <a:off x="6186488" y="1838325"/>
              <a:ext cx="300038" cy="301625"/>
            </a:xfrm>
            <a:custGeom>
              <a:avLst/>
              <a:gdLst>
                <a:gd name="T0" fmla="*/ 0 w 189"/>
                <a:gd name="T1" fmla="*/ 95 h 190"/>
                <a:gd name="T2" fmla="*/ 95 w 189"/>
                <a:gd name="T3" fmla="*/ 190 h 190"/>
                <a:gd name="T4" fmla="*/ 189 w 189"/>
                <a:gd name="T5" fmla="*/ 95 h 190"/>
                <a:gd name="T6" fmla="*/ 95 w 189"/>
                <a:gd name="T7" fmla="*/ 0 h 190"/>
                <a:gd name="T8" fmla="*/ 0 w 189"/>
                <a:gd name="T9" fmla="*/ 95 h 190"/>
                <a:gd name="T10" fmla="*/ 152 w 189"/>
                <a:gd name="T11" fmla="*/ 85 h 190"/>
                <a:gd name="T12" fmla="*/ 86 w 189"/>
                <a:gd name="T13" fmla="*/ 151 h 190"/>
                <a:gd name="T14" fmla="*/ 20 w 189"/>
                <a:gd name="T15" fmla="*/ 85 h 190"/>
                <a:gd name="T16" fmla="*/ 86 w 189"/>
                <a:gd name="T17" fmla="*/ 19 h 190"/>
                <a:gd name="T18" fmla="*/ 152 w 189"/>
                <a:gd name="T19" fmla="*/ 85 h 190"/>
                <a:gd name="T20" fmla="*/ 152 w 189"/>
                <a:gd name="T21" fmla="*/ 85 h 190"/>
                <a:gd name="T22" fmla="*/ 152 w 189"/>
                <a:gd name="T23" fmla="*/ 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5" name="Freeform 128"/>
            <p:cNvSpPr>
              <a:spLocks noEditPoints="1"/>
            </p:cNvSpPr>
            <p:nvPr>
              <p:custDataLst>
                <p:tags r:id="rId81"/>
              </p:custDataLst>
            </p:nvPr>
          </p:nvSpPr>
          <p:spPr bwMode="auto">
            <a:xfrm>
              <a:off x="6211888" y="1825625"/>
              <a:ext cx="120650" cy="26987"/>
            </a:xfrm>
            <a:custGeom>
              <a:avLst/>
              <a:gdLst>
                <a:gd name="T0" fmla="*/ 67 w 76"/>
                <a:gd name="T1" fmla="*/ 17 h 17"/>
                <a:gd name="T2" fmla="*/ 9 w 76"/>
                <a:gd name="T3" fmla="*/ 17 h 17"/>
                <a:gd name="T4" fmla="*/ 0 w 76"/>
                <a:gd name="T5" fmla="*/ 9 h 17"/>
                <a:gd name="T6" fmla="*/ 9 w 76"/>
                <a:gd name="T7" fmla="*/ 0 h 17"/>
                <a:gd name="T8" fmla="*/ 67 w 76"/>
                <a:gd name="T9" fmla="*/ 0 h 17"/>
                <a:gd name="T10" fmla="*/ 76 w 76"/>
                <a:gd name="T11" fmla="*/ 9 h 17"/>
                <a:gd name="T12" fmla="*/ 67 w 76"/>
                <a:gd name="T13" fmla="*/ 17 h 17"/>
                <a:gd name="T14" fmla="*/ 67 w 76"/>
                <a:gd name="T15" fmla="*/ 17 h 17"/>
                <a:gd name="T16" fmla="*/ 67 w 7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6" name="Freeform 129"/>
            <p:cNvSpPr>
              <a:spLocks noEditPoints="1"/>
            </p:cNvSpPr>
            <p:nvPr>
              <p:custDataLst>
                <p:tags r:id="rId82"/>
              </p:custDataLst>
            </p:nvPr>
          </p:nvSpPr>
          <p:spPr bwMode="auto">
            <a:xfrm>
              <a:off x="6159500" y="1825625"/>
              <a:ext cx="34925" cy="26987"/>
            </a:xfrm>
            <a:custGeom>
              <a:avLst/>
              <a:gdLst>
                <a:gd name="T0" fmla="*/ 14 w 22"/>
                <a:gd name="T1" fmla="*/ 17 h 17"/>
                <a:gd name="T2" fmla="*/ 9 w 22"/>
                <a:gd name="T3" fmla="*/ 17 h 17"/>
                <a:gd name="T4" fmla="*/ 0 w 22"/>
                <a:gd name="T5" fmla="*/ 9 h 17"/>
                <a:gd name="T6" fmla="*/ 9 w 22"/>
                <a:gd name="T7" fmla="*/ 0 h 17"/>
                <a:gd name="T8" fmla="*/ 14 w 22"/>
                <a:gd name="T9" fmla="*/ 0 h 17"/>
                <a:gd name="T10" fmla="*/ 22 w 22"/>
                <a:gd name="T11" fmla="*/ 9 h 17"/>
                <a:gd name="T12" fmla="*/ 14 w 22"/>
                <a:gd name="T13" fmla="*/ 17 h 17"/>
                <a:gd name="T14" fmla="*/ 14 w 22"/>
                <a:gd name="T15" fmla="*/ 17 h 17"/>
                <a:gd name="T16" fmla="*/ 14 w 22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7" name="Freeform 130"/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9105900" y="1592263"/>
              <a:ext cx="666750" cy="666750"/>
            </a:xfrm>
            <a:custGeom>
              <a:avLst/>
              <a:gdLst>
                <a:gd name="T0" fmla="*/ 123 w 420"/>
                <a:gd name="T1" fmla="*/ 0 h 420"/>
                <a:gd name="T2" fmla="*/ 1 w 420"/>
                <a:gd name="T3" fmla="*/ 122 h 420"/>
                <a:gd name="T4" fmla="*/ 0 w 420"/>
                <a:gd name="T5" fmla="*/ 124 h 420"/>
                <a:gd name="T6" fmla="*/ 296 w 420"/>
                <a:gd name="T7" fmla="*/ 420 h 420"/>
                <a:gd name="T8" fmla="*/ 298 w 420"/>
                <a:gd name="T9" fmla="*/ 419 h 420"/>
                <a:gd name="T10" fmla="*/ 420 w 420"/>
                <a:gd name="T11" fmla="*/ 297 h 420"/>
                <a:gd name="T12" fmla="*/ 123 w 420"/>
                <a:gd name="T13" fmla="*/ 0 h 420"/>
                <a:gd name="T14" fmla="*/ 123 w 420"/>
                <a:gd name="T15" fmla="*/ 0 h 420"/>
                <a:gd name="T16" fmla="*/ 123 w 420"/>
                <a:gd name="T1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8" name="Freeform 131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9075738" y="1498600"/>
              <a:ext cx="785813" cy="790575"/>
            </a:xfrm>
            <a:custGeom>
              <a:avLst/>
              <a:gdLst>
                <a:gd name="T0" fmla="*/ 470 w 495"/>
                <a:gd name="T1" fmla="*/ 348 h 498"/>
                <a:gd name="T2" fmla="*/ 477 w 495"/>
                <a:gd name="T3" fmla="*/ 341 h 498"/>
                <a:gd name="T4" fmla="*/ 488 w 495"/>
                <a:gd name="T5" fmla="*/ 317 h 498"/>
                <a:gd name="T6" fmla="*/ 488 w 495"/>
                <a:gd name="T7" fmla="*/ 317 h 498"/>
                <a:gd name="T8" fmla="*/ 480 w 495"/>
                <a:gd name="T9" fmla="*/ 281 h 498"/>
                <a:gd name="T10" fmla="*/ 485 w 495"/>
                <a:gd name="T11" fmla="*/ 277 h 498"/>
                <a:gd name="T12" fmla="*/ 485 w 495"/>
                <a:gd name="T13" fmla="*/ 241 h 498"/>
                <a:gd name="T14" fmla="*/ 469 w 495"/>
                <a:gd name="T15" fmla="*/ 225 h 498"/>
                <a:gd name="T16" fmla="*/ 435 w 495"/>
                <a:gd name="T17" fmla="*/ 69 h 498"/>
                <a:gd name="T18" fmla="*/ 434 w 495"/>
                <a:gd name="T19" fmla="*/ 64 h 498"/>
                <a:gd name="T20" fmla="*/ 429 w 495"/>
                <a:gd name="T21" fmla="*/ 63 h 498"/>
                <a:gd name="T22" fmla="*/ 314 w 495"/>
                <a:gd name="T23" fmla="*/ 37 h 498"/>
                <a:gd name="T24" fmla="*/ 271 w 495"/>
                <a:gd name="T25" fmla="*/ 28 h 498"/>
                <a:gd name="T26" fmla="*/ 253 w 495"/>
                <a:gd name="T27" fmla="*/ 9 h 498"/>
                <a:gd name="T28" fmla="*/ 218 w 495"/>
                <a:gd name="T29" fmla="*/ 9 h 498"/>
                <a:gd name="T30" fmla="*/ 212 w 495"/>
                <a:gd name="T31" fmla="*/ 16 h 498"/>
                <a:gd name="T32" fmla="*/ 185 w 495"/>
                <a:gd name="T33" fmla="*/ 11 h 498"/>
                <a:gd name="T34" fmla="*/ 148 w 495"/>
                <a:gd name="T35" fmla="*/ 30 h 498"/>
                <a:gd name="T36" fmla="*/ 8 w 495"/>
                <a:gd name="T37" fmla="*/ 170 h 498"/>
                <a:gd name="T38" fmla="*/ 6 w 495"/>
                <a:gd name="T39" fmla="*/ 194 h 498"/>
                <a:gd name="T40" fmla="*/ 304 w 495"/>
                <a:gd name="T41" fmla="*/ 492 h 498"/>
                <a:gd name="T42" fmla="*/ 328 w 495"/>
                <a:gd name="T43" fmla="*/ 490 h 498"/>
                <a:gd name="T44" fmla="*/ 470 w 495"/>
                <a:gd name="T45" fmla="*/ 348 h 498"/>
                <a:gd name="T46" fmla="*/ 315 w 495"/>
                <a:gd name="T47" fmla="*/ 479 h 498"/>
                <a:gd name="T48" fmla="*/ 19 w 495"/>
                <a:gd name="T49" fmla="*/ 183 h 498"/>
                <a:gd name="T50" fmla="*/ 20 w 495"/>
                <a:gd name="T51" fmla="*/ 181 h 498"/>
                <a:gd name="T52" fmla="*/ 142 w 495"/>
                <a:gd name="T53" fmla="*/ 59 h 498"/>
                <a:gd name="T54" fmla="*/ 439 w 495"/>
                <a:gd name="T55" fmla="*/ 356 h 498"/>
                <a:gd name="T56" fmla="*/ 317 w 495"/>
                <a:gd name="T57" fmla="*/ 478 h 498"/>
                <a:gd name="T58" fmla="*/ 315 w 495"/>
                <a:gd name="T59" fmla="*/ 479 h 498"/>
                <a:gd name="T60" fmla="*/ 197 w 495"/>
                <a:gd name="T61" fmla="*/ 30 h 498"/>
                <a:gd name="T62" fmla="*/ 167 w 495"/>
                <a:gd name="T63" fmla="*/ 61 h 498"/>
                <a:gd name="T64" fmla="*/ 154 w 495"/>
                <a:gd name="T65" fmla="*/ 48 h 498"/>
                <a:gd name="T66" fmla="*/ 159 w 495"/>
                <a:gd name="T67" fmla="*/ 42 h 498"/>
                <a:gd name="T68" fmla="*/ 160 w 495"/>
                <a:gd name="T69" fmla="*/ 42 h 498"/>
                <a:gd name="T70" fmla="*/ 185 w 495"/>
                <a:gd name="T71" fmla="*/ 28 h 498"/>
                <a:gd name="T72" fmla="*/ 197 w 495"/>
                <a:gd name="T73" fmla="*/ 30 h 498"/>
                <a:gd name="T74" fmla="*/ 241 w 495"/>
                <a:gd name="T75" fmla="*/ 21 h 498"/>
                <a:gd name="T76" fmla="*/ 473 w 495"/>
                <a:gd name="T77" fmla="*/ 253 h 498"/>
                <a:gd name="T78" fmla="*/ 473 w 495"/>
                <a:gd name="T79" fmla="*/ 264 h 498"/>
                <a:gd name="T80" fmla="*/ 419 w 495"/>
                <a:gd name="T81" fmla="*/ 318 h 498"/>
                <a:gd name="T82" fmla="*/ 399 w 495"/>
                <a:gd name="T83" fmla="*/ 298 h 498"/>
                <a:gd name="T84" fmla="*/ 399 w 495"/>
                <a:gd name="T85" fmla="*/ 281 h 498"/>
                <a:gd name="T86" fmla="*/ 221 w 495"/>
                <a:gd name="T87" fmla="*/ 104 h 498"/>
                <a:gd name="T88" fmla="*/ 205 w 495"/>
                <a:gd name="T89" fmla="*/ 103 h 498"/>
                <a:gd name="T90" fmla="*/ 176 w 495"/>
                <a:gd name="T91" fmla="*/ 75 h 498"/>
                <a:gd name="T92" fmla="*/ 230 w 495"/>
                <a:gd name="T93" fmla="*/ 21 h 498"/>
                <a:gd name="T94" fmla="*/ 241 w 495"/>
                <a:gd name="T95" fmla="*/ 21 h 498"/>
                <a:gd name="T96" fmla="*/ 420 w 495"/>
                <a:gd name="T97" fmla="*/ 78 h 498"/>
                <a:gd name="T98" fmla="*/ 447 w 495"/>
                <a:gd name="T99" fmla="*/ 203 h 498"/>
                <a:gd name="T100" fmla="*/ 293 w 495"/>
                <a:gd name="T101" fmla="*/ 50 h 498"/>
                <a:gd name="T102" fmla="*/ 311 w 495"/>
                <a:gd name="T103" fmla="*/ 54 h 498"/>
                <a:gd name="T104" fmla="*/ 420 w 495"/>
                <a:gd name="T105" fmla="*/ 78 h 498"/>
                <a:gd name="T106" fmla="*/ 466 w 495"/>
                <a:gd name="T107" fmla="*/ 328 h 498"/>
                <a:gd name="T108" fmla="*/ 465 w 495"/>
                <a:gd name="T109" fmla="*/ 328 h 498"/>
                <a:gd name="T110" fmla="*/ 450 w 495"/>
                <a:gd name="T111" fmla="*/ 344 h 498"/>
                <a:gd name="T112" fmla="*/ 434 w 495"/>
                <a:gd name="T113" fmla="*/ 328 h 498"/>
                <a:gd name="T114" fmla="*/ 466 w 495"/>
                <a:gd name="T115" fmla="*/ 295 h 498"/>
                <a:gd name="T116" fmla="*/ 471 w 495"/>
                <a:gd name="T117" fmla="*/ 319 h 498"/>
                <a:gd name="T118" fmla="*/ 466 w 495"/>
                <a:gd name="T119" fmla="*/ 328 h 498"/>
                <a:gd name="T120" fmla="*/ 466 w 495"/>
                <a:gd name="T121" fmla="*/ 328 h 498"/>
                <a:gd name="T122" fmla="*/ 466 w 495"/>
                <a:gd name="T123" fmla="*/ 3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9" name="Freeform 132"/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9320213" y="1543050"/>
              <a:ext cx="503238" cy="501650"/>
            </a:xfrm>
            <a:custGeom>
              <a:avLst/>
              <a:gdLst>
                <a:gd name="T0" fmla="*/ 293 w 317"/>
                <a:gd name="T1" fmla="*/ 175 h 316"/>
                <a:gd name="T2" fmla="*/ 266 w 317"/>
                <a:gd name="T3" fmla="*/ 50 h 316"/>
                <a:gd name="T4" fmla="*/ 157 w 317"/>
                <a:gd name="T5" fmla="*/ 26 h 316"/>
                <a:gd name="T6" fmla="*/ 139 w 317"/>
                <a:gd name="T7" fmla="*/ 22 h 316"/>
                <a:gd name="T8" fmla="*/ 293 w 317"/>
                <a:gd name="T9" fmla="*/ 175 h 316"/>
                <a:gd name="T10" fmla="*/ 280 w 317"/>
                <a:gd name="T11" fmla="*/ 300 h 316"/>
                <a:gd name="T12" fmla="*/ 296 w 317"/>
                <a:gd name="T13" fmla="*/ 316 h 316"/>
                <a:gd name="T14" fmla="*/ 311 w 317"/>
                <a:gd name="T15" fmla="*/ 300 h 316"/>
                <a:gd name="T16" fmla="*/ 312 w 317"/>
                <a:gd name="T17" fmla="*/ 300 h 316"/>
                <a:gd name="T18" fmla="*/ 317 w 317"/>
                <a:gd name="T19" fmla="*/ 291 h 316"/>
                <a:gd name="T20" fmla="*/ 312 w 317"/>
                <a:gd name="T21" fmla="*/ 267 h 316"/>
                <a:gd name="T22" fmla="*/ 280 w 317"/>
                <a:gd name="T23" fmla="*/ 300 h 316"/>
                <a:gd name="T24" fmla="*/ 6 w 317"/>
                <a:gd name="T25" fmla="*/ 14 h 316"/>
                <a:gd name="T26" fmla="*/ 5 w 317"/>
                <a:gd name="T27" fmla="*/ 14 h 316"/>
                <a:gd name="T28" fmla="*/ 0 w 317"/>
                <a:gd name="T29" fmla="*/ 20 h 316"/>
                <a:gd name="T30" fmla="*/ 13 w 317"/>
                <a:gd name="T31" fmla="*/ 33 h 316"/>
                <a:gd name="T32" fmla="*/ 43 w 317"/>
                <a:gd name="T33" fmla="*/ 2 h 316"/>
                <a:gd name="T34" fmla="*/ 31 w 317"/>
                <a:gd name="T35" fmla="*/ 0 h 316"/>
                <a:gd name="T36" fmla="*/ 6 w 317"/>
                <a:gd name="T37" fmla="*/ 14 h 316"/>
                <a:gd name="T38" fmla="*/ 6 w 317"/>
                <a:gd name="T39" fmla="*/ 14 h 316"/>
                <a:gd name="T40" fmla="*/ 6 w 317"/>
                <a:gd name="T41" fmla="*/ 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0" name="Freeform 133"/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9355138" y="1527175"/>
              <a:ext cx="476250" cy="476250"/>
            </a:xfrm>
            <a:custGeom>
              <a:avLst/>
              <a:gdLst>
                <a:gd name="T0" fmla="*/ 0 w 300"/>
                <a:gd name="T1" fmla="*/ 57 h 300"/>
                <a:gd name="T2" fmla="*/ 29 w 300"/>
                <a:gd name="T3" fmla="*/ 85 h 300"/>
                <a:gd name="T4" fmla="*/ 45 w 300"/>
                <a:gd name="T5" fmla="*/ 86 h 300"/>
                <a:gd name="T6" fmla="*/ 223 w 300"/>
                <a:gd name="T7" fmla="*/ 263 h 300"/>
                <a:gd name="T8" fmla="*/ 223 w 300"/>
                <a:gd name="T9" fmla="*/ 280 h 300"/>
                <a:gd name="T10" fmla="*/ 243 w 300"/>
                <a:gd name="T11" fmla="*/ 300 h 300"/>
                <a:gd name="T12" fmla="*/ 297 w 300"/>
                <a:gd name="T13" fmla="*/ 246 h 300"/>
                <a:gd name="T14" fmla="*/ 297 w 300"/>
                <a:gd name="T15" fmla="*/ 235 h 300"/>
                <a:gd name="T16" fmla="*/ 65 w 300"/>
                <a:gd name="T17" fmla="*/ 3 h 300"/>
                <a:gd name="T18" fmla="*/ 54 w 300"/>
                <a:gd name="T19" fmla="*/ 3 h 300"/>
                <a:gd name="T20" fmla="*/ 0 w 300"/>
                <a:gd name="T21" fmla="*/ 57 h 300"/>
                <a:gd name="T22" fmla="*/ 253 w 300"/>
                <a:gd name="T23" fmla="*/ 251 h 300"/>
                <a:gd name="T24" fmla="*/ 236 w 300"/>
                <a:gd name="T25" fmla="*/ 251 h 300"/>
                <a:gd name="T26" fmla="*/ 58 w 300"/>
                <a:gd name="T27" fmla="*/ 73 h 300"/>
                <a:gd name="T28" fmla="*/ 58 w 300"/>
                <a:gd name="T29" fmla="*/ 56 h 300"/>
                <a:gd name="T30" fmla="*/ 58 w 300"/>
                <a:gd name="T31" fmla="*/ 56 h 300"/>
                <a:gd name="T32" fmla="*/ 75 w 300"/>
                <a:gd name="T33" fmla="*/ 56 h 300"/>
                <a:gd name="T34" fmla="*/ 253 w 300"/>
                <a:gd name="T35" fmla="*/ 234 h 300"/>
                <a:gd name="T36" fmla="*/ 253 w 300"/>
                <a:gd name="T37" fmla="*/ 251 h 300"/>
                <a:gd name="T38" fmla="*/ 253 w 300"/>
                <a:gd name="T39" fmla="*/ 251 h 300"/>
                <a:gd name="T40" fmla="*/ 253 w 300"/>
                <a:gd name="T41" fmla="*/ 25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1" name="Freeform 134"/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9440863" y="1608138"/>
              <a:ext cx="322263" cy="323850"/>
            </a:xfrm>
            <a:custGeom>
              <a:avLst/>
              <a:gdLst>
                <a:gd name="T0" fmla="*/ 199 w 203"/>
                <a:gd name="T1" fmla="*/ 200 h 204"/>
                <a:gd name="T2" fmla="*/ 199 w 203"/>
                <a:gd name="T3" fmla="*/ 183 h 204"/>
                <a:gd name="T4" fmla="*/ 21 w 203"/>
                <a:gd name="T5" fmla="*/ 5 h 204"/>
                <a:gd name="T6" fmla="*/ 4 w 203"/>
                <a:gd name="T7" fmla="*/ 5 h 204"/>
                <a:gd name="T8" fmla="*/ 4 w 203"/>
                <a:gd name="T9" fmla="*/ 5 h 204"/>
                <a:gd name="T10" fmla="*/ 4 w 203"/>
                <a:gd name="T11" fmla="*/ 22 h 204"/>
                <a:gd name="T12" fmla="*/ 182 w 203"/>
                <a:gd name="T13" fmla="*/ 200 h 204"/>
                <a:gd name="T14" fmla="*/ 199 w 203"/>
                <a:gd name="T15" fmla="*/ 200 h 204"/>
                <a:gd name="T16" fmla="*/ 199 w 203"/>
                <a:gd name="T17" fmla="*/ 200 h 204"/>
                <a:gd name="T18" fmla="*/ 199 w 203"/>
                <a:gd name="T19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2" name="Freeform 135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3" name="Freeform 136"/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4" name="Freeform 137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5" name="Freeform 138"/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6" name="Freeform 139"/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7" name="Freeform 140"/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" name="Freeform 141"/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" name="Freeform 142"/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0" name="Freeform 143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1" name="Freeform 144"/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2" name="Freeform 145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3" name="Freeform 146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4" name="Freeform 147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9744075" y="1862138"/>
              <a:ext cx="642938" cy="641350"/>
            </a:xfrm>
            <a:custGeom>
              <a:avLst/>
              <a:gdLst>
                <a:gd name="T0" fmla="*/ 48 w 405"/>
                <a:gd name="T1" fmla="*/ 404 h 404"/>
                <a:gd name="T2" fmla="*/ 34 w 405"/>
                <a:gd name="T3" fmla="*/ 370 h 404"/>
                <a:gd name="T4" fmla="*/ 0 w 405"/>
                <a:gd name="T5" fmla="*/ 356 h 404"/>
                <a:gd name="T6" fmla="*/ 357 w 405"/>
                <a:gd name="T7" fmla="*/ 0 h 404"/>
                <a:gd name="T8" fmla="*/ 405 w 405"/>
                <a:gd name="T9" fmla="*/ 48 h 404"/>
                <a:gd name="T10" fmla="*/ 48 w 405"/>
                <a:gd name="T11" fmla="*/ 404 h 404"/>
                <a:gd name="T12" fmla="*/ 48 w 405"/>
                <a:gd name="T13" fmla="*/ 404 h 404"/>
                <a:gd name="T14" fmla="*/ 48 w 405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5" name="Freeform 148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9820275" y="1938338"/>
              <a:ext cx="641350" cy="641350"/>
            </a:xfrm>
            <a:custGeom>
              <a:avLst/>
              <a:gdLst>
                <a:gd name="T0" fmla="*/ 48 w 404"/>
                <a:gd name="T1" fmla="*/ 404 h 404"/>
                <a:gd name="T2" fmla="*/ 34 w 404"/>
                <a:gd name="T3" fmla="*/ 370 h 404"/>
                <a:gd name="T4" fmla="*/ 0 w 404"/>
                <a:gd name="T5" fmla="*/ 356 h 404"/>
                <a:gd name="T6" fmla="*/ 357 w 404"/>
                <a:gd name="T7" fmla="*/ 0 h 404"/>
                <a:gd name="T8" fmla="*/ 404 w 404"/>
                <a:gd name="T9" fmla="*/ 48 h 404"/>
                <a:gd name="T10" fmla="*/ 48 w 404"/>
                <a:gd name="T11" fmla="*/ 404 h 404"/>
                <a:gd name="T12" fmla="*/ 48 w 404"/>
                <a:gd name="T13" fmla="*/ 404 h 404"/>
                <a:gd name="T14" fmla="*/ 48 w 404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6" name="Freeform 149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9896475" y="2014538"/>
              <a:ext cx="641350" cy="641350"/>
            </a:xfrm>
            <a:custGeom>
              <a:avLst/>
              <a:gdLst>
                <a:gd name="T0" fmla="*/ 48 w 404"/>
                <a:gd name="T1" fmla="*/ 403 h 403"/>
                <a:gd name="T2" fmla="*/ 34 w 404"/>
                <a:gd name="T3" fmla="*/ 370 h 403"/>
                <a:gd name="T4" fmla="*/ 0 w 404"/>
                <a:gd name="T5" fmla="*/ 356 h 403"/>
                <a:gd name="T6" fmla="*/ 356 w 404"/>
                <a:gd name="T7" fmla="*/ 0 h 403"/>
                <a:gd name="T8" fmla="*/ 404 w 404"/>
                <a:gd name="T9" fmla="*/ 48 h 403"/>
                <a:gd name="T10" fmla="*/ 48 w 404"/>
                <a:gd name="T11" fmla="*/ 403 h 403"/>
                <a:gd name="T12" fmla="*/ 48 w 404"/>
                <a:gd name="T13" fmla="*/ 403 h 403"/>
                <a:gd name="T14" fmla="*/ 48 w 404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7" name="Freeform 150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8" name="Freeform 151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9" name="Freeform 152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10310813" y="1744663"/>
              <a:ext cx="346075" cy="346075"/>
            </a:xfrm>
            <a:custGeom>
              <a:avLst/>
              <a:gdLst>
                <a:gd name="T0" fmla="*/ 143 w 218"/>
                <a:gd name="T1" fmla="*/ 218 h 218"/>
                <a:gd name="T2" fmla="*/ 0 w 218"/>
                <a:gd name="T3" fmla="*/ 74 h 218"/>
                <a:gd name="T4" fmla="*/ 34 w 218"/>
                <a:gd name="T5" fmla="*/ 40 h 218"/>
                <a:gd name="T6" fmla="*/ 178 w 218"/>
                <a:gd name="T7" fmla="*/ 40 h 218"/>
                <a:gd name="T8" fmla="*/ 178 w 218"/>
                <a:gd name="T9" fmla="*/ 183 h 218"/>
                <a:gd name="T10" fmla="*/ 143 w 218"/>
                <a:gd name="T11" fmla="*/ 218 h 218"/>
                <a:gd name="T12" fmla="*/ 143 w 218"/>
                <a:gd name="T13" fmla="*/ 218 h 218"/>
                <a:gd name="T14" fmla="*/ 143 w 218"/>
                <a:gd name="T1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0" name="Freeform 153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1" name="Freeform 154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2" name="Freeform 155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3" name="Freeform 156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4" name="Freeform 157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5" name="Freeform 158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6" name="Freeform 159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10594975" y="1863725"/>
              <a:ext cx="30163" cy="96837"/>
            </a:xfrm>
            <a:custGeom>
              <a:avLst/>
              <a:gdLst>
                <a:gd name="T0" fmla="*/ 8 w 19"/>
                <a:gd name="T1" fmla="*/ 30 h 61"/>
                <a:gd name="T2" fmla="*/ 8 w 19"/>
                <a:gd name="T3" fmla="*/ 60 h 61"/>
                <a:gd name="T4" fmla="*/ 18 w 19"/>
                <a:gd name="T5" fmla="*/ 29 h 61"/>
                <a:gd name="T6" fmla="*/ 3 w 19"/>
                <a:gd name="T7" fmla="*/ 1 h 61"/>
                <a:gd name="T8" fmla="*/ 8 w 19"/>
                <a:gd name="T9" fmla="*/ 30 h 61"/>
                <a:gd name="T10" fmla="*/ 8 w 19"/>
                <a:gd name="T11" fmla="*/ 30 h 61"/>
                <a:gd name="T12" fmla="*/ 8 w 19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7" name="Freeform 160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8" name="Freeform 161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9" name="Freeform 162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0" name="Freeform 163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1" name="Freeform 164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2" name="Freeform 165"/>
            <p:cNvSpPr>
              <a:spLocks noEditPoints="1"/>
            </p:cNvSpPr>
            <p:nvPr>
              <p:custDataLst>
                <p:tags r:id="rId118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3" name="Freeform 166"/>
            <p:cNvSpPr/>
            <p:nvPr>
              <p:custDataLst>
                <p:tags r:id="rId119"/>
              </p:custDataLst>
            </p:nvPr>
          </p:nvSpPr>
          <p:spPr bwMode="auto">
            <a:xfrm>
              <a:off x="10355263" y="3452813"/>
              <a:ext cx="760413" cy="763587"/>
            </a:xfrm>
            <a:custGeom>
              <a:avLst/>
              <a:gdLst>
                <a:gd name="T0" fmla="*/ 479 w 479"/>
                <a:gd name="T1" fmla="*/ 283 h 481"/>
                <a:gd name="T2" fmla="*/ 298 w 479"/>
                <a:gd name="T3" fmla="*/ 481 h 481"/>
                <a:gd name="T4" fmla="*/ 0 w 479"/>
                <a:gd name="T5" fmla="*/ 193 h 481"/>
                <a:gd name="T6" fmla="*/ 5 w 479"/>
                <a:gd name="T7" fmla="*/ 12 h 481"/>
                <a:gd name="T8" fmla="*/ 199 w 479"/>
                <a:gd name="T9" fmla="*/ 0 h 481"/>
                <a:gd name="T10" fmla="*/ 479 w 479"/>
                <a:gd name="T11" fmla="*/ 28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4" name="Oval 167"/>
            <p:cNvSpPr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5" name="Oval 168"/>
            <p:cNvSpPr>
              <a:spLocks noChangeArrowheads="1"/>
            </p:cNvSpPr>
            <p:nvPr>
              <p:custDataLst>
                <p:tags r:id="rId121"/>
              </p:custDataLst>
            </p:nvPr>
          </p:nvSpPr>
          <p:spPr bwMode="auto"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6" name="Freeform 169"/>
            <p:cNvSpPr>
              <a:spLocks noEditPoints="1"/>
            </p:cNvSpPr>
            <p:nvPr>
              <p:custDataLst>
                <p:tags r:id="rId122"/>
              </p:custDataLst>
            </p:nvPr>
          </p:nvSpPr>
          <p:spPr bwMode="auto">
            <a:xfrm>
              <a:off x="9779000" y="2852738"/>
              <a:ext cx="841375" cy="862012"/>
            </a:xfrm>
            <a:custGeom>
              <a:avLst/>
              <a:gdLst>
                <a:gd name="T0" fmla="*/ 0 w 530"/>
                <a:gd name="T1" fmla="*/ 265 h 543"/>
                <a:gd name="T2" fmla="*/ 132 w 530"/>
                <a:gd name="T3" fmla="*/ 495 h 543"/>
                <a:gd name="T4" fmla="*/ 398 w 530"/>
                <a:gd name="T5" fmla="*/ 495 h 543"/>
                <a:gd name="T6" fmla="*/ 530 w 530"/>
                <a:gd name="T7" fmla="*/ 265 h 543"/>
                <a:gd name="T8" fmla="*/ 265 w 530"/>
                <a:gd name="T9" fmla="*/ 0 h 543"/>
                <a:gd name="T10" fmla="*/ 0 w 530"/>
                <a:gd name="T11" fmla="*/ 265 h 543"/>
                <a:gd name="T12" fmla="*/ 0 w 530"/>
                <a:gd name="T13" fmla="*/ 265 h 543"/>
                <a:gd name="T14" fmla="*/ 0 w 530"/>
                <a:gd name="T15" fmla="*/ 26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7" name="Freeform 170"/>
            <p:cNvSpPr>
              <a:spLocks noEditPoints="1"/>
            </p:cNvSpPr>
            <p:nvPr>
              <p:custDataLst>
                <p:tags r:id="rId123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8" name="Freeform 171"/>
            <p:cNvSpPr>
              <a:spLocks noEditPoints="1"/>
            </p:cNvSpPr>
            <p:nvPr>
              <p:custDataLst>
                <p:tags r:id="rId124"/>
              </p:custDataLst>
            </p:nvPr>
          </p:nvSpPr>
          <p:spPr bwMode="auto">
            <a:xfrm>
              <a:off x="10117138" y="3190875"/>
              <a:ext cx="166688" cy="166687"/>
            </a:xfrm>
            <a:custGeom>
              <a:avLst/>
              <a:gdLst>
                <a:gd name="T0" fmla="*/ 0 w 105"/>
                <a:gd name="T1" fmla="*/ 52 h 105"/>
                <a:gd name="T2" fmla="*/ 52 w 105"/>
                <a:gd name="T3" fmla="*/ 105 h 105"/>
                <a:gd name="T4" fmla="*/ 105 w 105"/>
                <a:gd name="T5" fmla="*/ 52 h 105"/>
                <a:gd name="T6" fmla="*/ 52 w 105"/>
                <a:gd name="T7" fmla="*/ 0 h 105"/>
                <a:gd name="T8" fmla="*/ 0 w 105"/>
                <a:gd name="T9" fmla="*/ 52 h 105"/>
                <a:gd name="T10" fmla="*/ 0 w 105"/>
                <a:gd name="T11" fmla="*/ 52 h 105"/>
                <a:gd name="T12" fmla="*/ 0 w 105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9" name="Freeform 172"/>
            <p:cNvSpPr>
              <a:spLocks noEditPoints="1"/>
            </p:cNvSpPr>
            <p:nvPr>
              <p:custDataLst>
                <p:tags r:id="rId125"/>
              </p:custDataLst>
            </p:nvPr>
          </p:nvSpPr>
          <p:spPr bwMode="auto">
            <a:xfrm>
              <a:off x="10093325" y="3168650"/>
              <a:ext cx="212725" cy="211137"/>
            </a:xfrm>
            <a:custGeom>
              <a:avLst/>
              <a:gdLst>
                <a:gd name="T0" fmla="*/ 67 w 134"/>
                <a:gd name="T1" fmla="*/ 133 h 133"/>
                <a:gd name="T2" fmla="*/ 0 w 134"/>
                <a:gd name="T3" fmla="*/ 66 h 133"/>
                <a:gd name="T4" fmla="*/ 67 w 134"/>
                <a:gd name="T5" fmla="*/ 0 h 133"/>
                <a:gd name="T6" fmla="*/ 134 w 134"/>
                <a:gd name="T7" fmla="*/ 66 h 133"/>
                <a:gd name="T8" fmla="*/ 67 w 134"/>
                <a:gd name="T9" fmla="*/ 133 h 133"/>
                <a:gd name="T10" fmla="*/ 67 w 134"/>
                <a:gd name="T11" fmla="*/ 28 h 133"/>
                <a:gd name="T12" fmla="*/ 67 w 134"/>
                <a:gd name="T13" fmla="*/ 28 h 133"/>
                <a:gd name="T14" fmla="*/ 67 w 134"/>
                <a:gd name="T15" fmla="*/ 28 h 133"/>
                <a:gd name="T16" fmla="*/ 67 w 134"/>
                <a:gd name="T1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0" name="Freeform 173"/>
            <p:cNvSpPr>
              <a:spLocks noEditPoints="1"/>
            </p:cNvSpPr>
            <p:nvPr>
              <p:custDataLst>
                <p:tags r:id="rId126"/>
              </p:custDataLst>
            </p:nvPr>
          </p:nvSpPr>
          <p:spPr bwMode="auto">
            <a:xfrm>
              <a:off x="10229850" y="2908300"/>
              <a:ext cx="304800" cy="322262"/>
            </a:xfrm>
            <a:custGeom>
              <a:avLst/>
              <a:gdLst>
                <a:gd name="T0" fmla="*/ 42 w 192"/>
                <a:gd name="T1" fmla="*/ 203 h 203"/>
                <a:gd name="T2" fmla="*/ 192 w 192"/>
                <a:gd name="T3" fmla="*/ 61 h 203"/>
                <a:gd name="T4" fmla="*/ 103 w 192"/>
                <a:gd name="T5" fmla="*/ 0 h 203"/>
                <a:gd name="T6" fmla="*/ 0 w 192"/>
                <a:gd name="T7" fmla="*/ 166 h 203"/>
                <a:gd name="T8" fmla="*/ 42 w 192"/>
                <a:gd name="T9" fmla="*/ 203 h 203"/>
                <a:gd name="T10" fmla="*/ 42 w 192"/>
                <a:gd name="T11" fmla="*/ 203 h 203"/>
                <a:gd name="T12" fmla="*/ 42 w 192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1" name="Freeform 174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10194925" y="2859088"/>
              <a:ext cx="198438" cy="312737"/>
            </a:xfrm>
            <a:custGeom>
              <a:avLst/>
              <a:gdLst>
                <a:gd name="T0" fmla="*/ 3 w 125"/>
                <a:gd name="T1" fmla="*/ 195 h 197"/>
                <a:gd name="T2" fmla="*/ 22 w 125"/>
                <a:gd name="T3" fmla="*/ 197 h 197"/>
                <a:gd name="T4" fmla="*/ 125 w 125"/>
                <a:gd name="T5" fmla="*/ 31 h 197"/>
                <a:gd name="T6" fmla="*/ 66 w 125"/>
                <a:gd name="T7" fmla="*/ 0 h 197"/>
                <a:gd name="T8" fmla="*/ 3 w 125"/>
                <a:gd name="T9" fmla="*/ 196 h 197"/>
                <a:gd name="T10" fmla="*/ 3 w 125"/>
                <a:gd name="T11" fmla="*/ 195 h 197"/>
                <a:gd name="T12" fmla="*/ 3 w 125"/>
                <a:gd name="T13" fmla="*/ 195 h 197"/>
                <a:gd name="T14" fmla="*/ 3 w 125"/>
                <a:gd name="T15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2" name="Freeform 175"/>
            <p:cNvSpPr>
              <a:spLocks noEditPoints="1"/>
            </p:cNvSpPr>
            <p:nvPr>
              <p:custDataLst>
                <p:tags r:id="rId128"/>
              </p:custDataLst>
            </p:nvPr>
          </p:nvSpPr>
          <p:spPr bwMode="auto">
            <a:xfrm>
              <a:off x="9866313" y="3319463"/>
              <a:ext cx="304800" cy="322262"/>
            </a:xfrm>
            <a:custGeom>
              <a:avLst/>
              <a:gdLst>
                <a:gd name="T0" fmla="*/ 150 w 192"/>
                <a:gd name="T1" fmla="*/ 0 h 203"/>
                <a:gd name="T2" fmla="*/ 0 w 192"/>
                <a:gd name="T3" fmla="*/ 143 h 203"/>
                <a:gd name="T4" fmla="*/ 89 w 192"/>
                <a:gd name="T5" fmla="*/ 203 h 203"/>
                <a:gd name="T6" fmla="*/ 192 w 192"/>
                <a:gd name="T7" fmla="*/ 36 h 203"/>
                <a:gd name="T8" fmla="*/ 150 w 192"/>
                <a:gd name="T9" fmla="*/ 0 h 203"/>
                <a:gd name="T10" fmla="*/ 150 w 192"/>
                <a:gd name="T11" fmla="*/ 0 h 203"/>
                <a:gd name="T12" fmla="*/ 150 w 192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3" name="Freeform 176"/>
            <p:cNvSpPr>
              <a:spLocks noEditPoints="1"/>
            </p:cNvSpPr>
            <p:nvPr>
              <p:custDataLst>
                <p:tags r:id="rId129"/>
              </p:custDataLst>
            </p:nvPr>
          </p:nvSpPr>
          <p:spPr bwMode="auto">
            <a:xfrm>
              <a:off x="10007600" y="3376613"/>
              <a:ext cx="198438" cy="314325"/>
            </a:xfrm>
            <a:custGeom>
              <a:avLst/>
              <a:gdLst>
                <a:gd name="T0" fmla="*/ 122 w 125"/>
                <a:gd name="T1" fmla="*/ 3 h 198"/>
                <a:gd name="T2" fmla="*/ 103 w 125"/>
                <a:gd name="T3" fmla="*/ 0 h 198"/>
                <a:gd name="T4" fmla="*/ 0 w 125"/>
                <a:gd name="T5" fmla="*/ 167 h 198"/>
                <a:gd name="T6" fmla="*/ 60 w 125"/>
                <a:gd name="T7" fmla="*/ 198 h 198"/>
                <a:gd name="T8" fmla="*/ 122 w 125"/>
                <a:gd name="T9" fmla="*/ 2 h 198"/>
                <a:gd name="T10" fmla="*/ 122 w 125"/>
                <a:gd name="T11" fmla="*/ 3 h 198"/>
                <a:gd name="T12" fmla="*/ 122 w 125"/>
                <a:gd name="T13" fmla="*/ 3 h 198"/>
                <a:gd name="T14" fmla="*/ 122 w 125"/>
                <a:gd name="T15" fmla="*/ 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4" name="Freeform 177"/>
            <p:cNvSpPr>
              <a:spLocks noEditPoints="1"/>
            </p:cNvSpPr>
            <p:nvPr>
              <p:custDataLst>
                <p:tags r:id="rId130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5" name="Freeform 178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11031538" y="2270125"/>
              <a:ext cx="706438" cy="709612"/>
            </a:xfrm>
            <a:custGeom>
              <a:avLst/>
              <a:gdLst>
                <a:gd name="T0" fmla="*/ 224 w 445"/>
                <a:gd name="T1" fmla="*/ 0 h 446"/>
                <a:gd name="T2" fmla="*/ 311 w 445"/>
                <a:gd name="T3" fmla="*/ 18 h 446"/>
                <a:gd name="T4" fmla="*/ 381 w 445"/>
                <a:gd name="T5" fmla="*/ 66 h 446"/>
                <a:gd name="T6" fmla="*/ 428 w 445"/>
                <a:gd name="T7" fmla="*/ 137 h 446"/>
                <a:gd name="T8" fmla="*/ 445 w 445"/>
                <a:gd name="T9" fmla="*/ 223 h 446"/>
                <a:gd name="T10" fmla="*/ 428 w 445"/>
                <a:gd name="T11" fmla="*/ 304 h 446"/>
                <a:gd name="T12" fmla="*/ 386 w 445"/>
                <a:gd name="T13" fmla="*/ 370 h 446"/>
                <a:gd name="T14" fmla="*/ 376 w 445"/>
                <a:gd name="T15" fmla="*/ 390 h 446"/>
                <a:gd name="T16" fmla="*/ 384 w 445"/>
                <a:gd name="T17" fmla="*/ 405 h 446"/>
                <a:gd name="T18" fmla="*/ 430 w 445"/>
                <a:gd name="T19" fmla="*/ 420 h 446"/>
                <a:gd name="T20" fmla="*/ 410 w 445"/>
                <a:gd name="T21" fmla="*/ 429 h 446"/>
                <a:gd name="T22" fmla="*/ 332 w 445"/>
                <a:gd name="T23" fmla="*/ 442 h 446"/>
                <a:gd name="T24" fmla="*/ 289 w 445"/>
                <a:gd name="T25" fmla="*/ 445 h 446"/>
                <a:gd name="T26" fmla="*/ 255 w 445"/>
                <a:gd name="T27" fmla="*/ 445 h 446"/>
                <a:gd name="T28" fmla="*/ 227 w 445"/>
                <a:gd name="T29" fmla="*/ 444 h 446"/>
                <a:gd name="T30" fmla="*/ 203 w 445"/>
                <a:gd name="T31" fmla="*/ 441 h 446"/>
                <a:gd name="T32" fmla="*/ 123 w 445"/>
                <a:gd name="T33" fmla="*/ 418 h 446"/>
                <a:gd name="T34" fmla="*/ 58 w 445"/>
                <a:gd name="T35" fmla="*/ 369 h 446"/>
                <a:gd name="T36" fmla="*/ 16 w 445"/>
                <a:gd name="T37" fmla="*/ 301 h 446"/>
                <a:gd name="T38" fmla="*/ 1 w 445"/>
                <a:gd name="T39" fmla="*/ 219 h 446"/>
                <a:gd name="T40" fmla="*/ 19 w 445"/>
                <a:gd name="T41" fmla="*/ 133 h 446"/>
                <a:gd name="T42" fmla="*/ 67 w 445"/>
                <a:gd name="T43" fmla="*/ 63 h 446"/>
                <a:gd name="T44" fmla="*/ 138 w 445"/>
                <a:gd name="T45" fmla="*/ 17 h 446"/>
                <a:gd name="T46" fmla="*/ 224 w 445"/>
                <a:gd name="T47" fmla="*/ 0 h 446"/>
                <a:gd name="T48" fmla="*/ 126 w 445"/>
                <a:gd name="T49" fmla="*/ 222 h 446"/>
                <a:gd name="T50" fmla="*/ 117 w 445"/>
                <a:gd name="T51" fmla="*/ 200 h 446"/>
                <a:gd name="T52" fmla="*/ 95 w 445"/>
                <a:gd name="T53" fmla="*/ 191 h 446"/>
                <a:gd name="T54" fmla="*/ 72 w 445"/>
                <a:gd name="T55" fmla="*/ 200 h 446"/>
                <a:gd name="T56" fmla="*/ 63 w 445"/>
                <a:gd name="T57" fmla="*/ 222 h 446"/>
                <a:gd name="T58" fmla="*/ 72 w 445"/>
                <a:gd name="T59" fmla="*/ 245 h 446"/>
                <a:gd name="T60" fmla="*/ 95 w 445"/>
                <a:gd name="T61" fmla="*/ 254 h 446"/>
                <a:gd name="T62" fmla="*/ 117 w 445"/>
                <a:gd name="T63" fmla="*/ 245 h 446"/>
                <a:gd name="T64" fmla="*/ 126 w 445"/>
                <a:gd name="T65" fmla="*/ 222 h 446"/>
                <a:gd name="T66" fmla="*/ 253 w 445"/>
                <a:gd name="T67" fmla="*/ 222 h 446"/>
                <a:gd name="T68" fmla="*/ 243 w 445"/>
                <a:gd name="T69" fmla="*/ 199 h 446"/>
                <a:gd name="T70" fmla="*/ 220 w 445"/>
                <a:gd name="T71" fmla="*/ 190 h 446"/>
                <a:gd name="T72" fmla="*/ 197 w 445"/>
                <a:gd name="T73" fmla="*/ 199 h 446"/>
                <a:gd name="T74" fmla="*/ 188 w 445"/>
                <a:gd name="T75" fmla="*/ 222 h 446"/>
                <a:gd name="T76" fmla="*/ 197 w 445"/>
                <a:gd name="T77" fmla="*/ 245 h 446"/>
                <a:gd name="T78" fmla="*/ 220 w 445"/>
                <a:gd name="T79" fmla="*/ 254 h 446"/>
                <a:gd name="T80" fmla="*/ 243 w 445"/>
                <a:gd name="T81" fmla="*/ 245 h 446"/>
                <a:gd name="T82" fmla="*/ 253 w 445"/>
                <a:gd name="T83" fmla="*/ 222 h 446"/>
                <a:gd name="T84" fmla="*/ 378 w 445"/>
                <a:gd name="T85" fmla="*/ 222 h 446"/>
                <a:gd name="T86" fmla="*/ 369 w 445"/>
                <a:gd name="T87" fmla="*/ 199 h 446"/>
                <a:gd name="T88" fmla="*/ 346 w 445"/>
                <a:gd name="T89" fmla="*/ 190 h 446"/>
                <a:gd name="T90" fmla="*/ 323 w 445"/>
                <a:gd name="T91" fmla="*/ 199 h 446"/>
                <a:gd name="T92" fmla="*/ 314 w 445"/>
                <a:gd name="T93" fmla="*/ 222 h 446"/>
                <a:gd name="T94" fmla="*/ 323 w 445"/>
                <a:gd name="T95" fmla="*/ 244 h 446"/>
                <a:gd name="T96" fmla="*/ 346 w 445"/>
                <a:gd name="T97" fmla="*/ 254 h 446"/>
                <a:gd name="T98" fmla="*/ 369 w 445"/>
                <a:gd name="T99" fmla="*/ 244 h 446"/>
                <a:gd name="T100" fmla="*/ 378 w 445"/>
                <a:gd name="T101" fmla="*/ 222 h 446"/>
                <a:gd name="T102" fmla="*/ 378 w 445"/>
                <a:gd name="T103" fmla="*/ 222 h 446"/>
                <a:gd name="T104" fmla="*/ 378 w 445"/>
                <a:gd name="T105" fmla="*/ 22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6" name="Freeform 179"/>
            <p:cNvSpPr>
              <a:spLocks noEditPoints="1"/>
            </p:cNvSpPr>
            <p:nvPr>
              <p:custDataLst>
                <p:tags r:id="rId132"/>
              </p:custDataLst>
            </p:nvPr>
          </p:nvSpPr>
          <p:spPr bwMode="auto">
            <a:xfrm>
              <a:off x="10672763" y="2073275"/>
              <a:ext cx="706438" cy="711200"/>
            </a:xfrm>
            <a:custGeom>
              <a:avLst/>
              <a:gdLst>
                <a:gd name="T0" fmla="*/ 221 w 445"/>
                <a:gd name="T1" fmla="*/ 1 h 447"/>
                <a:gd name="T2" fmla="*/ 307 w 445"/>
                <a:gd name="T3" fmla="*/ 17 h 447"/>
                <a:gd name="T4" fmla="*/ 378 w 445"/>
                <a:gd name="T5" fmla="*/ 64 h 447"/>
                <a:gd name="T6" fmla="*/ 426 w 445"/>
                <a:gd name="T7" fmla="*/ 134 h 447"/>
                <a:gd name="T8" fmla="*/ 445 w 445"/>
                <a:gd name="T9" fmla="*/ 220 h 447"/>
                <a:gd name="T10" fmla="*/ 430 w 445"/>
                <a:gd name="T11" fmla="*/ 302 h 447"/>
                <a:gd name="T12" fmla="*/ 387 w 445"/>
                <a:gd name="T13" fmla="*/ 370 h 447"/>
                <a:gd name="T14" fmla="*/ 322 w 445"/>
                <a:gd name="T15" fmla="*/ 418 h 447"/>
                <a:gd name="T16" fmla="*/ 242 w 445"/>
                <a:gd name="T17" fmla="*/ 442 h 447"/>
                <a:gd name="T18" fmla="*/ 218 w 445"/>
                <a:gd name="T19" fmla="*/ 445 h 447"/>
                <a:gd name="T20" fmla="*/ 190 w 445"/>
                <a:gd name="T21" fmla="*/ 446 h 447"/>
                <a:gd name="T22" fmla="*/ 156 w 445"/>
                <a:gd name="T23" fmla="*/ 446 h 447"/>
                <a:gd name="T24" fmla="*/ 113 w 445"/>
                <a:gd name="T25" fmla="*/ 443 h 447"/>
                <a:gd name="T26" fmla="*/ 35 w 445"/>
                <a:gd name="T27" fmla="*/ 430 h 447"/>
                <a:gd name="T28" fmla="*/ 15 w 445"/>
                <a:gd name="T29" fmla="*/ 421 h 447"/>
                <a:gd name="T30" fmla="*/ 61 w 445"/>
                <a:gd name="T31" fmla="*/ 406 h 447"/>
                <a:gd name="T32" fmla="*/ 69 w 445"/>
                <a:gd name="T33" fmla="*/ 390 h 447"/>
                <a:gd name="T34" fmla="*/ 59 w 445"/>
                <a:gd name="T35" fmla="*/ 371 h 447"/>
                <a:gd name="T36" fmla="*/ 18 w 445"/>
                <a:gd name="T37" fmla="*/ 305 h 447"/>
                <a:gd name="T38" fmla="*/ 1 w 445"/>
                <a:gd name="T39" fmla="*/ 224 h 447"/>
                <a:gd name="T40" fmla="*/ 17 w 445"/>
                <a:gd name="T41" fmla="*/ 138 h 447"/>
                <a:gd name="T42" fmla="*/ 64 w 445"/>
                <a:gd name="T43" fmla="*/ 67 h 447"/>
                <a:gd name="T44" fmla="*/ 134 w 445"/>
                <a:gd name="T45" fmla="*/ 19 h 447"/>
                <a:gd name="T46" fmla="*/ 221 w 445"/>
                <a:gd name="T47" fmla="*/ 1 h 447"/>
                <a:gd name="T48" fmla="*/ 319 w 445"/>
                <a:gd name="T49" fmla="*/ 223 h 447"/>
                <a:gd name="T50" fmla="*/ 328 w 445"/>
                <a:gd name="T51" fmla="*/ 245 h 447"/>
                <a:gd name="T52" fmla="*/ 351 w 445"/>
                <a:gd name="T53" fmla="*/ 255 h 447"/>
                <a:gd name="T54" fmla="*/ 373 w 445"/>
                <a:gd name="T55" fmla="*/ 245 h 447"/>
                <a:gd name="T56" fmla="*/ 382 w 445"/>
                <a:gd name="T57" fmla="*/ 223 h 447"/>
                <a:gd name="T58" fmla="*/ 373 w 445"/>
                <a:gd name="T59" fmla="*/ 201 h 447"/>
                <a:gd name="T60" fmla="*/ 351 w 445"/>
                <a:gd name="T61" fmla="*/ 192 h 447"/>
                <a:gd name="T62" fmla="*/ 328 w 445"/>
                <a:gd name="T63" fmla="*/ 201 h 447"/>
                <a:gd name="T64" fmla="*/ 319 w 445"/>
                <a:gd name="T65" fmla="*/ 223 h 447"/>
                <a:gd name="T66" fmla="*/ 193 w 445"/>
                <a:gd name="T67" fmla="*/ 223 h 447"/>
                <a:gd name="T68" fmla="*/ 202 w 445"/>
                <a:gd name="T69" fmla="*/ 246 h 447"/>
                <a:gd name="T70" fmla="*/ 225 w 445"/>
                <a:gd name="T71" fmla="*/ 255 h 447"/>
                <a:gd name="T72" fmla="*/ 248 w 445"/>
                <a:gd name="T73" fmla="*/ 246 h 447"/>
                <a:gd name="T74" fmla="*/ 257 w 445"/>
                <a:gd name="T75" fmla="*/ 223 h 447"/>
                <a:gd name="T76" fmla="*/ 248 w 445"/>
                <a:gd name="T77" fmla="*/ 200 h 447"/>
                <a:gd name="T78" fmla="*/ 225 w 445"/>
                <a:gd name="T79" fmla="*/ 191 h 447"/>
                <a:gd name="T80" fmla="*/ 202 w 445"/>
                <a:gd name="T81" fmla="*/ 200 h 447"/>
                <a:gd name="T82" fmla="*/ 193 w 445"/>
                <a:gd name="T83" fmla="*/ 223 h 447"/>
                <a:gd name="T84" fmla="*/ 67 w 445"/>
                <a:gd name="T85" fmla="*/ 223 h 447"/>
                <a:gd name="T86" fmla="*/ 77 w 445"/>
                <a:gd name="T87" fmla="*/ 245 h 447"/>
                <a:gd name="T88" fmla="*/ 99 w 445"/>
                <a:gd name="T89" fmla="*/ 255 h 447"/>
                <a:gd name="T90" fmla="*/ 122 w 445"/>
                <a:gd name="T91" fmla="*/ 245 h 447"/>
                <a:gd name="T92" fmla="*/ 131 w 445"/>
                <a:gd name="T93" fmla="*/ 223 h 447"/>
                <a:gd name="T94" fmla="*/ 122 w 445"/>
                <a:gd name="T95" fmla="*/ 200 h 447"/>
                <a:gd name="T96" fmla="*/ 99 w 445"/>
                <a:gd name="T97" fmla="*/ 191 h 447"/>
                <a:gd name="T98" fmla="*/ 77 w 445"/>
                <a:gd name="T99" fmla="*/ 200 h 447"/>
                <a:gd name="T100" fmla="*/ 67 w 445"/>
                <a:gd name="T101" fmla="*/ 223 h 447"/>
                <a:gd name="T102" fmla="*/ 67 w 445"/>
                <a:gd name="T103" fmla="*/ 223 h 447"/>
                <a:gd name="T104" fmla="*/ 67 w 445"/>
                <a:gd name="T105" fmla="*/ 22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33"/>
            </p:custDataLst>
          </p:nvPr>
        </p:nvSpPr>
        <p:spPr>
          <a:xfrm>
            <a:off x="876000" y="334800"/>
            <a:ext cx="10440000" cy="13680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34"/>
            </p:custDataLst>
          </p:nvPr>
        </p:nvSpPr>
        <p:spPr>
          <a:xfrm>
            <a:off x="876000" y="1852295"/>
            <a:ext cx="10440000" cy="4320000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3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3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38" name="KSO_TEMPLATE" hidden="1"/>
          <p:cNvSpPr/>
          <p:nvPr>
            <p:custDataLst>
              <p:tags r:id="rId13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>
            <p:custDataLst>
              <p:tags r:id="rId2"/>
            </p:custDataLst>
          </p:nvPr>
        </p:nvSpPr>
        <p:spPr bwMode="auto">
          <a:xfrm>
            <a:off x="-1588" y="3116263"/>
            <a:ext cx="12195175" cy="3743325"/>
          </a:xfrm>
          <a:custGeom>
            <a:avLst/>
            <a:gdLst>
              <a:gd name="T0" fmla="*/ 0 w 7685"/>
              <a:gd name="T1" fmla="*/ 1802 h 2358"/>
              <a:gd name="T2" fmla="*/ 361 w 7685"/>
              <a:gd name="T3" fmla="*/ 1299 h 2358"/>
              <a:gd name="T4" fmla="*/ 900 w 7685"/>
              <a:gd name="T5" fmla="*/ 59 h 2358"/>
              <a:gd name="T6" fmla="*/ 1545 w 7685"/>
              <a:gd name="T7" fmla="*/ 1124 h 2358"/>
              <a:gd name="T8" fmla="*/ 2339 w 7685"/>
              <a:gd name="T9" fmla="*/ 1226 h 2358"/>
              <a:gd name="T10" fmla="*/ 3883 w 7685"/>
              <a:gd name="T11" fmla="*/ 920 h 2358"/>
              <a:gd name="T12" fmla="*/ 5262 w 7685"/>
              <a:gd name="T13" fmla="*/ 1182 h 2358"/>
              <a:gd name="T14" fmla="*/ 6476 w 7685"/>
              <a:gd name="T15" fmla="*/ 1299 h 2358"/>
              <a:gd name="T16" fmla="*/ 7105 w 7685"/>
              <a:gd name="T17" fmla="*/ 1007 h 2358"/>
              <a:gd name="T18" fmla="*/ 7685 w 7685"/>
              <a:gd name="T19" fmla="*/ 1610 h 2358"/>
              <a:gd name="T20" fmla="*/ 7680 w 7685"/>
              <a:gd name="T21" fmla="*/ 2358 h 2358"/>
              <a:gd name="T22" fmla="*/ 0 w 7685"/>
              <a:gd name="T23" fmla="*/ 2358 h 2358"/>
              <a:gd name="T24" fmla="*/ 0 w 7685"/>
              <a:gd name="T25" fmla="*/ 1802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685" h="2358">
                <a:moveTo>
                  <a:pt x="0" y="1802"/>
                </a:moveTo>
                <a:cubicBezTo>
                  <a:pt x="0" y="1802"/>
                  <a:pt x="331" y="1649"/>
                  <a:pt x="361" y="1299"/>
                </a:cubicBezTo>
                <a:cubicBezTo>
                  <a:pt x="391" y="949"/>
                  <a:pt x="616" y="117"/>
                  <a:pt x="900" y="59"/>
                </a:cubicBezTo>
                <a:cubicBezTo>
                  <a:pt x="1185" y="0"/>
                  <a:pt x="1470" y="861"/>
                  <a:pt x="1545" y="1124"/>
                </a:cubicBezTo>
                <a:cubicBezTo>
                  <a:pt x="1620" y="1386"/>
                  <a:pt x="1980" y="1634"/>
                  <a:pt x="2339" y="1226"/>
                </a:cubicBezTo>
                <a:cubicBezTo>
                  <a:pt x="2699" y="817"/>
                  <a:pt x="3568" y="774"/>
                  <a:pt x="3883" y="920"/>
                </a:cubicBezTo>
                <a:cubicBezTo>
                  <a:pt x="4198" y="1065"/>
                  <a:pt x="4872" y="1197"/>
                  <a:pt x="5262" y="1182"/>
                </a:cubicBezTo>
                <a:cubicBezTo>
                  <a:pt x="5651" y="1168"/>
                  <a:pt x="6161" y="1153"/>
                  <a:pt x="6476" y="1299"/>
                </a:cubicBezTo>
                <a:cubicBezTo>
                  <a:pt x="6790" y="1445"/>
                  <a:pt x="6895" y="861"/>
                  <a:pt x="7105" y="1007"/>
                </a:cubicBezTo>
                <a:cubicBezTo>
                  <a:pt x="7315" y="1153"/>
                  <a:pt x="7685" y="1610"/>
                  <a:pt x="7685" y="1610"/>
                </a:cubicBezTo>
                <a:cubicBezTo>
                  <a:pt x="7680" y="2358"/>
                  <a:pt x="7680" y="2358"/>
                  <a:pt x="7680" y="2358"/>
                </a:cubicBezTo>
                <a:cubicBezTo>
                  <a:pt x="0" y="2358"/>
                  <a:pt x="0" y="2358"/>
                  <a:pt x="0" y="2358"/>
                </a:cubicBezTo>
                <a:lnTo>
                  <a:pt x="0" y="18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Freeform 7"/>
          <p:cNvSpPr/>
          <p:nvPr>
            <p:custDataLst>
              <p:tags r:id="rId3"/>
            </p:custDataLst>
          </p:nvPr>
        </p:nvSpPr>
        <p:spPr bwMode="auto">
          <a:xfrm>
            <a:off x="2028825" y="4745038"/>
            <a:ext cx="10156825" cy="2114550"/>
          </a:xfrm>
          <a:custGeom>
            <a:avLst/>
            <a:gdLst>
              <a:gd name="T0" fmla="*/ 6401 w 6401"/>
              <a:gd name="T1" fmla="*/ 1332 h 1332"/>
              <a:gd name="T2" fmla="*/ 6401 w 6401"/>
              <a:gd name="T3" fmla="*/ 361 h 1332"/>
              <a:gd name="T4" fmla="*/ 5833 w 6401"/>
              <a:gd name="T5" fmla="*/ 513 h 1332"/>
              <a:gd name="T6" fmla="*/ 3917 w 6401"/>
              <a:gd name="T7" fmla="*/ 0 h 1332"/>
              <a:gd name="T8" fmla="*/ 1985 w 6401"/>
              <a:gd name="T9" fmla="*/ 597 h 1332"/>
              <a:gd name="T10" fmla="*/ 682 w 6401"/>
              <a:gd name="T11" fmla="*/ 750 h 1332"/>
              <a:gd name="T12" fmla="*/ 0 w 6401"/>
              <a:gd name="T13" fmla="*/ 1332 h 1332"/>
              <a:gd name="T14" fmla="*/ 6401 w 6401"/>
              <a:gd name="T15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401" h="1332">
                <a:moveTo>
                  <a:pt x="6401" y="1332"/>
                </a:moveTo>
                <a:cubicBezTo>
                  <a:pt x="6401" y="361"/>
                  <a:pt x="6401" y="361"/>
                  <a:pt x="6401" y="361"/>
                </a:cubicBezTo>
                <a:cubicBezTo>
                  <a:pt x="6221" y="418"/>
                  <a:pt x="6023" y="487"/>
                  <a:pt x="5833" y="513"/>
                </a:cubicBezTo>
                <a:cubicBezTo>
                  <a:pt x="5332" y="583"/>
                  <a:pt x="4660" y="0"/>
                  <a:pt x="3917" y="0"/>
                </a:cubicBezTo>
                <a:cubicBezTo>
                  <a:pt x="3174" y="0"/>
                  <a:pt x="2101" y="536"/>
                  <a:pt x="1985" y="597"/>
                </a:cubicBezTo>
                <a:cubicBezTo>
                  <a:pt x="1909" y="637"/>
                  <a:pt x="1131" y="490"/>
                  <a:pt x="682" y="750"/>
                </a:cubicBezTo>
                <a:cubicBezTo>
                  <a:pt x="411" y="906"/>
                  <a:pt x="158" y="1157"/>
                  <a:pt x="0" y="1332"/>
                </a:cubicBezTo>
                <a:lnTo>
                  <a:pt x="6401" y="133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831850" y="698500"/>
            <a:ext cx="10528300" cy="546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2" name="组合 51"/>
          <p:cNvGrpSpPr/>
          <p:nvPr>
            <p:custDataLst>
              <p:tags r:id="rId5"/>
            </p:custDataLst>
          </p:nvPr>
        </p:nvGrpSpPr>
        <p:grpSpPr>
          <a:xfrm>
            <a:off x="7836153" y="3640930"/>
            <a:ext cx="3332044" cy="2518570"/>
            <a:chOff x="6119813" y="1327150"/>
            <a:chExt cx="5618163" cy="4246563"/>
          </a:xfrm>
        </p:grpSpPr>
        <p:sp>
          <p:nvSpPr>
            <p:cNvPr id="53" name="Freeform 51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9231313" y="3797300"/>
              <a:ext cx="831850" cy="831850"/>
            </a:xfrm>
            <a:custGeom>
              <a:avLst/>
              <a:gdLst>
                <a:gd name="T0" fmla="*/ 0 w 524"/>
                <a:gd name="T1" fmla="*/ 262 h 524"/>
                <a:gd name="T2" fmla="*/ 262 w 524"/>
                <a:gd name="T3" fmla="*/ 524 h 524"/>
                <a:gd name="T4" fmla="*/ 524 w 524"/>
                <a:gd name="T5" fmla="*/ 262 h 524"/>
                <a:gd name="T6" fmla="*/ 262 w 524"/>
                <a:gd name="T7" fmla="*/ 0 h 524"/>
                <a:gd name="T8" fmla="*/ 0 w 524"/>
                <a:gd name="T9" fmla="*/ 262 h 524"/>
                <a:gd name="T10" fmla="*/ 0 w 524"/>
                <a:gd name="T11" fmla="*/ 262 h 524"/>
                <a:gd name="T12" fmla="*/ 0 w 524"/>
                <a:gd name="T1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4" name="Freeform 52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9215438" y="3860800"/>
              <a:ext cx="830263" cy="496887"/>
            </a:xfrm>
            <a:custGeom>
              <a:avLst/>
              <a:gdLst>
                <a:gd name="T0" fmla="*/ 406 w 523"/>
                <a:gd name="T1" fmla="*/ 28 h 313"/>
                <a:gd name="T2" fmla="*/ 378 w 523"/>
                <a:gd name="T3" fmla="*/ 0 h 313"/>
                <a:gd name="T4" fmla="*/ 14 w 523"/>
                <a:gd name="T5" fmla="*/ 173 h 313"/>
                <a:gd name="T6" fmla="*/ 16 w 523"/>
                <a:gd name="T7" fmla="*/ 285 h 313"/>
                <a:gd name="T8" fmla="*/ 406 w 523"/>
                <a:gd name="T9" fmla="*/ 28 h 313"/>
                <a:gd name="T10" fmla="*/ 356 w 523"/>
                <a:gd name="T11" fmla="*/ 94 h 313"/>
                <a:gd name="T12" fmla="*/ 179 w 523"/>
                <a:gd name="T13" fmla="*/ 251 h 313"/>
                <a:gd name="T14" fmla="*/ 238 w 523"/>
                <a:gd name="T15" fmla="*/ 287 h 313"/>
                <a:gd name="T16" fmla="*/ 384 w 523"/>
                <a:gd name="T17" fmla="*/ 114 h 313"/>
                <a:gd name="T18" fmla="*/ 356 w 523"/>
                <a:gd name="T19" fmla="*/ 94 h 313"/>
                <a:gd name="T20" fmla="*/ 405 w 523"/>
                <a:gd name="T21" fmla="*/ 121 h 313"/>
                <a:gd name="T22" fmla="*/ 332 w 523"/>
                <a:gd name="T23" fmla="*/ 299 h 313"/>
                <a:gd name="T24" fmla="*/ 397 w 523"/>
                <a:gd name="T25" fmla="*/ 299 h 313"/>
                <a:gd name="T26" fmla="*/ 432 w 523"/>
                <a:gd name="T27" fmla="*/ 131 h 313"/>
                <a:gd name="T28" fmla="*/ 405 w 523"/>
                <a:gd name="T29" fmla="*/ 121 h 313"/>
                <a:gd name="T30" fmla="*/ 460 w 523"/>
                <a:gd name="T31" fmla="*/ 108 h 313"/>
                <a:gd name="T32" fmla="*/ 460 w 523"/>
                <a:gd name="T33" fmla="*/ 313 h 313"/>
                <a:gd name="T34" fmla="*/ 523 w 523"/>
                <a:gd name="T35" fmla="*/ 298 h 313"/>
                <a:gd name="T36" fmla="*/ 485 w 523"/>
                <a:gd name="T37" fmla="*/ 108 h 313"/>
                <a:gd name="T38" fmla="*/ 460 w 523"/>
                <a:gd name="T39" fmla="*/ 108 h 313"/>
                <a:gd name="T40" fmla="*/ 460 w 523"/>
                <a:gd name="T41" fmla="*/ 108 h 313"/>
                <a:gd name="T42" fmla="*/ 460 w 523"/>
                <a:gd name="T43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5" name="Freeform 53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9755188" y="3797300"/>
              <a:ext cx="290513" cy="290512"/>
            </a:xfrm>
            <a:custGeom>
              <a:avLst/>
              <a:gdLst>
                <a:gd name="T0" fmla="*/ 0 w 183"/>
                <a:gd name="T1" fmla="*/ 91 h 183"/>
                <a:gd name="T2" fmla="*/ 92 w 183"/>
                <a:gd name="T3" fmla="*/ 183 h 183"/>
                <a:gd name="T4" fmla="*/ 183 w 183"/>
                <a:gd name="T5" fmla="*/ 91 h 183"/>
                <a:gd name="T6" fmla="*/ 92 w 183"/>
                <a:gd name="T7" fmla="*/ 0 h 183"/>
                <a:gd name="T8" fmla="*/ 0 w 183"/>
                <a:gd name="T9" fmla="*/ 91 h 183"/>
                <a:gd name="T10" fmla="*/ 0 w 183"/>
                <a:gd name="T11" fmla="*/ 91 h 183"/>
                <a:gd name="T12" fmla="*/ 0 w 183"/>
                <a:gd name="T13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6" name="Freeform 54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9244013" y="4102100"/>
              <a:ext cx="684213" cy="527050"/>
            </a:xfrm>
            <a:custGeom>
              <a:avLst/>
              <a:gdLst>
                <a:gd name="T0" fmla="*/ 254 w 431"/>
                <a:gd name="T1" fmla="*/ 332 h 332"/>
                <a:gd name="T2" fmla="*/ 431 w 431"/>
                <a:gd name="T3" fmla="*/ 263 h 332"/>
                <a:gd name="T4" fmla="*/ 413 w 431"/>
                <a:gd name="T5" fmla="*/ 233 h 332"/>
                <a:gd name="T6" fmla="*/ 208 w 431"/>
                <a:gd name="T7" fmla="*/ 28 h 332"/>
                <a:gd name="T8" fmla="*/ 108 w 431"/>
                <a:gd name="T9" fmla="*/ 28 h 332"/>
                <a:gd name="T10" fmla="*/ 0 w 431"/>
                <a:gd name="T11" fmla="*/ 135 h 332"/>
                <a:gd name="T12" fmla="*/ 254 w 431"/>
                <a:gd name="T13" fmla="*/ 332 h 332"/>
                <a:gd name="T14" fmla="*/ 254 w 431"/>
                <a:gd name="T15" fmla="*/ 332 h 332"/>
                <a:gd name="T16" fmla="*/ 254 w 431"/>
                <a:gd name="T17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7" name="Freeform 55"/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9442450" y="4179888"/>
              <a:ext cx="604838" cy="449262"/>
            </a:xfrm>
            <a:custGeom>
              <a:avLst/>
              <a:gdLst>
                <a:gd name="T0" fmla="*/ 0 w 381"/>
                <a:gd name="T1" fmla="*/ 249 h 283"/>
                <a:gd name="T2" fmla="*/ 129 w 381"/>
                <a:gd name="T3" fmla="*/ 283 h 283"/>
                <a:gd name="T4" fmla="*/ 381 w 381"/>
                <a:gd name="T5" fmla="*/ 92 h 283"/>
                <a:gd name="T6" fmla="*/ 317 w 381"/>
                <a:gd name="T7" fmla="*/ 28 h 283"/>
                <a:gd name="T8" fmla="*/ 217 w 381"/>
                <a:gd name="T9" fmla="*/ 28 h 283"/>
                <a:gd name="T10" fmla="*/ 12 w 381"/>
                <a:gd name="T11" fmla="*/ 233 h 283"/>
                <a:gd name="T12" fmla="*/ 0 w 381"/>
                <a:gd name="T13" fmla="*/ 249 h 283"/>
                <a:gd name="T14" fmla="*/ 0 w 381"/>
                <a:gd name="T15" fmla="*/ 249 h 283"/>
                <a:gd name="T16" fmla="*/ 0 w 381"/>
                <a:gd name="T17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8" name="Freeform 56"/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9321800" y="4313238"/>
              <a:ext cx="512763" cy="315912"/>
            </a:xfrm>
            <a:custGeom>
              <a:avLst/>
              <a:gdLst>
                <a:gd name="T0" fmla="*/ 205 w 323"/>
                <a:gd name="T1" fmla="*/ 199 h 199"/>
                <a:gd name="T2" fmla="*/ 323 w 323"/>
                <a:gd name="T3" fmla="*/ 171 h 199"/>
                <a:gd name="T4" fmla="*/ 183 w 323"/>
                <a:gd name="T5" fmla="*/ 32 h 199"/>
                <a:gd name="T6" fmla="*/ 69 w 323"/>
                <a:gd name="T7" fmla="*/ 32 h 199"/>
                <a:gd name="T8" fmla="*/ 0 w 323"/>
                <a:gd name="T9" fmla="*/ 101 h 199"/>
                <a:gd name="T10" fmla="*/ 205 w 323"/>
                <a:gd name="T11" fmla="*/ 199 h 199"/>
                <a:gd name="T12" fmla="*/ 205 w 323"/>
                <a:gd name="T13" fmla="*/ 199 h 199"/>
                <a:gd name="T14" fmla="*/ 205 w 323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9" name="Freeform 57"/>
            <p:cNvSpPr/>
            <p:nvPr>
              <p:custDataLst>
                <p:tags r:id="rId12"/>
              </p:custDataLst>
            </p:nvPr>
          </p:nvSpPr>
          <p:spPr bwMode="auto">
            <a:xfrm>
              <a:off x="9147175" y="4262438"/>
              <a:ext cx="706438" cy="228600"/>
            </a:xfrm>
            <a:custGeom>
              <a:avLst/>
              <a:gdLst>
                <a:gd name="T0" fmla="*/ 0 w 445"/>
                <a:gd name="T1" fmla="*/ 117 h 144"/>
                <a:gd name="T2" fmla="*/ 56 w 445"/>
                <a:gd name="T3" fmla="*/ 15 h 144"/>
                <a:gd name="T4" fmla="*/ 98 w 445"/>
                <a:gd name="T5" fmla="*/ 0 h 144"/>
                <a:gd name="T6" fmla="*/ 427 w 445"/>
                <a:gd name="T7" fmla="*/ 0 h 144"/>
                <a:gd name="T8" fmla="*/ 442 w 445"/>
                <a:gd name="T9" fmla="*/ 21 h 144"/>
                <a:gd name="T10" fmla="*/ 445 w 445"/>
                <a:gd name="T11" fmla="*/ 144 h 144"/>
                <a:gd name="T12" fmla="*/ 0 w 445"/>
                <a:gd name="T13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0" name="Freeform 58"/>
            <p:cNvSpPr/>
            <p:nvPr>
              <p:custDataLst>
                <p:tags r:id="rId13"/>
              </p:custDataLst>
            </p:nvPr>
          </p:nvSpPr>
          <p:spPr bwMode="auto">
            <a:xfrm>
              <a:off x="7870825" y="4335463"/>
              <a:ext cx="1301750" cy="1238250"/>
            </a:xfrm>
            <a:custGeom>
              <a:avLst/>
              <a:gdLst>
                <a:gd name="T0" fmla="*/ 820 w 820"/>
                <a:gd name="T1" fmla="*/ 48 h 779"/>
                <a:gd name="T2" fmla="*/ 799 w 820"/>
                <a:gd name="T3" fmla="*/ 0 h 779"/>
                <a:gd name="T4" fmla="*/ 0 w 820"/>
                <a:gd name="T5" fmla="*/ 4 h 779"/>
                <a:gd name="T6" fmla="*/ 0 w 820"/>
                <a:gd name="T7" fmla="*/ 741 h 779"/>
                <a:gd name="T8" fmla="*/ 41 w 820"/>
                <a:gd name="T9" fmla="*/ 771 h 779"/>
                <a:gd name="T10" fmla="*/ 147 w 820"/>
                <a:gd name="T11" fmla="*/ 779 h 779"/>
                <a:gd name="T12" fmla="*/ 221 w 820"/>
                <a:gd name="T13" fmla="*/ 698 h 779"/>
                <a:gd name="T14" fmla="*/ 820 w 820"/>
                <a:gd name="T15" fmla="*/ 48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1" name="Freeform 59"/>
            <p:cNvSpPr/>
            <p:nvPr>
              <p:custDataLst>
                <p:tags r:id="rId14"/>
              </p:custDataLst>
            </p:nvPr>
          </p:nvSpPr>
          <p:spPr bwMode="auto">
            <a:xfrm>
              <a:off x="7951788" y="4360863"/>
              <a:ext cx="166688" cy="1212850"/>
            </a:xfrm>
            <a:custGeom>
              <a:avLst/>
              <a:gdLst>
                <a:gd name="T0" fmla="*/ 0 w 105"/>
                <a:gd name="T1" fmla="*/ 21 h 763"/>
                <a:gd name="T2" fmla="*/ 0 w 105"/>
                <a:gd name="T3" fmla="*/ 757 h 763"/>
                <a:gd name="T4" fmla="*/ 96 w 105"/>
                <a:gd name="T5" fmla="*/ 763 h 763"/>
                <a:gd name="T6" fmla="*/ 105 w 105"/>
                <a:gd name="T7" fmla="*/ 753 h 763"/>
                <a:gd name="T8" fmla="*/ 105 w 105"/>
                <a:gd name="T9" fmla="*/ 21 h 763"/>
                <a:gd name="T10" fmla="*/ 101 w 105"/>
                <a:gd name="T11" fmla="*/ 2 h 763"/>
                <a:gd name="T12" fmla="*/ 4 w 105"/>
                <a:gd name="T13" fmla="*/ 0 h 763"/>
                <a:gd name="T14" fmla="*/ 0 w 105"/>
                <a:gd name="T15" fmla="*/ 2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2" name="Freeform 60"/>
            <p:cNvSpPr/>
            <p:nvPr>
              <p:custDataLst>
                <p:tags r:id="rId15"/>
              </p:custDataLst>
            </p:nvPr>
          </p:nvSpPr>
          <p:spPr bwMode="auto">
            <a:xfrm>
              <a:off x="7951788" y="5489575"/>
              <a:ext cx="152400" cy="84137"/>
            </a:xfrm>
            <a:custGeom>
              <a:avLst/>
              <a:gdLst>
                <a:gd name="T0" fmla="*/ 96 w 96"/>
                <a:gd name="T1" fmla="*/ 53 h 53"/>
                <a:gd name="T2" fmla="*/ 96 w 96"/>
                <a:gd name="T3" fmla="*/ 53 h 53"/>
                <a:gd name="T4" fmla="*/ 96 w 96"/>
                <a:gd name="T5" fmla="*/ 53 h 53"/>
                <a:gd name="T6" fmla="*/ 43 w 96"/>
                <a:gd name="T7" fmla="*/ 0 h 53"/>
                <a:gd name="T8" fmla="*/ 0 w 96"/>
                <a:gd name="T9" fmla="*/ 47 h 53"/>
                <a:gd name="T10" fmla="*/ 0 w 96"/>
                <a:gd name="T11" fmla="*/ 47 h 53"/>
                <a:gd name="T12" fmla="*/ 96 w 96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3" name="Freeform 61"/>
            <p:cNvSpPr/>
            <p:nvPr>
              <p:custDataLst>
                <p:tags r:id="rId16"/>
              </p:custDataLst>
            </p:nvPr>
          </p:nvSpPr>
          <p:spPr bwMode="auto">
            <a:xfrm>
              <a:off x="7653338" y="4129088"/>
              <a:ext cx="776288" cy="1058862"/>
            </a:xfrm>
            <a:custGeom>
              <a:avLst/>
              <a:gdLst>
                <a:gd name="T0" fmla="*/ 137 w 489"/>
                <a:gd name="T1" fmla="*/ 3 h 667"/>
                <a:gd name="T2" fmla="*/ 483 w 489"/>
                <a:gd name="T3" fmla="*/ 0 h 667"/>
                <a:gd name="T4" fmla="*/ 489 w 489"/>
                <a:gd name="T5" fmla="*/ 662 h 667"/>
                <a:gd name="T6" fmla="*/ 3 w 489"/>
                <a:gd name="T7" fmla="*/ 667 h 667"/>
                <a:gd name="T8" fmla="*/ 0 w 489"/>
                <a:gd name="T9" fmla="*/ 140 h 667"/>
                <a:gd name="T10" fmla="*/ 137 w 489"/>
                <a:gd name="T11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4" name="Freeform 62"/>
            <p:cNvSpPr/>
            <p:nvPr>
              <p:custDataLst>
                <p:tags r:id="rId17"/>
              </p:custDataLst>
            </p:nvPr>
          </p:nvSpPr>
          <p:spPr bwMode="auto">
            <a:xfrm>
              <a:off x="7653338" y="4132263"/>
              <a:ext cx="223838" cy="219075"/>
            </a:xfrm>
            <a:custGeom>
              <a:avLst/>
              <a:gdLst>
                <a:gd name="T0" fmla="*/ 140 w 141"/>
                <a:gd name="T1" fmla="*/ 138 h 138"/>
                <a:gd name="T2" fmla="*/ 0 w 141"/>
                <a:gd name="T3" fmla="*/ 138 h 138"/>
                <a:gd name="T4" fmla="*/ 141 w 141"/>
                <a:gd name="T5" fmla="*/ 0 h 138"/>
                <a:gd name="T6" fmla="*/ 140 w 141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5" name="Freeform 63"/>
            <p:cNvSpPr/>
            <p:nvPr>
              <p:custDataLst>
                <p:tags r:id="rId18"/>
              </p:custDataLst>
            </p:nvPr>
          </p:nvSpPr>
          <p:spPr bwMode="auto">
            <a:xfrm>
              <a:off x="7653338" y="4351338"/>
              <a:ext cx="222250" cy="215900"/>
            </a:xfrm>
            <a:custGeom>
              <a:avLst/>
              <a:gdLst>
                <a:gd name="T0" fmla="*/ 0 w 140"/>
                <a:gd name="T1" fmla="*/ 136 h 136"/>
                <a:gd name="T2" fmla="*/ 140 w 140"/>
                <a:gd name="T3" fmla="*/ 0 h 136"/>
                <a:gd name="T4" fmla="*/ 0 w 140"/>
                <a:gd name="T5" fmla="*/ 0 h 136"/>
                <a:gd name="T6" fmla="*/ 0 w 140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6" name="Freeform 64"/>
            <p:cNvSpPr/>
            <p:nvPr>
              <p:custDataLst>
                <p:tags r:id="rId19"/>
              </p:custDataLst>
            </p:nvPr>
          </p:nvSpPr>
          <p:spPr bwMode="auto">
            <a:xfrm>
              <a:off x="7808913" y="4535488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7" name="Freeform 65"/>
            <p:cNvSpPr/>
            <p:nvPr>
              <p:custDataLst>
                <p:tags r:id="rId20"/>
              </p:custDataLst>
            </p:nvPr>
          </p:nvSpPr>
          <p:spPr bwMode="auto">
            <a:xfrm>
              <a:off x="7810500" y="4699000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8" name="Freeform 66"/>
            <p:cNvSpPr/>
            <p:nvPr>
              <p:custDataLst>
                <p:tags r:id="rId21"/>
              </p:custDataLst>
            </p:nvPr>
          </p:nvSpPr>
          <p:spPr bwMode="auto">
            <a:xfrm>
              <a:off x="7812088" y="4862513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9" name="Freeform 67"/>
            <p:cNvSpPr/>
            <p:nvPr>
              <p:custDataLst>
                <p:tags r:id="rId22"/>
              </p:custDataLst>
            </p:nvPr>
          </p:nvSpPr>
          <p:spPr bwMode="auto">
            <a:xfrm>
              <a:off x="8020050" y="4408488"/>
              <a:ext cx="1833563" cy="1165225"/>
            </a:xfrm>
            <a:custGeom>
              <a:avLst/>
              <a:gdLst>
                <a:gd name="T0" fmla="*/ 1107 w 1155"/>
                <a:gd name="T1" fmla="*/ 733 h 733"/>
                <a:gd name="T2" fmla="*/ 48 w 1155"/>
                <a:gd name="T3" fmla="*/ 733 h 733"/>
                <a:gd name="T4" fmla="*/ 0 w 1155"/>
                <a:gd name="T5" fmla="*/ 685 h 733"/>
                <a:gd name="T6" fmla="*/ 0 w 1155"/>
                <a:gd name="T7" fmla="*/ 48 h 733"/>
                <a:gd name="T8" fmla="*/ 48 w 1155"/>
                <a:gd name="T9" fmla="*/ 0 h 733"/>
                <a:gd name="T10" fmla="*/ 1107 w 1155"/>
                <a:gd name="T11" fmla="*/ 0 h 733"/>
                <a:gd name="T12" fmla="*/ 1155 w 1155"/>
                <a:gd name="T13" fmla="*/ 48 h 733"/>
                <a:gd name="T14" fmla="*/ 1155 w 1155"/>
                <a:gd name="T15" fmla="*/ 685 h 733"/>
                <a:gd name="T16" fmla="*/ 1107 w 1155"/>
                <a:gd name="T1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0" name="Rectangle 68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1" name="Rectangle 69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2" name="Freeform 70"/>
            <p:cNvSpPr>
              <a:spLocks noEditPoints="1"/>
            </p:cNvSpPr>
            <p:nvPr>
              <p:custDataLst>
                <p:tags r:id="rId25"/>
              </p:custDataLst>
            </p:nvPr>
          </p:nvSpPr>
          <p:spPr bwMode="auto">
            <a:xfrm>
              <a:off x="7370763" y="2262188"/>
              <a:ext cx="328613" cy="328612"/>
            </a:xfrm>
            <a:custGeom>
              <a:avLst/>
              <a:gdLst>
                <a:gd name="T0" fmla="*/ 207 w 207"/>
                <a:gd name="T1" fmla="*/ 182 h 207"/>
                <a:gd name="T2" fmla="*/ 179 w 207"/>
                <a:gd name="T3" fmla="*/ 154 h 207"/>
                <a:gd name="T4" fmla="*/ 59 w 207"/>
                <a:gd name="T5" fmla="*/ 149 h 207"/>
                <a:gd name="T6" fmla="*/ 53 w 207"/>
                <a:gd name="T7" fmla="*/ 28 h 207"/>
                <a:gd name="T8" fmla="*/ 26 w 207"/>
                <a:gd name="T9" fmla="*/ 1 h 207"/>
                <a:gd name="T10" fmla="*/ 1 w 207"/>
                <a:gd name="T11" fmla="*/ 26 h 207"/>
                <a:gd name="T12" fmla="*/ 7 w 207"/>
                <a:gd name="T13" fmla="*/ 172 h 207"/>
                <a:gd name="T14" fmla="*/ 35 w 207"/>
                <a:gd name="T15" fmla="*/ 201 h 207"/>
                <a:gd name="T16" fmla="*/ 181 w 207"/>
                <a:gd name="T17" fmla="*/ 207 h 207"/>
                <a:gd name="T18" fmla="*/ 207 w 207"/>
                <a:gd name="T19" fmla="*/ 182 h 207"/>
                <a:gd name="T20" fmla="*/ 207 w 207"/>
                <a:gd name="T21" fmla="*/ 182 h 207"/>
                <a:gd name="T22" fmla="*/ 207 w 207"/>
                <a:gd name="T23" fmla="*/ 18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3" name="Freeform 71"/>
            <p:cNvSpPr>
              <a:spLocks noEditPoints="1"/>
            </p:cNvSpPr>
            <p:nvPr>
              <p:custDataLst>
                <p:tags r:id="rId26"/>
              </p:custDataLst>
            </p:nvPr>
          </p:nvSpPr>
          <p:spPr bwMode="auto">
            <a:xfrm>
              <a:off x="6572250" y="2189163"/>
              <a:ext cx="1227138" cy="1225550"/>
            </a:xfrm>
            <a:custGeom>
              <a:avLst/>
              <a:gdLst>
                <a:gd name="T0" fmla="*/ 761 w 773"/>
                <a:gd name="T1" fmla="*/ 409 h 771"/>
                <a:gd name="T2" fmla="*/ 365 w 773"/>
                <a:gd name="T3" fmla="*/ 13 h 771"/>
                <a:gd name="T4" fmla="*/ 321 w 773"/>
                <a:gd name="T5" fmla="*/ 13 h 771"/>
                <a:gd name="T6" fmla="*/ 12 w 773"/>
                <a:gd name="T7" fmla="*/ 321 h 771"/>
                <a:gd name="T8" fmla="*/ 12 w 773"/>
                <a:gd name="T9" fmla="*/ 365 h 771"/>
                <a:gd name="T10" fmla="*/ 408 w 773"/>
                <a:gd name="T11" fmla="*/ 762 h 771"/>
                <a:gd name="T12" fmla="*/ 430 w 773"/>
                <a:gd name="T13" fmla="*/ 771 h 771"/>
                <a:gd name="T14" fmla="*/ 452 w 773"/>
                <a:gd name="T15" fmla="*/ 762 h 771"/>
                <a:gd name="T16" fmla="*/ 761 w 773"/>
                <a:gd name="T17" fmla="*/ 453 h 771"/>
                <a:gd name="T18" fmla="*/ 761 w 773"/>
                <a:gd name="T19" fmla="*/ 409 h 771"/>
                <a:gd name="T20" fmla="*/ 381 w 773"/>
                <a:gd name="T21" fmla="*/ 620 h 771"/>
                <a:gd name="T22" fmla="*/ 337 w 773"/>
                <a:gd name="T23" fmla="*/ 620 h 771"/>
                <a:gd name="T24" fmla="*/ 82 w 773"/>
                <a:gd name="T25" fmla="*/ 365 h 771"/>
                <a:gd name="T26" fmla="*/ 82 w 773"/>
                <a:gd name="T27" fmla="*/ 321 h 771"/>
                <a:gd name="T28" fmla="*/ 320 w 773"/>
                <a:gd name="T29" fmla="*/ 83 h 771"/>
                <a:gd name="T30" fmla="*/ 364 w 773"/>
                <a:gd name="T31" fmla="*/ 83 h 771"/>
                <a:gd name="T32" fmla="*/ 619 w 773"/>
                <a:gd name="T33" fmla="*/ 338 h 771"/>
                <a:gd name="T34" fmla="*/ 619 w 773"/>
                <a:gd name="T35" fmla="*/ 382 h 771"/>
                <a:gd name="T36" fmla="*/ 381 w 773"/>
                <a:gd name="T37" fmla="*/ 620 h 771"/>
                <a:gd name="T38" fmla="*/ 381 w 773"/>
                <a:gd name="T39" fmla="*/ 620 h 771"/>
                <a:gd name="T40" fmla="*/ 381 w 773"/>
                <a:gd name="T41" fmla="*/ 6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4" name="Freeform 72"/>
            <p:cNvSpPr>
              <a:spLocks noEditPoints="1"/>
            </p:cNvSpPr>
            <p:nvPr>
              <p:custDataLst>
                <p:tags r:id="rId27"/>
              </p:custDataLst>
            </p:nvPr>
          </p:nvSpPr>
          <p:spPr bwMode="auto">
            <a:xfrm>
              <a:off x="7604125" y="2832100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1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5" name="Freeform 73"/>
            <p:cNvSpPr>
              <a:spLocks noEditPoints="1"/>
            </p:cNvSpPr>
            <p:nvPr>
              <p:custDataLst>
                <p:tags r:id="rId28"/>
              </p:custDataLst>
            </p:nvPr>
          </p:nvSpPr>
          <p:spPr bwMode="auto">
            <a:xfrm>
              <a:off x="7491413" y="2944813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0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6" name="Freeform 74"/>
            <p:cNvSpPr>
              <a:spLocks noEditPoints="1"/>
            </p:cNvSpPr>
            <p:nvPr>
              <p:custDataLst>
                <p:tags r:id="rId29"/>
              </p:custDataLst>
            </p:nvPr>
          </p:nvSpPr>
          <p:spPr bwMode="auto">
            <a:xfrm>
              <a:off x="6961188" y="2590800"/>
              <a:ext cx="277813" cy="279400"/>
            </a:xfrm>
            <a:custGeom>
              <a:avLst/>
              <a:gdLst>
                <a:gd name="T0" fmla="*/ 13 w 175"/>
                <a:gd name="T1" fmla="*/ 106 h 175"/>
                <a:gd name="T2" fmla="*/ 105 w 175"/>
                <a:gd name="T3" fmla="*/ 13 h 175"/>
                <a:gd name="T4" fmla="*/ 145 w 175"/>
                <a:gd name="T5" fmla="*/ 23 h 175"/>
                <a:gd name="T6" fmla="*/ 171 w 175"/>
                <a:gd name="T7" fmla="*/ 141 h 175"/>
                <a:gd name="T8" fmla="*/ 142 w 175"/>
                <a:gd name="T9" fmla="*/ 171 h 175"/>
                <a:gd name="T10" fmla="*/ 23 w 175"/>
                <a:gd name="T11" fmla="*/ 146 h 175"/>
                <a:gd name="T12" fmla="*/ 13 w 175"/>
                <a:gd name="T13" fmla="*/ 106 h 175"/>
                <a:gd name="T14" fmla="*/ 13 w 175"/>
                <a:gd name="T15" fmla="*/ 106 h 175"/>
                <a:gd name="T16" fmla="*/ 13 w 175"/>
                <a:gd name="T17" fmla="*/ 10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7" name="Freeform 75"/>
            <p:cNvSpPr/>
            <p:nvPr>
              <p:custDataLst>
                <p:tags r:id="rId30"/>
              </p:custDataLst>
            </p:nvPr>
          </p:nvSpPr>
          <p:spPr bwMode="auto">
            <a:xfrm>
              <a:off x="8096250" y="1639888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8" name="Freeform 76"/>
            <p:cNvSpPr/>
            <p:nvPr>
              <p:custDataLst>
                <p:tags r:id="rId31"/>
              </p:custDataLst>
            </p:nvPr>
          </p:nvSpPr>
          <p:spPr bwMode="auto">
            <a:xfrm>
              <a:off x="8096250" y="1643063"/>
              <a:ext cx="174625" cy="171450"/>
            </a:xfrm>
            <a:custGeom>
              <a:avLst/>
              <a:gdLst>
                <a:gd name="T0" fmla="*/ 110 w 110"/>
                <a:gd name="T1" fmla="*/ 108 h 108"/>
                <a:gd name="T2" fmla="*/ 0 w 110"/>
                <a:gd name="T3" fmla="*/ 108 h 108"/>
                <a:gd name="T4" fmla="*/ 110 w 110"/>
                <a:gd name="T5" fmla="*/ 0 h 108"/>
                <a:gd name="T6" fmla="*/ 110 w 110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9" name="Freeform 77"/>
            <p:cNvSpPr/>
            <p:nvPr>
              <p:custDataLst>
                <p:tags r:id="rId32"/>
              </p:custDataLst>
            </p:nvPr>
          </p:nvSpPr>
          <p:spPr bwMode="auto">
            <a:xfrm>
              <a:off x="8096250" y="1814513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0" name="Freeform 78"/>
            <p:cNvSpPr/>
            <p:nvPr>
              <p:custDataLst>
                <p:tags r:id="rId33"/>
              </p:custDataLst>
            </p:nvPr>
          </p:nvSpPr>
          <p:spPr bwMode="auto">
            <a:xfrm>
              <a:off x="8218488" y="1957388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1" name="Freeform 79"/>
            <p:cNvSpPr/>
            <p:nvPr>
              <p:custDataLst>
                <p:tags r:id="rId34"/>
              </p:custDataLst>
            </p:nvPr>
          </p:nvSpPr>
          <p:spPr bwMode="auto">
            <a:xfrm>
              <a:off x="8220075" y="208597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2" name="Freeform 80"/>
            <p:cNvSpPr/>
            <p:nvPr>
              <p:custDataLst>
                <p:tags r:id="rId35"/>
              </p:custDataLst>
            </p:nvPr>
          </p:nvSpPr>
          <p:spPr bwMode="auto">
            <a:xfrm>
              <a:off x="8221663" y="221456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3" name="Rectangle 81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4" name="Freeform 82"/>
            <p:cNvSpPr/>
            <p:nvPr>
              <p:custDataLst>
                <p:tags r:id="rId37"/>
              </p:custDataLst>
            </p:nvPr>
          </p:nvSpPr>
          <p:spPr bwMode="auto">
            <a:xfrm>
              <a:off x="7902575" y="1495425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5" name="Freeform 83"/>
            <p:cNvSpPr/>
            <p:nvPr>
              <p:custDataLst>
                <p:tags r:id="rId38"/>
              </p:custDataLst>
            </p:nvPr>
          </p:nvSpPr>
          <p:spPr bwMode="auto">
            <a:xfrm>
              <a:off x="7902575" y="1498600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6" name="Freeform 84"/>
            <p:cNvSpPr/>
            <p:nvPr>
              <p:custDataLst>
                <p:tags r:id="rId39"/>
              </p:custDataLst>
            </p:nvPr>
          </p:nvSpPr>
          <p:spPr bwMode="auto">
            <a:xfrm>
              <a:off x="7902575" y="1670050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7" name="Freeform 85"/>
            <p:cNvSpPr/>
            <p:nvPr>
              <p:custDataLst>
                <p:tags r:id="rId40"/>
              </p:custDataLst>
            </p:nvPr>
          </p:nvSpPr>
          <p:spPr bwMode="auto">
            <a:xfrm>
              <a:off x="8024813" y="1812925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8" name="Freeform 86"/>
            <p:cNvSpPr/>
            <p:nvPr>
              <p:custDataLst>
                <p:tags r:id="rId41"/>
              </p:custDataLst>
            </p:nvPr>
          </p:nvSpPr>
          <p:spPr bwMode="auto">
            <a:xfrm>
              <a:off x="8026400" y="194151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9" name="Freeform 87"/>
            <p:cNvSpPr/>
            <p:nvPr>
              <p:custDataLst>
                <p:tags r:id="rId42"/>
              </p:custDataLst>
            </p:nvPr>
          </p:nvSpPr>
          <p:spPr bwMode="auto">
            <a:xfrm>
              <a:off x="8027988" y="2070100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0" name="Rectangle 88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1" name="Freeform 89"/>
            <p:cNvSpPr/>
            <p:nvPr>
              <p:custDataLst>
                <p:tags r:id="rId44"/>
              </p:custDataLst>
            </p:nvPr>
          </p:nvSpPr>
          <p:spPr bwMode="auto">
            <a:xfrm>
              <a:off x="7699375" y="1327150"/>
              <a:ext cx="608013" cy="828675"/>
            </a:xfrm>
            <a:custGeom>
              <a:avLst/>
              <a:gdLst>
                <a:gd name="T0" fmla="*/ 108 w 383"/>
                <a:gd name="T1" fmla="*/ 3 h 522"/>
                <a:gd name="T2" fmla="*/ 378 w 383"/>
                <a:gd name="T3" fmla="*/ 0 h 522"/>
                <a:gd name="T4" fmla="*/ 383 w 383"/>
                <a:gd name="T5" fmla="*/ 518 h 522"/>
                <a:gd name="T6" fmla="*/ 3 w 383"/>
                <a:gd name="T7" fmla="*/ 522 h 522"/>
                <a:gd name="T8" fmla="*/ 0 w 383"/>
                <a:gd name="T9" fmla="*/ 110 h 522"/>
                <a:gd name="T10" fmla="*/ 108 w 383"/>
                <a:gd name="T11" fmla="*/ 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2" name="Freeform 90"/>
            <p:cNvSpPr/>
            <p:nvPr>
              <p:custDataLst>
                <p:tags r:id="rId45"/>
              </p:custDataLst>
            </p:nvPr>
          </p:nvSpPr>
          <p:spPr bwMode="auto">
            <a:xfrm>
              <a:off x="7699375" y="1330325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3" name="Freeform 91"/>
            <p:cNvSpPr/>
            <p:nvPr>
              <p:custDataLst>
                <p:tags r:id="rId46"/>
              </p:custDataLst>
            </p:nvPr>
          </p:nvSpPr>
          <p:spPr bwMode="auto">
            <a:xfrm>
              <a:off x="7699375" y="1501775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4" name="Freeform 92"/>
            <p:cNvSpPr/>
            <p:nvPr>
              <p:custDataLst>
                <p:tags r:id="rId47"/>
              </p:custDataLst>
            </p:nvPr>
          </p:nvSpPr>
          <p:spPr bwMode="auto">
            <a:xfrm>
              <a:off x="7821613" y="1646238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1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5" name="Freeform 93"/>
            <p:cNvSpPr/>
            <p:nvPr>
              <p:custDataLst>
                <p:tags r:id="rId48"/>
              </p:custDataLst>
            </p:nvPr>
          </p:nvSpPr>
          <p:spPr bwMode="auto">
            <a:xfrm>
              <a:off x="7823200" y="177482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6" name="Freeform 94"/>
            <p:cNvSpPr/>
            <p:nvPr>
              <p:custDataLst>
                <p:tags r:id="rId49"/>
              </p:custDataLst>
            </p:nvPr>
          </p:nvSpPr>
          <p:spPr bwMode="auto">
            <a:xfrm>
              <a:off x="7824788" y="1901825"/>
              <a:ext cx="357188" cy="65087"/>
            </a:xfrm>
            <a:custGeom>
              <a:avLst/>
              <a:gdLst>
                <a:gd name="T0" fmla="*/ 225 w 225"/>
                <a:gd name="T1" fmla="*/ 38 h 41"/>
                <a:gd name="T2" fmla="*/ 0 w 225"/>
                <a:gd name="T3" fmla="*/ 41 h 41"/>
                <a:gd name="T4" fmla="*/ 0 w 225"/>
                <a:gd name="T5" fmla="*/ 2 h 41"/>
                <a:gd name="T6" fmla="*/ 225 w 225"/>
                <a:gd name="T7" fmla="*/ 0 h 41"/>
                <a:gd name="T8" fmla="*/ 225 w 225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7" name="Freeform 95"/>
            <p:cNvSpPr/>
            <p:nvPr>
              <p:custDataLst>
                <p:tags r:id="rId50"/>
              </p:custDataLst>
            </p:nvPr>
          </p:nvSpPr>
          <p:spPr bwMode="auto">
            <a:xfrm>
              <a:off x="7621588" y="3222625"/>
              <a:ext cx="1214438" cy="839787"/>
            </a:xfrm>
            <a:custGeom>
              <a:avLst/>
              <a:gdLst>
                <a:gd name="T0" fmla="*/ 733 w 765"/>
                <a:gd name="T1" fmla="*/ 529 h 529"/>
                <a:gd name="T2" fmla="*/ 32 w 765"/>
                <a:gd name="T3" fmla="*/ 529 h 529"/>
                <a:gd name="T4" fmla="*/ 0 w 765"/>
                <a:gd name="T5" fmla="*/ 497 h 529"/>
                <a:gd name="T6" fmla="*/ 0 w 765"/>
                <a:gd name="T7" fmla="*/ 31 h 529"/>
                <a:gd name="T8" fmla="*/ 32 w 765"/>
                <a:gd name="T9" fmla="*/ 0 h 529"/>
                <a:gd name="T10" fmla="*/ 733 w 765"/>
                <a:gd name="T11" fmla="*/ 0 h 529"/>
                <a:gd name="T12" fmla="*/ 765 w 765"/>
                <a:gd name="T13" fmla="*/ 31 h 529"/>
                <a:gd name="T14" fmla="*/ 765 w 765"/>
                <a:gd name="T15" fmla="*/ 497 h 529"/>
                <a:gd name="T16" fmla="*/ 733 w 765"/>
                <a:gd name="T1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" name="Rectangle 96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" name="Rectangle 97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0" name="Freeform 98"/>
            <p:cNvSpPr/>
            <p:nvPr>
              <p:custDataLst>
                <p:tags r:id="rId53"/>
              </p:custDataLst>
            </p:nvPr>
          </p:nvSpPr>
          <p:spPr bwMode="auto">
            <a:xfrm>
              <a:off x="7999413" y="3492500"/>
              <a:ext cx="458788" cy="296862"/>
            </a:xfrm>
            <a:custGeom>
              <a:avLst/>
              <a:gdLst>
                <a:gd name="T0" fmla="*/ 241 w 289"/>
                <a:gd name="T1" fmla="*/ 187 h 187"/>
                <a:gd name="T2" fmla="*/ 48 w 289"/>
                <a:gd name="T3" fmla="*/ 187 h 187"/>
                <a:gd name="T4" fmla="*/ 0 w 289"/>
                <a:gd name="T5" fmla="*/ 139 h 187"/>
                <a:gd name="T6" fmla="*/ 0 w 289"/>
                <a:gd name="T7" fmla="*/ 48 h 187"/>
                <a:gd name="T8" fmla="*/ 48 w 289"/>
                <a:gd name="T9" fmla="*/ 0 h 187"/>
                <a:gd name="T10" fmla="*/ 241 w 289"/>
                <a:gd name="T11" fmla="*/ 0 h 187"/>
                <a:gd name="T12" fmla="*/ 289 w 289"/>
                <a:gd name="T13" fmla="*/ 48 h 187"/>
                <a:gd name="T14" fmla="*/ 289 w 289"/>
                <a:gd name="T15" fmla="*/ 139 h 187"/>
                <a:gd name="T16" fmla="*/ 241 w 289"/>
                <a:gd name="T1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1" name="Freeform 99"/>
            <p:cNvSpPr/>
            <p:nvPr>
              <p:custDataLst>
                <p:tags r:id="rId54"/>
              </p:custDataLst>
            </p:nvPr>
          </p:nvSpPr>
          <p:spPr bwMode="auto">
            <a:xfrm>
              <a:off x="8153400" y="3563938"/>
              <a:ext cx="150813" cy="153987"/>
            </a:xfrm>
            <a:custGeom>
              <a:avLst/>
              <a:gdLst>
                <a:gd name="T0" fmla="*/ 0 w 95"/>
                <a:gd name="T1" fmla="*/ 0 h 97"/>
                <a:gd name="T2" fmla="*/ 0 w 95"/>
                <a:gd name="T3" fmla="*/ 97 h 97"/>
                <a:gd name="T4" fmla="*/ 95 w 95"/>
                <a:gd name="T5" fmla="*/ 48 h 97"/>
                <a:gd name="T6" fmla="*/ 0 w 9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2" name="Freeform 100"/>
            <p:cNvSpPr/>
            <p:nvPr>
              <p:custDataLst>
                <p:tags r:id="rId55"/>
              </p:custDataLst>
            </p:nvPr>
          </p:nvSpPr>
          <p:spPr bwMode="auto">
            <a:xfrm>
              <a:off x="7804150" y="3903663"/>
              <a:ext cx="882650" cy="38100"/>
            </a:xfrm>
            <a:custGeom>
              <a:avLst/>
              <a:gdLst>
                <a:gd name="T0" fmla="*/ 545 w 556"/>
                <a:gd name="T1" fmla="*/ 24 h 24"/>
                <a:gd name="T2" fmla="*/ 11 w 556"/>
                <a:gd name="T3" fmla="*/ 24 h 24"/>
                <a:gd name="T4" fmla="*/ 0 w 556"/>
                <a:gd name="T5" fmla="*/ 13 h 24"/>
                <a:gd name="T6" fmla="*/ 0 w 556"/>
                <a:gd name="T7" fmla="*/ 11 h 24"/>
                <a:gd name="T8" fmla="*/ 11 w 556"/>
                <a:gd name="T9" fmla="*/ 0 h 24"/>
                <a:gd name="T10" fmla="*/ 545 w 556"/>
                <a:gd name="T11" fmla="*/ 0 h 24"/>
                <a:gd name="T12" fmla="*/ 556 w 556"/>
                <a:gd name="T13" fmla="*/ 11 h 24"/>
                <a:gd name="T14" fmla="*/ 556 w 556"/>
                <a:gd name="T15" fmla="*/ 13 h 24"/>
                <a:gd name="T16" fmla="*/ 545 w 55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3" name="Oval 101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4" name="Oval 102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5" name="Freeform 103"/>
            <p:cNvSpPr/>
            <p:nvPr>
              <p:custDataLst>
                <p:tags r:id="rId58"/>
              </p:custDataLst>
            </p:nvPr>
          </p:nvSpPr>
          <p:spPr bwMode="auto">
            <a:xfrm>
              <a:off x="8534400" y="2755900"/>
              <a:ext cx="944563" cy="695325"/>
            </a:xfrm>
            <a:custGeom>
              <a:avLst/>
              <a:gdLst>
                <a:gd name="T0" fmla="*/ 564 w 595"/>
                <a:gd name="T1" fmla="*/ 438 h 438"/>
                <a:gd name="T2" fmla="*/ 32 w 595"/>
                <a:gd name="T3" fmla="*/ 438 h 438"/>
                <a:gd name="T4" fmla="*/ 0 w 595"/>
                <a:gd name="T5" fmla="*/ 406 h 438"/>
                <a:gd name="T6" fmla="*/ 0 w 595"/>
                <a:gd name="T7" fmla="*/ 32 h 438"/>
                <a:gd name="T8" fmla="*/ 32 w 595"/>
                <a:gd name="T9" fmla="*/ 0 h 438"/>
                <a:gd name="T10" fmla="*/ 564 w 595"/>
                <a:gd name="T11" fmla="*/ 0 h 438"/>
                <a:gd name="T12" fmla="*/ 595 w 595"/>
                <a:gd name="T13" fmla="*/ 32 h 438"/>
                <a:gd name="T14" fmla="*/ 595 w 595"/>
                <a:gd name="T15" fmla="*/ 406 h 438"/>
                <a:gd name="T16" fmla="*/ 564 w 595"/>
                <a:gd name="T1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6" name="Rectangle 104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7" name="Rectangle 105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8" name="Rectangle 106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9" name="Rectangle 107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0" name="Rectangle 108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1" name="Rectangle 109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2" name="Rectangle 110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3" name="Freeform 111"/>
            <p:cNvSpPr>
              <a:spLocks noEditPoints="1"/>
            </p:cNvSpPr>
            <p:nvPr>
              <p:custDataLst>
                <p:tags r:id="rId66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4" name="Freeform 112"/>
            <p:cNvSpPr>
              <a:spLocks noEditPoints="1"/>
            </p:cNvSpPr>
            <p:nvPr>
              <p:custDataLst>
                <p:tags r:id="rId67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5" name="Freeform 113"/>
            <p:cNvSpPr>
              <a:spLocks noEditPoints="1"/>
            </p:cNvSpPr>
            <p:nvPr>
              <p:custDataLst>
                <p:tags r:id="rId68"/>
              </p:custDataLst>
            </p:nvPr>
          </p:nvSpPr>
          <p:spPr bwMode="auto">
            <a:xfrm>
              <a:off x="6834188" y="3846513"/>
              <a:ext cx="528638" cy="528637"/>
            </a:xfrm>
            <a:custGeom>
              <a:avLst/>
              <a:gdLst>
                <a:gd name="T0" fmla="*/ 274 w 333"/>
                <a:gd name="T1" fmla="*/ 59 h 333"/>
                <a:gd name="T2" fmla="*/ 59 w 333"/>
                <a:gd name="T3" fmla="*/ 59 h 333"/>
                <a:gd name="T4" fmla="*/ 59 w 333"/>
                <a:gd name="T5" fmla="*/ 273 h 333"/>
                <a:gd name="T6" fmla="*/ 274 w 333"/>
                <a:gd name="T7" fmla="*/ 273 h 333"/>
                <a:gd name="T8" fmla="*/ 274 w 333"/>
                <a:gd name="T9" fmla="*/ 59 h 333"/>
                <a:gd name="T10" fmla="*/ 274 w 333"/>
                <a:gd name="T11" fmla="*/ 59 h 333"/>
                <a:gd name="T12" fmla="*/ 274 w 333"/>
                <a:gd name="T13" fmla="*/ 5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6" name="Freeform 114"/>
            <p:cNvSpPr>
              <a:spLocks noEditPoints="1"/>
            </p:cNvSpPr>
            <p:nvPr>
              <p:custDataLst>
                <p:tags r:id="rId69"/>
              </p:custDataLst>
            </p:nvPr>
          </p:nvSpPr>
          <p:spPr bwMode="auto">
            <a:xfrm>
              <a:off x="6851650" y="3863975"/>
              <a:ext cx="434975" cy="434975"/>
            </a:xfrm>
            <a:custGeom>
              <a:avLst/>
              <a:gdLst>
                <a:gd name="T0" fmla="*/ 86 w 274"/>
                <a:gd name="T1" fmla="*/ 86 h 274"/>
                <a:gd name="T2" fmla="*/ 274 w 274"/>
                <a:gd name="T3" fmla="*/ 72 h 274"/>
                <a:gd name="T4" fmla="*/ 260 w 274"/>
                <a:gd name="T5" fmla="*/ 56 h 274"/>
                <a:gd name="T6" fmla="*/ 56 w 274"/>
                <a:gd name="T7" fmla="*/ 56 h 274"/>
                <a:gd name="T8" fmla="*/ 56 w 274"/>
                <a:gd name="T9" fmla="*/ 260 h 274"/>
                <a:gd name="T10" fmla="*/ 72 w 274"/>
                <a:gd name="T11" fmla="*/ 274 h 274"/>
                <a:gd name="T12" fmla="*/ 86 w 274"/>
                <a:gd name="T13" fmla="*/ 86 h 274"/>
                <a:gd name="T14" fmla="*/ 86 w 274"/>
                <a:gd name="T15" fmla="*/ 86 h 274"/>
                <a:gd name="T16" fmla="*/ 86 w 274"/>
                <a:gd name="T17" fmla="*/ 8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7" name="Freeform 115"/>
            <p:cNvSpPr>
              <a:spLocks noEditPoints="1"/>
            </p:cNvSpPr>
            <p:nvPr>
              <p:custDataLst>
                <p:tags r:id="rId70"/>
              </p:custDataLst>
            </p:nvPr>
          </p:nvSpPr>
          <p:spPr bwMode="auto">
            <a:xfrm>
              <a:off x="7100888" y="4111625"/>
              <a:ext cx="204788" cy="206375"/>
            </a:xfrm>
            <a:custGeom>
              <a:avLst/>
              <a:gdLst>
                <a:gd name="T0" fmla="*/ 114 w 129"/>
                <a:gd name="T1" fmla="*/ 15 h 130"/>
                <a:gd name="T2" fmla="*/ 38 w 129"/>
                <a:gd name="T3" fmla="*/ 39 h 130"/>
                <a:gd name="T4" fmla="*/ 14 w 129"/>
                <a:gd name="T5" fmla="*/ 115 h 130"/>
                <a:gd name="T6" fmla="*/ 90 w 129"/>
                <a:gd name="T7" fmla="*/ 91 h 130"/>
                <a:gd name="T8" fmla="*/ 114 w 129"/>
                <a:gd name="T9" fmla="*/ 15 h 130"/>
                <a:gd name="T10" fmla="*/ 114 w 129"/>
                <a:gd name="T11" fmla="*/ 15 h 130"/>
                <a:gd name="T12" fmla="*/ 114 w 129"/>
                <a:gd name="T1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8" name="Freeform 116"/>
            <p:cNvSpPr>
              <a:spLocks noEditPoints="1"/>
            </p:cNvSpPr>
            <p:nvPr>
              <p:custDataLst>
                <p:tags r:id="rId71"/>
              </p:custDataLst>
            </p:nvPr>
          </p:nvSpPr>
          <p:spPr bwMode="auto">
            <a:xfrm>
              <a:off x="6351588" y="4056063"/>
              <a:ext cx="379413" cy="107950"/>
            </a:xfrm>
            <a:custGeom>
              <a:avLst/>
              <a:gdLst>
                <a:gd name="T0" fmla="*/ 86 w 239"/>
                <a:gd name="T1" fmla="*/ 68 h 68"/>
                <a:gd name="T2" fmla="*/ 0 w 239"/>
                <a:gd name="T3" fmla="*/ 34 h 68"/>
                <a:gd name="T4" fmla="*/ 86 w 239"/>
                <a:gd name="T5" fmla="*/ 0 h 68"/>
                <a:gd name="T6" fmla="*/ 239 w 239"/>
                <a:gd name="T7" fmla="*/ 34 h 68"/>
                <a:gd name="T8" fmla="*/ 86 w 239"/>
                <a:gd name="T9" fmla="*/ 68 h 68"/>
                <a:gd name="T10" fmla="*/ 86 w 239"/>
                <a:gd name="T11" fmla="*/ 68 h 68"/>
                <a:gd name="T12" fmla="*/ 86 w 239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9" name="Freeform 117"/>
            <p:cNvSpPr>
              <a:spLocks noEditPoints="1"/>
            </p:cNvSpPr>
            <p:nvPr>
              <p:custDataLst>
                <p:tags r:id="rId72"/>
              </p:custDataLst>
            </p:nvPr>
          </p:nvSpPr>
          <p:spPr bwMode="auto">
            <a:xfrm>
              <a:off x="6761163" y="3773488"/>
              <a:ext cx="674688" cy="674687"/>
            </a:xfrm>
            <a:custGeom>
              <a:avLst/>
              <a:gdLst>
                <a:gd name="T0" fmla="*/ 425 w 425"/>
                <a:gd name="T1" fmla="*/ 212 h 425"/>
                <a:gd name="T2" fmla="*/ 212 w 425"/>
                <a:gd name="T3" fmla="*/ 0 h 425"/>
                <a:gd name="T4" fmla="*/ 0 w 425"/>
                <a:gd name="T5" fmla="*/ 212 h 425"/>
                <a:gd name="T6" fmla="*/ 212 w 425"/>
                <a:gd name="T7" fmla="*/ 425 h 425"/>
                <a:gd name="T8" fmla="*/ 425 w 425"/>
                <a:gd name="T9" fmla="*/ 212 h 425"/>
                <a:gd name="T10" fmla="*/ 49 w 425"/>
                <a:gd name="T11" fmla="*/ 212 h 425"/>
                <a:gd name="T12" fmla="*/ 212 w 425"/>
                <a:gd name="T13" fmla="*/ 49 h 425"/>
                <a:gd name="T14" fmla="*/ 376 w 425"/>
                <a:gd name="T15" fmla="*/ 212 h 425"/>
                <a:gd name="T16" fmla="*/ 212 w 425"/>
                <a:gd name="T17" fmla="*/ 376 h 425"/>
                <a:gd name="T18" fmla="*/ 49 w 425"/>
                <a:gd name="T19" fmla="*/ 212 h 425"/>
                <a:gd name="T20" fmla="*/ 49 w 425"/>
                <a:gd name="T21" fmla="*/ 212 h 425"/>
                <a:gd name="T22" fmla="*/ 49 w 425"/>
                <a:gd name="T23" fmla="*/ 21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0" name="Freeform 118"/>
            <p:cNvSpPr>
              <a:spLocks noEditPoints="1"/>
            </p:cNvSpPr>
            <p:nvPr>
              <p:custDataLst>
                <p:tags r:id="rId73"/>
              </p:custDataLst>
            </p:nvPr>
          </p:nvSpPr>
          <p:spPr bwMode="auto">
            <a:xfrm>
              <a:off x="6769100" y="3781425"/>
              <a:ext cx="612775" cy="612775"/>
            </a:xfrm>
            <a:custGeom>
              <a:avLst/>
              <a:gdLst>
                <a:gd name="T0" fmla="*/ 223 w 386"/>
                <a:gd name="T1" fmla="*/ 386 h 386"/>
                <a:gd name="T2" fmla="*/ 386 w 386"/>
                <a:gd name="T3" fmla="*/ 223 h 386"/>
                <a:gd name="T4" fmla="*/ 333 w 386"/>
                <a:gd name="T5" fmla="*/ 102 h 386"/>
                <a:gd name="T6" fmla="*/ 376 w 386"/>
                <a:gd name="T7" fmla="*/ 212 h 386"/>
                <a:gd name="T8" fmla="*/ 213 w 386"/>
                <a:gd name="T9" fmla="*/ 376 h 386"/>
                <a:gd name="T10" fmla="*/ 102 w 386"/>
                <a:gd name="T11" fmla="*/ 333 h 386"/>
                <a:gd name="T12" fmla="*/ 223 w 386"/>
                <a:gd name="T13" fmla="*/ 386 h 386"/>
                <a:gd name="T14" fmla="*/ 10 w 386"/>
                <a:gd name="T15" fmla="*/ 223 h 386"/>
                <a:gd name="T16" fmla="*/ 223 w 386"/>
                <a:gd name="T17" fmla="*/ 10 h 386"/>
                <a:gd name="T18" fmla="*/ 368 w 386"/>
                <a:gd name="T19" fmla="*/ 67 h 386"/>
                <a:gd name="T20" fmla="*/ 213 w 386"/>
                <a:gd name="T21" fmla="*/ 0 h 386"/>
                <a:gd name="T22" fmla="*/ 0 w 386"/>
                <a:gd name="T23" fmla="*/ 212 h 386"/>
                <a:gd name="T24" fmla="*/ 68 w 386"/>
                <a:gd name="T25" fmla="*/ 368 h 386"/>
                <a:gd name="T26" fmla="*/ 10 w 386"/>
                <a:gd name="T27" fmla="*/ 223 h 386"/>
                <a:gd name="T28" fmla="*/ 10 w 386"/>
                <a:gd name="T29" fmla="*/ 223 h 386"/>
                <a:gd name="T30" fmla="*/ 10 w 386"/>
                <a:gd name="T31" fmla="*/ 22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1" name="Freeform 119"/>
            <p:cNvSpPr/>
            <p:nvPr>
              <p:custDataLst>
                <p:tags r:id="rId74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178 w 377"/>
                <a:gd name="T1" fmla="*/ 34 h 328"/>
                <a:gd name="T2" fmla="*/ 155 w 377"/>
                <a:gd name="T3" fmla="*/ 11 h 328"/>
                <a:gd name="T4" fmla="*/ 130 w 377"/>
                <a:gd name="T5" fmla="*/ 0 h 328"/>
                <a:gd name="T6" fmla="*/ 34 w 377"/>
                <a:gd name="T7" fmla="*/ 0 h 328"/>
                <a:gd name="T8" fmla="*/ 0 w 377"/>
                <a:gd name="T9" fmla="*/ 35 h 328"/>
                <a:gd name="T10" fmla="*/ 0 w 377"/>
                <a:gd name="T11" fmla="*/ 293 h 328"/>
                <a:gd name="T12" fmla="*/ 34 w 377"/>
                <a:gd name="T13" fmla="*/ 328 h 328"/>
                <a:gd name="T14" fmla="*/ 342 w 377"/>
                <a:gd name="T15" fmla="*/ 328 h 328"/>
                <a:gd name="T16" fmla="*/ 377 w 377"/>
                <a:gd name="T17" fmla="*/ 293 h 328"/>
                <a:gd name="T18" fmla="*/ 377 w 377"/>
                <a:gd name="T19" fmla="*/ 80 h 328"/>
                <a:gd name="T20" fmla="*/ 342 w 377"/>
                <a:gd name="T21" fmla="*/ 45 h 328"/>
                <a:gd name="T22" fmla="*/ 203 w 377"/>
                <a:gd name="T23" fmla="*/ 45 h 328"/>
                <a:gd name="T24" fmla="*/ 178 w 377"/>
                <a:gd name="T25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2" name="Line 120"/>
            <p:cNvSpPr>
              <a:spLocks noChangeShapeType="1"/>
            </p:cNvSpPr>
            <p:nvPr>
              <p:custDataLst>
                <p:tags r:id="rId75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3" name="Line 121"/>
            <p:cNvSpPr>
              <a:spLocks noChangeShapeType="1"/>
            </p:cNvSpPr>
            <p:nvPr>
              <p:custDataLst>
                <p:tags r:id="rId76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4" name="Freeform 122"/>
            <p:cNvSpPr>
              <a:spLocks noEditPoints="1"/>
            </p:cNvSpPr>
            <p:nvPr>
              <p:custDataLst>
                <p:tags r:id="rId77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38 w 377"/>
                <a:gd name="T1" fmla="*/ 0 h 328"/>
                <a:gd name="T2" fmla="*/ 34 w 377"/>
                <a:gd name="T3" fmla="*/ 0 h 328"/>
                <a:gd name="T4" fmla="*/ 0 w 377"/>
                <a:gd name="T5" fmla="*/ 35 h 328"/>
                <a:gd name="T6" fmla="*/ 0 w 377"/>
                <a:gd name="T7" fmla="*/ 42 h 328"/>
                <a:gd name="T8" fmla="*/ 38 w 377"/>
                <a:gd name="T9" fmla="*/ 0 h 328"/>
                <a:gd name="T10" fmla="*/ 377 w 377"/>
                <a:gd name="T11" fmla="*/ 80 h 328"/>
                <a:gd name="T12" fmla="*/ 347 w 377"/>
                <a:gd name="T13" fmla="*/ 45 h 328"/>
                <a:gd name="T14" fmla="*/ 377 w 377"/>
                <a:gd name="T15" fmla="*/ 114 h 328"/>
                <a:gd name="T16" fmla="*/ 377 w 377"/>
                <a:gd name="T17" fmla="*/ 80 h 328"/>
                <a:gd name="T18" fmla="*/ 377 w 377"/>
                <a:gd name="T19" fmla="*/ 293 h 328"/>
                <a:gd name="T20" fmla="*/ 377 w 377"/>
                <a:gd name="T21" fmla="*/ 208 h 328"/>
                <a:gd name="T22" fmla="*/ 300 w 377"/>
                <a:gd name="T23" fmla="*/ 328 h 328"/>
                <a:gd name="T24" fmla="*/ 342 w 377"/>
                <a:gd name="T25" fmla="*/ 328 h 328"/>
                <a:gd name="T26" fmla="*/ 377 w 377"/>
                <a:gd name="T27" fmla="*/ 293 h 328"/>
                <a:gd name="T28" fmla="*/ 0 w 377"/>
                <a:gd name="T29" fmla="*/ 281 h 328"/>
                <a:gd name="T30" fmla="*/ 0 w 377"/>
                <a:gd name="T31" fmla="*/ 293 h 328"/>
                <a:gd name="T32" fmla="*/ 34 w 377"/>
                <a:gd name="T33" fmla="*/ 328 h 328"/>
                <a:gd name="T34" fmla="*/ 45 w 377"/>
                <a:gd name="T35" fmla="*/ 328 h 328"/>
                <a:gd name="T36" fmla="*/ 0 w 377"/>
                <a:gd name="T37" fmla="*/ 281 h 328"/>
                <a:gd name="T38" fmla="*/ 0 w 377"/>
                <a:gd name="T39" fmla="*/ 281 h 328"/>
                <a:gd name="T40" fmla="*/ 0 w 377"/>
                <a:gd name="T41" fmla="*/ 28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5" name="Freeform 123"/>
            <p:cNvSpPr>
              <a:spLocks noEditPoints="1"/>
            </p:cNvSpPr>
            <p:nvPr>
              <p:custDataLst>
                <p:tags r:id="rId78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64 w 377"/>
                <a:gd name="T1" fmla="*/ 0 h 328"/>
                <a:gd name="T2" fmla="*/ 38 w 377"/>
                <a:gd name="T3" fmla="*/ 0 h 328"/>
                <a:gd name="T4" fmla="*/ 0 w 377"/>
                <a:gd name="T5" fmla="*/ 42 h 328"/>
                <a:gd name="T6" fmla="*/ 0 w 377"/>
                <a:gd name="T7" fmla="*/ 73 h 328"/>
                <a:gd name="T8" fmla="*/ 64 w 377"/>
                <a:gd name="T9" fmla="*/ 0 h 328"/>
                <a:gd name="T10" fmla="*/ 0 w 377"/>
                <a:gd name="T11" fmla="*/ 229 h 328"/>
                <a:gd name="T12" fmla="*/ 0 w 377"/>
                <a:gd name="T13" fmla="*/ 281 h 328"/>
                <a:gd name="T14" fmla="*/ 45 w 377"/>
                <a:gd name="T15" fmla="*/ 328 h 328"/>
                <a:gd name="T16" fmla="*/ 123 w 377"/>
                <a:gd name="T17" fmla="*/ 328 h 328"/>
                <a:gd name="T18" fmla="*/ 0 w 377"/>
                <a:gd name="T19" fmla="*/ 229 h 328"/>
                <a:gd name="T20" fmla="*/ 377 w 377"/>
                <a:gd name="T21" fmla="*/ 208 h 328"/>
                <a:gd name="T22" fmla="*/ 377 w 377"/>
                <a:gd name="T23" fmla="*/ 114 h 328"/>
                <a:gd name="T24" fmla="*/ 347 w 377"/>
                <a:gd name="T25" fmla="*/ 45 h 328"/>
                <a:gd name="T26" fmla="*/ 342 w 377"/>
                <a:gd name="T27" fmla="*/ 45 h 328"/>
                <a:gd name="T28" fmla="*/ 310 w 377"/>
                <a:gd name="T29" fmla="*/ 45 h 328"/>
                <a:gd name="T30" fmla="*/ 345 w 377"/>
                <a:gd name="T31" fmla="*/ 151 h 328"/>
                <a:gd name="T32" fmla="*/ 204 w 377"/>
                <a:gd name="T33" fmla="*/ 328 h 328"/>
                <a:gd name="T34" fmla="*/ 300 w 377"/>
                <a:gd name="T35" fmla="*/ 328 h 328"/>
                <a:gd name="T36" fmla="*/ 377 w 377"/>
                <a:gd name="T37" fmla="*/ 208 h 328"/>
                <a:gd name="T38" fmla="*/ 377 w 377"/>
                <a:gd name="T39" fmla="*/ 208 h 328"/>
                <a:gd name="T40" fmla="*/ 377 w 377"/>
                <a:gd name="T41" fmla="*/ 20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6" name="Freeform 124"/>
            <p:cNvSpPr>
              <a:spLocks noEditPoints="1"/>
            </p:cNvSpPr>
            <p:nvPr>
              <p:custDataLst>
                <p:tags r:id="rId79"/>
              </p:custDataLst>
            </p:nvPr>
          </p:nvSpPr>
          <p:spPr bwMode="auto">
            <a:xfrm>
              <a:off x="6119813" y="1795463"/>
              <a:ext cx="547688" cy="520700"/>
            </a:xfrm>
            <a:custGeom>
              <a:avLst/>
              <a:gdLst>
                <a:gd name="T0" fmla="*/ 345 w 345"/>
                <a:gd name="T1" fmla="*/ 151 h 328"/>
                <a:gd name="T2" fmla="*/ 310 w 345"/>
                <a:gd name="T3" fmla="*/ 45 h 328"/>
                <a:gd name="T4" fmla="*/ 272 w 345"/>
                <a:gd name="T5" fmla="*/ 45 h 328"/>
                <a:gd name="T6" fmla="*/ 307 w 345"/>
                <a:gd name="T7" fmla="*/ 141 h 328"/>
                <a:gd name="T8" fmla="*/ 154 w 345"/>
                <a:gd name="T9" fmla="*/ 294 h 328"/>
                <a:gd name="T10" fmla="*/ 2 w 345"/>
                <a:gd name="T11" fmla="*/ 141 h 328"/>
                <a:gd name="T12" fmla="*/ 98 w 345"/>
                <a:gd name="T13" fmla="*/ 0 h 328"/>
                <a:gd name="T14" fmla="*/ 64 w 345"/>
                <a:gd name="T15" fmla="*/ 0 h 328"/>
                <a:gd name="T16" fmla="*/ 0 w 345"/>
                <a:gd name="T17" fmla="*/ 73 h 328"/>
                <a:gd name="T18" fmla="*/ 0 w 345"/>
                <a:gd name="T19" fmla="*/ 229 h 328"/>
                <a:gd name="T20" fmla="*/ 123 w 345"/>
                <a:gd name="T21" fmla="*/ 328 h 328"/>
                <a:gd name="T22" fmla="*/ 204 w 345"/>
                <a:gd name="T23" fmla="*/ 328 h 328"/>
                <a:gd name="T24" fmla="*/ 345 w 345"/>
                <a:gd name="T25" fmla="*/ 151 h 328"/>
                <a:gd name="T26" fmla="*/ 345 w 345"/>
                <a:gd name="T27" fmla="*/ 151 h 328"/>
                <a:gd name="T28" fmla="*/ 345 w 345"/>
                <a:gd name="T29" fmla="*/ 15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7" name="Freeform 125"/>
            <p:cNvSpPr>
              <a:spLocks noEditPoints="1"/>
            </p:cNvSpPr>
            <p:nvPr>
              <p:custDataLst>
                <p:tags r:id="rId80"/>
              </p:custDataLst>
            </p:nvPr>
          </p:nvSpPr>
          <p:spPr bwMode="auto">
            <a:xfrm>
              <a:off x="6122988" y="1795463"/>
              <a:ext cx="484188" cy="466725"/>
            </a:xfrm>
            <a:custGeom>
              <a:avLst/>
              <a:gdLst>
                <a:gd name="T0" fmla="*/ 0 w 305"/>
                <a:gd name="T1" fmla="*/ 141 h 294"/>
                <a:gd name="T2" fmla="*/ 152 w 305"/>
                <a:gd name="T3" fmla="*/ 294 h 294"/>
                <a:gd name="T4" fmla="*/ 305 w 305"/>
                <a:gd name="T5" fmla="*/ 141 h 294"/>
                <a:gd name="T6" fmla="*/ 270 w 305"/>
                <a:gd name="T7" fmla="*/ 45 h 294"/>
                <a:gd name="T8" fmla="*/ 232 w 305"/>
                <a:gd name="T9" fmla="*/ 45 h 294"/>
                <a:gd name="T10" fmla="*/ 267 w 305"/>
                <a:gd name="T11" fmla="*/ 132 h 294"/>
                <a:gd name="T12" fmla="*/ 144 w 305"/>
                <a:gd name="T13" fmla="*/ 255 h 294"/>
                <a:gd name="T14" fmla="*/ 20 w 305"/>
                <a:gd name="T15" fmla="*/ 132 h 294"/>
                <a:gd name="T16" fmla="*/ 144 w 305"/>
                <a:gd name="T17" fmla="*/ 8 h 294"/>
                <a:gd name="T18" fmla="*/ 151 w 305"/>
                <a:gd name="T19" fmla="*/ 8 h 294"/>
                <a:gd name="T20" fmla="*/ 128 w 305"/>
                <a:gd name="T21" fmla="*/ 0 h 294"/>
                <a:gd name="T22" fmla="*/ 96 w 305"/>
                <a:gd name="T23" fmla="*/ 0 h 294"/>
                <a:gd name="T24" fmla="*/ 0 w 305"/>
                <a:gd name="T25" fmla="*/ 141 h 294"/>
                <a:gd name="T26" fmla="*/ 0 w 305"/>
                <a:gd name="T27" fmla="*/ 141 h 294"/>
                <a:gd name="T28" fmla="*/ 0 w 305"/>
                <a:gd name="T29" fmla="*/ 14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8" name="Freeform 126"/>
            <p:cNvSpPr>
              <a:spLocks noEditPoints="1"/>
            </p:cNvSpPr>
            <p:nvPr>
              <p:custDataLst>
                <p:tags r:id="rId81"/>
              </p:custDataLst>
            </p:nvPr>
          </p:nvSpPr>
          <p:spPr bwMode="auto">
            <a:xfrm>
              <a:off x="6154738" y="1808163"/>
              <a:ext cx="392113" cy="392112"/>
            </a:xfrm>
            <a:custGeom>
              <a:avLst/>
              <a:gdLst>
                <a:gd name="T0" fmla="*/ 0 w 247"/>
                <a:gd name="T1" fmla="*/ 124 h 247"/>
                <a:gd name="T2" fmla="*/ 124 w 247"/>
                <a:gd name="T3" fmla="*/ 247 h 247"/>
                <a:gd name="T4" fmla="*/ 247 w 247"/>
                <a:gd name="T5" fmla="*/ 124 h 247"/>
                <a:gd name="T6" fmla="*/ 212 w 247"/>
                <a:gd name="T7" fmla="*/ 37 h 247"/>
                <a:gd name="T8" fmla="*/ 181 w 247"/>
                <a:gd name="T9" fmla="*/ 37 h 247"/>
                <a:gd name="T10" fmla="*/ 156 w 247"/>
                <a:gd name="T11" fmla="*/ 26 h 247"/>
                <a:gd name="T12" fmla="*/ 133 w 247"/>
                <a:gd name="T13" fmla="*/ 3 h 247"/>
                <a:gd name="T14" fmla="*/ 131 w 247"/>
                <a:gd name="T15" fmla="*/ 0 h 247"/>
                <a:gd name="T16" fmla="*/ 124 w 247"/>
                <a:gd name="T17" fmla="*/ 0 h 247"/>
                <a:gd name="T18" fmla="*/ 0 w 247"/>
                <a:gd name="T19" fmla="*/ 124 h 247"/>
                <a:gd name="T20" fmla="*/ 209 w 247"/>
                <a:gd name="T21" fmla="*/ 114 h 247"/>
                <a:gd name="T22" fmla="*/ 115 w 247"/>
                <a:gd name="T23" fmla="*/ 209 h 247"/>
                <a:gd name="T24" fmla="*/ 20 w 247"/>
                <a:gd name="T25" fmla="*/ 114 h 247"/>
                <a:gd name="T26" fmla="*/ 115 w 247"/>
                <a:gd name="T27" fmla="*/ 19 h 247"/>
                <a:gd name="T28" fmla="*/ 209 w 247"/>
                <a:gd name="T29" fmla="*/ 114 h 247"/>
                <a:gd name="T30" fmla="*/ 209 w 247"/>
                <a:gd name="T31" fmla="*/ 114 h 247"/>
                <a:gd name="T32" fmla="*/ 209 w 247"/>
                <a:gd name="T33" fmla="*/ 11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9" name="Freeform 127"/>
            <p:cNvSpPr>
              <a:spLocks noEditPoints="1"/>
            </p:cNvSpPr>
            <p:nvPr>
              <p:custDataLst>
                <p:tags r:id="rId82"/>
              </p:custDataLst>
            </p:nvPr>
          </p:nvSpPr>
          <p:spPr bwMode="auto">
            <a:xfrm>
              <a:off x="6186488" y="1838325"/>
              <a:ext cx="300038" cy="301625"/>
            </a:xfrm>
            <a:custGeom>
              <a:avLst/>
              <a:gdLst>
                <a:gd name="T0" fmla="*/ 0 w 189"/>
                <a:gd name="T1" fmla="*/ 95 h 190"/>
                <a:gd name="T2" fmla="*/ 95 w 189"/>
                <a:gd name="T3" fmla="*/ 190 h 190"/>
                <a:gd name="T4" fmla="*/ 189 w 189"/>
                <a:gd name="T5" fmla="*/ 95 h 190"/>
                <a:gd name="T6" fmla="*/ 95 w 189"/>
                <a:gd name="T7" fmla="*/ 0 h 190"/>
                <a:gd name="T8" fmla="*/ 0 w 189"/>
                <a:gd name="T9" fmla="*/ 95 h 190"/>
                <a:gd name="T10" fmla="*/ 152 w 189"/>
                <a:gd name="T11" fmla="*/ 85 h 190"/>
                <a:gd name="T12" fmla="*/ 86 w 189"/>
                <a:gd name="T13" fmla="*/ 151 h 190"/>
                <a:gd name="T14" fmla="*/ 20 w 189"/>
                <a:gd name="T15" fmla="*/ 85 h 190"/>
                <a:gd name="T16" fmla="*/ 86 w 189"/>
                <a:gd name="T17" fmla="*/ 19 h 190"/>
                <a:gd name="T18" fmla="*/ 152 w 189"/>
                <a:gd name="T19" fmla="*/ 85 h 190"/>
                <a:gd name="T20" fmla="*/ 152 w 189"/>
                <a:gd name="T21" fmla="*/ 85 h 190"/>
                <a:gd name="T22" fmla="*/ 152 w 189"/>
                <a:gd name="T23" fmla="*/ 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0" name="Freeform 128"/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6211888" y="1825625"/>
              <a:ext cx="120650" cy="26987"/>
            </a:xfrm>
            <a:custGeom>
              <a:avLst/>
              <a:gdLst>
                <a:gd name="T0" fmla="*/ 67 w 76"/>
                <a:gd name="T1" fmla="*/ 17 h 17"/>
                <a:gd name="T2" fmla="*/ 9 w 76"/>
                <a:gd name="T3" fmla="*/ 17 h 17"/>
                <a:gd name="T4" fmla="*/ 0 w 76"/>
                <a:gd name="T5" fmla="*/ 9 h 17"/>
                <a:gd name="T6" fmla="*/ 9 w 76"/>
                <a:gd name="T7" fmla="*/ 0 h 17"/>
                <a:gd name="T8" fmla="*/ 67 w 76"/>
                <a:gd name="T9" fmla="*/ 0 h 17"/>
                <a:gd name="T10" fmla="*/ 76 w 76"/>
                <a:gd name="T11" fmla="*/ 9 h 17"/>
                <a:gd name="T12" fmla="*/ 67 w 76"/>
                <a:gd name="T13" fmla="*/ 17 h 17"/>
                <a:gd name="T14" fmla="*/ 67 w 76"/>
                <a:gd name="T15" fmla="*/ 17 h 17"/>
                <a:gd name="T16" fmla="*/ 67 w 7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1" name="Freeform 129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6159500" y="1825625"/>
              <a:ext cx="34925" cy="26987"/>
            </a:xfrm>
            <a:custGeom>
              <a:avLst/>
              <a:gdLst>
                <a:gd name="T0" fmla="*/ 14 w 22"/>
                <a:gd name="T1" fmla="*/ 17 h 17"/>
                <a:gd name="T2" fmla="*/ 9 w 22"/>
                <a:gd name="T3" fmla="*/ 17 h 17"/>
                <a:gd name="T4" fmla="*/ 0 w 22"/>
                <a:gd name="T5" fmla="*/ 9 h 17"/>
                <a:gd name="T6" fmla="*/ 9 w 22"/>
                <a:gd name="T7" fmla="*/ 0 h 17"/>
                <a:gd name="T8" fmla="*/ 14 w 22"/>
                <a:gd name="T9" fmla="*/ 0 h 17"/>
                <a:gd name="T10" fmla="*/ 22 w 22"/>
                <a:gd name="T11" fmla="*/ 9 h 17"/>
                <a:gd name="T12" fmla="*/ 14 w 22"/>
                <a:gd name="T13" fmla="*/ 17 h 17"/>
                <a:gd name="T14" fmla="*/ 14 w 22"/>
                <a:gd name="T15" fmla="*/ 17 h 17"/>
                <a:gd name="T16" fmla="*/ 14 w 22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2" name="Freeform 130"/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9105900" y="1592263"/>
              <a:ext cx="666750" cy="666750"/>
            </a:xfrm>
            <a:custGeom>
              <a:avLst/>
              <a:gdLst>
                <a:gd name="T0" fmla="*/ 123 w 420"/>
                <a:gd name="T1" fmla="*/ 0 h 420"/>
                <a:gd name="T2" fmla="*/ 1 w 420"/>
                <a:gd name="T3" fmla="*/ 122 h 420"/>
                <a:gd name="T4" fmla="*/ 0 w 420"/>
                <a:gd name="T5" fmla="*/ 124 h 420"/>
                <a:gd name="T6" fmla="*/ 296 w 420"/>
                <a:gd name="T7" fmla="*/ 420 h 420"/>
                <a:gd name="T8" fmla="*/ 298 w 420"/>
                <a:gd name="T9" fmla="*/ 419 h 420"/>
                <a:gd name="T10" fmla="*/ 420 w 420"/>
                <a:gd name="T11" fmla="*/ 297 h 420"/>
                <a:gd name="T12" fmla="*/ 123 w 420"/>
                <a:gd name="T13" fmla="*/ 0 h 420"/>
                <a:gd name="T14" fmla="*/ 123 w 420"/>
                <a:gd name="T15" fmla="*/ 0 h 420"/>
                <a:gd name="T16" fmla="*/ 123 w 420"/>
                <a:gd name="T1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3" name="Freeform 131"/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9075738" y="1498600"/>
              <a:ext cx="785813" cy="790575"/>
            </a:xfrm>
            <a:custGeom>
              <a:avLst/>
              <a:gdLst>
                <a:gd name="T0" fmla="*/ 470 w 495"/>
                <a:gd name="T1" fmla="*/ 348 h 498"/>
                <a:gd name="T2" fmla="*/ 477 w 495"/>
                <a:gd name="T3" fmla="*/ 341 h 498"/>
                <a:gd name="T4" fmla="*/ 488 w 495"/>
                <a:gd name="T5" fmla="*/ 317 h 498"/>
                <a:gd name="T6" fmla="*/ 488 w 495"/>
                <a:gd name="T7" fmla="*/ 317 h 498"/>
                <a:gd name="T8" fmla="*/ 480 w 495"/>
                <a:gd name="T9" fmla="*/ 281 h 498"/>
                <a:gd name="T10" fmla="*/ 485 w 495"/>
                <a:gd name="T11" fmla="*/ 277 h 498"/>
                <a:gd name="T12" fmla="*/ 485 w 495"/>
                <a:gd name="T13" fmla="*/ 241 h 498"/>
                <a:gd name="T14" fmla="*/ 469 w 495"/>
                <a:gd name="T15" fmla="*/ 225 h 498"/>
                <a:gd name="T16" fmla="*/ 435 w 495"/>
                <a:gd name="T17" fmla="*/ 69 h 498"/>
                <a:gd name="T18" fmla="*/ 434 w 495"/>
                <a:gd name="T19" fmla="*/ 64 h 498"/>
                <a:gd name="T20" fmla="*/ 429 w 495"/>
                <a:gd name="T21" fmla="*/ 63 h 498"/>
                <a:gd name="T22" fmla="*/ 314 w 495"/>
                <a:gd name="T23" fmla="*/ 37 h 498"/>
                <a:gd name="T24" fmla="*/ 271 w 495"/>
                <a:gd name="T25" fmla="*/ 28 h 498"/>
                <a:gd name="T26" fmla="*/ 253 w 495"/>
                <a:gd name="T27" fmla="*/ 9 h 498"/>
                <a:gd name="T28" fmla="*/ 218 w 495"/>
                <a:gd name="T29" fmla="*/ 9 h 498"/>
                <a:gd name="T30" fmla="*/ 212 w 495"/>
                <a:gd name="T31" fmla="*/ 16 h 498"/>
                <a:gd name="T32" fmla="*/ 185 w 495"/>
                <a:gd name="T33" fmla="*/ 11 h 498"/>
                <a:gd name="T34" fmla="*/ 148 w 495"/>
                <a:gd name="T35" fmla="*/ 30 h 498"/>
                <a:gd name="T36" fmla="*/ 8 w 495"/>
                <a:gd name="T37" fmla="*/ 170 h 498"/>
                <a:gd name="T38" fmla="*/ 6 w 495"/>
                <a:gd name="T39" fmla="*/ 194 h 498"/>
                <a:gd name="T40" fmla="*/ 304 w 495"/>
                <a:gd name="T41" fmla="*/ 492 h 498"/>
                <a:gd name="T42" fmla="*/ 328 w 495"/>
                <a:gd name="T43" fmla="*/ 490 h 498"/>
                <a:gd name="T44" fmla="*/ 470 w 495"/>
                <a:gd name="T45" fmla="*/ 348 h 498"/>
                <a:gd name="T46" fmla="*/ 315 w 495"/>
                <a:gd name="T47" fmla="*/ 479 h 498"/>
                <a:gd name="T48" fmla="*/ 19 w 495"/>
                <a:gd name="T49" fmla="*/ 183 h 498"/>
                <a:gd name="T50" fmla="*/ 20 w 495"/>
                <a:gd name="T51" fmla="*/ 181 h 498"/>
                <a:gd name="T52" fmla="*/ 142 w 495"/>
                <a:gd name="T53" fmla="*/ 59 h 498"/>
                <a:gd name="T54" fmla="*/ 439 w 495"/>
                <a:gd name="T55" fmla="*/ 356 h 498"/>
                <a:gd name="T56" fmla="*/ 317 w 495"/>
                <a:gd name="T57" fmla="*/ 478 h 498"/>
                <a:gd name="T58" fmla="*/ 315 w 495"/>
                <a:gd name="T59" fmla="*/ 479 h 498"/>
                <a:gd name="T60" fmla="*/ 197 w 495"/>
                <a:gd name="T61" fmla="*/ 30 h 498"/>
                <a:gd name="T62" fmla="*/ 167 w 495"/>
                <a:gd name="T63" fmla="*/ 61 h 498"/>
                <a:gd name="T64" fmla="*/ 154 w 495"/>
                <a:gd name="T65" fmla="*/ 48 h 498"/>
                <a:gd name="T66" fmla="*/ 159 w 495"/>
                <a:gd name="T67" fmla="*/ 42 h 498"/>
                <a:gd name="T68" fmla="*/ 160 w 495"/>
                <a:gd name="T69" fmla="*/ 42 h 498"/>
                <a:gd name="T70" fmla="*/ 185 w 495"/>
                <a:gd name="T71" fmla="*/ 28 h 498"/>
                <a:gd name="T72" fmla="*/ 197 w 495"/>
                <a:gd name="T73" fmla="*/ 30 h 498"/>
                <a:gd name="T74" fmla="*/ 241 w 495"/>
                <a:gd name="T75" fmla="*/ 21 h 498"/>
                <a:gd name="T76" fmla="*/ 473 w 495"/>
                <a:gd name="T77" fmla="*/ 253 h 498"/>
                <a:gd name="T78" fmla="*/ 473 w 495"/>
                <a:gd name="T79" fmla="*/ 264 h 498"/>
                <a:gd name="T80" fmla="*/ 419 w 495"/>
                <a:gd name="T81" fmla="*/ 318 h 498"/>
                <a:gd name="T82" fmla="*/ 399 w 495"/>
                <a:gd name="T83" fmla="*/ 298 h 498"/>
                <a:gd name="T84" fmla="*/ 399 w 495"/>
                <a:gd name="T85" fmla="*/ 281 h 498"/>
                <a:gd name="T86" fmla="*/ 221 w 495"/>
                <a:gd name="T87" fmla="*/ 104 h 498"/>
                <a:gd name="T88" fmla="*/ 205 w 495"/>
                <a:gd name="T89" fmla="*/ 103 h 498"/>
                <a:gd name="T90" fmla="*/ 176 w 495"/>
                <a:gd name="T91" fmla="*/ 75 h 498"/>
                <a:gd name="T92" fmla="*/ 230 w 495"/>
                <a:gd name="T93" fmla="*/ 21 h 498"/>
                <a:gd name="T94" fmla="*/ 241 w 495"/>
                <a:gd name="T95" fmla="*/ 21 h 498"/>
                <a:gd name="T96" fmla="*/ 420 w 495"/>
                <a:gd name="T97" fmla="*/ 78 h 498"/>
                <a:gd name="T98" fmla="*/ 447 w 495"/>
                <a:gd name="T99" fmla="*/ 203 h 498"/>
                <a:gd name="T100" fmla="*/ 293 w 495"/>
                <a:gd name="T101" fmla="*/ 50 h 498"/>
                <a:gd name="T102" fmla="*/ 311 w 495"/>
                <a:gd name="T103" fmla="*/ 54 h 498"/>
                <a:gd name="T104" fmla="*/ 420 w 495"/>
                <a:gd name="T105" fmla="*/ 78 h 498"/>
                <a:gd name="T106" fmla="*/ 466 w 495"/>
                <a:gd name="T107" fmla="*/ 328 h 498"/>
                <a:gd name="T108" fmla="*/ 465 w 495"/>
                <a:gd name="T109" fmla="*/ 328 h 498"/>
                <a:gd name="T110" fmla="*/ 450 w 495"/>
                <a:gd name="T111" fmla="*/ 344 h 498"/>
                <a:gd name="T112" fmla="*/ 434 w 495"/>
                <a:gd name="T113" fmla="*/ 328 h 498"/>
                <a:gd name="T114" fmla="*/ 466 w 495"/>
                <a:gd name="T115" fmla="*/ 295 h 498"/>
                <a:gd name="T116" fmla="*/ 471 w 495"/>
                <a:gd name="T117" fmla="*/ 319 h 498"/>
                <a:gd name="T118" fmla="*/ 466 w 495"/>
                <a:gd name="T119" fmla="*/ 328 h 498"/>
                <a:gd name="T120" fmla="*/ 466 w 495"/>
                <a:gd name="T121" fmla="*/ 328 h 498"/>
                <a:gd name="T122" fmla="*/ 466 w 495"/>
                <a:gd name="T123" fmla="*/ 3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4" name="Freeform 132"/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9320213" y="1543050"/>
              <a:ext cx="503238" cy="501650"/>
            </a:xfrm>
            <a:custGeom>
              <a:avLst/>
              <a:gdLst>
                <a:gd name="T0" fmla="*/ 293 w 317"/>
                <a:gd name="T1" fmla="*/ 175 h 316"/>
                <a:gd name="T2" fmla="*/ 266 w 317"/>
                <a:gd name="T3" fmla="*/ 50 h 316"/>
                <a:gd name="T4" fmla="*/ 157 w 317"/>
                <a:gd name="T5" fmla="*/ 26 h 316"/>
                <a:gd name="T6" fmla="*/ 139 w 317"/>
                <a:gd name="T7" fmla="*/ 22 h 316"/>
                <a:gd name="T8" fmla="*/ 293 w 317"/>
                <a:gd name="T9" fmla="*/ 175 h 316"/>
                <a:gd name="T10" fmla="*/ 280 w 317"/>
                <a:gd name="T11" fmla="*/ 300 h 316"/>
                <a:gd name="T12" fmla="*/ 296 w 317"/>
                <a:gd name="T13" fmla="*/ 316 h 316"/>
                <a:gd name="T14" fmla="*/ 311 w 317"/>
                <a:gd name="T15" fmla="*/ 300 h 316"/>
                <a:gd name="T16" fmla="*/ 312 w 317"/>
                <a:gd name="T17" fmla="*/ 300 h 316"/>
                <a:gd name="T18" fmla="*/ 317 w 317"/>
                <a:gd name="T19" fmla="*/ 291 h 316"/>
                <a:gd name="T20" fmla="*/ 312 w 317"/>
                <a:gd name="T21" fmla="*/ 267 h 316"/>
                <a:gd name="T22" fmla="*/ 280 w 317"/>
                <a:gd name="T23" fmla="*/ 300 h 316"/>
                <a:gd name="T24" fmla="*/ 6 w 317"/>
                <a:gd name="T25" fmla="*/ 14 h 316"/>
                <a:gd name="T26" fmla="*/ 5 w 317"/>
                <a:gd name="T27" fmla="*/ 14 h 316"/>
                <a:gd name="T28" fmla="*/ 0 w 317"/>
                <a:gd name="T29" fmla="*/ 20 h 316"/>
                <a:gd name="T30" fmla="*/ 13 w 317"/>
                <a:gd name="T31" fmla="*/ 33 h 316"/>
                <a:gd name="T32" fmla="*/ 43 w 317"/>
                <a:gd name="T33" fmla="*/ 2 h 316"/>
                <a:gd name="T34" fmla="*/ 31 w 317"/>
                <a:gd name="T35" fmla="*/ 0 h 316"/>
                <a:gd name="T36" fmla="*/ 6 w 317"/>
                <a:gd name="T37" fmla="*/ 14 h 316"/>
                <a:gd name="T38" fmla="*/ 6 w 317"/>
                <a:gd name="T39" fmla="*/ 14 h 316"/>
                <a:gd name="T40" fmla="*/ 6 w 317"/>
                <a:gd name="T41" fmla="*/ 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5" name="Freeform 133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9355138" y="1527175"/>
              <a:ext cx="476250" cy="476250"/>
            </a:xfrm>
            <a:custGeom>
              <a:avLst/>
              <a:gdLst>
                <a:gd name="T0" fmla="*/ 0 w 300"/>
                <a:gd name="T1" fmla="*/ 57 h 300"/>
                <a:gd name="T2" fmla="*/ 29 w 300"/>
                <a:gd name="T3" fmla="*/ 85 h 300"/>
                <a:gd name="T4" fmla="*/ 45 w 300"/>
                <a:gd name="T5" fmla="*/ 86 h 300"/>
                <a:gd name="T6" fmla="*/ 223 w 300"/>
                <a:gd name="T7" fmla="*/ 263 h 300"/>
                <a:gd name="T8" fmla="*/ 223 w 300"/>
                <a:gd name="T9" fmla="*/ 280 h 300"/>
                <a:gd name="T10" fmla="*/ 243 w 300"/>
                <a:gd name="T11" fmla="*/ 300 h 300"/>
                <a:gd name="T12" fmla="*/ 297 w 300"/>
                <a:gd name="T13" fmla="*/ 246 h 300"/>
                <a:gd name="T14" fmla="*/ 297 w 300"/>
                <a:gd name="T15" fmla="*/ 235 h 300"/>
                <a:gd name="T16" fmla="*/ 65 w 300"/>
                <a:gd name="T17" fmla="*/ 3 h 300"/>
                <a:gd name="T18" fmla="*/ 54 w 300"/>
                <a:gd name="T19" fmla="*/ 3 h 300"/>
                <a:gd name="T20" fmla="*/ 0 w 300"/>
                <a:gd name="T21" fmla="*/ 57 h 300"/>
                <a:gd name="T22" fmla="*/ 253 w 300"/>
                <a:gd name="T23" fmla="*/ 251 h 300"/>
                <a:gd name="T24" fmla="*/ 236 w 300"/>
                <a:gd name="T25" fmla="*/ 251 h 300"/>
                <a:gd name="T26" fmla="*/ 58 w 300"/>
                <a:gd name="T27" fmla="*/ 73 h 300"/>
                <a:gd name="T28" fmla="*/ 58 w 300"/>
                <a:gd name="T29" fmla="*/ 56 h 300"/>
                <a:gd name="T30" fmla="*/ 58 w 300"/>
                <a:gd name="T31" fmla="*/ 56 h 300"/>
                <a:gd name="T32" fmla="*/ 75 w 300"/>
                <a:gd name="T33" fmla="*/ 56 h 300"/>
                <a:gd name="T34" fmla="*/ 253 w 300"/>
                <a:gd name="T35" fmla="*/ 234 h 300"/>
                <a:gd name="T36" fmla="*/ 253 w 300"/>
                <a:gd name="T37" fmla="*/ 251 h 300"/>
                <a:gd name="T38" fmla="*/ 253 w 300"/>
                <a:gd name="T39" fmla="*/ 251 h 300"/>
                <a:gd name="T40" fmla="*/ 253 w 300"/>
                <a:gd name="T41" fmla="*/ 25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6" name="Freeform 134"/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9440863" y="1608138"/>
              <a:ext cx="322263" cy="323850"/>
            </a:xfrm>
            <a:custGeom>
              <a:avLst/>
              <a:gdLst>
                <a:gd name="T0" fmla="*/ 199 w 203"/>
                <a:gd name="T1" fmla="*/ 200 h 204"/>
                <a:gd name="T2" fmla="*/ 199 w 203"/>
                <a:gd name="T3" fmla="*/ 183 h 204"/>
                <a:gd name="T4" fmla="*/ 21 w 203"/>
                <a:gd name="T5" fmla="*/ 5 h 204"/>
                <a:gd name="T6" fmla="*/ 4 w 203"/>
                <a:gd name="T7" fmla="*/ 5 h 204"/>
                <a:gd name="T8" fmla="*/ 4 w 203"/>
                <a:gd name="T9" fmla="*/ 5 h 204"/>
                <a:gd name="T10" fmla="*/ 4 w 203"/>
                <a:gd name="T11" fmla="*/ 22 h 204"/>
                <a:gd name="T12" fmla="*/ 182 w 203"/>
                <a:gd name="T13" fmla="*/ 200 h 204"/>
                <a:gd name="T14" fmla="*/ 199 w 203"/>
                <a:gd name="T15" fmla="*/ 200 h 204"/>
                <a:gd name="T16" fmla="*/ 199 w 203"/>
                <a:gd name="T17" fmla="*/ 200 h 204"/>
                <a:gd name="T18" fmla="*/ 199 w 203"/>
                <a:gd name="T19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7" name="Freeform 135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8" name="Freeform 136"/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9" name="Freeform 137"/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0" name="Freeform 138"/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1" name="Freeform 139"/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2" name="Freeform 140"/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3" name="Freeform 141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4" name="Freeform 142"/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5" name="Freeform 143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6" name="Freeform 144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7" name="Freeform 145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8" name="Freeform 146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9" name="Freeform 147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9744075" y="1862138"/>
              <a:ext cx="642938" cy="641350"/>
            </a:xfrm>
            <a:custGeom>
              <a:avLst/>
              <a:gdLst>
                <a:gd name="T0" fmla="*/ 48 w 405"/>
                <a:gd name="T1" fmla="*/ 404 h 404"/>
                <a:gd name="T2" fmla="*/ 34 w 405"/>
                <a:gd name="T3" fmla="*/ 370 h 404"/>
                <a:gd name="T4" fmla="*/ 0 w 405"/>
                <a:gd name="T5" fmla="*/ 356 h 404"/>
                <a:gd name="T6" fmla="*/ 357 w 405"/>
                <a:gd name="T7" fmla="*/ 0 h 404"/>
                <a:gd name="T8" fmla="*/ 405 w 405"/>
                <a:gd name="T9" fmla="*/ 48 h 404"/>
                <a:gd name="T10" fmla="*/ 48 w 405"/>
                <a:gd name="T11" fmla="*/ 404 h 404"/>
                <a:gd name="T12" fmla="*/ 48 w 405"/>
                <a:gd name="T13" fmla="*/ 404 h 404"/>
                <a:gd name="T14" fmla="*/ 48 w 405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0" name="Freeform 148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9820275" y="1938338"/>
              <a:ext cx="641350" cy="641350"/>
            </a:xfrm>
            <a:custGeom>
              <a:avLst/>
              <a:gdLst>
                <a:gd name="T0" fmla="*/ 48 w 404"/>
                <a:gd name="T1" fmla="*/ 404 h 404"/>
                <a:gd name="T2" fmla="*/ 34 w 404"/>
                <a:gd name="T3" fmla="*/ 370 h 404"/>
                <a:gd name="T4" fmla="*/ 0 w 404"/>
                <a:gd name="T5" fmla="*/ 356 h 404"/>
                <a:gd name="T6" fmla="*/ 357 w 404"/>
                <a:gd name="T7" fmla="*/ 0 h 404"/>
                <a:gd name="T8" fmla="*/ 404 w 404"/>
                <a:gd name="T9" fmla="*/ 48 h 404"/>
                <a:gd name="T10" fmla="*/ 48 w 404"/>
                <a:gd name="T11" fmla="*/ 404 h 404"/>
                <a:gd name="T12" fmla="*/ 48 w 404"/>
                <a:gd name="T13" fmla="*/ 404 h 404"/>
                <a:gd name="T14" fmla="*/ 48 w 404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1" name="Freeform 149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9896475" y="2014538"/>
              <a:ext cx="641350" cy="641350"/>
            </a:xfrm>
            <a:custGeom>
              <a:avLst/>
              <a:gdLst>
                <a:gd name="T0" fmla="*/ 48 w 404"/>
                <a:gd name="T1" fmla="*/ 403 h 403"/>
                <a:gd name="T2" fmla="*/ 34 w 404"/>
                <a:gd name="T3" fmla="*/ 370 h 403"/>
                <a:gd name="T4" fmla="*/ 0 w 404"/>
                <a:gd name="T5" fmla="*/ 356 h 403"/>
                <a:gd name="T6" fmla="*/ 356 w 404"/>
                <a:gd name="T7" fmla="*/ 0 h 403"/>
                <a:gd name="T8" fmla="*/ 404 w 404"/>
                <a:gd name="T9" fmla="*/ 48 h 403"/>
                <a:gd name="T10" fmla="*/ 48 w 404"/>
                <a:gd name="T11" fmla="*/ 403 h 403"/>
                <a:gd name="T12" fmla="*/ 48 w 404"/>
                <a:gd name="T13" fmla="*/ 403 h 403"/>
                <a:gd name="T14" fmla="*/ 48 w 404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2" name="Freeform 150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3" name="Freeform 151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4" name="Freeform 152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10310813" y="1744663"/>
              <a:ext cx="346075" cy="346075"/>
            </a:xfrm>
            <a:custGeom>
              <a:avLst/>
              <a:gdLst>
                <a:gd name="T0" fmla="*/ 143 w 218"/>
                <a:gd name="T1" fmla="*/ 218 h 218"/>
                <a:gd name="T2" fmla="*/ 0 w 218"/>
                <a:gd name="T3" fmla="*/ 74 h 218"/>
                <a:gd name="T4" fmla="*/ 34 w 218"/>
                <a:gd name="T5" fmla="*/ 40 h 218"/>
                <a:gd name="T6" fmla="*/ 178 w 218"/>
                <a:gd name="T7" fmla="*/ 40 h 218"/>
                <a:gd name="T8" fmla="*/ 178 w 218"/>
                <a:gd name="T9" fmla="*/ 183 h 218"/>
                <a:gd name="T10" fmla="*/ 143 w 218"/>
                <a:gd name="T11" fmla="*/ 218 h 218"/>
                <a:gd name="T12" fmla="*/ 143 w 218"/>
                <a:gd name="T13" fmla="*/ 218 h 218"/>
                <a:gd name="T14" fmla="*/ 143 w 218"/>
                <a:gd name="T1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5" name="Freeform 153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6" name="Freeform 154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7" name="Freeform 155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8" name="Freeform 156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9" name="Freeform 157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0" name="Freeform 158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1" name="Freeform 159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10594975" y="1863725"/>
              <a:ext cx="30163" cy="96837"/>
            </a:xfrm>
            <a:custGeom>
              <a:avLst/>
              <a:gdLst>
                <a:gd name="T0" fmla="*/ 8 w 19"/>
                <a:gd name="T1" fmla="*/ 30 h 61"/>
                <a:gd name="T2" fmla="*/ 8 w 19"/>
                <a:gd name="T3" fmla="*/ 60 h 61"/>
                <a:gd name="T4" fmla="*/ 18 w 19"/>
                <a:gd name="T5" fmla="*/ 29 h 61"/>
                <a:gd name="T6" fmla="*/ 3 w 19"/>
                <a:gd name="T7" fmla="*/ 1 h 61"/>
                <a:gd name="T8" fmla="*/ 8 w 19"/>
                <a:gd name="T9" fmla="*/ 30 h 61"/>
                <a:gd name="T10" fmla="*/ 8 w 19"/>
                <a:gd name="T11" fmla="*/ 30 h 61"/>
                <a:gd name="T12" fmla="*/ 8 w 19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2" name="Freeform 160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3" name="Freeform 161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4" name="Freeform 162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5" name="Freeform 163"/>
            <p:cNvSpPr>
              <a:spLocks noEditPoints="1"/>
            </p:cNvSpPr>
            <p:nvPr>
              <p:custDataLst>
                <p:tags r:id="rId118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6" name="Freeform 164"/>
            <p:cNvSpPr>
              <a:spLocks noEditPoints="1"/>
            </p:cNvSpPr>
            <p:nvPr>
              <p:custDataLst>
                <p:tags r:id="rId119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7" name="Freeform 165"/>
            <p:cNvSpPr>
              <a:spLocks noEditPoints="1"/>
            </p:cNvSpPr>
            <p:nvPr>
              <p:custDataLst>
                <p:tags r:id="rId120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8" name="Freeform 166"/>
            <p:cNvSpPr/>
            <p:nvPr>
              <p:custDataLst>
                <p:tags r:id="rId121"/>
              </p:custDataLst>
            </p:nvPr>
          </p:nvSpPr>
          <p:spPr bwMode="auto">
            <a:xfrm>
              <a:off x="10355263" y="3452813"/>
              <a:ext cx="760413" cy="763587"/>
            </a:xfrm>
            <a:custGeom>
              <a:avLst/>
              <a:gdLst>
                <a:gd name="T0" fmla="*/ 479 w 479"/>
                <a:gd name="T1" fmla="*/ 283 h 481"/>
                <a:gd name="T2" fmla="*/ 298 w 479"/>
                <a:gd name="T3" fmla="*/ 481 h 481"/>
                <a:gd name="T4" fmla="*/ 0 w 479"/>
                <a:gd name="T5" fmla="*/ 193 h 481"/>
                <a:gd name="T6" fmla="*/ 5 w 479"/>
                <a:gd name="T7" fmla="*/ 12 h 481"/>
                <a:gd name="T8" fmla="*/ 199 w 479"/>
                <a:gd name="T9" fmla="*/ 0 h 481"/>
                <a:gd name="T10" fmla="*/ 479 w 479"/>
                <a:gd name="T11" fmla="*/ 28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9" name="Oval 167"/>
            <p:cNvSpPr>
              <a:spLocks noChangeArrowheads="1"/>
            </p:cNvSpPr>
            <p:nvPr>
              <p:custDataLst>
                <p:tags r:id="rId122"/>
              </p:custDataLst>
            </p:nvPr>
          </p:nvSpPr>
          <p:spPr bwMode="auto"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0" name="Oval 168"/>
            <p:cNvSpPr>
              <a:spLocks noChangeArrowheads="1"/>
            </p:cNvSpPr>
            <p:nvPr>
              <p:custDataLst>
                <p:tags r:id="rId123"/>
              </p:custDataLst>
            </p:nvPr>
          </p:nvSpPr>
          <p:spPr bwMode="auto"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1" name="Freeform 169"/>
            <p:cNvSpPr>
              <a:spLocks noEditPoints="1"/>
            </p:cNvSpPr>
            <p:nvPr>
              <p:custDataLst>
                <p:tags r:id="rId124"/>
              </p:custDataLst>
            </p:nvPr>
          </p:nvSpPr>
          <p:spPr bwMode="auto">
            <a:xfrm>
              <a:off x="9779000" y="2852738"/>
              <a:ext cx="841375" cy="862012"/>
            </a:xfrm>
            <a:custGeom>
              <a:avLst/>
              <a:gdLst>
                <a:gd name="T0" fmla="*/ 0 w 530"/>
                <a:gd name="T1" fmla="*/ 265 h 543"/>
                <a:gd name="T2" fmla="*/ 132 w 530"/>
                <a:gd name="T3" fmla="*/ 495 h 543"/>
                <a:gd name="T4" fmla="*/ 398 w 530"/>
                <a:gd name="T5" fmla="*/ 495 h 543"/>
                <a:gd name="T6" fmla="*/ 530 w 530"/>
                <a:gd name="T7" fmla="*/ 265 h 543"/>
                <a:gd name="T8" fmla="*/ 265 w 530"/>
                <a:gd name="T9" fmla="*/ 0 h 543"/>
                <a:gd name="T10" fmla="*/ 0 w 530"/>
                <a:gd name="T11" fmla="*/ 265 h 543"/>
                <a:gd name="T12" fmla="*/ 0 w 530"/>
                <a:gd name="T13" fmla="*/ 265 h 543"/>
                <a:gd name="T14" fmla="*/ 0 w 530"/>
                <a:gd name="T15" fmla="*/ 26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2" name="Freeform 170"/>
            <p:cNvSpPr>
              <a:spLocks noEditPoints="1"/>
            </p:cNvSpPr>
            <p:nvPr>
              <p:custDataLst>
                <p:tags r:id="rId125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3" name="Freeform 171"/>
            <p:cNvSpPr>
              <a:spLocks noEditPoints="1"/>
            </p:cNvSpPr>
            <p:nvPr>
              <p:custDataLst>
                <p:tags r:id="rId126"/>
              </p:custDataLst>
            </p:nvPr>
          </p:nvSpPr>
          <p:spPr bwMode="auto">
            <a:xfrm>
              <a:off x="10117138" y="3190875"/>
              <a:ext cx="166688" cy="166687"/>
            </a:xfrm>
            <a:custGeom>
              <a:avLst/>
              <a:gdLst>
                <a:gd name="T0" fmla="*/ 0 w 105"/>
                <a:gd name="T1" fmla="*/ 52 h 105"/>
                <a:gd name="T2" fmla="*/ 52 w 105"/>
                <a:gd name="T3" fmla="*/ 105 h 105"/>
                <a:gd name="T4" fmla="*/ 105 w 105"/>
                <a:gd name="T5" fmla="*/ 52 h 105"/>
                <a:gd name="T6" fmla="*/ 52 w 105"/>
                <a:gd name="T7" fmla="*/ 0 h 105"/>
                <a:gd name="T8" fmla="*/ 0 w 105"/>
                <a:gd name="T9" fmla="*/ 52 h 105"/>
                <a:gd name="T10" fmla="*/ 0 w 105"/>
                <a:gd name="T11" fmla="*/ 52 h 105"/>
                <a:gd name="T12" fmla="*/ 0 w 105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4" name="Freeform 172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10093325" y="3168650"/>
              <a:ext cx="212725" cy="211137"/>
            </a:xfrm>
            <a:custGeom>
              <a:avLst/>
              <a:gdLst>
                <a:gd name="T0" fmla="*/ 67 w 134"/>
                <a:gd name="T1" fmla="*/ 133 h 133"/>
                <a:gd name="T2" fmla="*/ 0 w 134"/>
                <a:gd name="T3" fmla="*/ 66 h 133"/>
                <a:gd name="T4" fmla="*/ 67 w 134"/>
                <a:gd name="T5" fmla="*/ 0 h 133"/>
                <a:gd name="T6" fmla="*/ 134 w 134"/>
                <a:gd name="T7" fmla="*/ 66 h 133"/>
                <a:gd name="T8" fmla="*/ 67 w 134"/>
                <a:gd name="T9" fmla="*/ 133 h 133"/>
                <a:gd name="T10" fmla="*/ 67 w 134"/>
                <a:gd name="T11" fmla="*/ 28 h 133"/>
                <a:gd name="T12" fmla="*/ 67 w 134"/>
                <a:gd name="T13" fmla="*/ 28 h 133"/>
                <a:gd name="T14" fmla="*/ 67 w 134"/>
                <a:gd name="T15" fmla="*/ 28 h 133"/>
                <a:gd name="T16" fmla="*/ 67 w 134"/>
                <a:gd name="T1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5" name="Freeform 173"/>
            <p:cNvSpPr>
              <a:spLocks noEditPoints="1"/>
            </p:cNvSpPr>
            <p:nvPr>
              <p:custDataLst>
                <p:tags r:id="rId128"/>
              </p:custDataLst>
            </p:nvPr>
          </p:nvSpPr>
          <p:spPr bwMode="auto">
            <a:xfrm>
              <a:off x="10229850" y="2908300"/>
              <a:ext cx="304800" cy="322262"/>
            </a:xfrm>
            <a:custGeom>
              <a:avLst/>
              <a:gdLst>
                <a:gd name="T0" fmla="*/ 42 w 192"/>
                <a:gd name="T1" fmla="*/ 203 h 203"/>
                <a:gd name="T2" fmla="*/ 192 w 192"/>
                <a:gd name="T3" fmla="*/ 61 h 203"/>
                <a:gd name="T4" fmla="*/ 103 w 192"/>
                <a:gd name="T5" fmla="*/ 0 h 203"/>
                <a:gd name="T6" fmla="*/ 0 w 192"/>
                <a:gd name="T7" fmla="*/ 166 h 203"/>
                <a:gd name="T8" fmla="*/ 42 w 192"/>
                <a:gd name="T9" fmla="*/ 203 h 203"/>
                <a:gd name="T10" fmla="*/ 42 w 192"/>
                <a:gd name="T11" fmla="*/ 203 h 203"/>
                <a:gd name="T12" fmla="*/ 42 w 192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6" name="Freeform 174"/>
            <p:cNvSpPr>
              <a:spLocks noEditPoints="1"/>
            </p:cNvSpPr>
            <p:nvPr>
              <p:custDataLst>
                <p:tags r:id="rId129"/>
              </p:custDataLst>
            </p:nvPr>
          </p:nvSpPr>
          <p:spPr bwMode="auto">
            <a:xfrm>
              <a:off x="10194925" y="2859088"/>
              <a:ext cx="198438" cy="312737"/>
            </a:xfrm>
            <a:custGeom>
              <a:avLst/>
              <a:gdLst>
                <a:gd name="T0" fmla="*/ 3 w 125"/>
                <a:gd name="T1" fmla="*/ 195 h 197"/>
                <a:gd name="T2" fmla="*/ 22 w 125"/>
                <a:gd name="T3" fmla="*/ 197 h 197"/>
                <a:gd name="T4" fmla="*/ 125 w 125"/>
                <a:gd name="T5" fmla="*/ 31 h 197"/>
                <a:gd name="T6" fmla="*/ 66 w 125"/>
                <a:gd name="T7" fmla="*/ 0 h 197"/>
                <a:gd name="T8" fmla="*/ 3 w 125"/>
                <a:gd name="T9" fmla="*/ 196 h 197"/>
                <a:gd name="T10" fmla="*/ 3 w 125"/>
                <a:gd name="T11" fmla="*/ 195 h 197"/>
                <a:gd name="T12" fmla="*/ 3 w 125"/>
                <a:gd name="T13" fmla="*/ 195 h 197"/>
                <a:gd name="T14" fmla="*/ 3 w 125"/>
                <a:gd name="T15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7" name="Freeform 175"/>
            <p:cNvSpPr>
              <a:spLocks noEditPoints="1"/>
            </p:cNvSpPr>
            <p:nvPr>
              <p:custDataLst>
                <p:tags r:id="rId130"/>
              </p:custDataLst>
            </p:nvPr>
          </p:nvSpPr>
          <p:spPr bwMode="auto">
            <a:xfrm>
              <a:off x="9866313" y="3319463"/>
              <a:ext cx="304800" cy="322262"/>
            </a:xfrm>
            <a:custGeom>
              <a:avLst/>
              <a:gdLst>
                <a:gd name="T0" fmla="*/ 150 w 192"/>
                <a:gd name="T1" fmla="*/ 0 h 203"/>
                <a:gd name="T2" fmla="*/ 0 w 192"/>
                <a:gd name="T3" fmla="*/ 143 h 203"/>
                <a:gd name="T4" fmla="*/ 89 w 192"/>
                <a:gd name="T5" fmla="*/ 203 h 203"/>
                <a:gd name="T6" fmla="*/ 192 w 192"/>
                <a:gd name="T7" fmla="*/ 36 h 203"/>
                <a:gd name="T8" fmla="*/ 150 w 192"/>
                <a:gd name="T9" fmla="*/ 0 h 203"/>
                <a:gd name="T10" fmla="*/ 150 w 192"/>
                <a:gd name="T11" fmla="*/ 0 h 203"/>
                <a:gd name="T12" fmla="*/ 150 w 192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8" name="Freeform 176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10007600" y="3376613"/>
              <a:ext cx="198438" cy="314325"/>
            </a:xfrm>
            <a:custGeom>
              <a:avLst/>
              <a:gdLst>
                <a:gd name="T0" fmla="*/ 122 w 125"/>
                <a:gd name="T1" fmla="*/ 3 h 198"/>
                <a:gd name="T2" fmla="*/ 103 w 125"/>
                <a:gd name="T3" fmla="*/ 0 h 198"/>
                <a:gd name="T4" fmla="*/ 0 w 125"/>
                <a:gd name="T5" fmla="*/ 167 h 198"/>
                <a:gd name="T6" fmla="*/ 60 w 125"/>
                <a:gd name="T7" fmla="*/ 198 h 198"/>
                <a:gd name="T8" fmla="*/ 122 w 125"/>
                <a:gd name="T9" fmla="*/ 2 h 198"/>
                <a:gd name="T10" fmla="*/ 122 w 125"/>
                <a:gd name="T11" fmla="*/ 3 h 198"/>
                <a:gd name="T12" fmla="*/ 122 w 125"/>
                <a:gd name="T13" fmla="*/ 3 h 198"/>
                <a:gd name="T14" fmla="*/ 122 w 125"/>
                <a:gd name="T15" fmla="*/ 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9" name="Freeform 177"/>
            <p:cNvSpPr>
              <a:spLocks noEditPoints="1"/>
            </p:cNvSpPr>
            <p:nvPr>
              <p:custDataLst>
                <p:tags r:id="rId132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0" name="Freeform 178"/>
            <p:cNvSpPr>
              <a:spLocks noEditPoints="1"/>
            </p:cNvSpPr>
            <p:nvPr>
              <p:custDataLst>
                <p:tags r:id="rId133"/>
              </p:custDataLst>
            </p:nvPr>
          </p:nvSpPr>
          <p:spPr bwMode="auto">
            <a:xfrm>
              <a:off x="11031538" y="2270125"/>
              <a:ext cx="706438" cy="709612"/>
            </a:xfrm>
            <a:custGeom>
              <a:avLst/>
              <a:gdLst>
                <a:gd name="T0" fmla="*/ 224 w 445"/>
                <a:gd name="T1" fmla="*/ 0 h 446"/>
                <a:gd name="T2" fmla="*/ 311 w 445"/>
                <a:gd name="T3" fmla="*/ 18 h 446"/>
                <a:gd name="T4" fmla="*/ 381 w 445"/>
                <a:gd name="T5" fmla="*/ 66 h 446"/>
                <a:gd name="T6" fmla="*/ 428 w 445"/>
                <a:gd name="T7" fmla="*/ 137 h 446"/>
                <a:gd name="T8" fmla="*/ 445 w 445"/>
                <a:gd name="T9" fmla="*/ 223 h 446"/>
                <a:gd name="T10" fmla="*/ 428 w 445"/>
                <a:gd name="T11" fmla="*/ 304 h 446"/>
                <a:gd name="T12" fmla="*/ 386 w 445"/>
                <a:gd name="T13" fmla="*/ 370 h 446"/>
                <a:gd name="T14" fmla="*/ 376 w 445"/>
                <a:gd name="T15" fmla="*/ 390 h 446"/>
                <a:gd name="T16" fmla="*/ 384 w 445"/>
                <a:gd name="T17" fmla="*/ 405 h 446"/>
                <a:gd name="T18" fmla="*/ 430 w 445"/>
                <a:gd name="T19" fmla="*/ 420 h 446"/>
                <a:gd name="T20" fmla="*/ 410 w 445"/>
                <a:gd name="T21" fmla="*/ 429 h 446"/>
                <a:gd name="T22" fmla="*/ 332 w 445"/>
                <a:gd name="T23" fmla="*/ 442 h 446"/>
                <a:gd name="T24" fmla="*/ 289 w 445"/>
                <a:gd name="T25" fmla="*/ 445 h 446"/>
                <a:gd name="T26" fmla="*/ 255 w 445"/>
                <a:gd name="T27" fmla="*/ 445 h 446"/>
                <a:gd name="T28" fmla="*/ 227 w 445"/>
                <a:gd name="T29" fmla="*/ 444 h 446"/>
                <a:gd name="T30" fmla="*/ 203 w 445"/>
                <a:gd name="T31" fmla="*/ 441 h 446"/>
                <a:gd name="T32" fmla="*/ 123 w 445"/>
                <a:gd name="T33" fmla="*/ 418 h 446"/>
                <a:gd name="T34" fmla="*/ 58 w 445"/>
                <a:gd name="T35" fmla="*/ 369 h 446"/>
                <a:gd name="T36" fmla="*/ 16 w 445"/>
                <a:gd name="T37" fmla="*/ 301 h 446"/>
                <a:gd name="T38" fmla="*/ 1 w 445"/>
                <a:gd name="T39" fmla="*/ 219 h 446"/>
                <a:gd name="T40" fmla="*/ 19 w 445"/>
                <a:gd name="T41" fmla="*/ 133 h 446"/>
                <a:gd name="T42" fmla="*/ 67 w 445"/>
                <a:gd name="T43" fmla="*/ 63 h 446"/>
                <a:gd name="T44" fmla="*/ 138 w 445"/>
                <a:gd name="T45" fmla="*/ 17 h 446"/>
                <a:gd name="T46" fmla="*/ 224 w 445"/>
                <a:gd name="T47" fmla="*/ 0 h 446"/>
                <a:gd name="T48" fmla="*/ 126 w 445"/>
                <a:gd name="T49" fmla="*/ 222 h 446"/>
                <a:gd name="T50" fmla="*/ 117 w 445"/>
                <a:gd name="T51" fmla="*/ 200 h 446"/>
                <a:gd name="T52" fmla="*/ 95 w 445"/>
                <a:gd name="T53" fmla="*/ 191 h 446"/>
                <a:gd name="T54" fmla="*/ 72 w 445"/>
                <a:gd name="T55" fmla="*/ 200 h 446"/>
                <a:gd name="T56" fmla="*/ 63 w 445"/>
                <a:gd name="T57" fmla="*/ 222 h 446"/>
                <a:gd name="T58" fmla="*/ 72 w 445"/>
                <a:gd name="T59" fmla="*/ 245 h 446"/>
                <a:gd name="T60" fmla="*/ 95 w 445"/>
                <a:gd name="T61" fmla="*/ 254 h 446"/>
                <a:gd name="T62" fmla="*/ 117 w 445"/>
                <a:gd name="T63" fmla="*/ 245 h 446"/>
                <a:gd name="T64" fmla="*/ 126 w 445"/>
                <a:gd name="T65" fmla="*/ 222 h 446"/>
                <a:gd name="T66" fmla="*/ 253 w 445"/>
                <a:gd name="T67" fmla="*/ 222 h 446"/>
                <a:gd name="T68" fmla="*/ 243 w 445"/>
                <a:gd name="T69" fmla="*/ 199 h 446"/>
                <a:gd name="T70" fmla="*/ 220 w 445"/>
                <a:gd name="T71" fmla="*/ 190 h 446"/>
                <a:gd name="T72" fmla="*/ 197 w 445"/>
                <a:gd name="T73" fmla="*/ 199 h 446"/>
                <a:gd name="T74" fmla="*/ 188 w 445"/>
                <a:gd name="T75" fmla="*/ 222 h 446"/>
                <a:gd name="T76" fmla="*/ 197 w 445"/>
                <a:gd name="T77" fmla="*/ 245 h 446"/>
                <a:gd name="T78" fmla="*/ 220 w 445"/>
                <a:gd name="T79" fmla="*/ 254 h 446"/>
                <a:gd name="T80" fmla="*/ 243 w 445"/>
                <a:gd name="T81" fmla="*/ 245 h 446"/>
                <a:gd name="T82" fmla="*/ 253 w 445"/>
                <a:gd name="T83" fmla="*/ 222 h 446"/>
                <a:gd name="T84" fmla="*/ 378 w 445"/>
                <a:gd name="T85" fmla="*/ 222 h 446"/>
                <a:gd name="T86" fmla="*/ 369 w 445"/>
                <a:gd name="T87" fmla="*/ 199 h 446"/>
                <a:gd name="T88" fmla="*/ 346 w 445"/>
                <a:gd name="T89" fmla="*/ 190 h 446"/>
                <a:gd name="T90" fmla="*/ 323 w 445"/>
                <a:gd name="T91" fmla="*/ 199 h 446"/>
                <a:gd name="T92" fmla="*/ 314 w 445"/>
                <a:gd name="T93" fmla="*/ 222 h 446"/>
                <a:gd name="T94" fmla="*/ 323 w 445"/>
                <a:gd name="T95" fmla="*/ 244 h 446"/>
                <a:gd name="T96" fmla="*/ 346 w 445"/>
                <a:gd name="T97" fmla="*/ 254 h 446"/>
                <a:gd name="T98" fmla="*/ 369 w 445"/>
                <a:gd name="T99" fmla="*/ 244 h 446"/>
                <a:gd name="T100" fmla="*/ 378 w 445"/>
                <a:gd name="T101" fmla="*/ 222 h 446"/>
                <a:gd name="T102" fmla="*/ 378 w 445"/>
                <a:gd name="T103" fmla="*/ 222 h 446"/>
                <a:gd name="T104" fmla="*/ 378 w 445"/>
                <a:gd name="T105" fmla="*/ 22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1" name="Freeform 179"/>
            <p:cNvSpPr>
              <a:spLocks noEditPoints="1"/>
            </p:cNvSpPr>
            <p:nvPr>
              <p:custDataLst>
                <p:tags r:id="rId134"/>
              </p:custDataLst>
            </p:nvPr>
          </p:nvSpPr>
          <p:spPr bwMode="auto">
            <a:xfrm>
              <a:off x="10672763" y="2073275"/>
              <a:ext cx="706438" cy="711200"/>
            </a:xfrm>
            <a:custGeom>
              <a:avLst/>
              <a:gdLst>
                <a:gd name="T0" fmla="*/ 221 w 445"/>
                <a:gd name="T1" fmla="*/ 1 h 447"/>
                <a:gd name="T2" fmla="*/ 307 w 445"/>
                <a:gd name="T3" fmla="*/ 17 h 447"/>
                <a:gd name="T4" fmla="*/ 378 w 445"/>
                <a:gd name="T5" fmla="*/ 64 h 447"/>
                <a:gd name="T6" fmla="*/ 426 w 445"/>
                <a:gd name="T7" fmla="*/ 134 h 447"/>
                <a:gd name="T8" fmla="*/ 445 w 445"/>
                <a:gd name="T9" fmla="*/ 220 h 447"/>
                <a:gd name="T10" fmla="*/ 430 w 445"/>
                <a:gd name="T11" fmla="*/ 302 h 447"/>
                <a:gd name="T12" fmla="*/ 387 w 445"/>
                <a:gd name="T13" fmla="*/ 370 h 447"/>
                <a:gd name="T14" fmla="*/ 322 w 445"/>
                <a:gd name="T15" fmla="*/ 418 h 447"/>
                <a:gd name="T16" fmla="*/ 242 w 445"/>
                <a:gd name="T17" fmla="*/ 442 h 447"/>
                <a:gd name="T18" fmla="*/ 218 w 445"/>
                <a:gd name="T19" fmla="*/ 445 h 447"/>
                <a:gd name="T20" fmla="*/ 190 w 445"/>
                <a:gd name="T21" fmla="*/ 446 h 447"/>
                <a:gd name="T22" fmla="*/ 156 w 445"/>
                <a:gd name="T23" fmla="*/ 446 h 447"/>
                <a:gd name="T24" fmla="*/ 113 w 445"/>
                <a:gd name="T25" fmla="*/ 443 h 447"/>
                <a:gd name="T26" fmla="*/ 35 w 445"/>
                <a:gd name="T27" fmla="*/ 430 h 447"/>
                <a:gd name="T28" fmla="*/ 15 w 445"/>
                <a:gd name="T29" fmla="*/ 421 h 447"/>
                <a:gd name="T30" fmla="*/ 61 w 445"/>
                <a:gd name="T31" fmla="*/ 406 h 447"/>
                <a:gd name="T32" fmla="*/ 69 w 445"/>
                <a:gd name="T33" fmla="*/ 390 h 447"/>
                <a:gd name="T34" fmla="*/ 59 w 445"/>
                <a:gd name="T35" fmla="*/ 371 h 447"/>
                <a:gd name="T36" fmla="*/ 18 w 445"/>
                <a:gd name="T37" fmla="*/ 305 h 447"/>
                <a:gd name="T38" fmla="*/ 1 w 445"/>
                <a:gd name="T39" fmla="*/ 224 h 447"/>
                <a:gd name="T40" fmla="*/ 17 w 445"/>
                <a:gd name="T41" fmla="*/ 138 h 447"/>
                <a:gd name="T42" fmla="*/ 64 w 445"/>
                <a:gd name="T43" fmla="*/ 67 h 447"/>
                <a:gd name="T44" fmla="*/ 134 w 445"/>
                <a:gd name="T45" fmla="*/ 19 h 447"/>
                <a:gd name="T46" fmla="*/ 221 w 445"/>
                <a:gd name="T47" fmla="*/ 1 h 447"/>
                <a:gd name="T48" fmla="*/ 319 w 445"/>
                <a:gd name="T49" fmla="*/ 223 h 447"/>
                <a:gd name="T50" fmla="*/ 328 w 445"/>
                <a:gd name="T51" fmla="*/ 245 h 447"/>
                <a:gd name="T52" fmla="*/ 351 w 445"/>
                <a:gd name="T53" fmla="*/ 255 h 447"/>
                <a:gd name="T54" fmla="*/ 373 w 445"/>
                <a:gd name="T55" fmla="*/ 245 h 447"/>
                <a:gd name="T56" fmla="*/ 382 w 445"/>
                <a:gd name="T57" fmla="*/ 223 h 447"/>
                <a:gd name="T58" fmla="*/ 373 w 445"/>
                <a:gd name="T59" fmla="*/ 201 h 447"/>
                <a:gd name="T60" fmla="*/ 351 w 445"/>
                <a:gd name="T61" fmla="*/ 192 h 447"/>
                <a:gd name="T62" fmla="*/ 328 w 445"/>
                <a:gd name="T63" fmla="*/ 201 h 447"/>
                <a:gd name="T64" fmla="*/ 319 w 445"/>
                <a:gd name="T65" fmla="*/ 223 h 447"/>
                <a:gd name="T66" fmla="*/ 193 w 445"/>
                <a:gd name="T67" fmla="*/ 223 h 447"/>
                <a:gd name="T68" fmla="*/ 202 w 445"/>
                <a:gd name="T69" fmla="*/ 246 h 447"/>
                <a:gd name="T70" fmla="*/ 225 w 445"/>
                <a:gd name="T71" fmla="*/ 255 h 447"/>
                <a:gd name="T72" fmla="*/ 248 w 445"/>
                <a:gd name="T73" fmla="*/ 246 h 447"/>
                <a:gd name="T74" fmla="*/ 257 w 445"/>
                <a:gd name="T75" fmla="*/ 223 h 447"/>
                <a:gd name="T76" fmla="*/ 248 w 445"/>
                <a:gd name="T77" fmla="*/ 200 h 447"/>
                <a:gd name="T78" fmla="*/ 225 w 445"/>
                <a:gd name="T79" fmla="*/ 191 h 447"/>
                <a:gd name="T80" fmla="*/ 202 w 445"/>
                <a:gd name="T81" fmla="*/ 200 h 447"/>
                <a:gd name="T82" fmla="*/ 193 w 445"/>
                <a:gd name="T83" fmla="*/ 223 h 447"/>
                <a:gd name="T84" fmla="*/ 67 w 445"/>
                <a:gd name="T85" fmla="*/ 223 h 447"/>
                <a:gd name="T86" fmla="*/ 77 w 445"/>
                <a:gd name="T87" fmla="*/ 245 h 447"/>
                <a:gd name="T88" fmla="*/ 99 w 445"/>
                <a:gd name="T89" fmla="*/ 255 h 447"/>
                <a:gd name="T90" fmla="*/ 122 w 445"/>
                <a:gd name="T91" fmla="*/ 245 h 447"/>
                <a:gd name="T92" fmla="*/ 131 w 445"/>
                <a:gd name="T93" fmla="*/ 223 h 447"/>
                <a:gd name="T94" fmla="*/ 122 w 445"/>
                <a:gd name="T95" fmla="*/ 200 h 447"/>
                <a:gd name="T96" fmla="*/ 99 w 445"/>
                <a:gd name="T97" fmla="*/ 191 h 447"/>
                <a:gd name="T98" fmla="*/ 77 w 445"/>
                <a:gd name="T99" fmla="*/ 200 h 447"/>
                <a:gd name="T100" fmla="*/ 67 w 445"/>
                <a:gd name="T101" fmla="*/ 223 h 447"/>
                <a:gd name="T102" fmla="*/ 67 w 445"/>
                <a:gd name="T103" fmla="*/ 223 h 447"/>
                <a:gd name="T104" fmla="*/ 67 w 445"/>
                <a:gd name="T105" fmla="*/ 22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3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  <p:custDataLst>
              <p:tags r:id="rId13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82" name="文本占位符 2"/>
          <p:cNvSpPr>
            <a:spLocks noGrp="1"/>
          </p:cNvSpPr>
          <p:nvPr>
            <p:ph type="body" idx="1" hasCustomPrompt="1"/>
            <p:custDataLst>
              <p:tags r:id="rId138"/>
            </p:custDataLst>
          </p:nvPr>
        </p:nvSpPr>
        <p:spPr>
          <a:xfrm>
            <a:off x="1444953" y="4484436"/>
            <a:ext cx="5419185" cy="96958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83" name="标题 1"/>
          <p:cNvSpPr>
            <a:spLocks noGrp="1"/>
          </p:cNvSpPr>
          <p:nvPr>
            <p:ph type="title" hasCustomPrompt="1"/>
            <p:custDataLst>
              <p:tags r:id="rId139"/>
            </p:custDataLst>
          </p:nvPr>
        </p:nvSpPr>
        <p:spPr>
          <a:xfrm>
            <a:off x="1444953" y="3605757"/>
            <a:ext cx="5419185" cy="832642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5" name="KSO_TEMPLATE" hidden="1"/>
          <p:cNvSpPr/>
          <p:nvPr>
            <p:custDataLst>
              <p:tags r:id="rId14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74712" y="1854200"/>
            <a:ext cx="5112000" cy="432117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98600" y="1854200"/>
            <a:ext cx="5112000" cy="432117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KSO_TEMPLATE" hidden="1"/>
          <p:cNvSpPr/>
          <p:nvPr>
            <p:custDataLst>
              <p:tags r:id="rId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74800" y="334800"/>
            <a:ext cx="10440000" cy="13680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74713" y="1854298"/>
            <a:ext cx="5112000" cy="72000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74712" y="2716271"/>
            <a:ext cx="5112000" cy="3456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95764" y="1854298"/>
            <a:ext cx="5112000" cy="72000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95760" y="2716271"/>
            <a:ext cx="5112001" cy="3456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" name="KSO_TEMPLATE" hidden="1"/>
          <p:cNvSpPr/>
          <p:nvPr>
            <p:custDataLst>
              <p:tags r:id="rId1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KSO_TEMPLATE" hidden="1"/>
          <p:cNvSpPr/>
          <p:nvPr>
            <p:custDataLst>
              <p:tags r:id="rId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" name="KSO_TEMPLATE" hidden="1"/>
          <p:cNvSpPr/>
          <p:nvPr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74800" y="334800"/>
            <a:ext cx="4176000" cy="1620000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193525" y="334800"/>
            <a:ext cx="6120000" cy="5832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74800" y="2111473"/>
            <a:ext cx="4176000" cy="4053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8" name="KSO_TEMPLATE" hidden="1"/>
          <p:cNvSpPr/>
          <p:nvPr>
            <p:custDataLst>
              <p:tags r:id="rId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9795909" y="333375"/>
            <a:ext cx="1512000" cy="5832000"/>
          </a:xfrm>
        </p:spPr>
        <p:txBody>
          <a:bodyPr vert="eaVert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874800" y="334800"/>
            <a:ext cx="8784000" cy="5832000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02.xml"/><Relationship Id="rId17" Type="http://schemas.openxmlformats.org/officeDocument/2006/relationships/tags" Target="../tags/tag601.xml"/><Relationship Id="rId16" Type="http://schemas.openxmlformats.org/officeDocument/2006/relationships/tags" Target="../tags/tag600.xml"/><Relationship Id="rId15" Type="http://schemas.openxmlformats.org/officeDocument/2006/relationships/tags" Target="../tags/tag599.xml"/><Relationship Id="rId14" Type="http://schemas.openxmlformats.org/officeDocument/2006/relationships/tags" Target="../tags/tag598.xml"/><Relationship Id="rId13" Type="http://schemas.openxmlformats.org/officeDocument/2006/relationships/tags" Target="../tags/tag597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876000" y="333375"/>
            <a:ext cx="10440000" cy="1366838"/>
          </a:xfrm>
          <a:prstGeom prst="rect">
            <a:avLst/>
          </a:prstGeom>
        </p:spPr>
        <p:txBody>
          <a:bodyPr vert="horz" lIns="91440" tIns="45720" rIns="91440" bIns="4680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876000" y="1854000"/>
            <a:ext cx="10440000" cy="4320000"/>
          </a:xfrm>
          <a:prstGeom prst="rect">
            <a:avLst/>
          </a:prstGeom>
        </p:spPr>
        <p:txBody>
          <a:bodyPr vert="horz" lIns="91440" tIns="45720" rIns="9144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 algn="r">
              <a:lnSpc>
                <a:spcPct val="120000"/>
              </a:lnSpc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0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604.xml"/><Relationship Id="rId2" Type="http://schemas.openxmlformats.org/officeDocument/2006/relationships/image" Target="../media/image1.png"/><Relationship Id="rId1" Type="http://schemas.openxmlformats.org/officeDocument/2006/relationships/tags" Target="../tags/tag60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36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639.xml"/><Relationship Id="rId2" Type="http://schemas.openxmlformats.org/officeDocument/2006/relationships/tags" Target="../tags/tag638.xml"/><Relationship Id="rId1" Type="http://schemas.openxmlformats.org/officeDocument/2006/relationships/tags" Target="../tags/tag6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40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41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4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43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44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647.xml"/><Relationship Id="rId2" Type="http://schemas.openxmlformats.org/officeDocument/2006/relationships/tags" Target="../tags/tag646.xml"/><Relationship Id="rId1" Type="http://schemas.openxmlformats.org/officeDocument/2006/relationships/tags" Target="../tags/tag645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48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49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613.xml"/><Relationship Id="rId8" Type="http://schemas.openxmlformats.org/officeDocument/2006/relationships/tags" Target="../tags/tag612.xml"/><Relationship Id="rId7" Type="http://schemas.openxmlformats.org/officeDocument/2006/relationships/tags" Target="../tags/tag611.xml"/><Relationship Id="rId6" Type="http://schemas.openxmlformats.org/officeDocument/2006/relationships/tags" Target="../tags/tag610.xml"/><Relationship Id="rId5" Type="http://schemas.openxmlformats.org/officeDocument/2006/relationships/tags" Target="../tags/tag609.xml"/><Relationship Id="rId4" Type="http://schemas.openxmlformats.org/officeDocument/2006/relationships/tags" Target="../tags/tag608.xml"/><Relationship Id="rId3" Type="http://schemas.openxmlformats.org/officeDocument/2006/relationships/tags" Target="../tags/tag607.xml"/><Relationship Id="rId24" Type="http://schemas.openxmlformats.org/officeDocument/2006/relationships/notesSlide" Target="../notesSlides/notesSlide2.xml"/><Relationship Id="rId23" Type="http://schemas.openxmlformats.org/officeDocument/2006/relationships/slideLayout" Target="../slideLayouts/slideLayout7.xml"/><Relationship Id="rId22" Type="http://schemas.openxmlformats.org/officeDocument/2006/relationships/tags" Target="../tags/tag626.xml"/><Relationship Id="rId21" Type="http://schemas.openxmlformats.org/officeDocument/2006/relationships/tags" Target="../tags/tag625.xml"/><Relationship Id="rId20" Type="http://schemas.openxmlformats.org/officeDocument/2006/relationships/tags" Target="../tags/tag624.xml"/><Relationship Id="rId2" Type="http://schemas.openxmlformats.org/officeDocument/2006/relationships/tags" Target="../tags/tag606.xml"/><Relationship Id="rId19" Type="http://schemas.openxmlformats.org/officeDocument/2006/relationships/tags" Target="../tags/tag623.xml"/><Relationship Id="rId18" Type="http://schemas.openxmlformats.org/officeDocument/2006/relationships/tags" Target="../tags/tag622.xml"/><Relationship Id="rId17" Type="http://schemas.openxmlformats.org/officeDocument/2006/relationships/tags" Target="../tags/tag621.xml"/><Relationship Id="rId16" Type="http://schemas.openxmlformats.org/officeDocument/2006/relationships/tags" Target="../tags/tag620.xml"/><Relationship Id="rId15" Type="http://schemas.openxmlformats.org/officeDocument/2006/relationships/tags" Target="../tags/tag619.xml"/><Relationship Id="rId14" Type="http://schemas.openxmlformats.org/officeDocument/2006/relationships/tags" Target="../tags/tag618.xml"/><Relationship Id="rId13" Type="http://schemas.openxmlformats.org/officeDocument/2006/relationships/tags" Target="../tags/tag617.xml"/><Relationship Id="rId12" Type="http://schemas.openxmlformats.org/officeDocument/2006/relationships/tags" Target="../tags/tag616.xml"/><Relationship Id="rId11" Type="http://schemas.openxmlformats.org/officeDocument/2006/relationships/tags" Target="../tags/tag615.xml"/><Relationship Id="rId10" Type="http://schemas.openxmlformats.org/officeDocument/2006/relationships/tags" Target="../tags/tag614.xml"/><Relationship Id="rId1" Type="http://schemas.openxmlformats.org/officeDocument/2006/relationships/tags" Target="../tags/tag60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0.xml"/><Relationship Id="rId1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51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52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53.xml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4.xml"/><Relationship Id="rId1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5.xml"/><Relationship Id="rId1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56.xml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57.xml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58.xml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59.xml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629.xml"/><Relationship Id="rId2" Type="http://schemas.openxmlformats.org/officeDocument/2006/relationships/tags" Target="../tags/tag628.xml"/><Relationship Id="rId1" Type="http://schemas.openxmlformats.org/officeDocument/2006/relationships/tags" Target="../tags/tag627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60.xml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61.xml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664.xml"/><Relationship Id="rId2" Type="http://schemas.openxmlformats.org/officeDocument/2006/relationships/tags" Target="../tags/tag663.xml"/><Relationship Id="rId1" Type="http://schemas.openxmlformats.org/officeDocument/2006/relationships/tags" Target="../tags/tag662.xml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65.xml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66.xml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7.xml"/><Relationship Id="rId1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8.xml"/><Relationship Id="rId1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9.xml"/><Relationship Id="rId1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672.xml"/><Relationship Id="rId2" Type="http://schemas.openxmlformats.org/officeDocument/2006/relationships/tags" Target="../tags/tag671.xml"/><Relationship Id="rId1" Type="http://schemas.openxmlformats.org/officeDocument/2006/relationships/tags" Target="../tags/tag67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3.xml"/><Relationship Id="rId1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30.xml"/><Relationship Id="rId1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4.xml"/><Relationship Id="rId1" Type="http://schemas.openxmlformats.org/officeDocument/2006/relationships/image" Target="../media/image49.png"/></Relationships>
</file>

<file path=ppt/slides/_rels/slide4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675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image" Target="../media/image5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6.xml"/><Relationship Id="rId1" Type="http://schemas.openxmlformats.org/officeDocument/2006/relationships/image" Target="../media/image5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7.xml"/><Relationship Id="rId1" Type="http://schemas.openxmlformats.org/officeDocument/2006/relationships/image" Target="../media/image5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8.xml"/><Relationship Id="rId1" Type="http://schemas.openxmlformats.org/officeDocument/2006/relationships/image" Target="../media/image5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9.xml"/><Relationship Id="rId1" Type="http://schemas.openxmlformats.org/officeDocument/2006/relationships/image" Target="../media/image58.png"/></Relationships>
</file>

<file path=ppt/slides/_rels/slide4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80.xml"/><Relationship Id="rId2" Type="http://schemas.openxmlformats.org/officeDocument/2006/relationships/image" Target="../media/image60.png"/><Relationship Id="rId1" Type="http://schemas.openxmlformats.org/officeDocument/2006/relationships/image" Target="../media/image5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1.xml"/><Relationship Id="rId1" Type="http://schemas.openxmlformats.org/officeDocument/2006/relationships/image" Target="../media/image6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2.xml"/><Relationship Id="rId1" Type="http://schemas.openxmlformats.org/officeDocument/2006/relationships/image" Target="../media/image6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3.xml"/><Relationship Id="rId1" Type="http://schemas.openxmlformats.org/officeDocument/2006/relationships/image" Target="../media/image62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3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84.xml"/><Relationship Id="rId2" Type="http://schemas.openxmlformats.org/officeDocument/2006/relationships/image" Target="../media/image64.png"/><Relationship Id="rId1" Type="http://schemas.openxmlformats.org/officeDocument/2006/relationships/image" Target="../media/image6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32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33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34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35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标题 1104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954405" y="1327785"/>
            <a:ext cx="8250555" cy="1337310"/>
          </a:xfrm>
        </p:spPr>
        <p:txBody>
          <a:bodyPr>
            <a:normAutofit fontScale="90000"/>
          </a:bodyPr>
          <a:lstStyle/>
          <a:p>
            <a:r>
              <a:rPr sz="4000" dirty="0">
                <a:sym typeface="+mn-ea"/>
              </a:rPr>
              <a:t>江苏省级政府采购网上</a:t>
            </a:r>
            <a:br>
              <a:rPr sz="4000" dirty="0">
                <a:sym typeface="+mn-ea"/>
              </a:rPr>
            </a:br>
            <a:r>
              <a:rPr sz="4000" dirty="0">
                <a:sym typeface="+mn-ea"/>
              </a:rPr>
              <a:t>商城操作流程</a:t>
            </a:r>
            <a:endParaRPr lang="zh-CN" altLang="en-US" sz="4000" dirty="0"/>
          </a:p>
        </p:txBody>
      </p:sp>
      <p:sp>
        <p:nvSpPr>
          <p:cNvPr id="3" name="object 3"/>
          <p:cNvSpPr/>
          <p:nvPr/>
        </p:nvSpPr>
        <p:spPr>
          <a:xfrm>
            <a:off x="1090295" y="327025"/>
            <a:ext cx="1117600" cy="3594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p>
            <a:endParaRPr sz="1630"/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 noGrp="1"/>
          </p:cNvSpPr>
          <p:nvPr>
            <p:ph type="title"/>
          </p:nvPr>
        </p:nvSpPr>
        <p:spPr>
          <a:xfrm>
            <a:off x="722630" y="421640"/>
            <a:ext cx="2955925" cy="318135"/>
          </a:xfrm>
          <a:prstGeom prst="rect">
            <a:avLst/>
          </a:prstGeom>
        </p:spPr>
        <p:txBody>
          <a:bodyPr vert="horz" wrap="square" lIns="0" tIns="10940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信息管理</a:t>
            </a:r>
            <a:r>
              <a:rPr lang="en-US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客户信息</a:t>
            </a:r>
            <a:endParaRPr lang="zh-CN" altLang="en-US" sz="1995" b="1" spc="-5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0105" y="1003300"/>
            <a:ext cx="10444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/>
              <a:t>客户信息的展示页面</a:t>
            </a:r>
            <a:endParaRPr lang="zh-CN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4340" y="1371600"/>
            <a:ext cx="7289800" cy="46856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/>
              <a:t>商品管理</a:t>
            </a:r>
            <a:endParaRPr lang="zh-CN" altLang="en-US" dirty="0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1444953" y="2272657"/>
            <a:ext cx="5419185" cy="12636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 defTabSz="913765">
              <a:lnSpc>
                <a:spcPct val="90000"/>
              </a:lnSpc>
              <a:spcBef>
                <a:spcPct val="0"/>
              </a:spcBef>
              <a:buNone/>
              <a:defRPr sz="6600" b="1">
                <a:solidFill>
                  <a:srgbClr val="4D8EDD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r>
              <a:rPr lang="en-US" altLang="zh-CN" sz="88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02</a:t>
            </a:r>
            <a:endParaRPr lang="en-US" altLang="zh-CN" sz="88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 noGrp="1"/>
          </p:cNvSpPr>
          <p:nvPr>
            <p:ph type="title"/>
          </p:nvPr>
        </p:nvSpPr>
        <p:spPr>
          <a:xfrm>
            <a:off x="722630" y="421640"/>
            <a:ext cx="2679065" cy="318135"/>
          </a:xfrm>
          <a:prstGeom prst="rect">
            <a:avLst/>
          </a:prstGeom>
        </p:spPr>
        <p:txBody>
          <a:bodyPr vert="horz" wrap="square" lIns="0" tIns="10940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商品管理</a:t>
            </a:r>
            <a:r>
              <a:rPr lang="en-US" altLang="zh-CN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合约品目</a:t>
            </a:r>
            <a:endParaRPr lang="zh-CN" altLang="en-US" sz="1995" b="1" spc="-5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0105" y="985520"/>
            <a:ext cx="91655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合约品目展示了签约的品目信息，包括分类名称、分类等级、分类下品牌数量、</a:t>
            </a:r>
            <a:r>
              <a:rPr lang="en-US" altLang="zh-CN"/>
              <a:t>sku</a:t>
            </a:r>
            <a:r>
              <a:rPr lang="zh-CN" altLang="en-US"/>
              <a:t>数量、分类的折扣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2630" y="1903730"/>
            <a:ext cx="9282430" cy="39547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 noGrp="1"/>
          </p:cNvSpPr>
          <p:nvPr>
            <p:ph type="title"/>
          </p:nvPr>
        </p:nvSpPr>
        <p:spPr>
          <a:xfrm>
            <a:off x="722630" y="421640"/>
            <a:ext cx="2679065" cy="318135"/>
          </a:xfrm>
          <a:prstGeom prst="rect">
            <a:avLst/>
          </a:prstGeom>
        </p:spPr>
        <p:txBody>
          <a:bodyPr vert="horz" wrap="square" lIns="0" tIns="10940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商品管理</a:t>
            </a:r>
            <a:r>
              <a:rPr lang="en-US" altLang="zh-CN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合约品目</a:t>
            </a:r>
            <a:endParaRPr lang="zh-CN" altLang="en-US" sz="1995" b="1" spc="-5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0105" y="985520"/>
            <a:ext cx="916559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合约商品展示签约品目下的商品，包括商品的图片、名称、</a:t>
            </a:r>
            <a:r>
              <a:rPr lang="en-US" altLang="zh-CN"/>
              <a:t>sku</a:t>
            </a:r>
            <a:r>
              <a:rPr lang="zh-CN" altLang="en-US"/>
              <a:t>、对应的分类、合约价格、同时可对商品进行备注。商品可按分类，商品编号（</a:t>
            </a:r>
            <a:r>
              <a:rPr lang="en-US" altLang="zh-CN"/>
              <a:t>sku</a:t>
            </a:r>
            <a:r>
              <a:rPr lang="zh-CN" altLang="en-US"/>
              <a:t>），商品名称，型号等关键字进行检索。商品还可以导出</a:t>
            </a:r>
            <a:endParaRPr lang="en-US" altLang="zh-CN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0105" y="1940560"/>
            <a:ext cx="8890000" cy="38328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 noGrp="1"/>
          </p:cNvSpPr>
          <p:nvPr>
            <p:ph type="title"/>
          </p:nvPr>
        </p:nvSpPr>
        <p:spPr>
          <a:xfrm>
            <a:off x="722630" y="421640"/>
            <a:ext cx="2679065" cy="318135"/>
          </a:xfrm>
          <a:prstGeom prst="rect">
            <a:avLst/>
          </a:prstGeom>
        </p:spPr>
        <p:txBody>
          <a:bodyPr vert="horz" wrap="square" lIns="0" tIns="10940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商品管理</a:t>
            </a:r>
            <a:r>
              <a:rPr lang="en-US" altLang="zh-CN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合约品目</a:t>
            </a:r>
            <a:endParaRPr lang="zh-CN" altLang="en-US" sz="1995" b="1" spc="-5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36155" y="875665"/>
            <a:ext cx="3726180" cy="40328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120140"/>
            <a:ext cx="6840855" cy="35433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21995" y="5196205"/>
            <a:ext cx="31578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同时可对商品进行收藏，在收藏中心看到收藏的商品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7135495" y="5511165"/>
            <a:ext cx="205295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商品还可以进行对比，对比是根据商品属性</a:t>
            </a:r>
            <a:endParaRPr lang="zh-CN" altLang="en-US"/>
          </a:p>
        </p:txBody>
      </p:sp>
      <p:cxnSp>
        <p:nvCxnSpPr>
          <p:cNvPr id="9" name="直接箭头连接符 8"/>
          <p:cNvCxnSpPr/>
          <p:nvPr/>
        </p:nvCxnSpPr>
        <p:spPr>
          <a:xfrm flipV="1">
            <a:off x="3139440" y="3526155"/>
            <a:ext cx="3782060" cy="16275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H="1" flipV="1">
            <a:off x="7211060" y="4446270"/>
            <a:ext cx="332740" cy="10648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V="1">
            <a:off x="8531860" y="4156710"/>
            <a:ext cx="374650" cy="12439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 noGrp="1"/>
          </p:cNvSpPr>
          <p:nvPr>
            <p:ph type="title"/>
          </p:nvPr>
        </p:nvSpPr>
        <p:spPr>
          <a:xfrm>
            <a:off x="722630" y="421640"/>
            <a:ext cx="2679065" cy="318135"/>
          </a:xfrm>
          <a:prstGeom prst="rect">
            <a:avLst/>
          </a:prstGeom>
        </p:spPr>
        <p:txBody>
          <a:bodyPr vert="horz" wrap="square" lIns="0" tIns="10940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商品管理</a:t>
            </a:r>
            <a:r>
              <a:rPr lang="en-US" altLang="zh-CN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商品预约</a:t>
            </a:r>
            <a:endParaRPr lang="zh-CN" altLang="en-US" sz="1995" b="1" spc="-5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07415" y="782955"/>
            <a:ext cx="104959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当采购的商品不再合约商品里时，可通过此功能向平台申请采购的商品，后台审核通过后，向客户端推送商品的</a:t>
            </a:r>
            <a:r>
              <a:rPr lang="en-US" altLang="zh-CN"/>
              <a:t>sku</a:t>
            </a:r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2630" y="1424940"/>
            <a:ext cx="10526395" cy="29146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7290" y="3270885"/>
            <a:ext cx="2776220" cy="353631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6895" y="3592195"/>
            <a:ext cx="3001645" cy="327469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 noGrp="1"/>
          </p:cNvSpPr>
          <p:nvPr>
            <p:ph type="title"/>
          </p:nvPr>
        </p:nvSpPr>
        <p:spPr>
          <a:xfrm>
            <a:off x="722630" y="421640"/>
            <a:ext cx="2679065" cy="318135"/>
          </a:xfrm>
          <a:prstGeom prst="rect">
            <a:avLst/>
          </a:prstGeom>
        </p:spPr>
        <p:txBody>
          <a:bodyPr vert="horz" wrap="square" lIns="0" tIns="10940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商品管理</a:t>
            </a:r>
            <a:r>
              <a:rPr lang="en-US" altLang="zh-CN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商品预约</a:t>
            </a:r>
            <a:endParaRPr lang="zh-CN" altLang="en-US" sz="1995" b="1" spc="-5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07415" y="782955"/>
            <a:ext cx="104959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当采购的商品不再合约商品里时，可通过此功能向平台申请采购的商品，后台审核通过后，向客户端推送商品的</a:t>
            </a:r>
            <a:r>
              <a:rPr lang="en-US" altLang="zh-CN"/>
              <a:t>sku</a:t>
            </a:r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2630" y="1424940"/>
            <a:ext cx="10526395" cy="29146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7290" y="3270885"/>
            <a:ext cx="2776220" cy="353631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6895" y="3592195"/>
            <a:ext cx="3001645" cy="327469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/>
              <a:t>订单管理</a:t>
            </a:r>
            <a:endParaRPr lang="zh-CN" altLang="en-US" dirty="0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1444953" y="2272657"/>
            <a:ext cx="5419185" cy="12636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 defTabSz="913765">
              <a:lnSpc>
                <a:spcPct val="90000"/>
              </a:lnSpc>
              <a:spcBef>
                <a:spcPct val="0"/>
              </a:spcBef>
              <a:buNone/>
              <a:defRPr sz="6600" b="1">
                <a:solidFill>
                  <a:srgbClr val="4D8EDD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r>
              <a:rPr lang="en-US" altLang="zh-CN" sz="88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03</a:t>
            </a:r>
            <a:endParaRPr lang="en-US" altLang="zh-CN" sz="88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 noGrp="1"/>
          </p:cNvSpPr>
          <p:nvPr>
            <p:ph type="title"/>
          </p:nvPr>
        </p:nvSpPr>
        <p:spPr>
          <a:xfrm>
            <a:off x="722630" y="421640"/>
            <a:ext cx="2397760" cy="318135"/>
          </a:xfrm>
          <a:prstGeom prst="rect">
            <a:avLst/>
          </a:prstGeom>
        </p:spPr>
        <p:txBody>
          <a:bodyPr vert="horz" wrap="square" lIns="0" tIns="10940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订单管理</a:t>
            </a:r>
            <a:r>
              <a:rPr lang="en-US" altLang="zh-CN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自主下单</a:t>
            </a:r>
            <a:endParaRPr lang="zh-CN" altLang="en-US" sz="1995" b="1" spc="-5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0105" y="985520"/>
            <a:ext cx="81286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可通过分类，商品编码（</a:t>
            </a:r>
            <a:r>
              <a:rPr lang="en-US" altLang="zh-CN"/>
              <a:t>sku</a:t>
            </a:r>
            <a:r>
              <a:rPr lang="zh-CN" altLang="en-US"/>
              <a:t>），商品名称进行检索，选择商品后，选择商品的数量加入购物车，也可批量选定商品加入购物车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0105" y="1700530"/>
            <a:ext cx="8929370" cy="24441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105" y="4144645"/>
            <a:ext cx="8928735" cy="15462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397490" y="2282825"/>
            <a:ext cx="10737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商品的排序方式</a:t>
            </a:r>
            <a:endParaRPr lang="zh-CN" altLang="en-US"/>
          </a:p>
        </p:txBody>
      </p:sp>
      <p:cxnSp>
        <p:nvCxnSpPr>
          <p:cNvPr id="8" name="直接箭头连接符 7"/>
          <p:cNvCxnSpPr/>
          <p:nvPr/>
        </p:nvCxnSpPr>
        <p:spPr>
          <a:xfrm flipH="1" flipV="1">
            <a:off x="9290050" y="2188845"/>
            <a:ext cx="1192530" cy="3917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 noGrp="1"/>
          </p:cNvSpPr>
          <p:nvPr>
            <p:ph type="title"/>
          </p:nvPr>
        </p:nvSpPr>
        <p:spPr>
          <a:xfrm>
            <a:off x="722630" y="421640"/>
            <a:ext cx="2397760" cy="318135"/>
          </a:xfrm>
          <a:prstGeom prst="rect">
            <a:avLst/>
          </a:prstGeom>
        </p:spPr>
        <p:txBody>
          <a:bodyPr vert="horz" wrap="square" lIns="0" tIns="10940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订单管理</a:t>
            </a:r>
            <a:r>
              <a:rPr lang="en-US" altLang="zh-CN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自主下单</a:t>
            </a:r>
            <a:endParaRPr lang="zh-CN" altLang="en-US" sz="1995" b="1" spc="-5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0105" y="985520"/>
            <a:ext cx="81286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/>
              <a:t>选好商品后，加入购物车，可直接去购物车也可继续购物</a:t>
            </a:r>
            <a:endParaRPr lang="zh-CN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0105" y="2136775"/>
            <a:ext cx="9733280" cy="30962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五边形 28"/>
          <p:cNvSpPr/>
          <p:nvPr>
            <p:custDataLst>
              <p:tags r:id="rId1"/>
            </p:custDataLst>
          </p:nvPr>
        </p:nvSpPr>
        <p:spPr bwMode="auto">
          <a:xfrm>
            <a:off x="669925" y="1137506"/>
            <a:ext cx="3643214" cy="762000"/>
          </a:xfrm>
          <a:prstGeom prst="homePlate">
            <a:avLst/>
          </a:prstGeom>
          <a:solidFill>
            <a:schemeClr val="bg1"/>
          </a:solidFill>
          <a:ln w="19050">
            <a:noFill/>
            <a:round/>
          </a:ln>
          <a:effectLst>
            <a:outerShdw dist="38100" dir="2700000" sx="103000" sy="103000" algn="tl" rotWithShape="0">
              <a:prstClr val="black">
                <a:alpha val="10000"/>
              </a:prstClr>
            </a:outerShdw>
          </a:effectLst>
        </p:spPr>
        <p:txBody>
          <a:bodyPr rot="0" spcFirstLastPara="0" vert="horz" wrap="square" lIns="91440" tIns="45720" rIns="91440" bIns="45720" anchor="b" anchorCtr="0" forceAA="0" compatLnSpc="1">
            <a:normAutofit/>
          </a:bodyPr>
          <a:lstStyle/>
          <a:p>
            <a:pPr algn="r"/>
            <a:endParaRPr lang="en-US" altLang="zh-CN" sz="32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菱形 29"/>
          <p:cNvSpPr/>
          <p:nvPr>
            <p:custDataLst>
              <p:tags r:id="rId2"/>
            </p:custDataLst>
          </p:nvPr>
        </p:nvSpPr>
        <p:spPr>
          <a:xfrm>
            <a:off x="5719445" y="2112010"/>
            <a:ext cx="643255" cy="643255"/>
          </a:xfrm>
          <a:prstGeom prst="diamond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65000" lnSpcReduction="20000"/>
          </a:bodyPr>
          <a:lstStyle/>
          <a:p>
            <a:pPr algn="ctr"/>
            <a:r>
              <a:rPr lang="en-US" altLang="zh-CN" sz="20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en-US" altLang="zh-CN" sz="20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矩形 30"/>
          <p:cNvSpPr/>
          <p:nvPr>
            <p:custDataLst>
              <p:tags r:id="rId3"/>
            </p:custDataLst>
          </p:nvPr>
        </p:nvSpPr>
        <p:spPr bwMode="auto">
          <a:xfrm>
            <a:off x="7757795" y="2239645"/>
            <a:ext cx="376301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展示账户的个人信息，安全中心，发票信息，收货地址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文本框 31"/>
          <p:cNvSpPr txBox="1"/>
          <p:nvPr>
            <p:custDataLst>
              <p:tags r:id="rId4"/>
            </p:custDataLst>
          </p:nvPr>
        </p:nvSpPr>
        <p:spPr bwMode="auto">
          <a:xfrm>
            <a:off x="6362700" y="2239645"/>
            <a:ext cx="139509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 fontScale="9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信息管理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菱形 32"/>
          <p:cNvSpPr/>
          <p:nvPr>
            <p:custDataLst>
              <p:tags r:id="rId5"/>
            </p:custDataLst>
          </p:nvPr>
        </p:nvSpPr>
        <p:spPr>
          <a:xfrm>
            <a:off x="5719445" y="3080385"/>
            <a:ext cx="643255" cy="643255"/>
          </a:xfrm>
          <a:prstGeom prst="diamond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65000" lnSpcReduction="20000"/>
          </a:bodyPr>
          <a:lstStyle/>
          <a:p>
            <a:pPr algn="ctr"/>
            <a:r>
              <a:rPr lang="en-US" altLang="zh-CN" sz="20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en-US" altLang="zh-CN" sz="20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矩形 33"/>
          <p:cNvSpPr/>
          <p:nvPr>
            <p:custDataLst>
              <p:tags r:id="rId6"/>
            </p:custDataLst>
          </p:nvPr>
        </p:nvSpPr>
        <p:spPr bwMode="auto">
          <a:xfrm>
            <a:off x="7757795" y="3208655"/>
            <a:ext cx="376301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签约的品目、签约的商品、商品预约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文本框 34"/>
          <p:cNvSpPr txBox="1"/>
          <p:nvPr>
            <p:custDataLst>
              <p:tags r:id="rId7"/>
            </p:custDataLst>
          </p:nvPr>
        </p:nvSpPr>
        <p:spPr bwMode="auto">
          <a:xfrm>
            <a:off x="6362700" y="3208655"/>
            <a:ext cx="139509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 fontScale="9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商品管理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菱形 35"/>
          <p:cNvSpPr/>
          <p:nvPr>
            <p:custDataLst>
              <p:tags r:id="rId8"/>
            </p:custDataLst>
          </p:nvPr>
        </p:nvSpPr>
        <p:spPr>
          <a:xfrm>
            <a:off x="5719445" y="3888105"/>
            <a:ext cx="643255" cy="643255"/>
          </a:xfrm>
          <a:prstGeom prst="diamond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65000" lnSpcReduction="20000"/>
          </a:bodyPr>
          <a:lstStyle/>
          <a:p>
            <a:pPr algn="ctr"/>
            <a:r>
              <a:rPr lang="en-US" altLang="zh-CN" sz="20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en-US" altLang="zh-CN" sz="20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矩形 36"/>
          <p:cNvSpPr/>
          <p:nvPr>
            <p:custDataLst>
              <p:tags r:id="rId9"/>
            </p:custDataLst>
          </p:nvPr>
        </p:nvSpPr>
        <p:spPr bwMode="auto">
          <a:xfrm>
            <a:off x="7757795" y="4015740"/>
            <a:ext cx="376301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加入购物车下单，订单显示，售后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文本框 37"/>
          <p:cNvSpPr txBox="1"/>
          <p:nvPr>
            <p:custDataLst>
              <p:tags r:id="rId10"/>
            </p:custDataLst>
          </p:nvPr>
        </p:nvSpPr>
        <p:spPr bwMode="auto">
          <a:xfrm>
            <a:off x="6362700" y="4015740"/>
            <a:ext cx="139509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 fontScale="9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订单管理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" name="菱形 38"/>
          <p:cNvSpPr/>
          <p:nvPr>
            <p:custDataLst>
              <p:tags r:id="rId11"/>
            </p:custDataLst>
          </p:nvPr>
        </p:nvSpPr>
        <p:spPr>
          <a:xfrm>
            <a:off x="5719445" y="4695825"/>
            <a:ext cx="643255" cy="643255"/>
          </a:xfrm>
          <a:prstGeom prst="diamond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65000" lnSpcReduction="20000"/>
          </a:bodyPr>
          <a:lstStyle/>
          <a:p>
            <a:pPr algn="ctr"/>
            <a:r>
              <a:rPr lang="en-US" altLang="zh-CN" sz="20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en-US" altLang="zh-CN" sz="20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0" name="矩形 39"/>
          <p:cNvSpPr/>
          <p:nvPr>
            <p:custDataLst>
              <p:tags r:id="rId12"/>
            </p:custDataLst>
          </p:nvPr>
        </p:nvSpPr>
        <p:spPr bwMode="auto">
          <a:xfrm>
            <a:off x="7757795" y="4823460"/>
            <a:ext cx="376301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对商品，账户，订单进行信息统计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" name="文本框 40"/>
          <p:cNvSpPr txBox="1"/>
          <p:nvPr>
            <p:custDataLst>
              <p:tags r:id="rId13"/>
            </p:custDataLst>
          </p:nvPr>
        </p:nvSpPr>
        <p:spPr bwMode="auto">
          <a:xfrm>
            <a:off x="6362700" y="4823460"/>
            <a:ext cx="139509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 fontScale="9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报表中心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2" name="菱形 41"/>
          <p:cNvSpPr/>
          <p:nvPr>
            <p:custDataLst>
              <p:tags r:id="rId14"/>
            </p:custDataLst>
          </p:nvPr>
        </p:nvSpPr>
        <p:spPr>
          <a:xfrm>
            <a:off x="5719445" y="5503545"/>
            <a:ext cx="643255" cy="643255"/>
          </a:xfrm>
          <a:prstGeom prst="diamond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65000" lnSpcReduction="20000"/>
          </a:bodyPr>
          <a:lstStyle/>
          <a:p>
            <a:pPr algn="ctr"/>
            <a:r>
              <a:rPr lang="en-US" altLang="zh-CN" sz="20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en-US" altLang="zh-CN" sz="20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" name="矩形 42"/>
          <p:cNvSpPr/>
          <p:nvPr>
            <p:custDataLst>
              <p:tags r:id="rId15"/>
            </p:custDataLst>
          </p:nvPr>
        </p:nvSpPr>
        <p:spPr bwMode="auto">
          <a:xfrm>
            <a:off x="7757795" y="5631180"/>
            <a:ext cx="376301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子账户管理，审批管理，订单结算，合同备案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" name="文本框 43"/>
          <p:cNvSpPr txBox="1"/>
          <p:nvPr>
            <p:custDataLst>
              <p:tags r:id="rId16"/>
            </p:custDataLst>
          </p:nvPr>
        </p:nvSpPr>
        <p:spPr bwMode="auto">
          <a:xfrm>
            <a:off x="6362700" y="5631180"/>
            <a:ext cx="139509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 fontScale="9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管理中心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48" name="直接连接符 47"/>
          <p:cNvCxnSpPr/>
          <p:nvPr>
            <p:custDataLst>
              <p:tags r:id="rId17"/>
            </p:custDataLst>
          </p:nvPr>
        </p:nvCxnSpPr>
        <p:spPr>
          <a:xfrm>
            <a:off x="6534150" y="2917825"/>
            <a:ext cx="498602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>
            <p:custDataLst>
              <p:tags r:id="rId18"/>
            </p:custDataLst>
          </p:nvPr>
        </p:nvCxnSpPr>
        <p:spPr>
          <a:xfrm>
            <a:off x="6534150" y="3806190"/>
            <a:ext cx="498602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>
            <p:custDataLst>
              <p:tags r:id="rId19"/>
            </p:custDataLst>
          </p:nvPr>
        </p:nvCxnSpPr>
        <p:spPr>
          <a:xfrm>
            <a:off x="6534150" y="4613910"/>
            <a:ext cx="498602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>
            <p:custDataLst>
              <p:tags r:id="rId20"/>
            </p:custDataLst>
          </p:nvPr>
        </p:nvCxnSpPr>
        <p:spPr>
          <a:xfrm>
            <a:off x="6534150" y="5421630"/>
            <a:ext cx="498602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>
            <p:custDataLst>
              <p:tags r:id="rId21"/>
            </p:custDataLst>
          </p:nvPr>
        </p:nvSpPr>
        <p:spPr>
          <a:xfrm>
            <a:off x="1257300" y="1286156"/>
            <a:ext cx="27527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2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CONTENT</a:t>
            </a:r>
            <a:endParaRPr lang="en-US" altLang="zh-CN" sz="32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 noGrp="1"/>
          </p:cNvSpPr>
          <p:nvPr>
            <p:ph type="title"/>
          </p:nvPr>
        </p:nvSpPr>
        <p:spPr>
          <a:xfrm>
            <a:off x="722630" y="421640"/>
            <a:ext cx="2449830" cy="318135"/>
          </a:xfrm>
          <a:prstGeom prst="rect">
            <a:avLst/>
          </a:prstGeom>
        </p:spPr>
        <p:txBody>
          <a:bodyPr vert="horz" wrap="square" lIns="0" tIns="10940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订单管理</a:t>
            </a:r>
            <a:r>
              <a:rPr lang="en-US" altLang="zh-CN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自主下单</a:t>
            </a:r>
            <a:endParaRPr lang="zh-CN" altLang="en-US" sz="1995" b="1" spc="-5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5480" y="1682115"/>
            <a:ext cx="9210675" cy="36741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40105" y="985520"/>
            <a:ext cx="81286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购物车订单结算，购物车可对商品在进行编辑（数量）或者选中删除指定商品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180465" y="5437505"/>
            <a:ext cx="81661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accent6">
                    <a:lumMod val="75000"/>
                  </a:schemeClr>
                </a:solidFill>
              </a:rPr>
              <a:t>注意：在账号未维护收货地址和发票信息时会跳到相应的页面进行维护，维护后返回结算页面</a:t>
            </a:r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 noGrp="1"/>
          </p:cNvSpPr>
          <p:nvPr>
            <p:ph type="title"/>
          </p:nvPr>
        </p:nvSpPr>
        <p:spPr>
          <a:xfrm>
            <a:off x="722630" y="421640"/>
            <a:ext cx="2508885" cy="318135"/>
          </a:xfrm>
          <a:prstGeom prst="rect">
            <a:avLst/>
          </a:prstGeom>
        </p:spPr>
        <p:txBody>
          <a:bodyPr vert="horz" wrap="square" lIns="0" tIns="10940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订单管理</a:t>
            </a:r>
            <a:r>
              <a:rPr lang="en-US" altLang="zh-CN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自主下单</a:t>
            </a:r>
            <a:endParaRPr lang="zh-CN" altLang="en-US" sz="1995" b="1" spc="-5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0105" y="985520"/>
            <a:ext cx="106610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提交订单，需要确定支付方式，发票票信息，总价，商品信息等重要信息，确认无误后提交订单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4565" y="4415155"/>
            <a:ext cx="7057390" cy="22510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015730" y="1703705"/>
            <a:ext cx="248475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配送方式为：自营物流。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支付方式：账期支付，货到付款，公务卡支付。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发票类型：普通发票，增值税发票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9148445" y="4350385"/>
            <a:ext cx="235204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accent6">
                    <a:lumMod val="75000"/>
                  </a:schemeClr>
                </a:solidFill>
              </a:rPr>
              <a:t>注意：选增值税发票时，信息不全将跳到填写发票信息页面</a:t>
            </a:r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565" y="1353820"/>
            <a:ext cx="6649085" cy="3283585"/>
          </a:xfrm>
          <a:prstGeom prst="rect">
            <a:avLst/>
          </a:prstGeom>
        </p:spPr>
      </p:pic>
      <p:cxnSp>
        <p:nvCxnSpPr>
          <p:cNvPr id="12" name="直接箭头连接符 11"/>
          <p:cNvCxnSpPr/>
          <p:nvPr/>
        </p:nvCxnSpPr>
        <p:spPr>
          <a:xfrm flipH="1" flipV="1">
            <a:off x="3713480" y="2384425"/>
            <a:ext cx="1143635" cy="184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5055235" y="2044065"/>
            <a:ext cx="247713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accent6">
                    <a:lumMod val="75000"/>
                  </a:schemeClr>
                </a:solidFill>
              </a:rPr>
              <a:t>收货地址默认为选中的默认地址，也可以选择其他地址</a:t>
            </a:r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 noGrp="1"/>
          </p:cNvSpPr>
          <p:nvPr>
            <p:ph type="title"/>
          </p:nvPr>
        </p:nvSpPr>
        <p:spPr>
          <a:xfrm>
            <a:off x="722630" y="421640"/>
            <a:ext cx="2508885" cy="318135"/>
          </a:xfrm>
          <a:prstGeom prst="rect">
            <a:avLst/>
          </a:prstGeom>
        </p:spPr>
        <p:txBody>
          <a:bodyPr vert="horz" wrap="square" lIns="0" tIns="10940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订单管理</a:t>
            </a:r>
            <a:r>
              <a:rPr lang="en-US" altLang="zh-CN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自主下单</a:t>
            </a:r>
            <a:endParaRPr lang="zh-CN" altLang="en-US" sz="1995" b="1" spc="-5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0105" y="985520"/>
            <a:ext cx="106610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显示此页面说明订单提交成功，自动跳转到订单列表页面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9160" y="1991995"/>
            <a:ext cx="9053195" cy="25895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230" y="3477260"/>
            <a:ext cx="8921750" cy="286956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 noGrp="1"/>
          </p:cNvSpPr>
          <p:nvPr>
            <p:ph type="title"/>
          </p:nvPr>
        </p:nvSpPr>
        <p:spPr>
          <a:xfrm>
            <a:off x="722630" y="421640"/>
            <a:ext cx="2508885" cy="318135"/>
          </a:xfrm>
          <a:prstGeom prst="rect">
            <a:avLst/>
          </a:prstGeom>
        </p:spPr>
        <p:txBody>
          <a:bodyPr vert="horz" wrap="square" lIns="0" tIns="10940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订单管理</a:t>
            </a:r>
            <a:r>
              <a:rPr lang="en-US" altLang="zh-CN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批量下单</a:t>
            </a:r>
            <a:endParaRPr lang="zh-CN" altLang="en-US" sz="1995" b="1" spc="-5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0105" y="985520"/>
            <a:ext cx="106610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下单的商品数量过多，在知道</a:t>
            </a:r>
            <a:r>
              <a:rPr lang="en-US" altLang="zh-CN"/>
              <a:t>sku</a:t>
            </a:r>
            <a:r>
              <a:rPr lang="zh-CN" altLang="en-US"/>
              <a:t>的情况下，可使用此功能进行批量下单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1835" y="1765300"/>
            <a:ext cx="9297035" cy="20561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835" y="4232275"/>
            <a:ext cx="9194165" cy="22663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075" y="3134360"/>
            <a:ext cx="4886325" cy="17145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0721340" y="2154555"/>
            <a:ext cx="9201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模板</a:t>
            </a:r>
            <a:r>
              <a:rPr lang="en-US" altLang="zh-CN"/>
              <a:t>xls</a:t>
            </a:r>
            <a:r>
              <a:rPr lang="zh-CN" altLang="en-US"/>
              <a:t>表格</a:t>
            </a:r>
            <a:endParaRPr lang="zh-CN" altLang="en-US"/>
          </a:p>
        </p:txBody>
      </p:sp>
      <p:cxnSp>
        <p:nvCxnSpPr>
          <p:cNvPr id="9" name="直接箭头连接符 8"/>
          <p:cNvCxnSpPr/>
          <p:nvPr/>
        </p:nvCxnSpPr>
        <p:spPr>
          <a:xfrm flipH="1">
            <a:off x="8310245" y="2682875"/>
            <a:ext cx="2343150" cy="11334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4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 noGrp="1"/>
          </p:cNvSpPr>
          <p:nvPr>
            <p:ph type="title"/>
          </p:nvPr>
        </p:nvSpPr>
        <p:spPr>
          <a:xfrm>
            <a:off x="722630" y="421640"/>
            <a:ext cx="2508885" cy="318135"/>
          </a:xfrm>
          <a:prstGeom prst="rect">
            <a:avLst/>
          </a:prstGeom>
        </p:spPr>
        <p:txBody>
          <a:bodyPr vert="horz" wrap="square" lIns="0" tIns="10940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订单管理</a:t>
            </a:r>
            <a:r>
              <a:rPr lang="en-US" altLang="zh-CN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订单列表</a:t>
            </a:r>
            <a:endParaRPr lang="zh-CN" altLang="en-US" sz="1995" b="1" spc="-5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0105" y="985520"/>
            <a:ext cx="106610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订单列表包括了，订单的基本信息、订单编号、支付方式、订单金额、订单状态、操作（未确认状态可以取消，在购买，确认收货，评价），订单有检索和导出功能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0105" y="1904365"/>
            <a:ext cx="8947785" cy="431673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329545" y="2844800"/>
            <a:ext cx="111506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订单取消时，订单的预算金额也将退回</a:t>
            </a:r>
            <a:endParaRPr lang="zh-CN" altLang="en-US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 noGrp="1"/>
          </p:cNvSpPr>
          <p:nvPr>
            <p:ph type="title"/>
          </p:nvPr>
        </p:nvSpPr>
        <p:spPr>
          <a:xfrm>
            <a:off x="722630" y="421640"/>
            <a:ext cx="3343275" cy="318135"/>
          </a:xfrm>
          <a:prstGeom prst="rect">
            <a:avLst/>
          </a:prstGeom>
        </p:spPr>
        <p:txBody>
          <a:bodyPr vert="horz" wrap="square" lIns="0" tIns="10940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订单管理</a:t>
            </a:r>
            <a:r>
              <a:rPr lang="en-US" altLang="zh-CN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订单列表</a:t>
            </a:r>
            <a:r>
              <a:rPr lang="en-US" altLang="zh-CN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订单详情</a:t>
            </a:r>
            <a:endParaRPr lang="zh-CN" altLang="en-US" sz="1995" b="1" spc="-5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38835" y="851535"/>
            <a:ext cx="10444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包括商品信息，收货人信息，配送信息，发票信息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8035" y="1355090"/>
            <a:ext cx="8910320" cy="47974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 noGrp="1"/>
          </p:cNvSpPr>
          <p:nvPr>
            <p:ph type="title"/>
          </p:nvPr>
        </p:nvSpPr>
        <p:spPr>
          <a:xfrm>
            <a:off x="722630" y="421640"/>
            <a:ext cx="3343275" cy="318135"/>
          </a:xfrm>
          <a:prstGeom prst="rect">
            <a:avLst/>
          </a:prstGeom>
        </p:spPr>
        <p:txBody>
          <a:bodyPr vert="horz" wrap="square" lIns="0" tIns="10940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订单管理</a:t>
            </a:r>
            <a:r>
              <a:rPr lang="en-US" altLang="zh-CN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订单列表</a:t>
            </a:r>
            <a:r>
              <a:rPr lang="en-US" altLang="zh-CN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订单详情</a:t>
            </a:r>
            <a:endParaRPr lang="zh-CN" altLang="en-US" sz="1995" b="1" spc="-5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38835" y="851535"/>
            <a:ext cx="10444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打印订单也在订单详情中，当点击打印订单按钮，进入打印预览页面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335" y="1297940"/>
            <a:ext cx="9225280" cy="19494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860" y="3145790"/>
            <a:ext cx="9215755" cy="35979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 noGrp="1"/>
          </p:cNvSpPr>
          <p:nvPr>
            <p:ph type="title"/>
          </p:nvPr>
        </p:nvSpPr>
        <p:spPr>
          <a:xfrm>
            <a:off x="722630" y="421640"/>
            <a:ext cx="3343275" cy="318135"/>
          </a:xfrm>
          <a:prstGeom prst="rect">
            <a:avLst/>
          </a:prstGeom>
        </p:spPr>
        <p:txBody>
          <a:bodyPr vert="horz" wrap="square" lIns="0" tIns="10940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订单管理</a:t>
            </a:r>
            <a:r>
              <a:rPr lang="en-US" altLang="zh-CN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订单列表</a:t>
            </a:r>
            <a:r>
              <a:rPr lang="en-US" altLang="zh-CN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订单详情</a:t>
            </a:r>
            <a:endParaRPr lang="zh-CN" altLang="en-US" sz="1995" b="1" spc="-5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38835" y="851535"/>
            <a:ext cx="10444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打印订单也在订单详情中，当点击打印订单按钮，进入打印预览页面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335" y="1297940"/>
            <a:ext cx="9225280" cy="19494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860" y="3145790"/>
            <a:ext cx="9215755" cy="35979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 noGrp="1"/>
          </p:cNvSpPr>
          <p:nvPr>
            <p:ph type="title"/>
          </p:nvPr>
        </p:nvSpPr>
        <p:spPr>
          <a:xfrm>
            <a:off x="722630" y="421640"/>
            <a:ext cx="3343275" cy="318135"/>
          </a:xfrm>
          <a:prstGeom prst="rect">
            <a:avLst/>
          </a:prstGeom>
        </p:spPr>
        <p:txBody>
          <a:bodyPr vert="horz" wrap="square" lIns="0" tIns="10940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订单管理</a:t>
            </a:r>
            <a:r>
              <a:rPr lang="en-US" altLang="zh-CN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订单列表</a:t>
            </a:r>
            <a:r>
              <a:rPr lang="en-US" altLang="zh-CN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电子合同</a:t>
            </a:r>
            <a:endParaRPr lang="zh-CN" altLang="en-US" sz="1995" b="1" spc="-5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38835" y="851535"/>
            <a:ext cx="10444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订单确认后，可生成合同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835" y="1388745"/>
            <a:ext cx="9332595" cy="15843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00" y="2632710"/>
            <a:ext cx="8971280" cy="342455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 noGrp="1"/>
          </p:cNvSpPr>
          <p:nvPr>
            <p:ph type="title"/>
          </p:nvPr>
        </p:nvSpPr>
        <p:spPr>
          <a:xfrm>
            <a:off x="722630" y="421640"/>
            <a:ext cx="3343275" cy="318135"/>
          </a:xfrm>
          <a:prstGeom prst="rect">
            <a:avLst/>
          </a:prstGeom>
        </p:spPr>
        <p:txBody>
          <a:bodyPr vert="horz" wrap="square" lIns="0" tIns="10940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订单管理</a:t>
            </a:r>
            <a:r>
              <a:rPr lang="en-US" altLang="zh-CN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订单列表</a:t>
            </a:r>
            <a:r>
              <a:rPr lang="en-US" altLang="zh-CN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电子发票</a:t>
            </a:r>
            <a:endParaRPr lang="zh-CN" altLang="en-US" sz="1995" b="1" spc="-5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38835" y="851535"/>
            <a:ext cx="10444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订单生成电子发票后，点击可查看电子发票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2630" y="1292860"/>
            <a:ext cx="8696325" cy="13277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5" y="2620645"/>
            <a:ext cx="6367780" cy="402780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/>
              <a:t>信息管理</a:t>
            </a:r>
            <a:endParaRPr lang="zh-CN" altLang="en-US" dirty="0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1444953" y="2272657"/>
            <a:ext cx="5419185" cy="12636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 defTabSz="913765">
              <a:lnSpc>
                <a:spcPct val="90000"/>
              </a:lnSpc>
              <a:spcBef>
                <a:spcPct val="0"/>
              </a:spcBef>
              <a:buNone/>
              <a:defRPr sz="6600" b="1">
                <a:solidFill>
                  <a:srgbClr val="4D8EDD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r>
              <a:rPr lang="en-US" altLang="zh-CN" sz="88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01</a:t>
            </a:r>
            <a:endParaRPr lang="en-US" altLang="zh-CN" sz="88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 noGrp="1"/>
          </p:cNvSpPr>
          <p:nvPr>
            <p:ph type="title"/>
          </p:nvPr>
        </p:nvSpPr>
        <p:spPr>
          <a:xfrm>
            <a:off x="722630" y="421640"/>
            <a:ext cx="3343275" cy="318135"/>
          </a:xfrm>
          <a:prstGeom prst="rect">
            <a:avLst/>
          </a:prstGeom>
        </p:spPr>
        <p:txBody>
          <a:bodyPr vert="horz" wrap="square" lIns="0" tIns="10940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订单管理</a:t>
            </a:r>
            <a:r>
              <a:rPr lang="en-US" altLang="zh-CN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订单列表</a:t>
            </a:r>
            <a:r>
              <a:rPr lang="en-US" altLang="zh-CN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评价</a:t>
            </a:r>
            <a:endParaRPr lang="zh-CN" altLang="en-US" sz="1995" b="1" spc="-5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38835" y="851535"/>
            <a:ext cx="10444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订单完成后，可对商品和订单进行评价，评价的内容审核后会在专属商城商品详情也显示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1495" y="1327150"/>
            <a:ext cx="9507220" cy="12407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465" y="2806065"/>
            <a:ext cx="9225280" cy="341503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 noGrp="1"/>
          </p:cNvSpPr>
          <p:nvPr>
            <p:ph type="title"/>
          </p:nvPr>
        </p:nvSpPr>
        <p:spPr>
          <a:xfrm>
            <a:off x="722630" y="421640"/>
            <a:ext cx="3343275" cy="318135"/>
          </a:xfrm>
          <a:prstGeom prst="rect">
            <a:avLst/>
          </a:prstGeom>
        </p:spPr>
        <p:txBody>
          <a:bodyPr vert="horz" wrap="square" lIns="0" tIns="10940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订单管理</a:t>
            </a:r>
            <a:r>
              <a:rPr lang="en-US" altLang="zh-CN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售后记录</a:t>
            </a:r>
            <a:endParaRPr lang="zh-CN" altLang="en-US" sz="1995" b="1" spc="-5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38835" y="851535"/>
            <a:ext cx="10444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订单完成后，如对商品出现问题，可对商品申请售后，在审核通过后根据问题进行处理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835" y="1301115"/>
            <a:ext cx="9017635" cy="30841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205" y="3346450"/>
            <a:ext cx="8511540" cy="34455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/>
              <a:t>报表中心</a:t>
            </a:r>
            <a:endParaRPr lang="zh-CN" altLang="en-US" dirty="0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1444953" y="2272657"/>
            <a:ext cx="5419185" cy="12636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 defTabSz="913765">
              <a:lnSpc>
                <a:spcPct val="90000"/>
              </a:lnSpc>
              <a:spcBef>
                <a:spcPct val="0"/>
              </a:spcBef>
              <a:buNone/>
              <a:defRPr sz="6600" b="1">
                <a:solidFill>
                  <a:srgbClr val="4D8EDD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r>
              <a:rPr lang="en-US" altLang="zh-CN" sz="88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04</a:t>
            </a:r>
            <a:endParaRPr lang="en-US" altLang="zh-CN" sz="88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 noGrp="1"/>
          </p:cNvSpPr>
          <p:nvPr>
            <p:ph type="title"/>
          </p:nvPr>
        </p:nvSpPr>
        <p:spPr>
          <a:xfrm>
            <a:off x="722630" y="421640"/>
            <a:ext cx="2500630" cy="318135"/>
          </a:xfrm>
          <a:prstGeom prst="rect">
            <a:avLst/>
          </a:prstGeom>
        </p:spPr>
        <p:txBody>
          <a:bodyPr vert="horz" wrap="square" lIns="0" tIns="10940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报表中心</a:t>
            </a:r>
            <a:r>
              <a:rPr lang="en-US" altLang="zh-CN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账户统计</a:t>
            </a:r>
            <a:endParaRPr lang="zh-CN" altLang="en-US" sz="1995" b="1" spc="-5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22630" y="829310"/>
            <a:ext cx="94418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统计采购账号下单的商品信息，可根据下单时间，收货时间，账号，单位名称进行检索，也可导出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0270" y="1498600"/>
            <a:ext cx="8947150" cy="25742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270" y="4171950"/>
            <a:ext cx="9016365" cy="23368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 noGrp="1"/>
          </p:cNvSpPr>
          <p:nvPr>
            <p:ph type="title"/>
          </p:nvPr>
        </p:nvSpPr>
        <p:spPr>
          <a:xfrm>
            <a:off x="722630" y="421640"/>
            <a:ext cx="2500630" cy="318135"/>
          </a:xfrm>
          <a:prstGeom prst="rect">
            <a:avLst/>
          </a:prstGeom>
        </p:spPr>
        <p:txBody>
          <a:bodyPr vert="horz" wrap="square" lIns="0" tIns="10940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报表中心</a:t>
            </a:r>
            <a:r>
              <a:rPr lang="en-US" altLang="zh-CN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账户明细</a:t>
            </a:r>
            <a:endParaRPr lang="zh-CN" altLang="en-US" sz="1995" b="1" spc="-5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22630" y="829310"/>
            <a:ext cx="94418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统计采购账号下单的商品信息，可根据下单时间，收货时间，账号，单位名称进行检索，也可导出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4230" y="1474470"/>
            <a:ext cx="8746490" cy="27806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" y="4349115"/>
            <a:ext cx="8900795" cy="14484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 noGrp="1"/>
          </p:cNvSpPr>
          <p:nvPr>
            <p:ph type="title"/>
          </p:nvPr>
        </p:nvSpPr>
        <p:spPr>
          <a:xfrm>
            <a:off x="722630" y="421640"/>
            <a:ext cx="2500630" cy="318135"/>
          </a:xfrm>
          <a:prstGeom prst="rect">
            <a:avLst/>
          </a:prstGeom>
        </p:spPr>
        <p:txBody>
          <a:bodyPr vert="horz" wrap="square" lIns="0" tIns="10940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报表中心</a:t>
            </a:r>
            <a:r>
              <a:rPr lang="en-US" altLang="zh-CN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商品统计</a:t>
            </a:r>
            <a:endParaRPr lang="zh-CN" altLang="en-US" sz="1995" b="1" spc="-5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22630" y="829310"/>
            <a:ext cx="94418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统计采购账号下单的商品信息，可根据下单时间，收货时间，商品名称，商品编码进行检索，也可导出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2630" y="1840230"/>
            <a:ext cx="9178925" cy="34975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 noGrp="1"/>
          </p:cNvSpPr>
          <p:nvPr>
            <p:ph type="title"/>
          </p:nvPr>
        </p:nvSpPr>
        <p:spPr>
          <a:xfrm>
            <a:off x="722630" y="421640"/>
            <a:ext cx="2500630" cy="318135"/>
          </a:xfrm>
          <a:prstGeom prst="rect">
            <a:avLst/>
          </a:prstGeom>
        </p:spPr>
        <p:txBody>
          <a:bodyPr vert="horz" wrap="square" lIns="0" tIns="10940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报表中心</a:t>
            </a:r>
            <a:r>
              <a:rPr lang="en-US" altLang="zh-CN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商品统计</a:t>
            </a:r>
            <a:endParaRPr lang="zh-CN" altLang="en-US" sz="1995" b="1" spc="-5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22630" y="829310"/>
            <a:ext cx="94418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统计采购账号退货的商品信息，可根据下单时间，收货时间，账号，商品名称进行检索，也可导出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7410" y="2007870"/>
            <a:ext cx="9420225" cy="33197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 noGrp="1"/>
          </p:cNvSpPr>
          <p:nvPr>
            <p:ph type="title"/>
          </p:nvPr>
        </p:nvSpPr>
        <p:spPr>
          <a:xfrm>
            <a:off x="722630" y="421640"/>
            <a:ext cx="2500630" cy="318135"/>
          </a:xfrm>
          <a:prstGeom prst="rect">
            <a:avLst/>
          </a:prstGeom>
        </p:spPr>
        <p:txBody>
          <a:bodyPr vert="horz" wrap="square" lIns="0" tIns="10940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报表中心</a:t>
            </a:r>
            <a:r>
              <a:rPr lang="en-US" altLang="zh-CN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汇总统计</a:t>
            </a:r>
            <a:endParaRPr lang="zh-CN" altLang="en-US" sz="1995" b="1" spc="-5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22630" y="829310"/>
            <a:ext cx="94418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统计采购账号下单，商品的信息，可根据账号，商品名称，支付方式，订单状态，下单时间进行检索，也可导出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2630" y="1946275"/>
            <a:ext cx="9092565" cy="322199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/>
              <a:t>管理中心</a:t>
            </a:r>
            <a:endParaRPr lang="zh-CN" altLang="en-US" dirty="0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1444953" y="2272657"/>
            <a:ext cx="5419185" cy="12636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 defTabSz="913765">
              <a:lnSpc>
                <a:spcPct val="90000"/>
              </a:lnSpc>
              <a:spcBef>
                <a:spcPct val="0"/>
              </a:spcBef>
              <a:buNone/>
              <a:defRPr sz="6600" b="1">
                <a:solidFill>
                  <a:srgbClr val="4D8EDD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r>
              <a:rPr lang="en-US" altLang="zh-CN" sz="88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05</a:t>
            </a:r>
            <a:endParaRPr lang="en-US" altLang="zh-CN" sz="88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 noGrp="1"/>
          </p:cNvSpPr>
          <p:nvPr>
            <p:ph type="title"/>
          </p:nvPr>
        </p:nvSpPr>
        <p:spPr>
          <a:xfrm>
            <a:off x="722630" y="421640"/>
            <a:ext cx="2466340" cy="318135"/>
          </a:xfrm>
          <a:prstGeom prst="rect">
            <a:avLst/>
          </a:prstGeom>
        </p:spPr>
        <p:txBody>
          <a:bodyPr vert="horz" wrap="square" lIns="0" tIns="10940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管理中心</a:t>
            </a:r>
            <a:r>
              <a:rPr lang="en-US" altLang="zh-CN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单位信息</a:t>
            </a:r>
            <a:endParaRPr lang="zh-CN" altLang="en-US" sz="1995" b="1" spc="-5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64540" y="871855"/>
            <a:ext cx="9441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展示登录账号的单位信息，包括</a:t>
            </a:r>
            <a:r>
              <a:rPr lang="en-US" altLang="zh-CN"/>
              <a:t>logo</a:t>
            </a:r>
            <a:r>
              <a:rPr lang="zh-CN" altLang="en-US"/>
              <a:t>，单位信息，授权负责人等信息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4540" y="1503680"/>
            <a:ext cx="8999220" cy="476631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 noGrp="1"/>
          </p:cNvSpPr>
          <p:nvPr>
            <p:ph type="title"/>
          </p:nvPr>
        </p:nvSpPr>
        <p:spPr>
          <a:xfrm>
            <a:off x="722880" y="421714"/>
            <a:ext cx="2049339" cy="318135"/>
          </a:xfrm>
          <a:prstGeom prst="rect">
            <a:avLst/>
          </a:prstGeom>
        </p:spPr>
        <p:txBody>
          <a:bodyPr vert="horz" wrap="square" lIns="0" tIns="10940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平</a:t>
            </a:r>
            <a:r>
              <a:rPr sz="1995" b="1" spc="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台</a:t>
            </a:r>
            <a:r>
              <a:rPr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采购</a:t>
            </a:r>
            <a:r>
              <a:rPr sz="1995" b="1" spc="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流</a:t>
            </a:r>
            <a:r>
              <a:rPr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程介绍</a:t>
            </a:r>
            <a:endParaRPr lang="zh-CN" sz="1995" b="1" spc="-5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2335" y="1750060"/>
            <a:ext cx="7982585" cy="42926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64540" y="871855"/>
            <a:ext cx="9441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打开浏览器输入：http://qc.city-office.com.cn/login.html，输入账号密码，点击登陆。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 noGrp="1"/>
          </p:cNvSpPr>
          <p:nvPr>
            <p:ph type="title"/>
          </p:nvPr>
        </p:nvSpPr>
        <p:spPr>
          <a:xfrm>
            <a:off x="722630" y="421640"/>
            <a:ext cx="2466340" cy="318135"/>
          </a:xfrm>
          <a:prstGeom prst="rect">
            <a:avLst/>
          </a:prstGeom>
        </p:spPr>
        <p:txBody>
          <a:bodyPr vert="horz" wrap="square" lIns="0" tIns="10940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管理中心</a:t>
            </a:r>
            <a:r>
              <a:rPr lang="en-US" altLang="zh-CN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角色配置</a:t>
            </a:r>
            <a:endParaRPr lang="zh-CN" altLang="en-US" sz="1995" b="1" spc="-5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64540" y="871855"/>
            <a:ext cx="9441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添加未备案账号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9325" y="1313180"/>
            <a:ext cx="6484620" cy="4826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114665" y="1456055"/>
            <a:ext cx="356933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填写基本信息，账户名（不能重复），密码。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预算金额不能超过父级账号。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是否审核：默认添加未审核账号，如账号不需要审核，选择否。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手机号码，办公电话默认填写父账号信息，也可填自己的信息。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单位名称不能重复</a:t>
            </a:r>
            <a:endParaRPr lang="zh-CN" altLang="en-US"/>
          </a:p>
        </p:txBody>
      </p:sp>
      <p:cxnSp>
        <p:nvCxnSpPr>
          <p:cNvPr id="6" name="直接箭头连接符 5"/>
          <p:cNvCxnSpPr/>
          <p:nvPr/>
        </p:nvCxnSpPr>
        <p:spPr>
          <a:xfrm flipH="1">
            <a:off x="4868545" y="4634230"/>
            <a:ext cx="3493135" cy="579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H="1">
            <a:off x="4817745" y="3884295"/>
            <a:ext cx="3586480" cy="5962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flipH="1">
            <a:off x="2951480" y="3083560"/>
            <a:ext cx="5341620" cy="6305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H="1">
            <a:off x="2849245" y="2435860"/>
            <a:ext cx="5443855" cy="9290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H="1">
            <a:off x="3965575" y="1660525"/>
            <a:ext cx="4396105" cy="8007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8208010" y="5213350"/>
            <a:ext cx="156781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支付方式有三种，不选默认可以选三种，选择了，只显示添加的方式</a:t>
            </a:r>
            <a:endParaRPr lang="zh-CN" altLang="en-US"/>
          </a:p>
        </p:txBody>
      </p:sp>
      <p:cxnSp>
        <p:nvCxnSpPr>
          <p:cNvPr id="13" name="直接箭头连接符 12"/>
          <p:cNvCxnSpPr/>
          <p:nvPr/>
        </p:nvCxnSpPr>
        <p:spPr>
          <a:xfrm flipH="1" flipV="1">
            <a:off x="3837940" y="3952240"/>
            <a:ext cx="4199890" cy="2044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 noGrp="1"/>
          </p:cNvSpPr>
          <p:nvPr>
            <p:ph type="title"/>
          </p:nvPr>
        </p:nvSpPr>
        <p:spPr>
          <a:xfrm>
            <a:off x="722630" y="421640"/>
            <a:ext cx="2466340" cy="318135"/>
          </a:xfrm>
          <a:prstGeom prst="rect">
            <a:avLst/>
          </a:prstGeom>
        </p:spPr>
        <p:txBody>
          <a:bodyPr vert="horz" wrap="square" lIns="0" tIns="10940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管理中心</a:t>
            </a:r>
            <a:r>
              <a:rPr lang="en-US" altLang="zh-CN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角色配置</a:t>
            </a:r>
            <a:endParaRPr lang="zh-CN" altLang="en-US" sz="1995" b="1" spc="-5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64540" y="871855"/>
            <a:ext cx="9441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未备案账号列表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2630" y="1570990"/>
            <a:ext cx="9831705" cy="311467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970" y="4685665"/>
            <a:ext cx="619125" cy="56197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529080" y="4881245"/>
            <a:ext cx="3075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编辑子账号权限</a:t>
            </a:r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045" y="5514340"/>
            <a:ext cx="400050" cy="3619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045" y="6172200"/>
            <a:ext cx="762000" cy="47625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708150" y="5622290"/>
            <a:ext cx="14395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编辑子账号</a:t>
            </a:r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1835785" y="6355080"/>
            <a:ext cx="33394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查看日志和删除子账号</a:t>
            </a:r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5990" y="4189730"/>
            <a:ext cx="3619500" cy="2533650"/>
          </a:xfrm>
          <a:prstGeom prst="rect">
            <a:avLst/>
          </a:prstGeom>
        </p:spPr>
      </p:pic>
      <p:cxnSp>
        <p:nvCxnSpPr>
          <p:cNvPr id="22" name="直接箭头连接符 21"/>
          <p:cNvCxnSpPr/>
          <p:nvPr/>
        </p:nvCxnSpPr>
        <p:spPr>
          <a:xfrm>
            <a:off x="4349115" y="5076825"/>
            <a:ext cx="2205990" cy="1708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 noGrp="1"/>
          </p:cNvSpPr>
          <p:nvPr>
            <p:ph type="title"/>
          </p:nvPr>
        </p:nvSpPr>
        <p:spPr>
          <a:xfrm>
            <a:off x="722630" y="421640"/>
            <a:ext cx="2466340" cy="318135"/>
          </a:xfrm>
          <a:prstGeom prst="rect">
            <a:avLst/>
          </a:prstGeom>
        </p:spPr>
        <p:txBody>
          <a:bodyPr vert="horz" wrap="square" lIns="0" tIns="10940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管理中心</a:t>
            </a:r>
            <a:r>
              <a:rPr lang="en-US" altLang="zh-CN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审批管理</a:t>
            </a:r>
            <a:endParaRPr lang="zh-CN" altLang="en-US" sz="1995" b="1" spc="-5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22630" y="863600"/>
            <a:ext cx="9441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当未备案账户下单时需要审核时，此列表会显示需要审核的订单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2630" y="1390650"/>
            <a:ext cx="9349740" cy="34886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90270" y="5238750"/>
            <a:ext cx="89700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注意：只有需要审核的订单才会显示，同意（订单将提交到商城后台进行订单处理），驳回（订单将不再后台显示，驳回需要填写原因），驳回后，订单的预算金额也将退回</a:t>
            </a:r>
            <a:endParaRPr lang="zh-CN" altLang="en-US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 noGrp="1"/>
          </p:cNvSpPr>
          <p:nvPr>
            <p:ph type="title"/>
          </p:nvPr>
        </p:nvSpPr>
        <p:spPr>
          <a:xfrm>
            <a:off x="722630" y="421640"/>
            <a:ext cx="2466340" cy="318135"/>
          </a:xfrm>
          <a:prstGeom prst="rect">
            <a:avLst/>
          </a:prstGeom>
        </p:spPr>
        <p:txBody>
          <a:bodyPr vert="horz" wrap="square" lIns="0" tIns="10940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管理中心</a:t>
            </a:r>
            <a:r>
              <a:rPr lang="en-US" altLang="zh-CN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结算管理</a:t>
            </a:r>
            <a:endParaRPr lang="zh-CN" altLang="en-US" sz="1995" b="1" spc="-5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22630" y="863600"/>
            <a:ext cx="94418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订单完成后，可生成结算单号，如客户已付款可通过核销，通知后台，若双方对订单没有问题，订单将进行核销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9465" y="1907540"/>
            <a:ext cx="9287510" cy="40195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 noGrp="1"/>
          </p:cNvSpPr>
          <p:nvPr>
            <p:ph type="title"/>
          </p:nvPr>
        </p:nvSpPr>
        <p:spPr>
          <a:xfrm>
            <a:off x="722630" y="421640"/>
            <a:ext cx="2466340" cy="318135"/>
          </a:xfrm>
          <a:prstGeom prst="rect">
            <a:avLst/>
          </a:prstGeom>
        </p:spPr>
        <p:txBody>
          <a:bodyPr vert="horz" wrap="square" lIns="0" tIns="10940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管理中心</a:t>
            </a:r>
            <a:r>
              <a:rPr lang="en-US" altLang="zh-CN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合同管理</a:t>
            </a:r>
            <a:endParaRPr lang="zh-CN" altLang="en-US" sz="1995" b="1" spc="-5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22630" y="863600"/>
            <a:ext cx="9441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可对生成的合同进行备案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3725" y="1606550"/>
            <a:ext cx="9700260" cy="36449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 noGrp="1"/>
          </p:cNvSpPr>
          <p:nvPr>
            <p:ph type="title"/>
          </p:nvPr>
        </p:nvSpPr>
        <p:spPr>
          <a:xfrm>
            <a:off x="722880" y="421714"/>
            <a:ext cx="2049339" cy="318135"/>
          </a:xfrm>
          <a:prstGeom prst="rect">
            <a:avLst/>
          </a:prstGeom>
        </p:spPr>
        <p:txBody>
          <a:bodyPr vert="horz" wrap="square" lIns="0" tIns="10940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平</a:t>
            </a:r>
            <a:r>
              <a:rPr sz="1995" b="1" spc="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台</a:t>
            </a:r>
            <a:r>
              <a:rPr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采购</a:t>
            </a:r>
            <a:r>
              <a:rPr sz="1995" b="1" spc="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流</a:t>
            </a:r>
            <a:r>
              <a:rPr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程介绍</a:t>
            </a:r>
            <a:endParaRPr lang="zh-CN" sz="1995" b="1" spc="-5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64540" y="871855"/>
            <a:ext cx="9441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登陆后进入专属商城首页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0760" y="1570990"/>
            <a:ext cx="7940040" cy="476377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681845" y="1941830"/>
            <a:ext cx="16440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不同的区域有不同的负责人</a:t>
            </a:r>
            <a:endParaRPr lang="zh-CN" altLang="en-US"/>
          </a:p>
        </p:txBody>
      </p:sp>
      <p:cxnSp>
        <p:nvCxnSpPr>
          <p:cNvPr id="5" name="直接箭头连接符 4"/>
          <p:cNvCxnSpPr>
            <a:stCxn id="2" idx="1"/>
          </p:cNvCxnSpPr>
          <p:nvPr/>
        </p:nvCxnSpPr>
        <p:spPr>
          <a:xfrm flipH="1">
            <a:off x="7875905" y="2264410"/>
            <a:ext cx="1805940" cy="8870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 noGrp="1"/>
          </p:cNvSpPr>
          <p:nvPr>
            <p:ph type="title"/>
          </p:nvPr>
        </p:nvSpPr>
        <p:spPr>
          <a:xfrm>
            <a:off x="722880" y="421714"/>
            <a:ext cx="2049339" cy="318135"/>
          </a:xfrm>
          <a:prstGeom prst="rect">
            <a:avLst/>
          </a:prstGeom>
        </p:spPr>
        <p:txBody>
          <a:bodyPr vert="horz" wrap="square" lIns="0" tIns="10940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专属商城</a:t>
            </a:r>
            <a:r>
              <a:rPr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介绍</a:t>
            </a:r>
            <a:endParaRPr lang="zh-CN" sz="1995" b="1" spc="-5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64540" y="871855"/>
            <a:ext cx="94418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进入商城后，可通过搜索商品的</a:t>
            </a:r>
            <a:r>
              <a:rPr lang="en-US" altLang="zh-CN"/>
              <a:t>sku</a:t>
            </a:r>
            <a:r>
              <a:rPr lang="zh-CN" altLang="en-US"/>
              <a:t>，商品名称，关键字找到想要的商品或者进入分类列表页选择需要的商品（列表页可通过品牌、价格、型号等信息进行检索）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2610" y="1665605"/>
            <a:ext cx="5670550" cy="35274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160" y="1847850"/>
            <a:ext cx="5210175" cy="31629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 noGrp="1"/>
          </p:cNvSpPr>
          <p:nvPr>
            <p:ph type="title"/>
          </p:nvPr>
        </p:nvSpPr>
        <p:spPr>
          <a:xfrm>
            <a:off x="722880" y="421714"/>
            <a:ext cx="2049339" cy="318135"/>
          </a:xfrm>
          <a:prstGeom prst="rect">
            <a:avLst/>
          </a:prstGeom>
        </p:spPr>
        <p:txBody>
          <a:bodyPr vert="horz" wrap="square" lIns="0" tIns="10940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专属商城</a:t>
            </a:r>
            <a:r>
              <a:rPr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介绍</a:t>
            </a:r>
            <a:endParaRPr lang="zh-CN" sz="1995" b="1" spc="-5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64540" y="871855"/>
            <a:ext cx="9441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/>
              <a:t>找到想要的产品后，可直接选择商品的数量，立即购买或者加入购物车</a:t>
            </a:r>
            <a:endParaRPr 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6000" y="1677670"/>
            <a:ext cx="7795895" cy="449961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 noGrp="1"/>
          </p:cNvSpPr>
          <p:nvPr>
            <p:ph type="title"/>
          </p:nvPr>
        </p:nvSpPr>
        <p:spPr>
          <a:xfrm>
            <a:off x="722880" y="421714"/>
            <a:ext cx="2049339" cy="318135"/>
          </a:xfrm>
          <a:prstGeom prst="rect">
            <a:avLst/>
          </a:prstGeom>
        </p:spPr>
        <p:txBody>
          <a:bodyPr vert="horz" wrap="square" lIns="0" tIns="10940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专属商城</a:t>
            </a:r>
            <a:r>
              <a:rPr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介绍</a:t>
            </a:r>
            <a:endParaRPr lang="zh-CN" sz="1995" b="1" spc="-5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22630" y="881380"/>
            <a:ext cx="94418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/>
              <a:t>也可进入商品详情页，选择数量进行下单，商品详情包括优惠价、优惠率、商品详情、商品属性等信息</a:t>
            </a:r>
            <a:endParaRPr lang="zh-CN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4540" y="1495425"/>
            <a:ext cx="8284210" cy="494474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 noGrp="1"/>
          </p:cNvSpPr>
          <p:nvPr>
            <p:ph type="title"/>
          </p:nvPr>
        </p:nvSpPr>
        <p:spPr>
          <a:xfrm>
            <a:off x="722880" y="421714"/>
            <a:ext cx="2049339" cy="318135"/>
          </a:xfrm>
          <a:prstGeom prst="rect">
            <a:avLst/>
          </a:prstGeom>
        </p:spPr>
        <p:txBody>
          <a:bodyPr vert="horz" wrap="square" lIns="0" tIns="10940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专属商城</a:t>
            </a:r>
            <a:r>
              <a:rPr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介绍</a:t>
            </a:r>
            <a:endParaRPr lang="zh-CN" sz="1995" b="1" spc="-5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22630" y="881380"/>
            <a:ext cx="94418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/>
              <a:t>也可进入商品详情页，选择数量进行下单，商品详情包括优惠价、优惠率、商品详情、商品属性等信息</a:t>
            </a:r>
            <a:endParaRPr lang="zh-CN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4540" y="1495425"/>
            <a:ext cx="8284210" cy="4944745"/>
          </a:xfrm>
          <a:prstGeom prst="rect">
            <a:avLst/>
          </a:prstGeom>
        </p:spPr>
      </p:pic>
      <p:cxnSp>
        <p:nvCxnSpPr>
          <p:cNvPr id="3" name="直接箭头连接符 2"/>
          <p:cNvCxnSpPr/>
          <p:nvPr/>
        </p:nvCxnSpPr>
        <p:spPr>
          <a:xfrm flipH="1">
            <a:off x="5537835" y="3263265"/>
            <a:ext cx="4054475" cy="415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9667875" y="3112135"/>
            <a:ext cx="10960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商品库存根据</a:t>
            </a:r>
            <a:r>
              <a:rPr lang="en-US" altLang="zh-CN"/>
              <a:t>ip</a:t>
            </a:r>
            <a:r>
              <a:rPr lang="zh-CN" altLang="en-US"/>
              <a:t>自动识别地区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 noGrp="1"/>
          </p:cNvSpPr>
          <p:nvPr>
            <p:ph type="title"/>
          </p:nvPr>
        </p:nvSpPr>
        <p:spPr>
          <a:xfrm>
            <a:off x="722880" y="421714"/>
            <a:ext cx="2049339" cy="318135"/>
          </a:xfrm>
          <a:prstGeom prst="rect">
            <a:avLst/>
          </a:prstGeom>
        </p:spPr>
        <p:txBody>
          <a:bodyPr vert="horz" wrap="square" lIns="0" tIns="10940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客户端</a:t>
            </a:r>
            <a:r>
              <a:rPr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介绍</a:t>
            </a:r>
            <a:endParaRPr lang="zh-CN" sz="1995" b="1" spc="-5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0105" y="985520"/>
            <a:ext cx="81286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登陆后点击首页的客户端按钮进驻客户端页面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0910" y="1555750"/>
            <a:ext cx="7455535" cy="95123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910" y="2708910"/>
            <a:ext cx="7725410" cy="37020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 noGrp="1"/>
          </p:cNvSpPr>
          <p:nvPr>
            <p:ph type="title"/>
          </p:nvPr>
        </p:nvSpPr>
        <p:spPr>
          <a:xfrm>
            <a:off x="722880" y="421714"/>
            <a:ext cx="2049339" cy="318135"/>
          </a:xfrm>
          <a:prstGeom prst="rect">
            <a:avLst/>
          </a:prstGeom>
        </p:spPr>
        <p:txBody>
          <a:bodyPr vert="horz" wrap="square" lIns="0" tIns="10940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专属商城</a:t>
            </a:r>
            <a:r>
              <a:rPr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介绍</a:t>
            </a:r>
            <a:endParaRPr lang="zh-CN" sz="1995" b="1" spc="-5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2630" y="2187575"/>
            <a:ext cx="5358765" cy="28047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0470" y="2187575"/>
            <a:ext cx="6394450" cy="2804160"/>
          </a:xfrm>
          <a:prstGeom prst="rect">
            <a:avLst/>
          </a:prstGeom>
        </p:spPr>
      </p:pic>
      <p:cxnSp>
        <p:nvCxnSpPr>
          <p:cNvPr id="8" name="直接箭头连接符 7"/>
          <p:cNvCxnSpPr/>
          <p:nvPr/>
        </p:nvCxnSpPr>
        <p:spPr>
          <a:xfrm flipH="1">
            <a:off x="2673985" y="1817370"/>
            <a:ext cx="9525" cy="6800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8344535" y="1599565"/>
            <a:ext cx="38100" cy="812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1776730" y="1449070"/>
            <a:ext cx="1587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加入购物车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7295515" y="1344295"/>
            <a:ext cx="31470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立即购买（直接进入结算页面）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 noGrp="1"/>
          </p:cNvSpPr>
          <p:nvPr>
            <p:ph type="title"/>
          </p:nvPr>
        </p:nvSpPr>
        <p:spPr>
          <a:xfrm>
            <a:off x="722630" y="421640"/>
            <a:ext cx="2955925" cy="318135"/>
          </a:xfrm>
          <a:prstGeom prst="rect">
            <a:avLst/>
          </a:prstGeom>
        </p:spPr>
        <p:txBody>
          <a:bodyPr vert="horz" wrap="square" lIns="0" tIns="10940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信息管理</a:t>
            </a:r>
            <a:r>
              <a:rPr lang="en-US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个人信息</a:t>
            </a:r>
            <a:endParaRPr lang="zh-CN" altLang="en-US" sz="1995" b="1" spc="-5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0105" y="1003300"/>
            <a:ext cx="87337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个人信息包括：个人资料、基本信息、收货地址、安全中心、发票信息五大模块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5960" y="1635125"/>
            <a:ext cx="8416925" cy="444055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 noGrp="1"/>
          </p:cNvSpPr>
          <p:nvPr>
            <p:ph type="title"/>
          </p:nvPr>
        </p:nvSpPr>
        <p:spPr>
          <a:xfrm>
            <a:off x="722630" y="421640"/>
            <a:ext cx="2955925" cy="318135"/>
          </a:xfrm>
          <a:prstGeom prst="rect">
            <a:avLst/>
          </a:prstGeom>
        </p:spPr>
        <p:txBody>
          <a:bodyPr vert="horz" wrap="square" lIns="0" tIns="10940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信息管理</a:t>
            </a:r>
            <a:r>
              <a:rPr lang="en-US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个人信息</a:t>
            </a:r>
            <a:endParaRPr lang="zh-CN" altLang="en-US" sz="1995" b="1" spc="-5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0105" y="1003300"/>
            <a:ext cx="10444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收货地址：可以添加多个收货地址，可以把其中的某个设为默认地址，设为默认地址后，下单自动选为地址</a:t>
            </a:r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955" y="3276600"/>
            <a:ext cx="3510915" cy="31623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1648460"/>
            <a:ext cx="9017635" cy="2153920"/>
          </a:xfrm>
          <a:prstGeom prst="rect">
            <a:avLst/>
          </a:prstGeom>
        </p:spPr>
      </p:pic>
      <p:cxnSp>
        <p:nvCxnSpPr>
          <p:cNvPr id="7" name="直接箭头连接符 6"/>
          <p:cNvCxnSpPr/>
          <p:nvPr/>
        </p:nvCxnSpPr>
        <p:spPr>
          <a:xfrm flipH="1">
            <a:off x="3666490" y="4954905"/>
            <a:ext cx="1804670" cy="1416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5726430" y="4671695"/>
            <a:ext cx="291020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accent6">
                    <a:lumMod val="75000"/>
                  </a:schemeClr>
                </a:solidFill>
              </a:rPr>
              <a:t>添加收货地址：收货人、所在地址，详细地址、手机号或电话其中一个不能为空、邮编和电子邮件选填</a:t>
            </a:r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 noGrp="1"/>
          </p:cNvSpPr>
          <p:nvPr>
            <p:ph type="title"/>
          </p:nvPr>
        </p:nvSpPr>
        <p:spPr>
          <a:xfrm>
            <a:off x="722630" y="421640"/>
            <a:ext cx="2955925" cy="318135"/>
          </a:xfrm>
          <a:prstGeom prst="rect">
            <a:avLst/>
          </a:prstGeom>
        </p:spPr>
        <p:txBody>
          <a:bodyPr vert="horz" wrap="square" lIns="0" tIns="10940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信息管理</a:t>
            </a:r>
            <a:r>
              <a:rPr lang="en-US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个人信息</a:t>
            </a:r>
            <a:endParaRPr lang="zh-CN" altLang="en-US" sz="1995" b="1" spc="-5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0105" y="1003300"/>
            <a:ext cx="10444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/>
              <a:t>安全中心：登录密码修改，绑定的手机修改</a:t>
            </a:r>
            <a:endParaRPr lang="zh-CN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1385" y="2038985"/>
            <a:ext cx="7390765" cy="402399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 noGrp="1"/>
          </p:cNvSpPr>
          <p:nvPr>
            <p:ph type="title"/>
          </p:nvPr>
        </p:nvSpPr>
        <p:spPr>
          <a:xfrm>
            <a:off x="722630" y="421640"/>
            <a:ext cx="2955925" cy="318135"/>
          </a:xfrm>
          <a:prstGeom prst="rect">
            <a:avLst/>
          </a:prstGeom>
        </p:spPr>
        <p:txBody>
          <a:bodyPr vert="horz" wrap="square" lIns="0" tIns="10940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信息管理</a:t>
            </a:r>
            <a:r>
              <a:rPr lang="en-US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1995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个人信息</a:t>
            </a:r>
            <a:endParaRPr lang="zh-CN" altLang="en-US" sz="1995" b="1" spc="-5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0105" y="1003300"/>
            <a:ext cx="10444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/>
              <a:t>发票信息：开发票需要的信息，增值税发票需要全部信息</a:t>
            </a:r>
            <a:endParaRPr 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0440" y="1737360"/>
            <a:ext cx="8151495" cy="43802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6"/>
  <p:tag name="KSO_WM_UNIT_COLOR_SCHEME_PARENT_PAGE" val="2_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4"/>
  <p:tag name="KSO_WM_UNIT_COLOR_SCHEME_PARENT_PAGE" val="2_1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4"/>
  <p:tag name="KSO_WM_UNIT_COLOR_SCHEME_PARENT_PAGE" val="2_1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5"/>
  <p:tag name="KSO_WM_UNIT_COLOR_SCHEME_PARENT_PAGE" val="2_1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6"/>
  <p:tag name="KSO_WM_UNIT_COLOR_SCHEME_PARENT_PAGE" val="2_1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7"/>
  <p:tag name="KSO_WM_UNIT_COLOR_SCHEME_PARENT_PAGE" val="2_1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8"/>
  <p:tag name="KSO_WM_UNIT_COLOR_SCHEME_PARENT_PAGE" val="2_1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9"/>
  <p:tag name="KSO_WM_UNIT_COLOR_SCHEME_PARENT_PAGE" val="2_1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0"/>
  <p:tag name="KSO_WM_UNIT_COLOR_SCHEME_PARENT_PAGE" val="2_1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1"/>
  <p:tag name="KSO_WM_UNIT_COLOR_SCHEME_PARENT_PAGE" val="2_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2"/>
  <p:tag name="KSO_WM_UNIT_COLOR_SCHEME_PARENT_PAGE" val="2_1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3"/>
  <p:tag name="KSO_WM_UNIT_COLOR_SCHEME_PARENT_PAGE" val="2_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5"/>
  <p:tag name="KSO_WM_UNIT_COLOR_SCHEME_PARENT_PAGE" val="2_1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4"/>
  <p:tag name="KSO_WM_UNIT_COLOR_SCHEME_PARENT_PAGE" val="2_1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5"/>
  <p:tag name="KSO_WM_UNIT_COLOR_SCHEME_PARENT_PAGE" val="2_1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6"/>
  <p:tag name="KSO_WM_UNIT_COLOR_SCHEME_PARENT_PAGE" val="2_1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7"/>
  <p:tag name="KSO_WM_UNIT_COLOR_SCHEME_PARENT_PAGE" val="2_1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8"/>
  <p:tag name="KSO_WM_UNIT_COLOR_SCHEME_PARENT_PAGE" val="2_1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9"/>
  <p:tag name="KSO_WM_UNIT_COLOR_SCHEME_PARENT_PAGE" val="2_1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0"/>
  <p:tag name="KSO_WM_UNIT_COLOR_SCHEME_PARENT_PAGE" val="2_1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1"/>
  <p:tag name="KSO_WM_UNIT_COLOR_SCHEME_PARENT_PAGE" val="2_1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2"/>
  <p:tag name="KSO_WM_UNIT_COLOR_SCHEME_PARENT_PAGE" val="2_1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3"/>
  <p:tag name="KSO_WM_UNIT_COLOR_SCHEME_PARENT_PAGE" val="2_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6"/>
  <p:tag name="KSO_WM_UNIT_COLOR_SCHEME_PARENT_PAGE" val="2_1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4"/>
  <p:tag name="KSO_WM_UNIT_COLOR_SCHEME_PARENT_PAGE" val="2_1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5"/>
  <p:tag name="KSO_WM_UNIT_COLOR_SCHEME_PARENT_PAGE" val="2_1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6"/>
  <p:tag name="KSO_WM_UNIT_COLOR_SCHEME_PARENT_PAGE" val="2_1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7"/>
  <p:tag name="KSO_WM_UNIT_COLOR_SCHEME_PARENT_PAGE" val="2_1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8"/>
  <p:tag name="KSO_WM_UNIT_COLOR_SCHEME_PARENT_PAGE" val="2_1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9"/>
  <p:tag name="KSO_WM_UNIT_COLOR_SCHEME_PARENT_PAGE" val="2_1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0"/>
  <p:tag name="KSO_WM_UNIT_COLOR_SCHEME_PARENT_PAGE" val="2_1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1"/>
  <p:tag name="KSO_WM_UNIT_COLOR_SCHEME_PARENT_PAGE" val="2_1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2"/>
  <p:tag name="KSO_WM_UNIT_COLOR_SCHEME_PARENT_PAGE" val="2_1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3"/>
  <p:tag name="KSO_WM_UNIT_COLOR_SCHEME_PARENT_PAGE" val="2_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7"/>
  <p:tag name="KSO_WM_UNIT_COLOR_SCHEME_PARENT_PAGE" val="2_1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4"/>
  <p:tag name="KSO_WM_UNIT_COLOR_SCHEME_PARENT_PAGE" val="2_1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5"/>
  <p:tag name="KSO_WM_UNIT_COLOR_SCHEME_PARENT_PAGE" val="2_1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6"/>
  <p:tag name="KSO_WM_UNIT_COLOR_SCHEME_PARENT_PAGE" val="2_1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7"/>
  <p:tag name="KSO_WM_UNIT_COLOR_SCHEME_PARENT_PAGE" val="2_1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40"/>
  <p:tag name="KSO_WM_UNIT_COLOR_SCHEME_PARENT_PAGE" val="2_1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41"/>
  <p:tag name="KSO_WM_UNIT_COLOR_SCHEME_PARENT_PAGE" val="2_1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42"/>
  <p:tag name="KSO_WM_UNIT_COLOR_SCHEME_PARENT_PAGE" val="2_1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43"/>
  <p:tag name="KSO_WM_UNIT_COLOR_SCHEME_PARENT_PAGE" val="2_1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2"/>
  <p:tag name="KSO_WM_UNIT_COLOR_SCHEME_PARENT_PAGE" val="2_1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3"/>
  <p:tag name="KSO_WM_UNIT_COLOR_SCHEME_PARENT_PAGE" val="2_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8"/>
  <p:tag name="KSO_WM_UNIT_COLOR_SCHEME_PARENT_PAGE" val="2_1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4"/>
  <p:tag name="KSO_WM_UNIT_COLOR_SCHEME_PARENT_PAGE" val="2_1"/>
</p:tagLst>
</file>

<file path=ppt/tags/tag141.xml><?xml version="1.0" encoding="utf-8"?>
<p:tagLst xmlns:p="http://schemas.openxmlformats.org/presentationml/2006/main">
  <p:tag name="KSO_WM_SLIDE_COLORSCHEME_VERSION" val="3.2"/>
  <p:tag name="KSO_WM_UNIT_COLOR_SCHEME_SHAPE_ID" val="5"/>
  <p:tag name="KSO_WM_UNIT_COLOR_SCHEME_PARENT_PAGE" val="2_1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7"/>
  <p:tag name="KSO_WM_UNIT_COLOR_SCHEME_PARENT_PAGE" val="2_2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"/>
  <p:tag name="KSO_WM_UNIT_COLOR_SCHEME_PARENT_PAGE" val="2_2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"/>
  <p:tag name="KSO_WM_UNIT_COLOR_SCHEME_PARENT_PAGE" val="2_2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"/>
  <p:tag name="KSO_WM_UNIT_COLOR_SCHEME_PARENT_PAGE" val="2_2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"/>
  <p:tag name="KSO_WM_UNIT_COLOR_SCHEME_PARENT_PAGE" val="2_2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"/>
  <p:tag name="KSO_WM_UNIT_COLOR_SCHEME_PARENT_PAGE" val="2_2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"/>
  <p:tag name="KSO_WM_UNIT_COLOR_SCHEME_PARENT_PAGE" val="2_2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"/>
  <p:tag name="KSO_WM_UNIT_COLOR_SCHEME_PARENT_PAGE" val="2_2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9"/>
  <p:tag name="KSO_WM_UNIT_COLOR_SCHEME_PARENT_PAGE" val="2_1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4"/>
  <p:tag name="KSO_WM_UNIT_COLOR_SCHEME_PARENT_PAGE" val="2_2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5"/>
  <p:tag name="KSO_WM_UNIT_COLOR_SCHEME_PARENT_PAGE" val="2_2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6"/>
  <p:tag name="KSO_WM_UNIT_COLOR_SCHEME_PARENT_PAGE" val="2_2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7"/>
  <p:tag name="KSO_WM_UNIT_COLOR_SCHEME_PARENT_PAGE" val="2_2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8"/>
  <p:tag name="KSO_WM_UNIT_COLOR_SCHEME_PARENT_PAGE" val="2_2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9"/>
  <p:tag name="KSO_WM_UNIT_COLOR_SCHEME_PARENT_PAGE" val="2_2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0"/>
  <p:tag name="KSO_WM_UNIT_COLOR_SCHEME_PARENT_PAGE" val="2_2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1"/>
  <p:tag name="KSO_WM_UNIT_COLOR_SCHEME_PARENT_PAGE" val="2_2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2"/>
  <p:tag name="KSO_WM_UNIT_COLOR_SCHEME_PARENT_PAGE" val="2_2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3"/>
  <p:tag name="KSO_WM_UNIT_COLOR_SCHEME_PARENT_PAGE" val="2_2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0"/>
  <p:tag name="KSO_WM_UNIT_COLOR_SCHEME_PARENT_PAGE" val="2_1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4"/>
  <p:tag name="KSO_WM_UNIT_COLOR_SCHEME_PARENT_PAGE" val="2_2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5"/>
  <p:tag name="KSO_WM_UNIT_COLOR_SCHEME_PARENT_PAGE" val="2_2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6"/>
  <p:tag name="KSO_WM_UNIT_COLOR_SCHEME_PARENT_PAGE" val="2_2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7"/>
  <p:tag name="KSO_WM_UNIT_COLOR_SCHEME_PARENT_PAGE" val="2_2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8"/>
  <p:tag name="KSO_WM_UNIT_COLOR_SCHEME_PARENT_PAGE" val="2_2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9"/>
  <p:tag name="KSO_WM_UNIT_COLOR_SCHEME_PARENT_PAGE" val="2_2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0"/>
  <p:tag name="KSO_WM_UNIT_COLOR_SCHEME_PARENT_PAGE" val="2_2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1"/>
  <p:tag name="KSO_WM_UNIT_COLOR_SCHEME_PARENT_PAGE" val="2_2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2"/>
  <p:tag name="KSO_WM_UNIT_COLOR_SCHEME_PARENT_PAGE" val="2_2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3"/>
  <p:tag name="KSO_WM_UNIT_COLOR_SCHEME_PARENT_PAGE" val="2_2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1"/>
  <p:tag name="KSO_WM_UNIT_COLOR_SCHEME_PARENT_PAGE" val="2_1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4"/>
  <p:tag name="KSO_WM_UNIT_COLOR_SCHEME_PARENT_PAGE" val="2_2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5"/>
  <p:tag name="KSO_WM_UNIT_COLOR_SCHEME_PARENT_PAGE" val="2_2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6"/>
  <p:tag name="KSO_WM_UNIT_COLOR_SCHEME_PARENT_PAGE" val="2_2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7"/>
  <p:tag name="KSO_WM_UNIT_COLOR_SCHEME_PARENT_PAGE" val="2_2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8"/>
  <p:tag name="KSO_WM_UNIT_COLOR_SCHEME_PARENT_PAGE" val="2_2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9"/>
  <p:tag name="KSO_WM_UNIT_COLOR_SCHEME_PARENT_PAGE" val="2_2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0"/>
  <p:tag name="KSO_WM_UNIT_COLOR_SCHEME_PARENT_PAGE" val="2_2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1"/>
  <p:tag name="KSO_WM_UNIT_COLOR_SCHEME_PARENT_PAGE" val="2_2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2"/>
  <p:tag name="KSO_WM_UNIT_COLOR_SCHEME_PARENT_PAGE" val="2_2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3"/>
  <p:tag name="KSO_WM_UNIT_COLOR_SCHEME_PARENT_PAGE" val="2_2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2"/>
  <p:tag name="KSO_WM_UNIT_COLOR_SCHEME_PARENT_PAGE" val="2_1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4"/>
  <p:tag name="KSO_WM_UNIT_COLOR_SCHEME_PARENT_PAGE" val="2_2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5"/>
  <p:tag name="KSO_WM_UNIT_COLOR_SCHEME_PARENT_PAGE" val="2_2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6"/>
  <p:tag name="KSO_WM_UNIT_COLOR_SCHEME_PARENT_PAGE" val="2_2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7"/>
  <p:tag name="KSO_WM_UNIT_COLOR_SCHEME_PARENT_PAGE" val="2_2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8"/>
  <p:tag name="KSO_WM_UNIT_COLOR_SCHEME_PARENT_PAGE" val="2_2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9"/>
  <p:tag name="KSO_WM_UNIT_COLOR_SCHEME_PARENT_PAGE" val="2_2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0"/>
  <p:tag name="KSO_WM_UNIT_COLOR_SCHEME_PARENT_PAGE" val="2_2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1"/>
  <p:tag name="KSO_WM_UNIT_COLOR_SCHEME_PARENT_PAGE" val="2_2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2"/>
  <p:tag name="KSO_WM_UNIT_COLOR_SCHEME_PARENT_PAGE" val="2_2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3"/>
  <p:tag name="KSO_WM_UNIT_COLOR_SCHEME_PARENT_PAGE" val="2_2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3"/>
  <p:tag name="KSO_WM_UNIT_COLOR_SCHEME_PARENT_PAGE" val="2_1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4"/>
  <p:tag name="KSO_WM_UNIT_COLOR_SCHEME_PARENT_PAGE" val="2_2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5"/>
  <p:tag name="KSO_WM_UNIT_COLOR_SCHEME_PARENT_PAGE" val="2_2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6"/>
  <p:tag name="KSO_WM_UNIT_COLOR_SCHEME_PARENT_PAGE" val="2_2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7"/>
  <p:tag name="KSO_WM_UNIT_COLOR_SCHEME_PARENT_PAGE" val="2_2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8"/>
  <p:tag name="KSO_WM_UNIT_COLOR_SCHEME_PARENT_PAGE" val="2_2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9"/>
  <p:tag name="KSO_WM_UNIT_COLOR_SCHEME_PARENT_PAGE" val="2_2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0"/>
  <p:tag name="KSO_WM_UNIT_COLOR_SCHEME_PARENT_PAGE" val="2_2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1"/>
  <p:tag name="KSO_WM_UNIT_COLOR_SCHEME_PARENT_PAGE" val="2_2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2"/>
  <p:tag name="KSO_WM_UNIT_COLOR_SCHEME_PARENT_PAGE" val="2_2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3"/>
  <p:tag name="KSO_WM_UNIT_COLOR_SCHEME_PARENT_PAGE" val="2_2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8"/>
  <p:tag name="KSO_WM_UNIT_COLOR_SCHEME_PARENT_PAGE" val="2_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4"/>
  <p:tag name="KSO_WM_UNIT_COLOR_SCHEME_PARENT_PAGE" val="2_1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4"/>
  <p:tag name="KSO_WM_UNIT_COLOR_SCHEME_PARENT_PAGE" val="2_2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5"/>
  <p:tag name="KSO_WM_UNIT_COLOR_SCHEME_PARENT_PAGE" val="2_2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6"/>
  <p:tag name="KSO_WM_UNIT_COLOR_SCHEME_PARENT_PAGE" val="2_2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7"/>
  <p:tag name="KSO_WM_UNIT_COLOR_SCHEME_PARENT_PAGE" val="2_2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8"/>
  <p:tag name="KSO_WM_UNIT_COLOR_SCHEME_PARENT_PAGE" val="2_2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9"/>
  <p:tag name="KSO_WM_UNIT_COLOR_SCHEME_PARENT_PAGE" val="2_2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0"/>
  <p:tag name="KSO_WM_UNIT_COLOR_SCHEME_PARENT_PAGE" val="2_2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1"/>
  <p:tag name="KSO_WM_UNIT_COLOR_SCHEME_PARENT_PAGE" val="2_2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2"/>
  <p:tag name="KSO_WM_UNIT_COLOR_SCHEME_PARENT_PAGE" val="2_2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3"/>
  <p:tag name="KSO_WM_UNIT_COLOR_SCHEME_PARENT_PAGE" val="2_2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5"/>
  <p:tag name="KSO_WM_UNIT_COLOR_SCHEME_PARENT_PAGE" val="2_1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4"/>
  <p:tag name="KSO_WM_UNIT_COLOR_SCHEME_PARENT_PAGE" val="2_2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5"/>
  <p:tag name="KSO_WM_UNIT_COLOR_SCHEME_PARENT_PAGE" val="2_2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6"/>
  <p:tag name="KSO_WM_UNIT_COLOR_SCHEME_PARENT_PAGE" val="2_2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7"/>
  <p:tag name="KSO_WM_UNIT_COLOR_SCHEME_PARENT_PAGE" val="2_2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8"/>
  <p:tag name="KSO_WM_UNIT_COLOR_SCHEME_PARENT_PAGE" val="2_2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9"/>
  <p:tag name="KSO_WM_UNIT_COLOR_SCHEME_PARENT_PAGE" val="2_2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0"/>
  <p:tag name="KSO_WM_UNIT_COLOR_SCHEME_PARENT_PAGE" val="2_2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1"/>
  <p:tag name="KSO_WM_UNIT_COLOR_SCHEME_PARENT_PAGE" val="2_2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2"/>
  <p:tag name="KSO_WM_UNIT_COLOR_SCHEME_PARENT_PAGE" val="2_2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3"/>
  <p:tag name="KSO_WM_UNIT_COLOR_SCHEME_PARENT_PAGE" val="2_2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6"/>
  <p:tag name="KSO_WM_UNIT_COLOR_SCHEME_PARENT_PAGE" val="2_1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4"/>
  <p:tag name="KSO_WM_UNIT_COLOR_SCHEME_PARENT_PAGE" val="2_2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5"/>
  <p:tag name="KSO_WM_UNIT_COLOR_SCHEME_PARENT_PAGE" val="2_2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6"/>
  <p:tag name="KSO_WM_UNIT_COLOR_SCHEME_PARENT_PAGE" val="2_2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7"/>
  <p:tag name="KSO_WM_UNIT_COLOR_SCHEME_PARENT_PAGE" val="2_2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8"/>
  <p:tag name="KSO_WM_UNIT_COLOR_SCHEME_PARENT_PAGE" val="2_2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9"/>
  <p:tag name="KSO_WM_UNIT_COLOR_SCHEME_PARENT_PAGE" val="2_2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0"/>
  <p:tag name="KSO_WM_UNIT_COLOR_SCHEME_PARENT_PAGE" val="2_2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1"/>
  <p:tag name="KSO_WM_UNIT_COLOR_SCHEME_PARENT_PAGE" val="2_2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2"/>
  <p:tag name="KSO_WM_UNIT_COLOR_SCHEME_PARENT_PAGE" val="2_2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3"/>
  <p:tag name="KSO_WM_UNIT_COLOR_SCHEME_PARENT_PAGE" val="2_2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7"/>
  <p:tag name="KSO_WM_UNIT_COLOR_SCHEME_PARENT_PAGE" val="2_1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4"/>
  <p:tag name="KSO_WM_UNIT_COLOR_SCHEME_PARENT_PAGE" val="2_2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5"/>
  <p:tag name="KSO_WM_UNIT_COLOR_SCHEME_PARENT_PAGE" val="2_2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6"/>
  <p:tag name="KSO_WM_UNIT_COLOR_SCHEME_PARENT_PAGE" val="2_2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7"/>
  <p:tag name="KSO_WM_UNIT_COLOR_SCHEME_PARENT_PAGE" val="2_2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8"/>
  <p:tag name="KSO_WM_UNIT_COLOR_SCHEME_PARENT_PAGE" val="2_2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9"/>
  <p:tag name="KSO_WM_UNIT_COLOR_SCHEME_PARENT_PAGE" val="2_2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0"/>
  <p:tag name="KSO_WM_UNIT_COLOR_SCHEME_PARENT_PAGE" val="2_2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1"/>
  <p:tag name="KSO_WM_UNIT_COLOR_SCHEME_PARENT_PAGE" val="2_2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2"/>
  <p:tag name="KSO_WM_UNIT_COLOR_SCHEME_PARENT_PAGE" val="2_2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3"/>
  <p:tag name="KSO_WM_UNIT_COLOR_SCHEME_PARENT_PAGE" val="2_2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8"/>
  <p:tag name="KSO_WM_UNIT_COLOR_SCHEME_PARENT_PAGE" val="2_1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4"/>
  <p:tag name="KSO_WM_UNIT_COLOR_SCHEME_PARENT_PAGE" val="2_2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5"/>
  <p:tag name="KSO_WM_UNIT_COLOR_SCHEME_PARENT_PAGE" val="2_2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6"/>
  <p:tag name="KSO_WM_UNIT_COLOR_SCHEME_PARENT_PAGE" val="2_2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7"/>
  <p:tag name="KSO_WM_UNIT_COLOR_SCHEME_PARENT_PAGE" val="2_2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8"/>
  <p:tag name="KSO_WM_UNIT_COLOR_SCHEME_PARENT_PAGE" val="2_2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9"/>
  <p:tag name="KSO_WM_UNIT_COLOR_SCHEME_PARENT_PAGE" val="2_2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0"/>
  <p:tag name="KSO_WM_UNIT_COLOR_SCHEME_PARENT_PAGE" val="2_2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1"/>
  <p:tag name="KSO_WM_UNIT_COLOR_SCHEME_PARENT_PAGE" val="2_2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2"/>
  <p:tag name="KSO_WM_UNIT_COLOR_SCHEME_PARENT_PAGE" val="2_2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3"/>
  <p:tag name="KSO_WM_UNIT_COLOR_SCHEME_PARENT_PAGE" val="2_2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9"/>
  <p:tag name="KSO_WM_UNIT_COLOR_SCHEME_PARENT_PAGE" val="2_1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4"/>
  <p:tag name="KSO_WM_UNIT_COLOR_SCHEME_PARENT_PAGE" val="2_2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5"/>
  <p:tag name="KSO_WM_UNIT_COLOR_SCHEME_PARENT_PAGE" val="2_2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6"/>
  <p:tag name="KSO_WM_UNIT_COLOR_SCHEME_PARENT_PAGE" val="2_2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7"/>
  <p:tag name="KSO_WM_UNIT_COLOR_SCHEME_PARENT_PAGE" val="2_2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8"/>
  <p:tag name="KSO_WM_UNIT_COLOR_SCHEME_PARENT_PAGE" val="2_2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9"/>
  <p:tag name="KSO_WM_UNIT_COLOR_SCHEME_PARENT_PAGE" val="2_2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0"/>
  <p:tag name="KSO_WM_UNIT_COLOR_SCHEME_PARENT_PAGE" val="2_2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1"/>
  <p:tag name="KSO_WM_UNIT_COLOR_SCHEME_PARENT_PAGE" val="2_2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2"/>
  <p:tag name="KSO_WM_UNIT_COLOR_SCHEME_PARENT_PAGE" val="2_2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3"/>
  <p:tag name="KSO_WM_UNIT_COLOR_SCHEME_PARENT_PAGE" val="2_2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0"/>
  <p:tag name="KSO_WM_UNIT_COLOR_SCHEME_PARENT_PAGE" val="2_1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4"/>
  <p:tag name="KSO_WM_UNIT_COLOR_SCHEME_PARENT_PAGE" val="2_2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5"/>
  <p:tag name="KSO_WM_UNIT_COLOR_SCHEME_PARENT_PAGE" val="2_2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6"/>
  <p:tag name="KSO_WM_UNIT_COLOR_SCHEME_PARENT_PAGE" val="2_2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7"/>
  <p:tag name="KSO_WM_UNIT_COLOR_SCHEME_PARENT_PAGE" val="2_2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8"/>
  <p:tag name="KSO_WM_UNIT_COLOR_SCHEME_PARENT_PAGE" val="2_2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9"/>
  <p:tag name="KSO_WM_UNIT_COLOR_SCHEME_PARENT_PAGE" val="2_2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0"/>
  <p:tag name="KSO_WM_UNIT_COLOR_SCHEME_PARENT_PAGE" val="2_2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1"/>
  <p:tag name="KSO_WM_UNIT_COLOR_SCHEME_PARENT_PAGE" val="2_2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2"/>
  <p:tag name="KSO_WM_UNIT_COLOR_SCHEME_PARENT_PAGE" val="2_2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3"/>
  <p:tag name="KSO_WM_UNIT_COLOR_SCHEME_PARENT_PAGE" val="2_2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1"/>
  <p:tag name="KSO_WM_UNIT_COLOR_SCHEME_PARENT_PAGE" val="2_1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4"/>
  <p:tag name="KSO_WM_UNIT_COLOR_SCHEME_PARENT_PAGE" val="2_2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5"/>
  <p:tag name="KSO_WM_UNIT_COLOR_SCHEME_PARENT_PAGE" val="2_2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6"/>
  <p:tag name="KSO_WM_UNIT_COLOR_SCHEME_PARENT_PAGE" val="2_2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"/>
  <p:tag name="KSO_WM_UNIT_COLOR_SCHEME_PARENT_PAGE" val="2_2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"/>
  <p:tag name="KSO_WM_UNIT_COLOR_SCHEME_PARENT_PAGE" val="2_2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"/>
  <p:tag name="KSO_WM_UNIT_COLOR_SCHEME_PARENT_PAGE" val="2_2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"/>
  <p:tag name="KSO_WM_UNIT_COLOR_SCHEME_PARENT_PAGE" val="2_2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"/>
  <p:tag name="KSO_WM_UNIT_COLOR_SCHEME_PARENT_PAGE" val="2_2"/>
</p:tagLst>
</file>

<file path=ppt/tags/tag278.xml><?xml version="1.0" encoding="utf-8"?>
<p:tagLst xmlns:p="http://schemas.openxmlformats.org/presentationml/2006/main">
  <p:tag name="KSO_WM_SLIDE_COLORSCHEME_VERSION" val="3.2"/>
  <p:tag name="KSO_WM_UNIT_COLOR_SCHEME_SHAPE_ID" val="138"/>
  <p:tag name="KSO_WM_UNIT_COLOR_SCHEME_PARENT_PAGE" val="2_2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"/>
  <p:tag name="KSO_WM_UNIT_COLOR_SCHEME_PARENT_PAGE" val="2_3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2"/>
  <p:tag name="KSO_WM_UNIT_COLOR_SCHEME_PARENT_PAGE" val="2_1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"/>
  <p:tag name="KSO_WM_UNIT_COLOR_SCHEME_PARENT_PAGE" val="2_3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2"/>
  <p:tag name="KSO_WM_UNIT_COLOR_SCHEME_PARENT_PAGE" val="2_3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2"/>
  <p:tag name="KSO_WM_UNIT_COLOR_SCHEME_PARENT_PAGE" val="2_3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3"/>
  <p:tag name="KSO_WM_UNIT_COLOR_SCHEME_PARENT_PAGE" val="2_3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4"/>
  <p:tag name="KSO_WM_UNIT_COLOR_SCHEME_PARENT_PAGE" val="2_3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5"/>
  <p:tag name="KSO_WM_UNIT_COLOR_SCHEME_PARENT_PAGE" val="2_3"/>
</p:tagLst>
</file>

<file path=ppt/tags/tag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6"/>
  <p:tag name="KSO_WM_UNIT_COLOR_SCHEME_PARENT_PAGE" val="2_3"/>
</p:tagLst>
</file>

<file path=ppt/tags/tag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7"/>
  <p:tag name="KSO_WM_UNIT_COLOR_SCHEME_PARENT_PAGE" val="2_3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8"/>
  <p:tag name="KSO_WM_UNIT_COLOR_SCHEME_PARENT_PAGE" val="2_3"/>
</p:tagLst>
</file>

<file path=ppt/tags/tag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9"/>
  <p:tag name="KSO_WM_UNIT_COLOR_SCHEME_PARENT_PAGE" val="2_3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3"/>
  <p:tag name="KSO_WM_UNIT_COLOR_SCHEME_PARENT_PAGE" val="2_1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0"/>
  <p:tag name="KSO_WM_UNIT_COLOR_SCHEME_PARENT_PAGE" val="2_3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1"/>
  <p:tag name="KSO_WM_UNIT_COLOR_SCHEME_PARENT_PAGE" val="2_3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2"/>
  <p:tag name="KSO_WM_UNIT_COLOR_SCHEME_PARENT_PAGE" val="2_3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3"/>
  <p:tag name="KSO_WM_UNIT_COLOR_SCHEME_PARENT_PAGE" val="2_3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4"/>
  <p:tag name="KSO_WM_UNIT_COLOR_SCHEME_PARENT_PAGE" val="2_3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5"/>
  <p:tag name="KSO_WM_UNIT_COLOR_SCHEME_PARENT_PAGE" val="2_3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6"/>
  <p:tag name="KSO_WM_UNIT_COLOR_SCHEME_PARENT_PAGE" val="2_3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7"/>
  <p:tag name="KSO_WM_UNIT_COLOR_SCHEME_PARENT_PAGE" val="2_3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8"/>
  <p:tag name="KSO_WM_UNIT_COLOR_SCHEME_PARENT_PAGE" val="2_3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9"/>
  <p:tag name="KSO_WM_UNIT_COLOR_SCHEME_PARENT_PAGE" val="2_3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7"/>
  <p:tag name="KSO_WM_UNIT_COLOR_SCHEME_PARENT_PAGE" val="2_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4"/>
  <p:tag name="KSO_WM_UNIT_COLOR_SCHEME_PARENT_PAGE" val="2_1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0"/>
  <p:tag name="KSO_WM_UNIT_COLOR_SCHEME_PARENT_PAGE" val="2_3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1"/>
  <p:tag name="KSO_WM_UNIT_COLOR_SCHEME_PARENT_PAGE" val="2_3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2"/>
  <p:tag name="KSO_WM_UNIT_COLOR_SCHEME_PARENT_PAGE" val="2_3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3"/>
  <p:tag name="KSO_WM_UNIT_COLOR_SCHEME_PARENT_PAGE" val="2_3"/>
</p:tagLst>
</file>

<file path=ppt/tags/tag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4"/>
  <p:tag name="KSO_WM_UNIT_COLOR_SCHEME_PARENT_PAGE" val="2_3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5"/>
  <p:tag name="KSO_WM_UNIT_COLOR_SCHEME_PARENT_PAGE" val="2_3"/>
</p:tagLst>
</file>

<file path=ppt/tags/tag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6"/>
  <p:tag name="KSO_WM_UNIT_COLOR_SCHEME_PARENT_PAGE" val="2_3"/>
</p:tagLst>
</file>

<file path=ppt/tags/tag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7"/>
  <p:tag name="KSO_WM_UNIT_COLOR_SCHEME_PARENT_PAGE" val="2_3"/>
</p:tagLst>
</file>

<file path=ppt/tags/tag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8"/>
  <p:tag name="KSO_WM_UNIT_COLOR_SCHEME_PARENT_PAGE" val="2_3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9"/>
  <p:tag name="KSO_WM_UNIT_COLOR_SCHEME_PARENT_PAGE" val="2_3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5"/>
  <p:tag name="KSO_WM_UNIT_COLOR_SCHEME_PARENT_PAGE" val="2_1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0"/>
  <p:tag name="KSO_WM_UNIT_COLOR_SCHEME_PARENT_PAGE" val="2_3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1"/>
  <p:tag name="KSO_WM_UNIT_COLOR_SCHEME_PARENT_PAGE" val="2_3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2"/>
  <p:tag name="KSO_WM_UNIT_COLOR_SCHEME_PARENT_PAGE" val="2_3"/>
</p:tagLst>
</file>

<file path=ppt/tags/tag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3"/>
  <p:tag name="KSO_WM_UNIT_COLOR_SCHEME_PARENT_PAGE" val="2_3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4"/>
  <p:tag name="KSO_WM_UNIT_COLOR_SCHEME_PARENT_PAGE" val="2_3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5"/>
  <p:tag name="KSO_WM_UNIT_COLOR_SCHEME_PARENT_PAGE" val="2_3"/>
</p:tagLst>
</file>

<file path=ppt/tags/tag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6"/>
  <p:tag name="KSO_WM_UNIT_COLOR_SCHEME_PARENT_PAGE" val="2_3"/>
</p:tagLst>
</file>

<file path=ppt/tags/tag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7"/>
  <p:tag name="KSO_WM_UNIT_COLOR_SCHEME_PARENT_PAGE" val="2_3"/>
</p:tagLst>
</file>

<file path=ppt/tags/tag3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8"/>
  <p:tag name="KSO_WM_UNIT_COLOR_SCHEME_PARENT_PAGE" val="2_3"/>
</p:tagLst>
</file>

<file path=ppt/tags/tag3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9"/>
  <p:tag name="KSO_WM_UNIT_COLOR_SCHEME_PARENT_PAGE" val="2_3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6"/>
  <p:tag name="KSO_WM_UNIT_COLOR_SCHEME_PARENT_PAGE" val="2_1"/>
</p:tagLst>
</file>

<file path=ppt/tags/tag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0"/>
  <p:tag name="KSO_WM_UNIT_COLOR_SCHEME_PARENT_PAGE" val="2_3"/>
</p:tagLst>
</file>

<file path=ppt/tags/tag3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1"/>
  <p:tag name="KSO_WM_UNIT_COLOR_SCHEME_PARENT_PAGE" val="2_3"/>
</p:tagLst>
</file>

<file path=ppt/tags/tag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2"/>
  <p:tag name="KSO_WM_UNIT_COLOR_SCHEME_PARENT_PAGE" val="2_3"/>
</p:tagLst>
</file>

<file path=ppt/tags/tag3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3"/>
  <p:tag name="KSO_WM_UNIT_COLOR_SCHEME_PARENT_PAGE" val="2_3"/>
</p:tagLst>
</file>

<file path=ppt/tags/tag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4"/>
  <p:tag name="KSO_WM_UNIT_COLOR_SCHEME_PARENT_PAGE" val="2_3"/>
</p:tagLst>
</file>

<file path=ppt/tags/tag3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5"/>
  <p:tag name="KSO_WM_UNIT_COLOR_SCHEME_PARENT_PAGE" val="2_3"/>
</p:tagLst>
</file>

<file path=ppt/tags/tag3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6"/>
  <p:tag name="KSO_WM_UNIT_COLOR_SCHEME_PARENT_PAGE" val="2_3"/>
</p:tagLst>
</file>

<file path=ppt/tags/tag3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7"/>
  <p:tag name="KSO_WM_UNIT_COLOR_SCHEME_PARENT_PAGE" val="2_3"/>
</p:tagLst>
</file>

<file path=ppt/tags/tag3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8"/>
  <p:tag name="KSO_WM_UNIT_COLOR_SCHEME_PARENT_PAGE" val="2_3"/>
</p:tagLst>
</file>

<file path=ppt/tags/tag3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9"/>
  <p:tag name="KSO_WM_UNIT_COLOR_SCHEME_PARENT_PAGE" val="2_3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7"/>
  <p:tag name="KSO_WM_UNIT_COLOR_SCHEME_PARENT_PAGE" val="2_1"/>
</p:tagLst>
</file>

<file path=ppt/tags/tag3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0"/>
  <p:tag name="KSO_WM_UNIT_COLOR_SCHEME_PARENT_PAGE" val="2_3"/>
</p:tagLst>
</file>

<file path=ppt/tags/tag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1"/>
  <p:tag name="KSO_WM_UNIT_COLOR_SCHEME_PARENT_PAGE" val="2_3"/>
</p:tagLst>
</file>

<file path=ppt/tags/tag3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2"/>
  <p:tag name="KSO_WM_UNIT_COLOR_SCHEME_PARENT_PAGE" val="2_3"/>
</p:tagLst>
</file>

<file path=ppt/tags/tag3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3"/>
  <p:tag name="KSO_WM_UNIT_COLOR_SCHEME_PARENT_PAGE" val="2_3"/>
</p:tagLst>
</file>

<file path=ppt/tags/tag3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4"/>
  <p:tag name="KSO_WM_UNIT_COLOR_SCHEME_PARENT_PAGE" val="2_3"/>
</p:tagLst>
</file>

<file path=ppt/tags/tag3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5"/>
  <p:tag name="KSO_WM_UNIT_COLOR_SCHEME_PARENT_PAGE" val="2_3"/>
</p:tagLst>
</file>

<file path=ppt/tags/tag3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6"/>
  <p:tag name="KSO_WM_UNIT_COLOR_SCHEME_PARENT_PAGE" val="2_3"/>
</p:tagLst>
</file>

<file path=ppt/tags/tag3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7"/>
  <p:tag name="KSO_WM_UNIT_COLOR_SCHEME_PARENT_PAGE" val="2_3"/>
</p:tagLst>
</file>

<file path=ppt/tags/tag3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8"/>
  <p:tag name="KSO_WM_UNIT_COLOR_SCHEME_PARENT_PAGE" val="2_3"/>
</p:tagLst>
</file>

<file path=ppt/tags/tag3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9"/>
  <p:tag name="KSO_WM_UNIT_COLOR_SCHEME_PARENT_PAGE" val="2_3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8"/>
  <p:tag name="KSO_WM_UNIT_COLOR_SCHEME_PARENT_PAGE" val="2_1"/>
</p:tagLst>
</file>

<file path=ppt/tags/tag3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0"/>
  <p:tag name="KSO_WM_UNIT_COLOR_SCHEME_PARENT_PAGE" val="2_3"/>
</p:tagLst>
</file>

<file path=ppt/tags/tag3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1"/>
  <p:tag name="KSO_WM_UNIT_COLOR_SCHEME_PARENT_PAGE" val="2_3"/>
</p:tagLst>
</file>

<file path=ppt/tags/tag3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2"/>
  <p:tag name="KSO_WM_UNIT_COLOR_SCHEME_PARENT_PAGE" val="2_3"/>
</p:tagLst>
</file>

<file path=ppt/tags/tag3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3"/>
  <p:tag name="KSO_WM_UNIT_COLOR_SCHEME_PARENT_PAGE" val="2_3"/>
</p:tagLst>
</file>

<file path=ppt/tags/tag3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4"/>
  <p:tag name="KSO_WM_UNIT_COLOR_SCHEME_PARENT_PAGE" val="2_3"/>
</p:tagLst>
</file>

<file path=ppt/tags/tag3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5"/>
  <p:tag name="KSO_WM_UNIT_COLOR_SCHEME_PARENT_PAGE" val="2_3"/>
</p:tagLst>
</file>

<file path=ppt/tags/tag3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6"/>
  <p:tag name="KSO_WM_UNIT_COLOR_SCHEME_PARENT_PAGE" val="2_3"/>
</p:tagLst>
</file>

<file path=ppt/tags/tag3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7"/>
  <p:tag name="KSO_WM_UNIT_COLOR_SCHEME_PARENT_PAGE" val="2_3"/>
</p:tagLst>
</file>

<file path=ppt/tags/tag3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8"/>
  <p:tag name="KSO_WM_UNIT_COLOR_SCHEME_PARENT_PAGE" val="2_3"/>
</p:tagLst>
</file>

<file path=ppt/tags/tag3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9"/>
  <p:tag name="KSO_WM_UNIT_COLOR_SCHEME_PARENT_PAGE" val="2_3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9"/>
  <p:tag name="KSO_WM_UNIT_COLOR_SCHEME_PARENT_PAGE" val="2_1"/>
</p:tagLst>
</file>

<file path=ppt/tags/tag3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0"/>
  <p:tag name="KSO_WM_UNIT_COLOR_SCHEME_PARENT_PAGE" val="2_3"/>
</p:tagLst>
</file>

<file path=ppt/tags/tag3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1"/>
  <p:tag name="KSO_WM_UNIT_COLOR_SCHEME_PARENT_PAGE" val="2_3"/>
</p:tagLst>
</file>

<file path=ppt/tags/tag3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2"/>
  <p:tag name="KSO_WM_UNIT_COLOR_SCHEME_PARENT_PAGE" val="2_3"/>
</p:tagLst>
</file>

<file path=ppt/tags/tag3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3"/>
  <p:tag name="KSO_WM_UNIT_COLOR_SCHEME_PARENT_PAGE" val="2_3"/>
</p:tagLst>
</file>

<file path=ppt/tags/tag3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4"/>
  <p:tag name="KSO_WM_UNIT_COLOR_SCHEME_PARENT_PAGE" val="2_3"/>
</p:tagLst>
</file>

<file path=ppt/tags/tag3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5"/>
  <p:tag name="KSO_WM_UNIT_COLOR_SCHEME_PARENT_PAGE" val="2_3"/>
</p:tagLst>
</file>

<file path=ppt/tags/tag3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6"/>
  <p:tag name="KSO_WM_UNIT_COLOR_SCHEME_PARENT_PAGE" val="2_3"/>
</p:tagLst>
</file>

<file path=ppt/tags/tag3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7"/>
  <p:tag name="KSO_WM_UNIT_COLOR_SCHEME_PARENT_PAGE" val="2_3"/>
</p:tagLst>
</file>

<file path=ppt/tags/tag3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8"/>
  <p:tag name="KSO_WM_UNIT_COLOR_SCHEME_PARENT_PAGE" val="2_3"/>
</p:tagLst>
</file>

<file path=ppt/tags/tag3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9"/>
  <p:tag name="KSO_WM_UNIT_COLOR_SCHEME_PARENT_PAGE" val="2_3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0"/>
  <p:tag name="KSO_WM_UNIT_COLOR_SCHEME_PARENT_PAGE" val="2_1"/>
</p:tagLst>
</file>

<file path=ppt/tags/tag3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0"/>
  <p:tag name="KSO_WM_UNIT_COLOR_SCHEME_PARENT_PAGE" val="2_3"/>
</p:tagLst>
</file>

<file path=ppt/tags/tag3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1"/>
  <p:tag name="KSO_WM_UNIT_COLOR_SCHEME_PARENT_PAGE" val="2_3"/>
</p:tagLst>
</file>

<file path=ppt/tags/tag3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2"/>
  <p:tag name="KSO_WM_UNIT_COLOR_SCHEME_PARENT_PAGE" val="2_3"/>
</p:tagLst>
</file>

<file path=ppt/tags/tag3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3"/>
  <p:tag name="KSO_WM_UNIT_COLOR_SCHEME_PARENT_PAGE" val="2_3"/>
</p:tagLst>
</file>

<file path=ppt/tags/tag3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4"/>
  <p:tag name="KSO_WM_UNIT_COLOR_SCHEME_PARENT_PAGE" val="2_3"/>
</p:tagLst>
</file>

<file path=ppt/tags/tag3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5"/>
  <p:tag name="KSO_WM_UNIT_COLOR_SCHEME_PARENT_PAGE" val="2_3"/>
</p:tagLst>
</file>

<file path=ppt/tags/tag3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6"/>
  <p:tag name="KSO_WM_UNIT_COLOR_SCHEME_PARENT_PAGE" val="2_3"/>
</p:tagLst>
</file>

<file path=ppt/tags/tag3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7"/>
  <p:tag name="KSO_WM_UNIT_COLOR_SCHEME_PARENT_PAGE" val="2_3"/>
</p:tagLst>
</file>

<file path=ppt/tags/tag3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8"/>
  <p:tag name="KSO_WM_UNIT_COLOR_SCHEME_PARENT_PAGE" val="2_3"/>
</p:tagLst>
</file>

<file path=ppt/tags/tag3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9"/>
  <p:tag name="KSO_WM_UNIT_COLOR_SCHEME_PARENT_PAGE" val="2_3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1"/>
  <p:tag name="KSO_WM_UNIT_COLOR_SCHEME_PARENT_PAGE" val="2_1"/>
</p:tagLst>
</file>

<file path=ppt/tags/tag3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0"/>
  <p:tag name="KSO_WM_UNIT_COLOR_SCHEME_PARENT_PAGE" val="2_3"/>
</p:tagLst>
</file>

<file path=ppt/tags/tag3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1"/>
  <p:tag name="KSO_WM_UNIT_COLOR_SCHEME_PARENT_PAGE" val="2_3"/>
</p:tagLst>
</file>

<file path=ppt/tags/tag3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2"/>
  <p:tag name="KSO_WM_UNIT_COLOR_SCHEME_PARENT_PAGE" val="2_3"/>
</p:tagLst>
</file>

<file path=ppt/tags/tag3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3"/>
  <p:tag name="KSO_WM_UNIT_COLOR_SCHEME_PARENT_PAGE" val="2_3"/>
</p:tagLst>
</file>

<file path=ppt/tags/tag3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4"/>
  <p:tag name="KSO_WM_UNIT_COLOR_SCHEME_PARENT_PAGE" val="2_3"/>
</p:tagLst>
</file>

<file path=ppt/tags/tag3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5"/>
  <p:tag name="KSO_WM_UNIT_COLOR_SCHEME_PARENT_PAGE" val="2_3"/>
</p:tagLst>
</file>

<file path=ppt/tags/tag3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6"/>
  <p:tag name="KSO_WM_UNIT_COLOR_SCHEME_PARENT_PAGE" val="2_3"/>
</p:tagLst>
</file>

<file path=ppt/tags/tag3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7"/>
  <p:tag name="KSO_WM_UNIT_COLOR_SCHEME_PARENT_PAGE" val="2_3"/>
</p:tagLst>
</file>

<file path=ppt/tags/tag3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8"/>
  <p:tag name="KSO_WM_UNIT_COLOR_SCHEME_PARENT_PAGE" val="2_3"/>
</p:tagLst>
</file>

<file path=ppt/tags/tag3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9"/>
  <p:tag name="KSO_WM_UNIT_COLOR_SCHEME_PARENT_PAGE" val="2_3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2"/>
  <p:tag name="KSO_WM_UNIT_COLOR_SCHEME_PARENT_PAGE" val="2_1"/>
</p:tagLst>
</file>

<file path=ppt/tags/tag3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0"/>
  <p:tag name="KSO_WM_UNIT_COLOR_SCHEME_PARENT_PAGE" val="2_3"/>
</p:tagLst>
</file>

<file path=ppt/tags/tag3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1"/>
  <p:tag name="KSO_WM_UNIT_COLOR_SCHEME_PARENT_PAGE" val="2_3"/>
</p:tagLst>
</file>

<file path=ppt/tags/tag3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2"/>
  <p:tag name="KSO_WM_UNIT_COLOR_SCHEME_PARENT_PAGE" val="2_3"/>
</p:tagLst>
</file>

<file path=ppt/tags/tag3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3"/>
  <p:tag name="KSO_WM_UNIT_COLOR_SCHEME_PARENT_PAGE" val="2_3"/>
</p:tagLst>
</file>

<file path=ppt/tags/tag3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4"/>
  <p:tag name="KSO_WM_UNIT_COLOR_SCHEME_PARENT_PAGE" val="2_3"/>
</p:tagLst>
</file>

<file path=ppt/tags/tag3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5"/>
  <p:tag name="KSO_WM_UNIT_COLOR_SCHEME_PARENT_PAGE" val="2_3"/>
</p:tagLst>
</file>

<file path=ppt/tags/tag3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6"/>
  <p:tag name="KSO_WM_UNIT_COLOR_SCHEME_PARENT_PAGE" val="2_3"/>
</p:tagLst>
</file>

<file path=ppt/tags/tag3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7"/>
  <p:tag name="KSO_WM_UNIT_COLOR_SCHEME_PARENT_PAGE" val="2_3"/>
</p:tagLst>
</file>

<file path=ppt/tags/tag3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8"/>
  <p:tag name="KSO_WM_UNIT_COLOR_SCHEME_PARENT_PAGE" val="2_3"/>
</p:tagLst>
</file>

<file path=ppt/tags/tag3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9"/>
  <p:tag name="KSO_WM_UNIT_COLOR_SCHEME_PARENT_PAGE" val="2_3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3"/>
  <p:tag name="KSO_WM_UNIT_COLOR_SCHEME_PARENT_PAGE" val="2_1"/>
</p:tagLst>
</file>

<file path=ppt/tags/tag3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0"/>
  <p:tag name="KSO_WM_UNIT_COLOR_SCHEME_PARENT_PAGE" val="2_3"/>
</p:tagLst>
</file>

<file path=ppt/tags/tag3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1"/>
  <p:tag name="KSO_WM_UNIT_COLOR_SCHEME_PARENT_PAGE" val="2_3"/>
</p:tagLst>
</file>

<file path=ppt/tags/tag3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2"/>
  <p:tag name="KSO_WM_UNIT_COLOR_SCHEME_PARENT_PAGE" val="2_3"/>
</p:tagLst>
</file>

<file path=ppt/tags/tag3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3"/>
  <p:tag name="KSO_WM_UNIT_COLOR_SCHEME_PARENT_PAGE" val="2_3"/>
</p:tagLst>
</file>

<file path=ppt/tags/tag3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4"/>
  <p:tag name="KSO_WM_UNIT_COLOR_SCHEME_PARENT_PAGE" val="2_3"/>
</p:tagLst>
</file>

<file path=ppt/tags/tag3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5"/>
  <p:tag name="KSO_WM_UNIT_COLOR_SCHEME_PARENT_PAGE" val="2_3"/>
</p:tagLst>
</file>

<file path=ppt/tags/tag3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6"/>
  <p:tag name="KSO_WM_UNIT_COLOR_SCHEME_PARENT_PAGE" val="2_3"/>
</p:tagLst>
</file>

<file path=ppt/tags/tag3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7"/>
  <p:tag name="KSO_WM_UNIT_COLOR_SCHEME_PARENT_PAGE" val="2_3"/>
</p:tagLst>
</file>

<file path=ppt/tags/tag3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8"/>
  <p:tag name="KSO_WM_UNIT_COLOR_SCHEME_PARENT_PAGE" val="2_3"/>
</p:tagLst>
</file>

<file path=ppt/tags/tag3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9"/>
  <p:tag name="KSO_WM_UNIT_COLOR_SCHEME_PARENT_PAGE" val="2_3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8"/>
  <p:tag name="KSO_WM_UNIT_COLOR_SCHEME_PARENT_PAGE" val="2_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4"/>
  <p:tag name="KSO_WM_UNIT_COLOR_SCHEME_PARENT_PAGE" val="2_1"/>
</p:tagLst>
</file>

<file path=ppt/tags/tag4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0"/>
  <p:tag name="KSO_WM_UNIT_COLOR_SCHEME_PARENT_PAGE" val="2_3"/>
</p:tagLst>
</file>

<file path=ppt/tags/tag4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1"/>
  <p:tag name="KSO_WM_UNIT_COLOR_SCHEME_PARENT_PAGE" val="2_3"/>
</p:tagLst>
</file>

<file path=ppt/tags/tag4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2"/>
  <p:tag name="KSO_WM_UNIT_COLOR_SCHEME_PARENT_PAGE" val="2_3"/>
</p:tagLst>
</file>

<file path=ppt/tags/tag4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3"/>
  <p:tag name="KSO_WM_UNIT_COLOR_SCHEME_PARENT_PAGE" val="2_3"/>
</p:tagLst>
</file>

<file path=ppt/tags/tag4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4"/>
  <p:tag name="KSO_WM_UNIT_COLOR_SCHEME_PARENT_PAGE" val="2_3"/>
</p:tagLst>
</file>

<file path=ppt/tags/tag4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5"/>
  <p:tag name="KSO_WM_UNIT_COLOR_SCHEME_PARENT_PAGE" val="2_3"/>
</p:tagLst>
</file>

<file path=ppt/tags/tag4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6"/>
  <p:tag name="KSO_WM_UNIT_COLOR_SCHEME_PARENT_PAGE" val="2_3"/>
</p:tagLst>
</file>

<file path=ppt/tags/tag4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7"/>
  <p:tag name="KSO_WM_UNIT_COLOR_SCHEME_PARENT_PAGE" val="2_3"/>
</p:tagLst>
</file>

<file path=ppt/tags/tag4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8"/>
  <p:tag name="KSO_WM_UNIT_COLOR_SCHEME_PARENT_PAGE" val="2_3"/>
</p:tagLst>
</file>

<file path=ppt/tags/tag4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9"/>
  <p:tag name="KSO_WM_UNIT_COLOR_SCHEME_PARENT_PAGE" val="2_3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5"/>
  <p:tag name="KSO_WM_UNIT_COLOR_SCHEME_PARENT_PAGE" val="2_1"/>
</p:tagLst>
</file>

<file path=ppt/tags/tag4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80"/>
  <p:tag name="KSO_WM_UNIT_COLOR_SCHEME_PARENT_PAGE" val="2_3"/>
</p:tagLst>
</file>

<file path=ppt/tags/tag4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81"/>
  <p:tag name="KSO_WM_UNIT_COLOR_SCHEME_PARENT_PAGE" val="2_3"/>
</p:tagLst>
</file>

<file path=ppt/tags/tag4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3"/>
  <p:tag name="KSO_WM_UNIT_COLOR_SCHEME_PARENT_PAGE" val="2_3"/>
</p:tagLst>
</file>

<file path=ppt/tags/tag4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4"/>
  <p:tag name="KSO_WM_UNIT_COLOR_SCHEME_PARENT_PAGE" val="2_3"/>
</p:tagLst>
</file>

<file path=ppt/tags/tag4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"/>
  <p:tag name="KSO_WM_UNIT_COLOR_SCHEME_PARENT_PAGE" val="2_3"/>
</p:tagLst>
</file>

<file path=ppt/tags/tag4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82"/>
  <p:tag name="KSO_WM_UNIT_COLOR_SCHEME_PARENT_PAGE" val="2_3"/>
</p:tagLst>
</file>

<file path=ppt/tags/tag4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83"/>
  <p:tag name="KSO_WM_UNIT_COLOR_SCHEME_PARENT_PAGE" val="2_3"/>
</p:tagLst>
</file>

<file path=ppt/tags/tag417.xml><?xml version="1.0" encoding="utf-8"?>
<p:tagLst xmlns:p="http://schemas.openxmlformats.org/presentationml/2006/main">
  <p:tag name="KSO_WM_SLIDE_COLORSCHEME_VERSION" val="3.2"/>
  <p:tag name="KSO_WM_UNIT_COLOR_SCHEME_SHAPE_ID" val="5"/>
  <p:tag name="KSO_WM_UNIT_COLOR_SCHEME_PARENT_PAGE" val="2_3"/>
</p:tagLst>
</file>

<file path=ppt/tags/tag4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2"/>
  <p:tag name="KSO_WM_UNIT_COLOR_SCHEME_PARENT_PAGE" val="2_4"/>
</p:tagLst>
</file>

<file path=ppt/tags/tag4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3"/>
  <p:tag name="KSO_WM_UNIT_COLOR_SCHEME_PARENT_PAGE" val="2_4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6"/>
  <p:tag name="KSO_WM_UNIT_COLOR_SCHEME_PARENT_PAGE" val="2_1"/>
</p:tagLst>
</file>

<file path=ppt/tags/tag4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4"/>
  <p:tag name="KSO_WM_UNIT_COLOR_SCHEME_PARENT_PAGE" val="2_4"/>
</p:tagLst>
</file>

<file path=ppt/tags/tag4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5"/>
  <p:tag name="KSO_WM_UNIT_COLOR_SCHEME_PARENT_PAGE" val="2_4"/>
</p:tagLst>
</file>

<file path=ppt/tags/tag4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6"/>
  <p:tag name="KSO_WM_UNIT_COLOR_SCHEME_PARENT_PAGE" val="2_4"/>
</p:tagLst>
</file>

<file path=ppt/tags/tag4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7"/>
  <p:tag name="KSO_WM_UNIT_COLOR_SCHEME_PARENT_PAGE" val="2_4"/>
</p:tagLst>
</file>

<file path=ppt/tags/tag424.xml><?xml version="1.0" encoding="utf-8"?>
<p:tagLst xmlns:p="http://schemas.openxmlformats.org/presentationml/2006/main">
  <p:tag name="KSO_WM_SLIDE_COLORSCHEME_VERSION" val="3.2"/>
  <p:tag name="KSO_WM_UNIT_COLOR_SCHEME_SHAPE_ID" val="8"/>
  <p:tag name="KSO_WM_UNIT_COLOR_SCHEME_PARENT_PAGE" val="2_4"/>
</p:tagLst>
</file>

<file path=ppt/tags/tag4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2"/>
  <p:tag name="KSO_WM_UNIT_COLOR_SCHEME_PARENT_PAGE" val="2_5"/>
</p:tagLst>
</file>

<file path=ppt/tags/tag4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3"/>
  <p:tag name="KSO_WM_UNIT_COLOR_SCHEME_PARENT_PAGE" val="2_5"/>
</p:tagLst>
</file>

<file path=ppt/tags/tag4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4"/>
  <p:tag name="KSO_WM_UNIT_COLOR_SCHEME_PARENT_PAGE" val="2_5"/>
</p:tagLst>
</file>

<file path=ppt/tags/tag4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5"/>
  <p:tag name="KSO_WM_UNIT_COLOR_SCHEME_PARENT_PAGE" val="2_5"/>
</p:tagLst>
</file>

<file path=ppt/tags/tag4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6"/>
  <p:tag name="KSO_WM_UNIT_COLOR_SCHEME_PARENT_PAGE" val="2_5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7"/>
  <p:tag name="KSO_WM_UNIT_COLOR_SCHEME_PARENT_PAGE" val="2_1"/>
</p:tagLst>
</file>

<file path=ppt/tags/tag4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7"/>
  <p:tag name="KSO_WM_UNIT_COLOR_SCHEME_PARENT_PAGE" val="2_5"/>
</p:tagLst>
</file>

<file path=ppt/tags/tag4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8"/>
  <p:tag name="KSO_WM_UNIT_COLOR_SCHEME_PARENT_PAGE" val="2_5"/>
</p:tagLst>
</file>

<file path=ppt/tags/tag4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9"/>
  <p:tag name="KSO_WM_UNIT_COLOR_SCHEME_PARENT_PAGE" val="2_5"/>
</p:tagLst>
</file>

<file path=ppt/tags/tag433.xml><?xml version="1.0" encoding="utf-8"?>
<p:tagLst xmlns:p="http://schemas.openxmlformats.org/presentationml/2006/main">
  <p:tag name="KSO_WM_SLIDE_COLORSCHEME_VERSION" val="3.2"/>
  <p:tag name="KSO_WM_UNIT_COLOR_SCHEME_SHAPE_ID" val="10"/>
  <p:tag name="KSO_WM_UNIT_COLOR_SCHEME_PARENT_PAGE" val="2_5"/>
</p:tagLst>
</file>

<file path=ppt/tags/tag4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2"/>
  <p:tag name="KSO_WM_UNIT_COLOR_SCHEME_PARENT_PAGE" val="2_6"/>
</p:tagLst>
</file>

<file path=ppt/tags/tag4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3"/>
  <p:tag name="KSO_WM_UNIT_COLOR_SCHEME_PARENT_PAGE" val="2_6"/>
</p:tagLst>
</file>

<file path=ppt/tags/tag4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4"/>
  <p:tag name="KSO_WM_UNIT_COLOR_SCHEME_PARENT_PAGE" val="2_6"/>
</p:tagLst>
</file>

<file path=ppt/tags/tag4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5"/>
  <p:tag name="KSO_WM_UNIT_COLOR_SCHEME_PARENT_PAGE" val="2_6"/>
</p:tagLst>
</file>

<file path=ppt/tags/tag438.xml><?xml version="1.0" encoding="utf-8"?>
<p:tagLst xmlns:p="http://schemas.openxmlformats.org/presentationml/2006/main">
  <p:tag name="KSO_WM_SLIDE_COLORSCHEME_VERSION" val="3.2"/>
  <p:tag name="KSO_WM_UNIT_COLOR_SCHEME_SHAPE_ID" val="6"/>
  <p:tag name="KSO_WM_UNIT_COLOR_SCHEME_PARENT_PAGE" val="2_6"/>
</p:tagLst>
</file>

<file path=ppt/tags/tag4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UNIT_COLOR_SCHEME_SHAPE_ID" val="2"/>
  <p:tag name="KSO_WM_UNIT_COLOR_SCHEME_PARENT_PAGE" val="2_7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8"/>
  <p:tag name="KSO_WM_UNIT_COLOR_SCHEME_PARENT_PAGE" val="2_1"/>
</p:tagLst>
</file>

<file path=ppt/tags/tag4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UNIT_COLOR_SCHEME_SHAPE_ID" val="3"/>
  <p:tag name="KSO_WM_UNIT_COLOR_SCHEME_PARENT_PAGE" val="2_7"/>
</p:tagLst>
</file>

<file path=ppt/tags/tag4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UNIT_COLOR_SCHEME_SHAPE_ID" val="4"/>
  <p:tag name="KSO_WM_UNIT_COLOR_SCHEME_PARENT_PAGE" val="2_7"/>
</p:tagLst>
</file>

<file path=ppt/tags/tag442.xml><?xml version="1.0" encoding="utf-8"?>
<p:tagLst xmlns:p="http://schemas.openxmlformats.org/presentationml/2006/main">
  <p:tag name="KSO_WM_SLIDE_COLORSCHEME_VERSION" val="3.2"/>
  <p:tag name="KSO_WM_UNIT_COLOR_SCHEME_SHAPE_ID" val="5"/>
  <p:tag name="KSO_WM_UNIT_COLOR_SCHEME_PARENT_PAGE" val="2_7"/>
</p:tagLst>
</file>

<file path=ppt/tags/tag4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2"/>
  <p:tag name="KSO_WM_UNIT_COLOR_SCHEME_PARENT_PAGE" val="2_8"/>
</p:tagLst>
</file>

<file path=ppt/tags/tag4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3"/>
  <p:tag name="KSO_WM_UNIT_COLOR_SCHEME_PARENT_PAGE" val="2_8"/>
</p:tagLst>
</file>

<file path=ppt/tags/tag4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4"/>
  <p:tag name="KSO_WM_UNIT_COLOR_SCHEME_PARENT_PAGE" val="2_8"/>
</p:tagLst>
</file>

<file path=ppt/tags/tag4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5"/>
  <p:tag name="KSO_WM_UNIT_COLOR_SCHEME_PARENT_PAGE" val="2_8"/>
</p:tagLst>
</file>

<file path=ppt/tags/tag4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6"/>
  <p:tag name="KSO_WM_UNIT_COLOR_SCHEME_PARENT_PAGE" val="2_8"/>
</p:tagLst>
</file>

<file path=ppt/tags/tag4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7"/>
  <p:tag name="KSO_WM_UNIT_COLOR_SCHEME_PARENT_PAGE" val="2_8"/>
</p:tagLst>
</file>

<file path=ppt/tags/tag449.xml><?xml version="1.0" encoding="utf-8"?>
<p:tagLst xmlns:p="http://schemas.openxmlformats.org/presentationml/2006/main">
  <p:tag name="KSO_WM_SLIDE_COLORSCHEME_VERSION" val="3.2"/>
  <p:tag name="KSO_WM_UNIT_COLOR_SCHEME_SHAPE_ID" val="8"/>
  <p:tag name="KSO_WM_UNIT_COLOR_SCHEME_PARENT_PAGE" val="2_8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9"/>
  <p:tag name="KSO_WM_UNIT_COLOR_SCHEME_PARENT_PAGE" val="2_1"/>
</p:tagLst>
</file>

<file path=ppt/tags/tag4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2"/>
  <p:tag name="KSO_WM_UNIT_COLOR_SCHEME_PARENT_PAGE" val="2_9"/>
</p:tagLst>
</file>

<file path=ppt/tags/tag4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3"/>
  <p:tag name="KSO_WM_UNIT_COLOR_SCHEME_PARENT_PAGE" val="2_9"/>
</p:tagLst>
</file>

<file path=ppt/tags/tag4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4"/>
  <p:tag name="KSO_WM_UNIT_COLOR_SCHEME_PARENT_PAGE" val="2_9"/>
</p:tagLst>
</file>

<file path=ppt/tags/tag4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5"/>
  <p:tag name="KSO_WM_UNIT_COLOR_SCHEME_PARENT_PAGE" val="2_9"/>
</p:tagLst>
</file>

<file path=ppt/tags/tag4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6"/>
  <p:tag name="KSO_WM_UNIT_COLOR_SCHEME_PARENT_PAGE" val="2_9"/>
</p:tagLst>
</file>

<file path=ppt/tags/tag455.xml><?xml version="1.0" encoding="utf-8"?>
<p:tagLst xmlns:p="http://schemas.openxmlformats.org/presentationml/2006/main">
  <p:tag name="KSO_WM_SLIDE_COLORSCHEME_VERSION" val="3.2"/>
  <p:tag name="KSO_WM_UNIT_COLOR_SCHEME_SHAPE_ID" val="7"/>
  <p:tag name="KSO_WM_UNIT_COLOR_SCHEME_PARENT_PAGE" val="2_9"/>
</p:tagLst>
</file>

<file path=ppt/tags/tag4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3"/>
  <p:tag name="KSO_WM_UNIT_COLOR_SCHEME_PARENT_PAGE" val="2_10"/>
</p:tagLst>
</file>

<file path=ppt/tags/tag4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4"/>
  <p:tag name="KSO_WM_UNIT_COLOR_SCHEME_PARENT_PAGE" val="2_10"/>
</p:tagLst>
</file>

<file path=ppt/tags/tag4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5"/>
  <p:tag name="KSO_WM_UNIT_COLOR_SCHEME_PARENT_PAGE" val="2_10"/>
</p:tagLst>
</file>

<file path=ppt/tags/tag4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7"/>
  <p:tag name="KSO_WM_UNIT_COLOR_SCHEME_PARENT_PAGE" val="2_10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0"/>
  <p:tag name="KSO_WM_UNIT_COLOR_SCHEME_PARENT_PAGE" val="2_1"/>
</p:tagLst>
</file>

<file path=ppt/tags/tag460.xml><?xml version="1.0" encoding="utf-8"?>
<p:tagLst xmlns:p="http://schemas.openxmlformats.org/presentationml/2006/main">
  <p:tag name="KSO_WM_SLIDE_COLORSCHEME_VERSION" val="3.2"/>
  <p:tag name="KSO_WM_UNIT_COLOR_SCHEME_SHAPE_ID" val="2"/>
  <p:tag name="KSO_WM_UNIT_COLOR_SCHEME_PARENT_PAGE" val="2_10"/>
</p:tagLst>
</file>

<file path=ppt/tags/tag4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1"/>
  <p:tag name="KSO_WM_UNIT_COLOR_SCHEME_PARENT_PAGE" val="2_11"/>
</p:tagLst>
</file>

<file path=ppt/tags/tag4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2"/>
  <p:tag name="KSO_WM_UNIT_COLOR_SCHEME_PARENT_PAGE" val="2_11"/>
</p:tagLst>
</file>

<file path=ppt/tags/tag4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3"/>
  <p:tag name="KSO_WM_UNIT_COLOR_SCHEME_PARENT_PAGE" val="2_11"/>
</p:tagLst>
</file>

<file path=ppt/tags/tag4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4"/>
  <p:tag name="KSO_WM_UNIT_COLOR_SCHEME_PARENT_PAGE" val="2_11"/>
</p:tagLst>
</file>

<file path=ppt/tags/tag4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5"/>
  <p:tag name="KSO_WM_UNIT_COLOR_SCHEME_PARENT_PAGE" val="2_11"/>
</p:tagLst>
</file>

<file path=ppt/tags/tag4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6"/>
  <p:tag name="KSO_WM_UNIT_COLOR_SCHEME_PARENT_PAGE" val="2_11"/>
</p:tagLst>
</file>

<file path=ppt/tags/tag4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7"/>
  <p:tag name="KSO_WM_UNIT_COLOR_SCHEME_PARENT_PAGE" val="2_11"/>
</p:tagLst>
</file>

<file path=ppt/tags/tag4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8"/>
  <p:tag name="KSO_WM_UNIT_COLOR_SCHEME_PARENT_PAGE" val="2_11"/>
</p:tagLst>
</file>

<file path=ppt/tags/tag4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9"/>
  <p:tag name="KSO_WM_UNIT_COLOR_SCHEME_PARENT_PAGE" val="2_11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1"/>
  <p:tag name="KSO_WM_UNIT_COLOR_SCHEME_PARENT_PAGE" val="2_1"/>
</p:tagLst>
</file>

<file path=ppt/tags/tag4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0"/>
  <p:tag name="KSO_WM_UNIT_COLOR_SCHEME_PARENT_PAGE" val="2_11"/>
</p:tagLst>
</file>

<file path=ppt/tags/tag4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1"/>
  <p:tag name="KSO_WM_UNIT_COLOR_SCHEME_PARENT_PAGE" val="2_11"/>
</p:tagLst>
</file>

<file path=ppt/tags/tag4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2"/>
  <p:tag name="KSO_WM_UNIT_COLOR_SCHEME_PARENT_PAGE" val="2_11"/>
</p:tagLst>
</file>

<file path=ppt/tags/tag4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3"/>
  <p:tag name="KSO_WM_UNIT_COLOR_SCHEME_PARENT_PAGE" val="2_11"/>
</p:tagLst>
</file>

<file path=ppt/tags/tag4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4"/>
  <p:tag name="KSO_WM_UNIT_COLOR_SCHEME_PARENT_PAGE" val="2_11"/>
</p:tagLst>
</file>

<file path=ppt/tags/tag4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5"/>
  <p:tag name="KSO_WM_UNIT_COLOR_SCHEME_PARENT_PAGE" val="2_11"/>
</p:tagLst>
</file>

<file path=ppt/tags/tag4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6"/>
  <p:tag name="KSO_WM_UNIT_COLOR_SCHEME_PARENT_PAGE" val="2_11"/>
</p:tagLst>
</file>

<file path=ppt/tags/tag4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7"/>
  <p:tag name="KSO_WM_UNIT_COLOR_SCHEME_PARENT_PAGE" val="2_11"/>
</p:tagLst>
</file>

<file path=ppt/tags/tag4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8"/>
  <p:tag name="KSO_WM_UNIT_COLOR_SCHEME_PARENT_PAGE" val="2_11"/>
</p:tagLst>
</file>

<file path=ppt/tags/tag4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9"/>
  <p:tag name="KSO_WM_UNIT_COLOR_SCHEME_PARENT_PAGE" val="2_11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2"/>
  <p:tag name="KSO_WM_UNIT_COLOR_SCHEME_PARENT_PAGE" val="2_1"/>
</p:tagLst>
</file>

<file path=ppt/tags/tag4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0"/>
  <p:tag name="KSO_WM_UNIT_COLOR_SCHEME_PARENT_PAGE" val="2_11"/>
</p:tagLst>
</file>

<file path=ppt/tags/tag4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1"/>
  <p:tag name="KSO_WM_UNIT_COLOR_SCHEME_PARENT_PAGE" val="2_11"/>
</p:tagLst>
</file>

<file path=ppt/tags/tag4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2"/>
  <p:tag name="KSO_WM_UNIT_COLOR_SCHEME_PARENT_PAGE" val="2_11"/>
</p:tagLst>
</file>

<file path=ppt/tags/tag4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3"/>
  <p:tag name="KSO_WM_UNIT_COLOR_SCHEME_PARENT_PAGE" val="2_11"/>
</p:tagLst>
</file>

<file path=ppt/tags/tag4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4"/>
  <p:tag name="KSO_WM_UNIT_COLOR_SCHEME_PARENT_PAGE" val="2_11"/>
</p:tagLst>
</file>

<file path=ppt/tags/tag4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5"/>
  <p:tag name="KSO_WM_UNIT_COLOR_SCHEME_PARENT_PAGE" val="2_11"/>
</p:tagLst>
</file>

<file path=ppt/tags/tag4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6"/>
  <p:tag name="KSO_WM_UNIT_COLOR_SCHEME_PARENT_PAGE" val="2_11"/>
</p:tagLst>
</file>

<file path=ppt/tags/tag4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7"/>
  <p:tag name="KSO_WM_UNIT_COLOR_SCHEME_PARENT_PAGE" val="2_11"/>
</p:tagLst>
</file>

<file path=ppt/tags/tag4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8"/>
  <p:tag name="KSO_WM_UNIT_COLOR_SCHEME_PARENT_PAGE" val="2_11"/>
</p:tagLst>
</file>

<file path=ppt/tags/tag4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9"/>
  <p:tag name="KSO_WM_UNIT_COLOR_SCHEME_PARENT_PAGE" val="2_11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3"/>
  <p:tag name="KSO_WM_UNIT_COLOR_SCHEME_PARENT_PAGE" val="2_1"/>
</p:tagLst>
</file>

<file path=ppt/tags/tag4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0"/>
  <p:tag name="KSO_WM_UNIT_COLOR_SCHEME_PARENT_PAGE" val="2_11"/>
</p:tagLst>
</file>

<file path=ppt/tags/tag4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1"/>
  <p:tag name="KSO_WM_UNIT_COLOR_SCHEME_PARENT_PAGE" val="2_11"/>
</p:tagLst>
</file>

<file path=ppt/tags/tag4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2"/>
  <p:tag name="KSO_WM_UNIT_COLOR_SCHEME_PARENT_PAGE" val="2_11"/>
</p:tagLst>
</file>

<file path=ppt/tags/tag4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3"/>
  <p:tag name="KSO_WM_UNIT_COLOR_SCHEME_PARENT_PAGE" val="2_11"/>
</p:tagLst>
</file>

<file path=ppt/tags/tag4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4"/>
  <p:tag name="KSO_WM_UNIT_COLOR_SCHEME_PARENT_PAGE" val="2_11"/>
</p:tagLst>
</file>

<file path=ppt/tags/tag4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5"/>
  <p:tag name="KSO_WM_UNIT_COLOR_SCHEME_PARENT_PAGE" val="2_11"/>
</p:tagLst>
</file>

<file path=ppt/tags/tag4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6"/>
  <p:tag name="KSO_WM_UNIT_COLOR_SCHEME_PARENT_PAGE" val="2_11"/>
</p:tagLst>
</file>

<file path=ppt/tags/tag4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7"/>
  <p:tag name="KSO_WM_UNIT_COLOR_SCHEME_PARENT_PAGE" val="2_11"/>
</p:tagLst>
</file>

<file path=ppt/tags/tag4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8"/>
  <p:tag name="KSO_WM_UNIT_COLOR_SCHEME_PARENT_PAGE" val="2_11"/>
</p:tagLst>
</file>

<file path=ppt/tags/tag4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9"/>
  <p:tag name="KSO_WM_UNIT_COLOR_SCHEME_PARENT_PAGE" val="2_1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9"/>
  <p:tag name="KSO_WM_UNIT_COLOR_SCHEME_PARENT_PAGE" val="2_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4"/>
  <p:tag name="KSO_WM_UNIT_COLOR_SCHEME_PARENT_PAGE" val="2_1"/>
</p:tagLst>
</file>

<file path=ppt/tags/tag5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0"/>
  <p:tag name="KSO_WM_UNIT_COLOR_SCHEME_PARENT_PAGE" val="2_11"/>
</p:tagLst>
</file>

<file path=ppt/tags/tag5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1"/>
  <p:tag name="KSO_WM_UNIT_COLOR_SCHEME_PARENT_PAGE" val="2_11"/>
</p:tagLst>
</file>

<file path=ppt/tags/tag5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2"/>
  <p:tag name="KSO_WM_UNIT_COLOR_SCHEME_PARENT_PAGE" val="2_11"/>
</p:tagLst>
</file>

<file path=ppt/tags/tag5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3"/>
  <p:tag name="KSO_WM_UNIT_COLOR_SCHEME_PARENT_PAGE" val="2_11"/>
</p:tagLst>
</file>

<file path=ppt/tags/tag5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4"/>
  <p:tag name="KSO_WM_UNIT_COLOR_SCHEME_PARENT_PAGE" val="2_11"/>
</p:tagLst>
</file>

<file path=ppt/tags/tag5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5"/>
  <p:tag name="KSO_WM_UNIT_COLOR_SCHEME_PARENT_PAGE" val="2_11"/>
</p:tagLst>
</file>

<file path=ppt/tags/tag5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6"/>
  <p:tag name="KSO_WM_UNIT_COLOR_SCHEME_PARENT_PAGE" val="2_11"/>
</p:tagLst>
</file>

<file path=ppt/tags/tag5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7"/>
  <p:tag name="KSO_WM_UNIT_COLOR_SCHEME_PARENT_PAGE" val="2_11"/>
</p:tagLst>
</file>

<file path=ppt/tags/tag5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8"/>
  <p:tag name="KSO_WM_UNIT_COLOR_SCHEME_PARENT_PAGE" val="2_11"/>
</p:tagLst>
</file>

<file path=ppt/tags/tag5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9"/>
  <p:tag name="KSO_WM_UNIT_COLOR_SCHEME_PARENT_PAGE" val="2_11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5"/>
  <p:tag name="KSO_WM_UNIT_COLOR_SCHEME_PARENT_PAGE" val="2_1"/>
</p:tagLst>
</file>

<file path=ppt/tags/tag5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0"/>
  <p:tag name="KSO_WM_UNIT_COLOR_SCHEME_PARENT_PAGE" val="2_11"/>
</p:tagLst>
</file>

<file path=ppt/tags/tag5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1"/>
  <p:tag name="KSO_WM_UNIT_COLOR_SCHEME_PARENT_PAGE" val="2_11"/>
</p:tagLst>
</file>

<file path=ppt/tags/tag5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2"/>
  <p:tag name="KSO_WM_UNIT_COLOR_SCHEME_PARENT_PAGE" val="2_11"/>
</p:tagLst>
</file>

<file path=ppt/tags/tag5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3"/>
  <p:tag name="KSO_WM_UNIT_COLOR_SCHEME_PARENT_PAGE" val="2_11"/>
</p:tagLst>
</file>

<file path=ppt/tags/tag5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4"/>
  <p:tag name="KSO_WM_UNIT_COLOR_SCHEME_PARENT_PAGE" val="2_11"/>
</p:tagLst>
</file>

<file path=ppt/tags/tag5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5"/>
  <p:tag name="KSO_WM_UNIT_COLOR_SCHEME_PARENT_PAGE" val="2_11"/>
</p:tagLst>
</file>

<file path=ppt/tags/tag5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6"/>
  <p:tag name="KSO_WM_UNIT_COLOR_SCHEME_PARENT_PAGE" val="2_11"/>
</p:tagLst>
</file>

<file path=ppt/tags/tag5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7"/>
  <p:tag name="KSO_WM_UNIT_COLOR_SCHEME_PARENT_PAGE" val="2_11"/>
</p:tagLst>
</file>

<file path=ppt/tags/tag5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8"/>
  <p:tag name="KSO_WM_UNIT_COLOR_SCHEME_PARENT_PAGE" val="2_11"/>
</p:tagLst>
</file>

<file path=ppt/tags/tag5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9"/>
  <p:tag name="KSO_WM_UNIT_COLOR_SCHEME_PARENT_PAGE" val="2_11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6"/>
  <p:tag name="KSO_WM_UNIT_COLOR_SCHEME_PARENT_PAGE" val="2_1"/>
</p:tagLst>
</file>

<file path=ppt/tags/tag5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0"/>
  <p:tag name="KSO_WM_UNIT_COLOR_SCHEME_PARENT_PAGE" val="2_11"/>
</p:tagLst>
</file>

<file path=ppt/tags/tag5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1"/>
  <p:tag name="KSO_WM_UNIT_COLOR_SCHEME_PARENT_PAGE" val="2_11"/>
</p:tagLst>
</file>

<file path=ppt/tags/tag5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2"/>
  <p:tag name="KSO_WM_UNIT_COLOR_SCHEME_PARENT_PAGE" val="2_11"/>
</p:tagLst>
</file>

<file path=ppt/tags/tag5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3"/>
  <p:tag name="KSO_WM_UNIT_COLOR_SCHEME_PARENT_PAGE" val="2_11"/>
</p:tagLst>
</file>

<file path=ppt/tags/tag5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4"/>
  <p:tag name="KSO_WM_UNIT_COLOR_SCHEME_PARENT_PAGE" val="2_11"/>
</p:tagLst>
</file>

<file path=ppt/tags/tag5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5"/>
  <p:tag name="KSO_WM_UNIT_COLOR_SCHEME_PARENT_PAGE" val="2_11"/>
</p:tagLst>
</file>

<file path=ppt/tags/tag5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6"/>
  <p:tag name="KSO_WM_UNIT_COLOR_SCHEME_PARENT_PAGE" val="2_11"/>
</p:tagLst>
</file>

<file path=ppt/tags/tag5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7"/>
  <p:tag name="KSO_WM_UNIT_COLOR_SCHEME_PARENT_PAGE" val="2_11"/>
</p:tagLst>
</file>

<file path=ppt/tags/tag5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8"/>
  <p:tag name="KSO_WM_UNIT_COLOR_SCHEME_PARENT_PAGE" val="2_11"/>
</p:tagLst>
</file>

<file path=ppt/tags/tag5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9"/>
  <p:tag name="KSO_WM_UNIT_COLOR_SCHEME_PARENT_PAGE" val="2_11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7"/>
  <p:tag name="KSO_WM_UNIT_COLOR_SCHEME_PARENT_PAGE" val="2_1"/>
</p:tagLst>
</file>

<file path=ppt/tags/tag5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0"/>
  <p:tag name="KSO_WM_UNIT_COLOR_SCHEME_PARENT_PAGE" val="2_11"/>
</p:tagLst>
</file>

<file path=ppt/tags/tag5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1"/>
  <p:tag name="KSO_WM_UNIT_COLOR_SCHEME_PARENT_PAGE" val="2_11"/>
</p:tagLst>
</file>

<file path=ppt/tags/tag5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2"/>
  <p:tag name="KSO_WM_UNIT_COLOR_SCHEME_PARENT_PAGE" val="2_11"/>
</p:tagLst>
</file>

<file path=ppt/tags/tag5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3"/>
  <p:tag name="KSO_WM_UNIT_COLOR_SCHEME_PARENT_PAGE" val="2_11"/>
</p:tagLst>
</file>

<file path=ppt/tags/tag5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4"/>
  <p:tag name="KSO_WM_UNIT_COLOR_SCHEME_PARENT_PAGE" val="2_11"/>
</p:tagLst>
</file>

<file path=ppt/tags/tag5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5"/>
  <p:tag name="KSO_WM_UNIT_COLOR_SCHEME_PARENT_PAGE" val="2_11"/>
</p:tagLst>
</file>

<file path=ppt/tags/tag5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6"/>
  <p:tag name="KSO_WM_UNIT_COLOR_SCHEME_PARENT_PAGE" val="2_11"/>
</p:tagLst>
</file>

<file path=ppt/tags/tag5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7"/>
  <p:tag name="KSO_WM_UNIT_COLOR_SCHEME_PARENT_PAGE" val="2_11"/>
</p:tagLst>
</file>

<file path=ppt/tags/tag5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8"/>
  <p:tag name="KSO_WM_UNIT_COLOR_SCHEME_PARENT_PAGE" val="2_11"/>
</p:tagLst>
</file>

<file path=ppt/tags/tag5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9"/>
  <p:tag name="KSO_WM_UNIT_COLOR_SCHEME_PARENT_PAGE" val="2_11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8"/>
  <p:tag name="KSO_WM_UNIT_COLOR_SCHEME_PARENT_PAGE" val="2_1"/>
</p:tagLst>
</file>

<file path=ppt/tags/tag5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0"/>
  <p:tag name="KSO_WM_UNIT_COLOR_SCHEME_PARENT_PAGE" val="2_11"/>
</p:tagLst>
</file>

<file path=ppt/tags/tag5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1"/>
  <p:tag name="KSO_WM_UNIT_COLOR_SCHEME_PARENT_PAGE" val="2_11"/>
</p:tagLst>
</file>

<file path=ppt/tags/tag5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2"/>
  <p:tag name="KSO_WM_UNIT_COLOR_SCHEME_PARENT_PAGE" val="2_11"/>
</p:tagLst>
</file>

<file path=ppt/tags/tag5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3"/>
  <p:tag name="KSO_WM_UNIT_COLOR_SCHEME_PARENT_PAGE" val="2_11"/>
</p:tagLst>
</file>

<file path=ppt/tags/tag5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4"/>
  <p:tag name="KSO_WM_UNIT_COLOR_SCHEME_PARENT_PAGE" val="2_11"/>
</p:tagLst>
</file>

<file path=ppt/tags/tag5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5"/>
  <p:tag name="KSO_WM_UNIT_COLOR_SCHEME_PARENT_PAGE" val="2_11"/>
</p:tagLst>
</file>

<file path=ppt/tags/tag5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6"/>
  <p:tag name="KSO_WM_UNIT_COLOR_SCHEME_PARENT_PAGE" val="2_11"/>
</p:tagLst>
</file>

<file path=ppt/tags/tag5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7"/>
  <p:tag name="KSO_WM_UNIT_COLOR_SCHEME_PARENT_PAGE" val="2_11"/>
</p:tagLst>
</file>

<file path=ppt/tags/tag5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8"/>
  <p:tag name="KSO_WM_UNIT_COLOR_SCHEME_PARENT_PAGE" val="2_11"/>
</p:tagLst>
</file>

<file path=ppt/tags/tag5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9"/>
  <p:tag name="KSO_WM_UNIT_COLOR_SCHEME_PARENT_PAGE" val="2_11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9"/>
  <p:tag name="KSO_WM_UNIT_COLOR_SCHEME_PARENT_PAGE" val="2_1"/>
</p:tagLst>
</file>

<file path=ppt/tags/tag5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0"/>
  <p:tag name="KSO_WM_UNIT_COLOR_SCHEME_PARENT_PAGE" val="2_11"/>
</p:tagLst>
</file>

<file path=ppt/tags/tag5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1"/>
  <p:tag name="KSO_WM_UNIT_COLOR_SCHEME_PARENT_PAGE" val="2_11"/>
</p:tagLst>
</file>

<file path=ppt/tags/tag5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2"/>
  <p:tag name="KSO_WM_UNIT_COLOR_SCHEME_PARENT_PAGE" val="2_11"/>
</p:tagLst>
</file>

<file path=ppt/tags/tag5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3"/>
  <p:tag name="KSO_WM_UNIT_COLOR_SCHEME_PARENT_PAGE" val="2_11"/>
</p:tagLst>
</file>

<file path=ppt/tags/tag5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4"/>
  <p:tag name="KSO_WM_UNIT_COLOR_SCHEME_PARENT_PAGE" val="2_11"/>
</p:tagLst>
</file>

<file path=ppt/tags/tag5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5"/>
  <p:tag name="KSO_WM_UNIT_COLOR_SCHEME_PARENT_PAGE" val="2_11"/>
</p:tagLst>
</file>

<file path=ppt/tags/tag5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6"/>
  <p:tag name="KSO_WM_UNIT_COLOR_SCHEME_PARENT_PAGE" val="2_11"/>
</p:tagLst>
</file>

<file path=ppt/tags/tag5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7"/>
  <p:tag name="KSO_WM_UNIT_COLOR_SCHEME_PARENT_PAGE" val="2_11"/>
</p:tagLst>
</file>

<file path=ppt/tags/tag5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8"/>
  <p:tag name="KSO_WM_UNIT_COLOR_SCHEME_PARENT_PAGE" val="2_11"/>
</p:tagLst>
</file>

<file path=ppt/tags/tag5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9"/>
  <p:tag name="KSO_WM_UNIT_COLOR_SCHEME_PARENT_PAGE" val="2_11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0"/>
  <p:tag name="KSO_WM_UNIT_COLOR_SCHEME_PARENT_PAGE" val="2_1"/>
</p:tagLst>
</file>

<file path=ppt/tags/tag5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0"/>
  <p:tag name="KSO_WM_UNIT_COLOR_SCHEME_PARENT_PAGE" val="2_11"/>
</p:tagLst>
</file>

<file path=ppt/tags/tag5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1"/>
  <p:tag name="KSO_WM_UNIT_COLOR_SCHEME_PARENT_PAGE" val="2_11"/>
</p:tagLst>
</file>

<file path=ppt/tags/tag5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2"/>
  <p:tag name="KSO_WM_UNIT_COLOR_SCHEME_PARENT_PAGE" val="2_11"/>
</p:tagLst>
</file>

<file path=ppt/tags/tag5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3"/>
  <p:tag name="KSO_WM_UNIT_COLOR_SCHEME_PARENT_PAGE" val="2_11"/>
</p:tagLst>
</file>

<file path=ppt/tags/tag5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4"/>
  <p:tag name="KSO_WM_UNIT_COLOR_SCHEME_PARENT_PAGE" val="2_11"/>
</p:tagLst>
</file>

<file path=ppt/tags/tag5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5"/>
  <p:tag name="KSO_WM_UNIT_COLOR_SCHEME_PARENT_PAGE" val="2_11"/>
</p:tagLst>
</file>

<file path=ppt/tags/tag5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6"/>
  <p:tag name="KSO_WM_UNIT_COLOR_SCHEME_PARENT_PAGE" val="2_11"/>
</p:tagLst>
</file>

<file path=ppt/tags/tag5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7"/>
  <p:tag name="KSO_WM_UNIT_COLOR_SCHEME_PARENT_PAGE" val="2_11"/>
</p:tagLst>
</file>

<file path=ppt/tags/tag5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8"/>
  <p:tag name="KSO_WM_UNIT_COLOR_SCHEME_PARENT_PAGE" val="2_11"/>
</p:tagLst>
</file>

<file path=ppt/tags/tag5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9"/>
  <p:tag name="KSO_WM_UNIT_COLOR_SCHEME_PARENT_PAGE" val="2_11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1"/>
  <p:tag name="KSO_WM_UNIT_COLOR_SCHEME_PARENT_PAGE" val="2_1"/>
</p:tagLst>
</file>

<file path=ppt/tags/tag5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0"/>
  <p:tag name="KSO_WM_UNIT_COLOR_SCHEME_PARENT_PAGE" val="2_11"/>
</p:tagLst>
</file>

<file path=ppt/tags/tag5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1"/>
  <p:tag name="KSO_WM_UNIT_COLOR_SCHEME_PARENT_PAGE" val="2_11"/>
</p:tagLst>
</file>

<file path=ppt/tags/tag5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2"/>
  <p:tag name="KSO_WM_UNIT_COLOR_SCHEME_PARENT_PAGE" val="2_11"/>
</p:tagLst>
</file>

<file path=ppt/tags/tag5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3"/>
  <p:tag name="KSO_WM_UNIT_COLOR_SCHEME_PARENT_PAGE" val="2_11"/>
</p:tagLst>
</file>

<file path=ppt/tags/tag5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4"/>
  <p:tag name="KSO_WM_UNIT_COLOR_SCHEME_PARENT_PAGE" val="2_11"/>
</p:tagLst>
</file>

<file path=ppt/tags/tag5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5"/>
  <p:tag name="KSO_WM_UNIT_COLOR_SCHEME_PARENT_PAGE" val="2_11"/>
</p:tagLst>
</file>

<file path=ppt/tags/tag5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6"/>
  <p:tag name="KSO_WM_UNIT_COLOR_SCHEME_PARENT_PAGE" val="2_11"/>
</p:tagLst>
</file>

<file path=ppt/tags/tag5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7"/>
  <p:tag name="KSO_WM_UNIT_COLOR_SCHEME_PARENT_PAGE" val="2_11"/>
</p:tagLst>
</file>

<file path=ppt/tags/tag5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8"/>
  <p:tag name="KSO_WM_UNIT_COLOR_SCHEME_PARENT_PAGE" val="2_11"/>
</p:tagLst>
</file>

<file path=ppt/tags/tag5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9"/>
  <p:tag name="KSO_WM_UNIT_COLOR_SCHEME_PARENT_PAGE" val="2_1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2"/>
  <p:tag name="KSO_WM_UNIT_COLOR_SCHEME_PARENT_PAGE" val="2_1"/>
</p:tagLst>
</file>

<file path=ppt/tags/tag5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0"/>
  <p:tag name="KSO_WM_UNIT_COLOR_SCHEME_PARENT_PAGE" val="2_11"/>
</p:tagLst>
</file>

<file path=ppt/tags/tag5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1"/>
  <p:tag name="KSO_WM_UNIT_COLOR_SCHEME_PARENT_PAGE" val="2_11"/>
</p:tagLst>
</file>

<file path=ppt/tags/tag5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2"/>
  <p:tag name="KSO_WM_UNIT_COLOR_SCHEME_PARENT_PAGE" val="2_11"/>
</p:tagLst>
</file>

<file path=ppt/tags/tag5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3"/>
  <p:tag name="KSO_WM_UNIT_COLOR_SCHEME_PARENT_PAGE" val="2_11"/>
</p:tagLst>
</file>

<file path=ppt/tags/tag5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4"/>
  <p:tag name="KSO_WM_UNIT_COLOR_SCHEME_PARENT_PAGE" val="2_11"/>
</p:tagLst>
</file>

<file path=ppt/tags/tag5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5"/>
  <p:tag name="KSO_WM_UNIT_COLOR_SCHEME_PARENT_PAGE" val="2_11"/>
</p:tagLst>
</file>

<file path=ppt/tags/tag5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6"/>
  <p:tag name="KSO_WM_UNIT_COLOR_SCHEME_PARENT_PAGE" val="2_11"/>
</p:tagLst>
</file>

<file path=ppt/tags/tag5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7"/>
  <p:tag name="KSO_WM_UNIT_COLOR_SCHEME_PARENT_PAGE" val="2_11"/>
</p:tagLst>
</file>

<file path=ppt/tags/tag5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8"/>
  <p:tag name="KSO_WM_UNIT_COLOR_SCHEME_PARENT_PAGE" val="2_11"/>
</p:tagLst>
</file>

<file path=ppt/tags/tag5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9"/>
  <p:tag name="KSO_WM_UNIT_COLOR_SCHEME_PARENT_PAGE" val="2_1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3"/>
  <p:tag name="KSO_WM_UNIT_COLOR_SCHEME_PARENT_PAGE" val="2_1"/>
</p:tagLst>
</file>

<file path=ppt/tags/tag5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80"/>
  <p:tag name="KSO_WM_UNIT_COLOR_SCHEME_PARENT_PAGE" val="2_11"/>
</p:tagLst>
</file>

<file path=ppt/tags/tag5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"/>
  <p:tag name="KSO_WM_UNIT_COLOR_SCHEME_PARENT_PAGE" val="2_11"/>
</p:tagLst>
</file>

<file path=ppt/tags/tag5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4"/>
  <p:tag name="KSO_WM_UNIT_COLOR_SCHEME_PARENT_PAGE" val="2_11"/>
</p:tagLst>
</file>

<file path=ppt/tags/tag5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"/>
  <p:tag name="KSO_WM_UNIT_COLOR_SCHEME_PARENT_PAGE" val="2_11"/>
</p:tagLst>
</file>

<file path=ppt/tags/tag5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"/>
  <p:tag name="KSO_WM_UNIT_COLOR_SCHEME_PARENT_PAGE" val="2_11"/>
</p:tagLst>
</file>

<file path=ppt/tags/tag5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"/>
  <p:tag name="KSO_WM_UNIT_COLOR_SCHEME_PARENT_PAGE" val="2_11"/>
</p:tagLst>
</file>

<file path=ppt/tags/tag596.xml><?xml version="1.0" encoding="utf-8"?>
<p:tagLst xmlns:p="http://schemas.openxmlformats.org/presentationml/2006/main">
  <p:tag name="KSO_WM_SLIDE_COLORSCHEME_VERSION" val="3.2"/>
  <p:tag name="KSO_WM_UNIT_COLOR_SCHEME_SHAPE_ID" val="7"/>
  <p:tag name="KSO_WM_UNIT_COLOR_SCHEME_PARENT_PAGE" val="2_11"/>
</p:tagLst>
</file>

<file path=ppt/tags/tag597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87143"/>
  <p:tag name="KSO_WM_UNIT_COLOR_SCHEME_SHAPE_ID" val="2"/>
  <p:tag name="KSO_WM_UNIT_COLOR_SCHEME_PARENT_PAGE" val="1_1"/>
</p:tagLst>
</file>

<file path=ppt/tags/tag598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87143"/>
  <p:tag name="KSO_WM_UNIT_COLOR_SCHEME_SHAPE_ID" val="3"/>
  <p:tag name="KSO_WM_UNIT_COLOR_SCHEME_PARENT_PAGE" val="1_1"/>
</p:tagLst>
</file>

<file path=ppt/tags/tag5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COLOR_SCHEME_SHAPE_ID" val="4"/>
  <p:tag name="KSO_WM_UNIT_COLOR_SCHEME_PARENT_PAGE" val="1_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0"/>
  <p:tag name="KSO_WM_UNIT_COLOR_SCHEME_PARENT_PAGE" val="2_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4"/>
  <p:tag name="KSO_WM_UNIT_COLOR_SCHEME_PARENT_PAGE" val="2_1"/>
</p:tagLst>
</file>

<file path=ppt/tags/tag6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COLOR_SCHEME_SHAPE_ID" val="5"/>
  <p:tag name="KSO_WM_UNIT_COLOR_SCHEME_PARENT_PAGE" val="1_1"/>
</p:tagLst>
</file>

<file path=ppt/tags/tag6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COLOR_SCHEME_SHAPE_ID" val="6"/>
  <p:tag name="KSO_WM_UNIT_COLOR_SCHEME_PARENT_PAGE" val="1_1"/>
</p:tagLst>
</file>

<file path=ppt/tags/tag602.xml><?xml version="1.0" encoding="utf-8"?>
<p:tagLst xmlns:p="http://schemas.openxmlformats.org/presentationml/2006/main">
  <p:tag name="KSO_WM_BEAUTIFY_FLAG" val="#wm#"/>
  <p:tag name="KSO_WM_TAG_VERSION" val="1.0"/>
  <p:tag name="KSO_WM_TEMPLATE_INDEX" val="20187143"/>
  <p:tag name="KSO_WM_TEMPLATE_CATEGORY" val="custom"/>
  <p:tag name="KSO_WM_TEMPLATE_THUMBS_INDEX" val="1、2、3、4、15"/>
  <p:tag name="KSO_WM_TEMPLATE_TOPIC_ID" val="2869567"/>
  <p:tag name="KSO_WM_TEMPLATE_OUTLINE_ID" val="5"/>
  <p:tag name="KSO_WM_TEMPLATE_SCENE_ID" val="1"/>
  <p:tag name="KSO_WM_TEMPLATE_JOB_ID" val="5"/>
  <p:tag name="KSO_WM_TEMPLATE_TOPIC_DEFAULT" val="0"/>
  <p:tag name="KSO_WM_TEMPLATE_SUBCATEGORY" val="0"/>
  <p:tag name="KSO_WM_SLIDE_COLORSCHEME_VERSION" val="3.2"/>
  <p:tag name="KSO_WM_UNIT_COLOR_SCHEME_SHAPE_ID" val="7"/>
  <p:tag name="KSO_WM_UNIT_COLOR_SCHEME_PARENT_PAGE" val="1_1"/>
</p:tagLst>
</file>

<file path=ppt/tags/tag603.xml><?xml version="1.0" encoding="utf-8"?>
<p:tagLst xmlns:p="http://schemas.openxmlformats.org/presentationml/2006/main">
  <p:tag name="KSO_WM_TEMPLATE_CATEGORY" val="custom"/>
  <p:tag name="KSO_WM_TEMPLATE_INDEX" val="20187143"/>
  <p:tag name="KSO_WM_UNIT_TYPE" val="a"/>
  <p:tag name="KSO_WM_UNIT_INDEX" val="1"/>
  <p:tag name="KSO_WM_UNIT_ID" val="custom20187143_1*a*1"/>
  <p:tag name="KSO_WM_UNIT_LAYERLEVEL" val="1"/>
  <p:tag name="KSO_WM_UNIT_VALUE" val="34"/>
  <p:tag name="KSO_WM_UNIT_ISCONTENTSTITLE" val="0"/>
  <p:tag name="KSO_WM_UNIT_HIGHLIGHT" val="0"/>
  <p:tag name="KSO_WM_UNIT_COMPATIBLE" val="0"/>
  <p:tag name="KSO_WM_BEAUTIFY_FLAG" val="#wm#"/>
  <p:tag name="KSO_WM_TAG_VERSION" val="1.0"/>
  <p:tag name="KSO_WM_UNIT_PRESET_TEXT" val="单击此处添加标题"/>
  <p:tag name="KSO_WM_UNIT_NOCLEAR" val="0"/>
  <p:tag name="KSO_WM_UNIT_DIAGRAM_ISNUMVISUAL" val="0"/>
  <p:tag name="KSO_WM_UNIT_DIAGRAM_ISREFERUNIT" val="0"/>
  <p:tag name="KSO_WM_UNIT_COLOR_SCHEME_SHAPE_ID" val="1105"/>
  <p:tag name="KSO_WM_UNIT_COLOR_SCHEME_PARENT_PAGE" val="0_1"/>
</p:tagLst>
</file>

<file path=ppt/tags/tag604.xml><?xml version="1.0" encoding="utf-8"?>
<p:tagLst xmlns:p="http://schemas.openxmlformats.org/presentationml/2006/main">
  <p:tag name="KSO_WM_TEMPLATE_CATEGORY" val="custom"/>
  <p:tag name="KSO_WM_TEMPLATE_INDEX" val="20187143"/>
  <p:tag name="KSO_WM_TAG_VERSION" val="1.0"/>
  <p:tag name="KSO_WM_SLIDE_ID" val="custom20187143_1"/>
  <p:tag name="KSO_WM_SLIDE_INDEX" val="1"/>
  <p:tag name="KSO_WM_SLIDE_ITEM_CNT" val="0"/>
  <p:tag name="KSO_WM_SLIDE_LAYOUT" val="a_b"/>
  <p:tag name="KSO_WM_SLIDE_LAYOUT_CNT" val="1_3"/>
  <p:tag name="KSO_WM_SLIDE_TYPE" val="title"/>
  <p:tag name="KSO_WM_SLIDE_SUBTYPE" val="pureTxt"/>
  <p:tag name="KSO_WM_BEAUTIFY_FLAG" val="#wm#"/>
  <p:tag name="KSO_WM_TEMPLATE_THUMBS_INDEX" val="1、2、3、4、15"/>
  <p:tag name="KSO_WM_TEMPLATE_TOPIC_ID" val="2869567"/>
  <p:tag name="KSO_WM_TEMPLATE_OUTLINE_ID" val="5"/>
  <p:tag name="KSO_WM_TEMPLATE_SCENE_ID" val="1"/>
  <p:tag name="KSO_WM_TEMPLATE_JOB_ID" val="5"/>
  <p:tag name="KSO_WM_TEMPLATE_TOPIC_DEFAULT" val="0"/>
  <p:tag name="KSO_WM_TEMPLATE_SUBCATEGORY" val="0"/>
  <p:tag name="KSO_WM_SLIDE_COVER_HASPICTURE" val="2"/>
  <p:tag name="KSO_WM_SLIDE_COLORSCHEME_VERSION" val="3.2"/>
  <p:tag name="KSO_WM_SLIDE_MODEL_TYPE" val="cover"/>
</p:tagLst>
</file>

<file path=ppt/tags/tag605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i"/>
  <p:tag name="KSO_WM_UNIT_INDEX" val="1"/>
  <p:tag name="KSO_WM_UNIT_ID" val="custom20187143_2*i*1"/>
  <p:tag name="KSO_WM_TEMPLATE_CATEGORY" val="custom"/>
  <p:tag name="KSO_WM_TEMPLATE_INDEX" val="20187143"/>
  <p:tag name="KSO_WM_UNIT_LAYERLEVEL" val="1"/>
  <p:tag name="KSO_WM_TAG_VERSION" val="1.0"/>
  <p:tag name="KSO_WM_BEAUTIFY_FLAG" val="#wm#"/>
  <p:tag name="KSO_WM_UNIT_COLOR_SCHEME_SHAPE_ID" val="29"/>
  <p:tag name="KSO_WM_UNIT_COLOR_SCHEME_PARENT_PAGE" val="0_2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5"/>
  <p:tag name="KSO_WM_UNIT_TEXT_FILL_TYPE" val="1"/>
  <p:tag name="KSO_WM_UNIT_USESOURCEFORMAT_APPLY" val="1"/>
</p:tagLst>
</file>

<file path=ppt/tags/tag606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m_h_i"/>
  <p:tag name="KSO_WM_UNIT_INDEX" val="1_1_1"/>
  <p:tag name="KSO_WM_UNIT_ID" val="custom20187143_2*m_h_i*1_1_1"/>
  <p:tag name="KSO_WM_TEMPLATE_CATEGORY" val="custom"/>
  <p:tag name="KSO_WM_TEMPLATE_INDEX" val="20187143"/>
  <p:tag name="KSO_WM_UNIT_LAYERLEVEL" val="1_1_1"/>
  <p:tag name="KSO_WM_TAG_VERSION" val="1.0"/>
  <p:tag name="KSO_WM_BEAUTIFY_FLAG" val="#wm#"/>
  <p:tag name="KSO_WM_UNIT_COLOR_SCHEME_SHAPE_ID" val="30"/>
  <p:tag name="KSO_WM_UNIT_COLOR_SCHEME_PARENT_PAGE" val="0_2"/>
  <p:tag name="KSO_WM_UNIT_DIAGRAM_ISNUMVISUAL" val="0"/>
  <p:tag name="KSO_WM_UNIT_DIAGRAM_ISREFERUNIT" val="0"/>
  <p:tag name="KSO_WM_UNIT_FILL_FORE_SCHEMECOLOR_INDEX" val="14"/>
  <p:tag name="KSO_WM_UNIT_FILL_TYPE" val="1"/>
  <p:tag name="KSO_WM_UNIT_LINE_FORE_SCHEMECOLOR_INDEX" val="14"/>
  <p:tag name="KSO_WM_UNIT_LINE_FILL_TYPE" val="2"/>
  <p:tag name="KSO_WM_UNIT_TEXT_FILL_FORE_SCHEMECOLOR_INDEX" val="5"/>
  <p:tag name="KSO_WM_UNIT_TEXT_FILL_TYPE" val="1"/>
  <p:tag name="KSO_WM_UNIT_USESOURCEFORMAT_APPLY" val="1"/>
</p:tagLst>
</file>

<file path=ppt/tags/tag607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m_h_f"/>
  <p:tag name="KSO_WM_UNIT_INDEX" val="1_1_1"/>
  <p:tag name="KSO_WM_UNIT_ID" val="custom20187143_2*m_h_f*1_1_1"/>
  <p:tag name="KSO_WM_TEMPLATE_CATEGORY" val="custom"/>
  <p:tag name="KSO_WM_TEMPLATE_INDEX" val="20187143"/>
  <p:tag name="KSO_WM_UNIT_LAYERLEVEL" val="1_1_1"/>
  <p:tag name="KSO_WM_TAG_VERSION" val="1.0"/>
  <p:tag name="KSO_WM_BEAUTIFY_FLAG" val="#wm#"/>
  <p:tag name="KSO_WM_UNIT_PRESET_TEXT" val="单击此处添加文本具体内容"/>
  <p:tag name="KSO_WM_UNIT_VALUE" val="25"/>
  <p:tag name="KSO_WM_UNIT_COLOR_SCHEME_SHAPE_ID" val="31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608.xml><?xml version="1.0" encoding="utf-8"?>
<p:tagLst xmlns:p="http://schemas.openxmlformats.org/presentationml/2006/main">
  <p:tag name="KSO_WM_UNIT_ISCONTENTSTITLE" val="0"/>
  <p:tag name="KSO_WM_UNIT_HIGHLIGHT" val="0"/>
  <p:tag name="KSO_WM_UNIT_COMPATIBLE" val="0"/>
  <p:tag name="KSO_WM_DIAGRAM_GROUP_CODE" val="m1-1"/>
  <p:tag name="KSO_WM_UNIT_TYPE" val="m_h_a"/>
  <p:tag name="KSO_WM_UNIT_INDEX" val="1_1_1"/>
  <p:tag name="KSO_WM_UNIT_ID" val="custom20187143_2*m_h_a*1_1_1"/>
  <p:tag name="KSO_WM_TEMPLATE_CATEGORY" val="custom"/>
  <p:tag name="KSO_WM_TEMPLATE_INDEX" val="20187143"/>
  <p:tag name="KSO_WM_UNIT_LAYERLEVEL" val="1_1_1"/>
  <p:tag name="KSO_WM_TAG_VERSION" val="1.0"/>
  <p:tag name="KSO_WM_BEAUTIFY_FLAG" val="#wm#"/>
  <p:tag name="KSO_WM_UNIT_PRESET_TEXT" val="添加标题"/>
  <p:tag name="KSO_WM_UNIT_VALUE" val="5"/>
  <p:tag name="KSO_WM_UNIT_COLOR_SCHEME_SHAPE_ID" val="32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609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m_h_i"/>
  <p:tag name="KSO_WM_UNIT_INDEX" val="1_2_1"/>
  <p:tag name="KSO_WM_UNIT_ID" val="custom20187143_2*m_h_i*1_2_1"/>
  <p:tag name="KSO_WM_TEMPLATE_CATEGORY" val="custom"/>
  <p:tag name="KSO_WM_TEMPLATE_INDEX" val="20187143"/>
  <p:tag name="KSO_WM_UNIT_LAYERLEVEL" val="1_1_1"/>
  <p:tag name="KSO_WM_TAG_VERSION" val="1.0"/>
  <p:tag name="KSO_WM_BEAUTIFY_FLAG" val="#wm#"/>
  <p:tag name="KSO_WM_UNIT_COLOR_SCHEME_SHAPE_ID" val="33"/>
  <p:tag name="KSO_WM_UNIT_COLOR_SCHEME_PARENT_PAGE" val="0_2"/>
  <p:tag name="KSO_WM_UNIT_DIAGRAM_ISNUMVISUAL" val="0"/>
  <p:tag name="KSO_WM_UNIT_DIAGRAM_ISREFERUNIT" val="0"/>
  <p:tag name="KSO_WM_UNIT_FILL_FORE_SCHEMECOLOR_INDEX" val="14"/>
  <p:tag name="KSO_WM_UNIT_FILL_TYPE" val="1"/>
  <p:tag name="KSO_WM_UNIT_LINE_FORE_SCHEMECOLOR_INDEX" val="14"/>
  <p:tag name="KSO_WM_UNIT_LINE_FILL_TYPE" val="2"/>
  <p:tag name="KSO_WM_UNIT_TEXT_FILL_FORE_SCHEMECOLOR_INDEX" val="5"/>
  <p:tag name="KSO_WM_UNIT_TEXT_FILL_TYPE" val="1"/>
  <p:tag name="KSO_WM_UNIT_USESOURCEFORMAT_APPLY" val="1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5"/>
  <p:tag name="KSO_WM_UNIT_COLOR_SCHEME_PARENT_PAGE" val="2_1"/>
</p:tagLst>
</file>

<file path=ppt/tags/tag610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m_h_f"/>
  <p:tag name="KSO_WM_UNIT_INDEX" val="1_2_1"/>
  <p:tag name="KSO_WM_UNIT_ID" val="custom20187143_2*m_h_f*1_2_1"/>
  <p:tag name="KSO_WM_TEMPLATE_CATEGORY" val="custom"/>
  <p:tag name="KSO_WM_TEMPLATE_INDEX" val="20187143"/>
  <p:tag name="KSO_WM_UNIT_LAYERLEVEL" val="1_1_1"/>
  <p:tag name="KSO_WM_TAG_VERSION" val="1.0"/>
  <p:tag name="KSO_WM_BEAUTIFY_FLAG" val="#wm#"/>
  <p:tag name="KSO_WM_UNIT_PRESET_TEXT" val="单击此处添加文本具体内容"/>
  <p:tag name="KSO_WM_UNIT_VALUE" val="25"/>
  <p:tag name="KSO_WM_UNIT_COLOR_SCHEME_SHAPE_ID" val="34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611.xml><?xml version="1.0" encoding="utf-8"?>
<p:tagLst xmlns:p="http://schemas.openxmlformats.org/presentationml/2006/main">
  <p:tag name="KSO_WM_UNIT_ISCONTENTSTITLE" val="0"/>
  <p:tag name="KSO_WM_UNIT_HIGHLIGHT" val="0"/>
  <p:tag name="KSO_WM_UNIT_COMPATIBLE" val="0"/>
  <p:tag name="KSO_WM_DIAGRAM_GROUP_CODE" val="m1-1"/>
  <p:tag name="KSO_WM_UNIT_TYPE" val="m_h_a"/>
  <p:tag name="KSO_WM_UNIT_INDEX" val="1_2_1"/>
  <p:tag name="KSO_WM_UNIT_ID" val="custom20187143_2*m_h_a*1_2_1"/>
  <p:tag name="KSO_WM_TEMPLATE_CATEGORY" val="custom"/>
  <p:tag name="KSO_WM_TEMPLATE_INDEX" val="20187143"/>
  <p:tag name="KSO_WM_UNIT_LAYERLEVEL" val="1_1_1"/>
  <p:tag name="KSO_WM_TAG_VERSION" val="1.0"/>
  <p:tag name="KSO_WM_BEAUTIFY_FLAG" val="#wm#"/>
  <p:tag name="KSO_WM_UNIT_PRESET_TEXT" val="添加标题"/>
  <p:tag name="KSO_WM_UNIT_VALUE" val="5"/>
  <p:tag name="KSO_WM_UNIT_COLOR_SCHEME_SHAPE_ID" val="35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612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m_h_i"/>
  <p:tag name="KSO_WM_UNIT_INDEX" val="1_3_1"/>
  <p:tag name="KSO_WM_UNIT_ID" val="custom20187143_2*m_h_i*1_3_1"/>
  <p:tag name="KSO_WM_TEMPLATE_CATEGORY" val="custom"/>
  <p:tag name="KSO_WM_TEMPLATE_INDEX" val="20187143"/>
  <p:tag name="KSO_WM_UNIT_LAYERLEVEL" val="1_1_1"/>
  <p:tag name="KSO_WM_TAG_VERSION" val="1.0"/>
  <p:tag name="KSO_WM_BEAUTIFY_FLAG" val="#wm#"/>
  <p:tag name="KSO_WM_UNIT_COLOR_SCHEME_SHAPE_ID" val="36"/>
  <p:tag name="KSO_WM_UNIT_COLOR_SCHEME_PARENT_PAGE" val="0_2"/>
  <p:tag name="KSO_WM_UNIT_DIAGRAM_ISNUMVISUAL" val="0"/>
  <p:tag name="KSO_WM_UNIT_DIAGRAM_ISREFERUNIT" val="0"/>
  <p:tag name="KSO_WM_UNIT_FILL_FORE_SCHEMECOLOR_INDEX" val="14"/>
  <p:tag name="KSO_WM_UNIT_FILL_TYPE" val="1"/>
  <p:tag name="KSO_WM_UNIT_LINE_FORE_SCHEMECOLOR_INDEX" val="14"/>
  <p:tag name="KSO_WM_UNIT_LINE_FILL_TYPE" val="2"/>
  <p:tag name="KSO_WM_UNIT_TEXT_FILL_FORE_SCHEMECOLOR_INDEX" val="5"/>
  <p:tag name="KSO_WM_UNIT_TEXT_FILL_TYPE" val="1"/>
  <p:tag name="KSO_WM_UNIT_USESOURCEFORMAT_APPLY" val="1"/>
</p:tagLst>
</file>

<file path=ppt/tags/tag613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m_h_f"/>
  <p:tag name="KSO_WM_UNIT_INDEX" val="1_3_1"/>
  <p:tag name="KSO_WM_UNIT_ID" val="custom20187143_2*m_h_f*1_3_1"/>
  <p:tag name="KSO_WM_TEMPLATE_CATEGORY" val="custom"/>
  <p:tag name="KSO_WM_TEMPLATE_INDEX" val="20187143"/>
  <p:tag name="KSO_WM_UNIT_LAYERLEVEL" val="1_1_1"/>
  <p:tag name="KSO_WM_TAG_VERSION" val="1.0"/>
  <p:tag name="KSO_WM_BEAUTIFY_FLAG" val="#wm#"/>
  <p:tag name="KSO_WM_UNIT_PRESET_TEXT" val="单击此处添加文本具体内容"/>
  <p:tag name="KSO_WM_UNIT_VALUE" val="25"/>
  <p:tag name="KSO_WM_UNIT_COLOR_SCHEME_SHAPE_ID" val="37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614.xml><?xml version="1.0" encoding="utf-8"?>
<p:tagLst xmlns:p="http://schemas.openxmlformats.org/presentationml/2006/main">
  <p:tag name="KSO_WM_UNIT_ISCONTENTSTITLE" val="0"/>
  <p:tag name="KSO_WM_UNIT_HIGHLIGHT" val="0"/>
  <p:tag name="KSO_WM_UNIT_COMPATIBLE" val="0"/>
  <p:tag name="KSO_WM_DIAGRAM_GROUP_CODE" val="m1-1"/>
  <p:tag name="KSO_WM_UNIT_TYPE" val="m_h_a"/>
  <p:tag name="KSO_WM_UNIT_INDEX" val="1_3_1"/>
  <p:tag name="KSO_WM_UNIT_ID" val="custom20187143_2*m_h_a*1_3_1"/>
  <p:tag name="KSO_WM_TEMPLATE_CATEGORY" val="custom"/>
  <p:tag name="KSO_WM_TEMPLATE_INDEX" val="20187143"/>
  <p:tag name="KSO_WM_UNIT_LAYERLEVEL" val="1_1_1"/>
  <p:tag name="KSO_WM_TAG_VERSION" val="1.0"/>
  <p:tag name="KSO_WM_BEAUTIFY_FLAG" val="#wm#"/>
  <p:tag name="KSO_WM_UNIT_PRESET_TEXT" val="添加标题"/>
  <p:tag name="KSO_WM_UNIT_VALUE" val="5"/>
  <p:tag name="KSO_WM_UNIT_COLOR_SCHEME_SHAPE_ID" val="38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615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m_h_i"/>
  <p:tag name="KSO_WM_UNIT_INDEX" val="1_4_1"/>
  <p:tag name="KSO_WM_UNIT_ID" val="custom20187143_2*m_h_i*1_4_1"/>
  <p:tag name="KSO_WM_TEMPLATE_CATEGORY" val="custom"/>
  <p:tag name="KSO_WM_TEMPLATE_INDEX" val="20187143"/>
  <p:tag name="KSO_WM_UNIT_LAYERLEVEL" val="1_1_1"/>
  <p:tag name="KSO_WM_TAG_VERSION" val="1.0"/>
  <p:tag name="KSO_WM_BEAUTIFY_FLAG" val="#wm#"/>
  <p:tag name="KSO_WM_UNIT_COLOR_SCHEME_SHAPE_ID" val="39"/>
  <p:tag name="KSO_WM_UNIT_COLOR_SCHEME_PARENT_PAGE" val="0_2"/>
  <p:tag name="KSO_WM_UNIT_DIAGRAM_ISNUMVISUAL" val="0"/>
  <p:tag name="KSO_WM_UNIT_DIAGRAM_ISREFERUNIT" val="0"/>
  <p:tag name="KSO_WM_UNIT_FILL_FORE_SCHEMECOLOR_INDEX" val="14"/>
  <p:tag name="KSO_WM_UNIT_FILL_TYPE" val="1"/>
  <p:tag name="KSO_WM_UNIT_LINE_FORE_SCHEMECOLOR_INDEX" val="14"/>
  <p:tag name="KSO_WM_UNIT_LINE_FILL_TYPE" val="2"/>
  <p:tag name="KSO_WM_UNIT_TEXT_FILL_FORE_SCHEMECOLOR_INDEX" val="5"/>
  <p:tag name="KSO_WM_UNIT_TEXT_FILL_TYPE" val="1"/>
  <p:tag name="KSO_WM_UNIT_USESOURCEFORMAT_APPLY" val="1"/>
</p:tagLst>
</file>

<file path=ppt/tags/tag616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m_h_f"/>
  <p:tag name="KSO_WM_UNIT_INDEX" val="1_4_1"/>
  <p:tag name="KSO_WM_UNIT_ID" val="custom20187143_2*m_h_f*1_4_1"/>
  <p:tag name="KSO_WM_TEMPLATE_CATEGORY" val="custom"/>
  <p:tag name="KSO_WM_TEMPLATE_INDEX" val="20187143"/>
  <p:tag name="KSO_WM_UNIT_LAYERLEVEL" val="1_1_1"/>
  <p:tag name="KSO_WM_TAG_VERSION" val="1.0"/>
  <p:tag name="KSO_WM_BEAUTIFY_FLAG" val="#wm#"/>
  <p:tag name="KSO_WM_UNIT_PRESET_TEXT" val="单击此处添加文本具体内容"/>
  <p:tag name="KSO_WM_UNIT_VALUE" val="25"/>
  <p:tag name="KSO_WM_UNIT_COLOR_SCHEME_SHAPE_ID" val="40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617.xml><?xml version="1.0" encoding="utf-8"?>
<p:tagLst xmlns:p="http://schemas.openxmlformats.org/presentationml/2006/main">
  <p:tag name="KSO_WM_UNIT_ISCONTENTSTITLE" val="0"/>
  <p:tag name="KSO_WM_UNIT_HIGHLIGHT" val="0"/>
  <p:tag name="KSO_WM_UNIT_COMPATIBLE" val="0"/>
  <p:tag name="KSO_WM_DIAGRAM_GROUP_CODE" val="m1-1"/>
  <p:tag name="KSO_WM_UNIT_TYPE" val="m_h_a"/>
  <p:tag name="KSO_WM_UNIT_INDEX" val="1_4_1"/>
  <p:tag name="KSO_WM_UNIT_ID" val="custom20187143_2*m_h_a*1_4_1"/>
  <p:tag name="KSO_WM_TEMPLATE_CATEGORY" val="custom"/>
  <p:tag name="KSO_WM_TEMPLATE_INDEX" val="20187143"/>
  <p:tag name="KSO_WM_UNIT_LAYERLEVEL" val="1_1_1"/>
  <p:tag name="KSO_WM_TAG_VERSION" val="1.0"/>
  <p:tag name="KSO_WM_BEAUTIFY_FLAG" val="#wm#"/>
  <p:tag name="KSO_WM_UNIT_PRESET_TEXT" val="添加标题"/>
  <p:tag name="KSO_WM_UNIT_VALUE" val="5"/>
  <p:tag name="KSO_WM_UNIT_COLOR_SCHEME_SHAPE_ID" val="41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618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m_h_i"/>
  <p:tag name="KSO_WM_UNIT_INDEX" val="1_5_1"/>
  <p:tag name="KSO_WM_UNIT_ID" val="custom20187143_2*m_h_i*1_5_1"/>
  <p:tag name="KSO_WM_TEMPLATE_CATEGORY" val="custom"/>
  <p:tag name="KSO_WM_TEMPLATE_INDEX" val="20187143"/>
  <p:tag name="KSO_WM_UNIT_LAYERLEVEL" val="1_1_1"/>
  <p:tag name="KSO_WM_TAG_VERSION" val="1.0"/>
  <p:tag name="KSO_WM_BEAUTIFY_FLAG" val="#wm#"/>
  <p:tag name="KSO_WM_UNIT_COLOR_SCHEME_SHAPE_ID" val="42"/>
  <p:tag name="KSO_WM_UNIT_COLOR_SCHEME_PARENT_PAGE" val="0_2"/>
  <p:tag name="KSO_WM_UNIT_DIAGRAM_ISNUMVISUAL" val="0"/>
  <p:tag name="KSO_WM_UNIT_DIAGRAM_ISREFERUNIT" val="0"/>
  <p:tag name="KSO_WM_UNIT_FILL_FORE_SCHEMECOLOR_INDEX" val="14"/>
  <p:tag name="KSO_WM_UNIT_FILL_TYPE" val="1"/>
  <p:tag name="KSO_WM_UNIT_LINE_FORE_SCHEMECOLOR_INDEX" val="14"/>
  <p:tag name="KSO_WM_UNIT_LINE_FILL_TYPE" val="2"/>
  <p:tag name="KSO_WM_UNIT_TEXT_FILL_FORE_SCHEMECOLOR_INDEX" val="5"/>
  <p:tag name="KSO_WM_UNIT_TEXT_FILL_TYPE" val="1"/>
  <p:tag name="KSO_WM_UNIT_USESOURCEFORMAT_APPLY" val="1"/>
</p:tagLst>
</file>

<file path=ppt/tags/tag619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m_h_f"/>
  <p:tag name="KSO_WM_UNIT_INDEX" val="1_5_1"/>
  <p:tag name="KSO_WM_UNIT_ID" val="custom20187143_2*m_h_f*1_5_1"/>
  <p:tag name="KSO_WM_TEMPLATE_CATEGORY" val="custom"/>
  <p:tag name="KSO_WM_TEMPLATE_INDEX" val="20187143"/>
  <p:tag name="KSO_WM_UNIT_LAYERLEVEL" val="1_1_1"/>
  <p:tag name="KSO_WM_TAG_VERSION" val="1.0"/>
  <p:tag name="KSO_WM_BEAUTIFY_FLAG" val="#wm#"/>
  <p:tag name="KSO_WM_UNIT_PRESET_TEXT" val="单击此处添加文本具体内容"/>
  <p:tag name="KSO_WM_UNIT_VALUE" val="25"/>
  <p:tag name="KSO_WM_UNIT_COLOR_SCHEME_SHAPE_ID" val="43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6"/>
  <p:tag name="KSO_WM_UNIT_COLOR_SCHEME_PARENT_PAGE" val="2_1"/>
</p:tagLst>
</file>

<file path=ppt/tags/tag620.xml><?xml version="1.0" encoding="utf-8"?>
<p:tagLst xmlns:p="http://schemas.openxmlformats.org/presentationml/2006/main">
  <p:tag name="KSO_WM_UNIT_ISCONTENTSTITLE" val="0"/>
  <p:tag name="KSO_WM_UNIT_HIGHLIGHT" val="0"/>
  <p:tag name="KSO_WM_UNIT_COMPATIBLE" val="0"/>
  <p:tag name="KSO_WM_DIAGRAM_GROUP_CODE" val="m1-1"/>
  <p:tag name="KSO_WM_UNIT_TYPE" val="m_h_a"/>
  <p:tag name="KSO_WM_UNIT_INDEX" val="1_5_1"/>
  <p:tag name="KSO_WM_UNIT_ID" val="custom20187143_2*m_h_a*1_5_1"/>
  <p:tag name="KSO_WM_TEMPLATE_CATEGORY" val="custom"/>
  <p:tag name="KSO_WM_TEMPLATE_INDEX" val="20187143"/>
  <p:tag name="KSO_WM_UNIT_LAYERLEVEL" val="1_1_1"/>
  <p:tag name="KSO_WM_TAG_VERSION" val="1.0"/>
  <p:tag name="KSO_WM_BEAUTIFY_FLAG" val="#wm#"/>
  <p:tag name="KSO_WM_UNIT_PRESET_TEXT" val="添加标题"/>
  <p:tag name="KSO_WM_UNIT_VALUE" val="5"/>
  <p:tag name="KSO_WM_UNIT_COLOR_SCHEME_SHAPE_ID" val="44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621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m_z"/>
  <p:tag name="KSO_WM_UNIT_INDEX" val="1_1"/>
  <p:tag name="KSO_WM_UNIT_ID" val="custom20187143_2*m_z*1_1"/>
  <p:tag name="KSO_WM_TEMPLATE_CATEGORY" val="custom"/>
  <p:tag name="KSO_WM_TEMPLATE_INDEX" val="20187143"/>
  <p:tag name="KSO_WM_UNIT_LAYERLEVEL" val="1_1"/>
  <p:tag name="KSO_WM_TAG_VERSION" val="1.0"/>
  <p:tag name="KSO_WM_BEAUTIFY_FLAG" val="#wm#"/>
  <p:tag name="KSO_WM_UNIT_COLOR_SCHEME_SHAPE_ID" val="48"/>
  <p:tag name="KSO_WM_UNIT_COLOR_SCHEME_PARENT_PAGE" val="0_2"/>
  <p:tag name="KSO_WM_UNIT_DIAGRAM_ISNUMVISUAL" val="0"/>
  <p:tag name="KSO_WM_UNIT_DIAGRAM_ISREFERUNIT" val="0"/>
  <p:tag name="KSO_WM_UNIT_DECOLORIZATION" val="1"/>
  <p:tag name="KSO_WM_UNIT_LINE_FORE_SCHEMECOLOR_INDEX" val="13"/>
  <p:tag name="KSO_WM_UNIT_LINE_FILL_TYPE" val="2"/>
  <p:tag name="KSO_WM_UNIT_USESOURCEFORMAT_APPLY" val="1"/>
</p:tagLst>
</file>

<file path=ppt/tags/tag622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m_z"/>
  <p:tag name="KSO_WM_UNIT_INDEX" val="1_2"/>
  <p:tag name="KSO_WM_UNIT_ID" val="custom20187143_2*m_z*1_2"/>
  <p:tag name="KSO_WM_TEMPLATE_CATEGORY" val="custom"/>
  <p:tag name="KSO_WM_TEMPLATE_INDEX" val="20187143"/>
  <p:tag name="KSO_WM_UNIT_LAYERLEVEL" val="1_1"/>
  <p:tag name="KSO_WM_TAG_VERSION" val="1.0"/>
  <p:tag name="KSO_WM_BEAUTIFY_FLAG" val="#wm#"/>
  <p:tag name="KSO_WM_UNIT_COLOR_SCHEME_SHAPE_ID" val="49"/>
  <p:tag name="KSO_WM_UNIT_COLOR_SCHEME_PARENT_PAGE" val="0_2"/>
  <p:tag name="KSO_WM_UNIT_DIAGRAM_ISNUMVISUAL" val="0"/>
  <p:tag name="KSO_WM_UNIT_DIAGRAM_ISREFERUNIT" val="0"/>
  <p:tag name="KSO_WM_UNIT_DECOLORIZATION" val="1"/>
  <p:tag name="KSO_WM_UNIT_LINE_FORE_SCHEMECOLOR_INDEX" val="13"/>
  <p:tag name="KSO_WM_UNIT_LINE_FILL_TYPE" val="2"/>
  <p:tag name="KSO_WM_UNIT_USESOURCEFORMAT_APPLY" val="1"/>
</p:tagLst>
</file>

<file path=ppt/tags/tag623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m_z"/>
  <p:tag name="KSO_WM_UNIT_INDEX" val="1_3"/>
  <p:tag name="KSO_WM_UNIT_ID" val="custom20187143_2*m_z*1_3"/>
  <p:tag name="KSO_WM_TEMPLATE_CATEGORY" val="custom"/>
  <p:tag name="KSO_WM_TEMPLATE_INDEX" val="20187143"/>
  <p:tag name="KSO_WM_UNIT_LAYERLEVEL" val="1_1"/>
  <p:tag name="KSO_WM_TAG_VERSION" val="1.0"/>
  <p:tag name="KSO_WM_BEAUTIFY_FLAG" val="#wm#"/>
  <p:tag name="KSO_WM_UNIT_COLOR_SCHEME_SHAPE_ID" val="50"/>
  <p:tag name="KSO_WM_UNIT_COLOR_SCHEME_PARENT_PAGE" val="0_2"/>
  <p:tag name="KSO_WM_UNIT_DIAGRAM_ISNUMVISUAL" val="0"/>
  <p:tag name="KSO_WM_UNIT_DIAGRAM_ISREFERUNIT" val="0"/>
  <p:tag name="KSO_WM_UNIT_DECOLORIZATION" val="1"/>
  <p:tag name="KSO_WM_UNIT_LINE_FORE_SCHEMECOLOR_INDEX" val="13"/>
  <p:tag name="KSO_WM_UNIT_LINE_FILL_TYPE" val="2"/>
  <p:tag name="KSO_WM_UNIT_USESOURCEFORMAT_APPLY" val="1"/>
</p:tagLst>
</file>

<file path=ppt/tags/tag624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m_z"/>
  <p:tag name="KSO_WM_UNIT_INDEX" val="1_4"/>
  <p:tag name="KSO_WM_UNIT_ID" val="custom20187143_2*m_z*1_4"/>
  <p:tag name="KSO_WM_TEMPLATE_CATEGORY" val="custom"/>
  <p:tag name="KSO_WM_TEMPLATE_INDEX" val="20187143"/>
  <p:tag name="KSO_WM_UNIT_LAYERLEVEL" val="1_1"/>
  <p:tag name="KSO_WM_TAG_VERSION" val="1.0"/>
  <p:tag name="KSO_WM_BEAUTIFY_FLAG" val="#wm#"/>
  <p:tag name="KSO_WM_UNIT_COLOR_SCHEME_SHAPE_ID" val="51"/>
  <p:tag name="KSO_WM_UNIT_COLOR_SCHEME_PARENT_PAGE" val="0_2"/>
  <p:tag name="KSO_WM_UNIT_DIAGRAM_ISNUMVISUAL" val="0"/>
  <p:tag name="KSO_WM_UNIT_DIAGRAM_ISREFERUNIT" val="0"/>
  <p:tag name="KSO_WM_UNIT_DECOLORIZATION" val="1"/>
  <p:tag name="KSO_WM_UNIT_LINE_FORE_SCHEMECOLOR_INDEX" val="13"/>
  <p:tag name="KSO_WM_UNIT_LINE_FILL_TYPE" val="2"/>
  <p:tag name="KSO_WM_UNIT_USESOURCEFORMAT_APPLY" val="1"/>
</p:tagLst>
</file>

<file path=ppt/tags/tag625.xml><?xml version="1.0" encoding="utf-8"?>
<p:tagLst xmlns:p="http://schemas.openxmlformats.org/presentationml/2006/main">
  <p:tag name="KSO_WM_UNIT_ISCONTENTSTITLE" val="1"/>
  <p:tag name="KSO_WM_UNIT_VALUE" val="7"/>
  <p:tag name="KSO_WM_UNIT_HIGHLIGHT" val="0"/>
  <p:tag name="KSO_WM_UNIT_COMPATIBLE" val="0"/>
  <p:tag name="KSO_WM_DIAGRAM_GROUP_CODE" val="m1-1"/>
  <p:tag name="KSO_WM_UNIT_TYPE" val="a"/>
  <p:tag name="KSO_WM_UNIT_INDEX" val="1"/>
  <p:tag name="KSO_WM_UNIT_ID" val="custom20187143_2*a*1"/>
  <p:tag name="KSO_WM_TEMPLATE_CATEGORY" val="custom"/>
  <p:tag name="KSO_WM_TEMPLATE_INDEX" val="20187143"/>
  <p:tag name="KSO_WM_UNIT_LAYERLEVEL" val="1"/>
  <p:tag name="KSO_WM_TAG_VERSION" val="1.0"/>
  <p:tag name="KSO_WM_BEAUTIFY_FLAG" val="#wm#"/>
  <p:tag name="KSO_WM_UNIT_PRESET_TEXT" val="CONTENT"/>
  <p:tag name="KSO_WM_UNIT_COLOR_SCHEME_SHAPE_ID" val="22"/>
  <p:tag name="KSO_WM_UNIT_COLOR_SCHEME_PARENT_PAGE" val="0_2"/>
  <p:tag name="KSO_WM_UNIT_NOCLEAR" val="0"/>
  <p:tag name="KSO_WM_UNIT_DIAGRAM_ISNUMVISUAL" val="0"/>
  <p:tag name="KSO_WM_UNIT_DIAGRAM_ISREFERUNIT" val="0"/>
  <p:tag name="KSO_WM_UNIT_TEXT_FILL_FORE_SCHEMECOLOR_INDEX" val="5"/>
  <p:tag name="KSO_WM_UNIT_TEXT_FILL_TYPE" val="1"/>
  <p:tag name="KSO_WM_UNIT_USESOURCEFORMAT_APPLY" val="1"/>
</p:tagLst>
</file>

<file path=ppt/tags/tag626.xml><?xml version="1.0" encoding="utf-8"?>
<p:tagLst xmlns:p="http://schemas.openxmlformats.org/presentationml/2006/main">
  <p:tag name="KSO_WM_SLIDE_ID" val="custom20187143_2"/>
  <p:tag name="KSO_WM_SLIDE_ITEM_CNT" val="5"/>
  <p:tag name="KSO_WM_SLIDE_INDEX" val="2"/>
  <p:tag name="KSO_WM_TAG_VERSION" val="1.0"/>
  <p:tag name="KSO_WM_BEAUTIFY_FLAG" val="#wm#"/>
  <p:tag name="KSO_WM_TEMPLATE_CATEGORY" val="custom"/>
  <p:tag name="KSO_WM_TEMPLATE_INDEX" val="20187143"/>
  <p:tag name="KSO_WM_DIAGRAM_GROUP_CODE" val="m1-1"/>
  <p:tag name="KSO_WM_SLIDE_DIAGTYPE" val="m"/>
  <p:tag name="KSO_WM_SLIDE_LAYOUT" val="a_m"/>
  <p:tag name="KSO_WM_SLIDE_LAYOUT_CNT" val="1_1"/>
  <p:tag name="KSO_WM_SLIDE_TYPE" val="text"/>
  <p:tag name="KSO_WM_SLIDE_SUBTYPE" val="diag"/>
  <p:tag name="KSO_WM_SLIDE_SIZE" val="456.8*317.7"/>
  <p:tag name="KSO_WM_SLIDE_POSITION" val="450.35*166.3"/>
  <p:tag name="KSO_WM_SLIDE_COLORSCHEME_VERSION" val="3.2"/>
  <p:tag name="KSO_WM_TEMPLATE_SUBCATEGORY" val="0"/>
</p:tagLst>
</file>

<file path=ppt/tags/tag627.xml><?xml version="1.0" encoding="utf-8"?>
<p:tagLst xmlns:p="http://schemas.openxmlformats.org/presentationml/2006/main">
  <p:tag name="KSO_WM_TEMPLATE_CATEGORY" val="custom"/>
  <p:tag name="KSO_WM_TEMPLATE_INDEX" val="20187143"/>
  <p:tag name="KSO_WM_UNIT_TYPE" val="a"/>
  <p:tag name="KSO_WM_UNIT_INDEX" val="1"/>
  <p:tag name="KSO_WM_UNIT_ID" val="custom20187143_3*a*1"/>
  <p:tag name="KSO_WM_UNIT_LAYERLEVEL" val="1"/>
  <p:tag name="KSO_WM_UNIT_VALUE" val="40"/>
  <p:tag name="KSO_WM_UNIT_ISCONTENTSTITLE" val="0"/>
  <p:tag name="KSO_WM_UNIT_HIGHLIGHT" val="0"/>
  <p:tag name="KSO_WM_UNIT_COMPATIBLE" val="0"/>
  <p:tag name="KSO_WM_BEAUTIFY_FLAG" val="#wm#"/>
  <p:tag name="KSO_WM_TAG_VERSION" val="1.0"/>
  <p:tag name="KSO_WM_UNIT_PRESET_TEXT" val="单击此处添加标题"/>
  <p:tag name="KSO_WM_UNIT_NOCLEAR" val="0"/>
  <p:tag name="KSO_WM_UNIT_DIAGRAM_ISNUMVISUAL" val="0"/>
  <p:tag name="KSO_WM_UNIT_DIAGRAM_ISREFERUNIT" val="0"/>
  <p:tag name="KSO_WM_UNIT_COLOR_SCHEME_SHAPE_ID" val="5"/>
  <p:tag name="KSO_WM_UNIT_COLOR_SCHEME_PARENT_PAGE" val="0_3"/>
</p:tagLst>
</file>

<file path=ppt/tags/tag628.xml><?xml version="1.0" encoding="utf-8"?>
<p:tagLst xmlns:p="http://schemas.openxmlformats.org/presentationml/2006/main">
  <p:tag name="KSO_WM_TEMPLATE_CATEGORY" val="custom"/>
  <p:tag name="KSO_WM_TEMPLATE_INDEX" val="20187143"/>
  <p:tag name="KSO_WM_UNIT_TYPE" val="e"/>
  <p:tag name="KSO_WM_UNIT_INDEX" val="1"/>
  <p:tag name="KSO_WM_UNIT_ID" val="custom20187143_3*e*1"/>
  <p:tag name="KSO_WM_UNIT_LAYERLEVEL" val="1"/>
  <p:tag name="KSO_WM_UNIT_VALUE" val="8"/>
  <p:tag name="KSO_WM_UNIT_HIGHLIGHT" val="0"/>
  <p:tag name="KSO_WM_UNIT_COMPATIBLE" val="0"/>
  <p:tag name="KSO_WM_BEAUTIFY_FLAG" val="#wm#"/>
  <p:tag name="KSO_WM_TAG_VERSION" val="1.0"/>
  <p:tag name="KSO_WM_UNIT_PRESET_TEXT" val="01"/>
  <p:tag name="KSO_WM_UNIT_NOCLEAR" val="0"/>
  <p:tag name="KSO_WM_UNIT_DIAGRAM_ISNUMVISUAL" val="0"/>
  <p:tag name="KSO_WM_UNIT_DIAGRAM_ISREFERUNIT" val="0"/>
  <p:tag name="KSO_WM_UNIT_COLOR_SCHEME_SHAPE_ID" val="2"/>
  <p:tag name="KSO_WM_UNIT_COLOR_SCHEME_PARENT_PAGE" val="0_3"/>
</p:tagLst>
</file>

<file path=ppt/tags/tag629.xml><?xml version="1.0" encoding="utf-8"?>
<p:tagLst xmlns:p="http://schemas.openxmlformats.org/presentationml/2006/main">
  <p:tag name="KSO_WM_TEMPLATE_CATEGORY" val="custom"/>
  <p:tag name="KSO_WM_TEMPLATE_INDEX" val="20187143"/>
  <p:tag name="KSO_WM_TAG_VERSION" val="1.0"/>
  <p:tag name="KSO_WM_SLIDE_ID" val="custom20187143_3"/>
  <p:tag name="KSO_WM_SLIDE_INDEX" val="3"/>
  <p:tag name="KSO_WM_SLIDE_ITEM_CNT" val="0"/>
  <p:tag name="KSO_WM_SLIDE_LAYOUT" val="a_b_e"/>
  <p:tag name="KSO_WM_SLIDE_LAYOUT_CNT" val="1_1_1"/>
  <p:tag name="KSO_WM_SLIDE_TYPE" val="sectionTitle"/>
  <p:tag name="KSO_WM_SLIDE_SUBTYPE" val="pureTxt"/>
  <p:tag name="KSO_WM_BEAUTIFY_FLAG" val="#wm#"/>
  <p:tag name="KSO_WM_TEMPLATE_SUBCATEGORY" val="0"/>
  <p:tag name="KSO_WM_SLIDE_COLORSCHEME_VERSION" val="3.2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7"/>
  <p:tag name="KSO_WM_UNIT_COLOR_SCHEME_PARENT_PAGE" val="2_1"/>
</p:tagLst>
</file>

<file path=ppt/tags/tag630.xml><?xml version="1.0" encoding="utf-8"?>
<p:tagLst xmlns:p="http://schemas.openxmlformats.org/presentationml/2006/main">
  <p:tag name="KSO_WM_SLIDE_ID" val="custom20187143_4"/>
  <p:tag name="KSO_WM_SLIDE_ITEM_CNT" val="0"/>
  <p:tag name="KSO_WM_SLIDE_INDEX" val="4"/>
  <p:tag name="KSO_WM_TAG_VERSION" val="1.0"/>
  <p:tag name="KSO_WM_BEAUTIFY_FLAG" val="#wm#"/>
  <p:tag name="KSO_WM_TEMPLATE_CATEGORY" val="custom"/>
  <p:tag name="KSO_WM_TEMPLATE_INDEX" val="20187143"/>
  <p:tag name="KSO_WM_SLIDE_TYPE" val="text"/>
  <p:tag name="KSO_WM_SLIDE_SUBTYPE" val="pureTxt"/>
  <p:tag name="KSO_WM_SLIDE_SIZE" val="822*459"/>
  <p:tag name="KSO_WM_SLIDE_POSITION" val="68*26"/>
  <p:tag name="KSO_WM_SLIDE_LAYOUT" val="a_f"/>
  <p:tag name="KSO_WM_SLIDE_LAYOUT_CNT" val="1_1"/>
  <p:tag name="KSO_WM_TEMPLATE_SUBCATEGORY" val="0"/>
  <p:tag name="KSO_WM_SLIDE_COLORSCHEME_VERSION" val="3.2"/>
</p:tagLst>
</file>

<file path=ppt/tags/tag631.xml><?xml version="1.0" encoding="utf-8"?>
<p:tagLst xmlns:p="http://schemas.openxmlformats.org/presentationml/2006/main">
  <p:tag name="KSO_WM_SLIDE_ID" val="custom20187143_4"/>
  <p:tag name="KSO_WM_SLIDE_ITEM_CNT" val="0"/>
  <p:tag name="KSO_WM_SLIDE_INDEX" val="4"/>
  <p:tag name="KSO_WM_TAG_VERSION" val="1.0"/>
  <p:tag name="KSO_WM_BEAUTIFY_FLAG" val="#wm#"/>
  <p:tag name="KSO_WM_TEMPLATE_CATEGORY" val="custom"/>
  <p:tag name="KSO_WM_TEMPLATE_INDEX" val="20187143"/>
  <p:tag name="KSO_WM_SLIDE_TYPE" val="text"/>
  <p:tag name="KSO_WM_SLIDE_SUBTYPE" val="pureTxt"/>
  <p:tag name="KSO_WM_SLIDE_SIZE" val="822*459"/>
  <p:tag name="KSO_WM_SLIDE_POSITION" val="68*26"/>
  <p:tag name="KSO_WM_SLIDE_LAYOUT" val="a_f"/>
  <p:tag name="KSO_WM_SLIDE_LAYOUT_CNT" val="1_1"/>
  <p:tag name="KSO_WM_TEMPLATE_SUBCATEGORY" val="0"/>
  <p:tag name="KSO_WM_SLIDE_COLORSCHEME_VERSION" val="3.2"/>
</p:tagLst>
</file>

<file path=ppt/tags/tag632.xml><?xml version="1.0" encoding="utf-8"?>
<p:tagLst xmlns:p="http://schemas.openxmlformats.org/presentationml/2006/main">
  <p:tag name="KSO_WM_SLIDE_ID" val="custom20187143_4"/>
  <p:tag name="KSO_WM_SLIDE_ITEM_CNT" val="0"/>
  <p:tag name="KSO_WM_SLIDE_INDEX" val="4"/>
  <p:tag name="KSO_WM_TAG_VERSION" val="1.0"/>
  <p:tag name="KSO_WM_BEAUTIFY_FLAG" val="#wm#"/>
  <p:tag name="KSO_WM_TEMPLATE_CATEGORY" val="custom"/>
  <p:tag name="KSO_WM_TEMPLATE_INDEX" val="20187143"/>
  <p:tag name="KSO_WM_SLIDE_TYPE" val="text"/>
  <p:tag name="KSO_WM_SLIDE_SUBTYPE" val="pureTxt"/>
  <p:tag name="KSO_WM_SLIDE_SIZE" val="822*459"/>
  <p:tag name="KSO_WM_SLIDE_POSITION" val="68*26"/>
  <p:tag name="KSO_WM_SLIDE_LAYOUT" val="a_f"/>
  <p:tag name="KSO_WM_SLIDE_LAYOUT_CNT" val="1_1"/>
  <p:tag name="KSO_WM_TEMPLATE_SUBCATEGORY" val="0"/>
  <p:tag name="KSO_WM_SLIDE_COLORSCHEME_VERSION" val="3.2"/>
</p:tagLst>
</file>

<file path=ppt/tags/tag633.xml><?xml version="1.0" encoding="utf-8"?>
<p:tagLst xmlns:p="http://schemas.openxmlformats.org/presentationml/2006/main">
  <p:tag name="KSO_WM_SLIDE_ID" val="custom20187143_4"/>
  <p:tag name="KSO_WM_SLIDE_ITEM_CNT" val="0"/>
  <p:tag name="KSO_WM_SLIDE_INDEX" val="4"/>
  <p:tag name="KSO_WM_TAG_VERSION" val="1.0"/>
  <p:tag name="KSO_WM_BEAUTIFY_FLAG" val="#wm#"/>
  <p:tag name="KSO_WM_TEMPLATE_CATEGORY" val="custom"/>
  <p:tag name="KSO_WM_TEMPLATE_INDEX" val="20187143"/>
  <p:tag name="KSO_WM_SLIDE_TYPE" val="text"/>
  <p:tag name="KSO_WM_SLIDE_SUBTYPE" val="pureTxt"/>
  <p:tag name="KSO_WM_SLIDE_SIZE" val="822*459"/>
  <p:tag name="KSO_WM_SLIDE_POSITION" val="68*26"/>
  <p:tag name="KSO_WM_SLIDE_LAYOUT" val="a_f"/>
  <p:tag name="KSO_WM_SLIDE_LAYOUT_CNT" val="1_1"/>
  <p:tag name="KSO_WM_TEMPLATE_SUBCATEGORY" val="0"/>
  <p:tag name="KSO_WM_SLIDE_COLORSCHEME_VERSION" val="3.2"/>
</p:tagLst>
</file>

<file path=ppt/tags/tag634.xml><?xml version="1.0" encoding="utf-8"?>
<p:tagLst xmlns:p="http://schemas.openxmlformats.org/presentationml/2006/main">
  <p:tag name="KSO_WM_SLIDE_ID" val="custom20187143_4"/>
  <p:tag name="KSO_WM_SLIDE_ITEM_CNT" val="0"/>
  <p:tag name="KSO_WM_SLIDE_INDEX" val="4"/>
  <p:tag name="KSO_WM_TAG_VERSION" val="1.0"/>
  <p:tag name="KSO_WM_BEAUTIFY_FLAG" val="#wm#"/>
  <p:tag name="KSO_WM_TEMPLATE_CATEGORY" val="custom"/>
  <p:tag name="KSO_WM_TEMPLATE_INDEX" val="20187143"/>
  <p:tag name="KSO_WM_SLIDE_TYPE" val="text"/>
  <p:tag name="KSO_WM_SLIDE_SUBTYPE" val="pureTxt"/>
  <p:tag name="KSO_WM_SLIDE_SIZE" val="822*459"/>
  <p:tag name="KSO_WM_SLIDE_POSITION" val="68*26"/>
  <p:tag name="KSO_WM_SLIDE_LAYOUT" val="a_f"/>
  <p:tag name="KSO_WM_SLIDE_LAYOUT_CNT" val="1_1"/>
  <p:tag name="KSO_WM_TEMPLATE_SUBCATEGORY" val="0"/>
  <p:tag name="KSO_WM_SLIDE_COLORSCHEME_VERSION" val="3.2"/>
</p:tagLst>
</file>

<file path=ppt/tags/tag635.xml><?xml version="1.0" encoding="utf-8"?>
<p:tagLst xmlns:p="http://schemas.openxmlformats.org/presentationml/2006/main">
  <p:tag name="KSO_WM_SLIDE_ID" val="custom20187143_4"/>
  <p:tag name="KSO_WM_SLIDE_ITEM_CNT" val="0"/>
  <p:tag name="KSO_WM_SLIDE_INDEX" val="4"/>
  <p:tag name="KSO_WM_TAG_VERSION" val="1.0"/>
  <p:tag name="KSO_WM_BEAUTIFY_FLAG" val="#wm#"/>
  <p:tag name="KSO_WM_TEMPLATE_CATEGORY" val="custom"/>
  <p:tag name="KSO_WM_TEMPLATE_INDEX" val="20187143"/>
  <p:tag name="KSO_WM_SLIDE_TYPE" val="text"/>
  <p:tag name="KSO_WM_SLIDE_SUBTYPE" val="pureTxt"/>
  <p:tag name="KSO_WM_SLIDE_SIZE" val="822*459"/>
  <p:tag name="KSO_WM_SLIDE_POSITION" val="68*26"/>
  <p:tag name="KSO_WM_SLIDE_LAYOUT" val="a_f"/>
  <p:tag name="KSO_WM_SLIDE_LAYOUT_CNT" val="1_1"/>
  <p:tag name="KSO_WM_TEMPLATE_SUBCATEGORY" val="0"/>
  <p:tag name="KSO_WM_SLIDE_COLORSCHEME_VERSION" val="3.2"/>
</p:tagLst>
</file>

<file path=ppt/tags/tag636.xml><?xml version="1.0" encoding="utf-8"?>
<p:tagLst xmlns:p="http://schemas.openxmlformats.org/presentationml/2006/main">
  <p:tag name="KSO_WM_SLIDE_ID" val="custom20187143_4"/>
  <p:tag name="KSO_WM_SLIDE_ITEM_CNT" val="0"/>
  <p:tag name="KSO_WM_SLIDE_INDEX" val="4"/>
  <p:tag name="KSO_WM_TAG_VERSION" val="1.0"/>
  <p:tag name="KSO_WM_BEAUTIFY_FLAG" val="#wm#"/>
  <p:tag name="KSO_WM_TEMPLATE_CATEGORY" val="custom"/>
  <p:tag name="KSO_WM_TEMPLATE_INDEX" val="20187143"/>
  <p:tag name="KSO_WM_SLIDE_TYPE" val="text"/>
  <p:tag name="KSO_WM_SLIDE_SUBTYPE" val="pureTxt"/>
  <p:tag name="KSO_WM_SLIDE_SIZE" val="822*459"/>
  <p:tag name="KSO_WM_SLIDE_POSITION" val="68*26"/>
  <p:tag name="KSO_WM_SLIDE_LAYOUT" val="a_f"/>
  <p:tag name="KSO_WM_SLIDE_LAYOUT_CNT" val="1_1"/>
  <p:tag name="KSO_WM_TEMPLATE_SUBCATEGORY" val="0"/>
  <p:tag name="KSO_WM_SLIDE_COLORSCHEME_VERSION" val="3.2"/>
</p:tagLst>
</file>

<file path=ppt/tags/tag637.xml><?xml version="1.0" encoding="utf-8"?>
<p:tagLst xmlns:p="http://schemas.openxmlformats.org/presentationml/2006/main">
  <p:tag name="KSO_WM_TEMPLATE_CATEGORY" val="custom"/>
  <p:tag name="KSO_WM_TEMPLATE_INDEX" val="20187143"/>
  <p:tag name="KSO_WM_UNIT_TYPE" val="a"/>
  <p:tag name="KSO_WM_UNIT_INDEX" val="1"/>
  <p:tag name="KSO_WM_UNIT_ID" val="custom20187143_3*a*1"/>
  <p:tag name="KSO_WM_UNIT_LAYERLEVEL" val="1"/>
  <p:tag name="KSO_WM_UNIT_VALUE" val="40"/>
  <p:tag name="KSO_WM_UNIT_ISCONTENTSTITLE" val="0"/>
  <p:tag name="KSO_WM_UNIT_HIGHLIGHT" val="0"/>
  <p:tag name="KSO_WM_UNIT_COMPATIBLE" val="0"/>
  <p:tag name="KSO_WM_BEAUTIFY_FLAG" val="#wm#"/>
  <p:tag name="KSO_WM_TAG_VERSION" val="1.0"/>
  <p:tag name="KSO_WM_UNIT_PRESET_TEXT" val="单击此处添加标题"/>
  <p:tag name="KSO_WM_UNIT_NOCLEAR" val="0"/>
  <p:tag name="KSO_WM_UNIT_DIAGRAM_ISNUMVISUAL" val="0"/>
  <p:tag name="KSO_WM_UNIT_DIAGRAM_ISREFERUNIT" val="0"/>
  <p:tag name="KSO_WM_UNIT_COLOR_SCHEME_SHAPE_ID" val="5"/>
  <p:tag name="KSO_WM_UNIT_COLOR_SCHEME_PARENT_PAGE" val="0_3"/>
</p:tagLst>
</file>

<file path=ppt/tags/tag638.xml><?xml version="1.0" encoding="utf-8"?>
<p:tagLst xmlns:p="http://schemas.openxmlformats.org/presentationml/2006/main">
  <p:tag name="KSO_WM_TEMPLATE_CATEGORY" val="custom"/>
  <p:tag name="KSO_WM_TEMPLATE_INDEX" val="20187143"/>
  <p:tag name="KSO_WM_UNIT_TYPE" val="e"/>
  <p:tag name="KSO_WM_UNIT_INDEX" val="1"/>
  <p:tag name="KSO_WM_UNIT_ID" val="custom20187143_3*e*1"/>
  <p:tag name="KSO_WM_UNIT_LAYERLEVEL" val="1"/>
  <p:tag name="KSO_WM_UNIT_VALUE" val="8"/>
  <p:tag name="KSO_WM_UNIT_HIGHLIGHT" val="0"/>
  <p:tag name="KSO_WM_UNIT_COMPATIBLE" val="0"/>
  <p:tag name="KSO_WM_BEAUTIFY_FLAG" val="#wm#"/>
  <p:tag name="KSO_WM_TAG_VERSION" val="1.0"/>
  <p:tag name="KSO_WM_UNIT_PRESET_TEXT" val="01"/>
  <p:tag name="KSO_WM_UNIT_NOCLEAR" val="0"/>
  <p:tag name="KSO_WM_UNIT_DIAGRAM_ISNUMVISUAL" val="0"/>
  <p:tag name="KSO_WM_UNIT_DIAGRAM_ISREFERUNIT" val="0"/>
  <p:tag name="KSO_WM_UNIT_COLOR_SCHEME_SHAPE_ID" val="2"/>
  <p:tag name="KSO_WM_UNIT_COLOR_SCHEME_PARENT_PAGE" val="0_3"/>
</p:tagLst>
</file>

<file path=ppt/tags/tag639.xml><?xml version="1.0" encoding="utf-8"?>
<p:tagLst xmlns:p="http://schemas.openxmlformats.org/presentationml/2006/main">
  <p:tag name="KSO_WM_TEMPLATE_CATEGORY" val="custom"/>
  <p:tag name="KSO_WM_TEMPLATE_INDEX" val="20187143"/>
  <p:tag name="KSO_WM_TAG_VERSION" val="1.0"/>
  <p:tag name="KSO_WM_SLIDE_ID" val="custom20187143_3"/>
  <p:tag name="KSO_WM_SLIDE_INDEX" val="3"/>
  <p:tag name="KSO_WM_SLIDE_ITEM_CNT" val="0"/>
  <p:tag name="KSO_WM_SLIDE_LAYOUT" val="a_b_e"/>
  <p:tag name="KSO_WM_SLIDE_LAYOUT_CNT" val="1_1_1"/>
  <p:tag name="KSO_WM_SLIDE_TYPE" val="sectionTitle"/>
  <p:tag name="KSO_WM_SLIDE_SUBTYPE" val="pureTxt"/>
  <p:tag name="KSO_WM_BEAUTIFY_FLAG" val="#wm#"/>
  <p:tag name="KSO_WM_TEMPLATE_SUBCATEGORY" val="0"/>
  <p:tag name="KSO_WM_SLIDE_COLORSCHEME_VERSION" val="3.2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8"/>
  <p:tag name="KSO_WM_UNIT_COLOR_SCHEME_PARENT_PAGE" val="2_1"/>
</p:tagLst>
</file>

<file path=ppt/tags/tag640.xml><?xml version="1.0" encoding="utf-8"?>
<p:tagLst xmlns:p="http://schemas.openxmlformats.org/presentationml/2006/main">
  <p:tag name="KSO_WM_SLIDE_ID" val="custom20187143_4"/>
  <p:tag name="KSO_WM_SLIDE_ITEM_CNT" val="0"/>
  <p:tag name="KSO_WM_SLIDE_INDEX" val="4"/>
  <p:tag name="KSO_WM_TAG_VERSION" val="1.0"/>
  <p:tag name="KSO_WM_BEAUTIFY_FLAG" val="#wm#"/>
  <p:tag name="KSO_WM_TEMPLATE_CATEGORY" val="custom"/>
  <p:tag name="KSO_WM_TEMPLATE_INDEX" val="20187143"/>
  <p:tag name="KSO_WM_SLIDE_TYPE" val="text"/>
  <p:tag name="KSO_WM_SLIDE_SUBTYPE" val="pureTxt"/>
  <p:tag name="KSO_WM_SLIDE_SIZE" val="822*459"/>
  <p:tag name="KSO_WM_SLIDE_POSITION" val="68*26"/>
  <p:tag name="KSO_WM_SLIDE_LAYOUT" val="a_f"/>
  <p:tag name="KSO_WM_SLIDE_LAYOUT_CNT" val="1_1"/>
  <p:tag name="KSO_WM_TEMPLATE_SUBCATEGORY" val="0"/>
  <p:tag name="KSO_WM_SLIDE_COLORSCHEME_VERSION" val="3.2"/>
</p:tagLst>
</file>

<file path=ppt/tags/tag641.xml><?xml version="1.0" encoding="utf-8"?>
<p:tagLst xmlns:p="http://schemas.openxmlformats.org/presentationml/2006/main">
  <p:tag name="KSO_WM_SLIDE_ID" val="custom20187143_4"/>
  <p:tag name="KSO_WM_SLIDE_ITEM_CNT" val="0"/>
  <p:tag name="KSO_WM_SLIDE_INDEX" val="4"/>
  <p:tag name="KSO_WM_TAG_VERSION" val="1.0"/>
  <p:tag name="KSO_WM_BEAUTIFY_FLAG" val="#wm#"/>
  <p:tag name="KSO_WM_TEMPLATE_CATEGORY" val="custom"/>
  <p:tag name="KSO_WM_TEMPLATE_INDEX" val="20187143"/>
  <p:tag name="KSO_WM_SLIDE_TYPE" val="text"/>
  <p:tag name="KSO_WM_SLIDE_SUBTYPE" val="pureTxt"/>
  <p:tag name="KSO_WM_SLIDE_SIZE" val="822*459"/>
  <p:tag name="KSO_WM_SLIDE_POSITION" val="68*26"/>
  <p:tag name="KSO_WM_SLIDE_LAYOUT" val="a_f"/>
  <p:tag name="KSO_WM_SLIDE_LAYOUT_CNT" val="1_1"/>
  <p:tag name="KSO_WM_TEMPLATE_SUBCATEGORY" val="0"/>
  <p:tag name="KSO_WM_SLIDE_COLORSCHEME_VERSION" val="3.2"/>
</p:tagLst>
</file>

<file path=ppt/tags/tag642.xml><?xml version="1.0" encoding="utf-8"?>
<p:tagLst xmlns:p="http://schemas.openxmlformats.org/presentationml/2006/main">
  <p:tag name="KSO_WM_SLIDE_ID" val="custom20187143_4"/>
  <p:tag name="KSO_WM_SLIDE_ITEM_CNT" val="0"/>
  <p:tag name="KSO_WM_SLIDE_INDEX" val="4"/>
  <p:tag name="KSO_WM_TAG_VERSION" val="1.0"/>
  <p:tag name="KSO_WM_BEAUTIFY_FLAG" val="#wm#"/>
  <p:tag name="KSO_WM_TEMPLATE_CATEGORY" val="custom"/>
  <p:tag name="KSO_WM_TEMPLATE_INDEX" val="20187143"/>
  <p:tag name="KSO_WM_SLIDE_TYPE" val="text"/>
  <p:tag name="KSO_WM_SLIDE_SUBTYPE" val="pureTxt"/>
  <p:tag name="KSO_WM_SLIDE_SIZE" val="822*459"/>
  <p:tag name="KSO_WM_SLIDE_POSITION" val="68*26"/>
  <p:tag name="KSO_WM_SLIDE_LAYOUT" val="a_f"/>
  <p:tag name="KSO_WM_SLIDE_LAYOUT_CNT" val="1_1"/>
  <p:tag name="KSO_WM_TEMPLATE_SUBCATEGORY" val="0"/>
  <p:tag name="KSO_WM_SLIDE_COLORSCHEME_VERSION" val="3.2"/>
</p:tagLst>
</file>

<file path=ppt/tags/tag643.xml><?xml version="1.0" encoding="utf-8"?>
<p:tagLst xmlns:p="http://schemas.openxmlformats.org/presentationml/2006/main">
  <p:tag name="KSO_WM_SLIDE_ID" val="custom20187143_4"/>
  <p:tag name="KSO_WM_SLIDE_ITEM_CNT" val="0"/>
  <p:tag name="KSO_WM_SLIDE_INDEX" val="4"/>
  <p:tag name="KSO_WM_TAG_VERSION" val="1.0"/>
  <p:tag name="KSO_WM_BEAUTIFY_FLAG" val="#wm#"/>
  <p:tag name="KSO_WM_TEMPLATE_CATEGORY" val="custom"/>
  <p:tag name="KSO_WM_TEMPLATE_INDEX" val="20187143"/>
  <p:tag name="KSO_WM_SLIDE_TYPE" val="text"/>
  <p:tag name="KSO_WM_SLIDE_SUBTYPE" val="pureTxt"/>
  <p:tag name="KSO_WM_SLIDE_SIZE" val="822*459"/>
  <p:tag name="KSO_WM_SLIDE_POSITION" val="68*26"/>
  <p:tag name="KSO_WM_SLIDE_LAYOUT" val="a_f"/>
  <p:tag name="KSO_WM_SLIDE_LAYOUT_CNT" val="1_1"/>
  <p:tag name="KSO_WM_TEMPLATE_SUBCATEGORY" val="0"/>
  <p:tag name="KSO_WM_SLIDE_COLORSCHEME_VERSION" val="3.2"/>
</p:tagLst>
</file>

<file path=ppt/tags/tag644.xml><?xml version="1.0" encoding="utf-8"?>
<p:tagLst xmlns:p="http://schemas.openxmlformats.org/presentationml/2006/main">
  <p:tag name="KSO_WM_SLIDE_ID" val="custom20187143_4"/>
  <p:tag name="KSO_WM_SLIDE_ITEM_CNT" val="0"/>
  <p:tag name="KSO_WM_SLIDE_INDEX" val="4"/>
  <p:tag name="KSO_WM_TAG_VERSION" val="1.0"/>
  <p:tag name="KSO_WM_BEAUTIFY_FLAG" val="#wm#"/>
  <p:tag name="KSO_WM_TEMPLATE_CATEGORY" val="custom"/>
  <p:tag name="KSO_WM_TEMPLATE_INDEX" val="20187143"/>
  <p:tag name="KSO_WM_SLIDE_TYPE" val="text"/>
  <p:tag name="KSO_WM_SLIDE_SUBTYPE" val="pureTxt"/>
  <p:tag name="KSO_WM_SLIDE_SIZE" val="822*459"/>
  <p:tag name="KSO_WM_SLIDE_POSITION" val="68*26"/>
  <p:tag name="KSO_WM_SLIDE_LAYOUT" val="a_f"/>
  <p:tag name="KSO_WM_SLIDE_LAYOUT_CNT" val="1_1"/>
  <p:tag name="KSO_WM_TEMPLATE_SUBCATEGORY" val="0"/>
  <p:tag name="KSO_WM_SLIDE_COLORSCHEME_VERSION" val="3.2"/>
</p:tagLst>
</file>

<file path=ppt/tags/tag645.xml><?xml version="1.0" encoding="utf-8"?>
<p:tagLst xmlns:p="http://schemas.openxmlformats.org/presentationml/2006/main">
  <p:tag name="KSO_WM_TEMPLATE_CATEGORY" val="custom"/>
  <p:tag name="KSO_WM_TEMPLATE_INDEX" val="20187143"/>
  <p:tag name="KSO_WM_UNIT_TYPE" val="a"/>
  <p:tag name="KSO_WM_UNIT_INDEX" val="1"/>
  <p:tag name="KSO_WM_UNIT_ID" val="custom20187143_3*a*1"/>
  <p:tag name="KSO_WM_UNIT_LAYERLEVEL" val="1"/>
  <p:tag name="KSO_WM_UNIT_VALUE" val="40"/>
  <p:tag name="KSO_WM_UNIT_ISCONTENTSTITLE" val="0"/>
  <p:tag name="KSO_WM_UNIT_HIGHLIGHT" val="0"/>
  <p:tag name="KSO_WM_UNIT_COMPATIBLE" val="0"/>
  <p:tag name="KSO_WM_BEAUTIFY_FLAG" val="#wm#"/>
  <p:tag name="KSO_WM_TAG_VERSION" val="1.0"/>
  <p:tag name="KSO_WM_UNIT_PRESET_TEXT" val="单击此处添加标题"/>
  <p:tag name="KSO_WM_UNIT_NOCLEAR" val="0"/>
  <p:tag name="KSO_WM_UNIT_DIAGRAM_ISNUMVISUAL" val="0"/>
  <p:tag name="KSO_WM_UNIT_DIAGRAM_ISREFERUNIT" val="0"/>
  <p:tag name="KSO_WM_UNIT_COLOR_SCHEME_SHAPE_ID" val="5"/>
  <p:tag name="KSO_WM_UNIT_COLOR_SCHEME_PARENT_PAGE" val="0_3"/>
</p:tagLst>
</file>

<file path=ppt/tags/tag646.xml><?xml version="1.0" encoding="utf-8"?>
<p:tagLst xmlns:p="http://schemas.openxmlformats.org/presentationml/2006/main">
  <p:tag name="KSO_WM_TEMPLATE_CATEGORY" val="custom"/>
  <p:tag name="KSO_WM_TEMPLATE_INDEX" val="20187143"/>
  <p:tag name="KSO_WM_UNIT_TYPE" val="e"/>
  <p:tag name="KSO_WM_UNIT_INDEX" val="1"/>
  <p:tag name="KSO_WM_UNIT_ID" val="custom20187143_3*e*1"/>
  <p:tag name="KSO_WM_UNIT_LAYERLEVEL" val="1"/>
  <p:tag name="KSO_WM_UNIT_VALUE" val="8"/>
  <p:tag name="KSO_WM_UNIT_HIGHLIGHT" val="0"/>
  <p:tag name="KSO_WM_UNIT_COMPATIBLE" val="0"/>
  <p:tag name="KSO_WM_BEAUTIFY_FLAG" val="#wm#"/>
  <p:tag name="KSO_WM_TAG_VERSION" val="1.0"/>
  <p:tag name="KSO_WM_UNIT_PRESET_TEXT" val="01"/>
  <p:tag name="KSO_WM_UNIT_NOCLEAR" val="0"/>
  <p:tag name="KSO_WM_UNIT_DIAGRAM_ISNUMVISUAL" val="0"/>
  <p:tag name="KSO_WM_UNIT_DIAGRAM_ISREFERUNIT" val="0"/>
  <p:tag name="KSO_WM_UNIT_COLOR_SCHEME_SHAPE_ID" val="2"/>
  <p:tag name="KSO_WM_UNIT_COLOR_SCHEME_PARENT_PAGE" val="0_3"/>
</p:tagLst>
</file>

<file path=ppt/tags/tag647.xml><?xml version="1.0" encoding="utf-8"?>
<p:tagLst xmlns:p="http://schemas.openxmlformats.org/presentationml/2006/main">
  <p:tag name="KSO_WM_TEMPLATE_CATEGORY" val="custom"/>
  <p:tag name="KSO_WM_TEMPLATE_INDEX" val="20187143"/>
  <p:tag name="KSO_WM_TAG_VERSION" val="1.0"/>
  <p:tag name="KSO_WM_SLIDE_ID" val="custom20187143_3"/>
  <p:tag name="KSO_WM_SLIDE_INDEX" val="3"/>
  <p:tag name="KSO_WM_SLIDE_ITEM_CNT" val="0"/>
  <p:tag name="KSO_WM_SLIDE_LAYOUT" val="a_b_e"/>
  <p:tag name="KSO_WM_SLIDE_LAYOUT_CNT" val="1_1_1"/>
  <p:tag name="KSO_WM_SLIDE_TYPE" val="sectionTitle"/>
  <p:tag name="KSO_WM_SLIDE_SUBTYPE" val="pureTxt"/>
  <p:tag name="KSO_WM_BEAUTIFY_FLAG" val="#wm#"/>
  <p:tag name="KSO_WM_TEMPLATE_SUBCATEGORY" val="0"/>
  <p:tag name="KSO_WM_SLIDE_COLORSCHEME_VERSION" val="3.2"/>
</p:tagLst>
</file>

<file path=ppt/tags/tag648.xml><?xml version="1.0" encoding="utf-8"?>
<p:tagLst xmlns:p="http://schemas.openxmlformats.org/presentationml/2006/main">
  <p:tag name="KSO_WM_SLIDE_ID" val="custom20187143_4"/>
  <p:tag name="KSO_WM_SLIDE_ITEM_CNT" val="0"/>
  <p:tag name="KSO_WM_SLIDE_INDEX" val="4"/>
  <p:tag name="KSO_WM_TAG_VERSION" val="1.0"/>
  <p:tag name="KSO_WM_BEAUTIFY_FLAG" val="#wm#"/>
  <p:tag name="KSO_WM_TEMPLATE_CATEGORY" val="custom"/>
  <p:tag name="KSO_WM_TEMPLATE_INDEX" val="20187143"/>
  <p:tag name="KSO_WM_SLIDE_TYPE" val="text"/>
  <p:tag name="KSO_WM_SLIDE_SUBTYPE" val="pureTxt"/>
  <p:tag name="KSO_WM_SLIDE_SIZE" val="822*459"/>
  <p:tag name="KSO_WM_SLIDE_POSITION" val="68*26"/>
  <p:tag name="KSO_WM_SLIDE_LAYOUT" val="a_f"/>
  <p:tag name="KSO_WM_SLIDE_LAYOUT_CNT" val="1_1"/>
  <p:tag name="KSO_WM_TEMPLATE_SUBCATEGORY" val="0"/>
  <p:tag name="KSO_WM_SLIDE_COLORSCHEME_VERSION" val="3.2"/>
</p:tagLst>
</file>

<file path=ppt/tags/tag649.xml><?xml version="1.0" encoding="utf-8"?>
<p:tagLst xmlns:p="http://schemas.openxmlformats.org/presentationml/2006/main">
  <p:tag name="KSO_WM_SLIDE_ID" val="custom20187143_4"/>
  <p:tag name="KSO_WM_SLIDE_ITEM_CNT" val="0"/>
  <p:tag name="KSO_WM_SLIDE_INDEX" val="4"/>
  <p:tag name="KSO_WM_TAG_VERSION" val="1.0"/>
  <p:tag name="KSO_WM_BEAUTIFY_FLAG" val="#wm#"/>
  <p:tag name="KSO_WM_TEMPLATE_CATEGORY" val="custom"/>
  <p:tag name="KSO_WM_TEMPLATE_INDEX" val="20187143"/>
  <p:tag name="KSO_WM_SLIDE_TYPE" val="text"/>
  <p:tag name="KSO_WM_SLIDE_SUBTYPE" val="pureTxt"/>
  <p:tag name="KSO_WM_SLIDE_SIZE" val="822*459"/>
  <p:tag name="KSO_WM_SLIDE_POSITION" val="68*26"/>
  <p:tag name="KSO_WM_SLIDE_LAYOUT" val="a_f"/>
  <p:tag name="KSO_WM_SLIDE_LAYOUT_CNT" val="1_1"/>
  <p:tag name="KSO_WM_TEMPLATE_SUBCATEGORY" val="0"/>
  <p:tag name="KSO_WM_SLIDE_COLORSCHEME_VERSION" val="3.2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9"/>
  <p:tag name="KSO_WM_UNIT_COLOR_SCHEME_PARENT_PAGE" val="2_1"/>
</p:tagLst>
</file>

<file path=ppt/tags/tag650.xml><?xml version="1.0" encoding="utf-8"?>
<p:tagLst xmlns:p="http://schemas.openxmlformats.org/presentationml/2006/main">
  <p:tag name="KSO_WM_SLIDE_ID" val="custom20187143_4"/>
  <p:tag name="KSO_WM_SLIDE_ITEM_CNT" val="0"/>
  <p:tag name="KSO_WM_SLIDE_INDEX" val="4"/>
  <p:tag name="KSO_WM_TAG_VERSION" val="1.0"/>
  <p:tag name="KSO_WM_BEAUTIFY_FLAG" val="#wm#"/>
  <p:tag name="KSO_WM_TEMPLATE_CATEGORY" val="custom"/>
  <p:tag name="KSO_WM_TEMPLATE_INDEX" val="20187143"/>
  <p:tag name="KSO_WM_SLIDE_TYPE" val="text"/>
  <p:tag name="KSO_WM_SLIDE_SUBTYPE" val="pureTxt"/>
  <p:tag name="KSO_WM_SLIDE_SIZE" val="822*459"/>
  <p:tag name="KSO_WM_SLIDE_POSITION" val="68*26"/>
  <p:tag name="KSO_WM_SLIDE_LAYOUT" val="a_f"/>
  <p:tag name="KSO_WM_SLIDE_LAYOUT_CNT" val="1_1"/>
  <p:tag name="KSO_WM_TEMPLATE_SUBCATEGORY" val="0"/>
  <p:tag name="KSO_WM_SLIDE_COLORSCHEME_VERSION" val="3.2"/>
</p:tagLst>
</file>

<file path=ppt/tags/tag651.xml><?xml version="1.0" encoding="utf-8"?>
<p:tagLst xmlns:p="http://schemas.openxmlformats.org/presentationml/2006/main">
  <p:tag name="KSO_WM_SLIDE_ID" val="custom20187143_4"/>
  <p:tag name="KSO_WM_SLIDE_ITEM_CNT" val="0"/>
  <p:tag name="KSO_WM_SLIDE_INDEX" val="4"/>
  <p:tag name="KSO_WM_TAG_VERSION" val="1.0"/>
  <p:tag name="KSO_WM_BEAUTIFY_FLAG" val="#wm#"/>
  <p:tag name="KSO_WM_TEMPLATE_CATEGORY" val="custom"/>
  <p:tag name="KSO_WM_TEMPLATE_INDEX" val="20187143"/>
  <p:tag name="KSO_WM_SLIDE_TYPE" val="text"/>
  <p:tag name="KSO_WM_SLIDE_SUBTYPE" val="pureTxt"/>
  <p:tag name="KSO_WM_SLIDE_SIZE" val="822*459"/>
  <p:tag name="KSO_WM_SLIDE_POSITION" val="68*26"/>
  <p:tag name="KSO_WM_SLIDE_LAYOUT" val="a_f"/>
  <p:tag name="KSO_WM_SLIDE_LAYOUT_CNT" val="1_1"/>
  <p:tag name="KSO_WM_TEMPLATE_SUBCATEGORY" val="0"/>
  <p:tag name="KSO_WM_SLIDE_COLORSCHEME_VERSION" val="3.2"/>
</p:tagLst>
</file>

<file path=ppt/tags/tag652.xml><?xml version="1.0" encoding="utf-8"?>
<p:tagLst xmlns:p="http://schemas.openxmlformats.org/presentationml/2006/main">
  <p:tag name="KSO_WM_SLIDE_ID" val="custom20187143_4"/>
  <p:tag name="KSO_WM_SLIDE_ITEM_CNT" val="0"/>
  <p:tag name="KSO_WM_SLIDE_INDEX" val="4"/>
  <p:tag name="KSO_WM_TAG_VERSION" val="1.0"/>
  <p:tag name="KSO_WM_BEAUTIFY_FLAG" val="#wm#"/>
  <p:tag name="KSO_WM_TEMPLATE_CATEGORY" val="custom"/>
  <p:tag name="KSO_WM_TEMPLATE_INDEX" val="20187143"/>
  <p:tag name="KSO_WM_SLIDE_TYPE" val="text"/>
  <p:tag name="KSO_WM_SLIDE_SUBTYPE" val="pureTxt"/>
  <p:tag name="KSO_WM_SLIDE_SIZE" val="822*459"/>
  <p:tag name="KSO_WM_SLIDE_POSITION" val="68*26"/>
  <p:tag name="KSO_WM_SLIDE_LAYOUT" val="a_f"/>
  <p:tag name="KSO_WM_SLIDE_LAYOUT_CNT" val="1_1"/>
  <p:tag name="KSO_WM_TEMPLATE_SUBCATEGORY" val="0"/>
  <p:tag name="KSO_WM_SLIDE_COLORSCHEME_VERSION" val="3.2"/>
</p:tagLst>
</file>

<file path=ppt/tags/tag653.xml><?xml version="1.0" encoding="utf-8"?>
<p:tagLst xmlns:p="http://schemas.openxmlformats.org/presentationml/2006/main">
  <p:tag name="KSO_WM_SLIDE_ID" val="custom20187143_4"/>
  <p:tag name="KSO_WM_SLIDE_ITEM_CNT" val="0"/>
  <p:tag name="KSO_WM_SLIDE_INDEX" val="4"/>
  <p:tag name="KSO_WM_TAG_VERSION" val="1.0"/>
  <p:tag name="KSO_WM_BEAUTIFY_FLAG" val="#wm#"/>
  <p:tag name="KSO_WM_TEMPLATE_CATEGORY" val="custom"/>
  <p:tag name="KSO_WM_TEMPLATE_INDEX" val="20187143"/>
  <p:tag name="KSO_WM_SLIDE_TYPE" val="text"/>
  <p:tag name="KSO_WM_SLIDE_SUBTYPE" val="pureTxt"/>
  <p:tag name="KSO_WM_SLIDE_SIZE" val="822*459"/>
  <p:tag name="KSO_WM_SLIDE_POSITION" val="68*26"/>
  <p:tag name="KSO_WM_SLIDE_LAYOUT" val="a_f"/>
  <p:tag name="KSO_WM_SLIDE_LAYOUT_CNT" val="1_1"/>
  <p:tag name="KSO_WM_TEMPLATE_SUBCATEGORY" val="0"/>
  <p:tag name="KSO_WM_SLIDE_COLORSCHEME_VERSION" val="3.2"/>
</p:tagLst>
</file>

<file path=ppt/tags/tag654.xml><?xml version="1.0" encoding="utf-8"?>
<p:tagLst xmlns:p="http://schemas.openxmlformats.org/presentationml/2006/main">
  <p:tag name="KSO_WM_SLIDE_ID" val="custom20187143_4"/>
  <p:tag name="KSO_WM_SLIDE_ITEM_CNT" val="0"/>
  <p:tag name="KSO_WM_SLIDE_INDEX" val="4"/>
  <p:tag name="KSO_WM_TAG_VERSION" val="1.0"/>
  <p:tag name="KSO_WM_BEAUTIFY_FLAG" val="#wm#"/>
  <p:tag name="KSO_WM_TEMPLATE_CATEGORY" val="custom"/>
  <p:tag name="KSO_WM_TEMPLATE_INDEX" val="20187143"/>
  <p:tag name="KSO_WM_SLIDE_TYPE" val="text"/>
  <p:tag name="KSO_WM_SLIDE_SUBTYPE" val="pureTxt"/>
  <p:tag name="KSO_WM_SLIDE_SIZE" val="822*459"/>
  <p:tag name="KSO_WM_SLIDE_POSITION" val="68*26"/>
  <p:tag name="KSO_WM_SLIDE_LAYOUT" val="a_f"/>
  <p:tag name="KSO_WM_SLIDE_LAYOUT_CNT" val="1_1"/>
  <p:tag name="KSO_WM_TEMPLATE_SUBCATEGORY" val="0"/>
  <p:tag name="KSO_WM_SLIDE_COLORSCHEME_VERSION" val="3.2"/>
</p:tagLst>
</file>

<file path=ppt/tags/tag655.xml><?xml version="1.0" encoding="utf-8"?>
<p:tagLst xmlns:p="http://schemas.openxmlformats.org/presentationml/2006/main">
  <p:tag name="KSO_WM_SLIDE_ID" val="custom20187143_4"/>
  <p:tag name="KSO_WM_SLIDE_ITEM_CNT" val="0"/>
  <p:tag name="KSO_WM_SLIDE_INDEX" val="4"/>
  <p:tag name="KSO_WM_TAG_VERSION" val="1.0"/>
  <p:tag name="KSO_WM_BEAUTIFY_FLAG" val="#wm#"/>
  <p:tag name="KSO_WM_TEMPLATE_CATEGORY" val="custom"/>
  <p:tag name="KSO_WM_TEMPLATE_INDEX" val="20187143"/>
  <p:tag name="KSO_WM_SLIDE_TYPE" val="text"/>
  <p:tag name="KSO_WM_SLIDE_SUBTYPE" val="pureTxt"/>
  <p:tag name="KSO_WM_SLIDE_SIZE" val="822*459"/>
  <p:tag name="KSO_WM_SLIDE_POSITION" val="68*26"/>
  <p:tag name="KSO_WM_SLIDE_LAYOUT" val="a_f"/>
  <p:tag name="KSO_WM_SLIDE_LAYOUT_CNT" val="1_1"/>
  <p:tag name="KSO_WM_TEMPLATE_SUBCATEGORY" val="0"/>
  <p:tag name="KSO_WM_SLIDE_COLORSCHEME_VERSION" val="3.2"/>
</p:tagLst>
</file>

<file path=ppt/tags/tag656.xml><?xml version="1.0" encoding="utf-8"?>
<p:tagLst xmlns:p="http://schemas.openxmlformats.org/presentationml/2006/main">
  <p:tag name="KSO_WM_SLIDE_ID" val="custom20187143_4"/>
  <p:tag name="KSO_WM_SLIDE_ITEM_CNT" val="0"/>
  <p:tag name="KSO_WM_SLIDE_INDEX" val="4"/>
  <p:tag name="KSO_WM_TAG_VERSION" val="1.0"/>
  <p:tag name="KSO_WM_BEAUTIFY_FLAG" val="#wm#"/>
  <p:tag name="KSO_WM_TEMPLATE_CATEGORY" val="custom"/>
  <p:tag name="KSO_WM_TEMPLATE_INDEX" val="20187143"/>
  <p:tag name="KSO_WM_SLIDE_TYPE" val="text"/>
  <p:tag name="KSO_WM_SLIDE_SUBTYPE" val="pureTxt"/>
  <p:tag name="KSO_WM_SLIDE_SIZE" val="822*459"/>
  <p:tag name="KSO_WM_SLIDE_POSITION" val="68*26"/>
  <p:tag name="KSO_WM_SLIDE_LAYOUT" val="a_f"/>
  <p:tag name="KSO_WM_SLIDE_LAYOUT_CNT" val="1_1"/>
  <p:tag name="KSO_WM_TEMPLATE_SUBCATEGORY" val="0"/>
  <p:tag name="KSO_WM_SLIDE_COLORSCHEME_VERSION" val="3.2"/>
</p:tagLst>
</file>

<file path=ppt/tags/tag657.xml><?xml version="1.0" encoding="utf-8"?>
<p:tagLst xmlns:p="http://schemas.openxmlformats.org/presentationml/2006/main">
  <p:tag name="KSO_WM_SLIDE_ID" val="custom20187143_4"/>
  <p:tag name="KSO_WM_SLIDE_ITEM_CNT" val="0"/>
  <p:tag name="KSO_WM_SLIDE_INDEX" val="4"/>
  <p:tag name="KSO_WM_TAG_VERSION" val="1.0"/>
  <p:tag name="KSO_WM_BEAUTIFY_FLAG" val="#wm#"/>
  <p:tag name="KSO_WM_TEMPLATE_CATEGORY" val="custom"/>
  <p:tag name="KSO_WM_TEMPLATE_INDEX" val="20187143"/>
  <p:tag name="KSO_WM_SLIDE_TYPE" val="text"/>
  <p:tag name="KSO_WM_SLIDE_SUBTYPE" val="pureTxt"/>
  <p:tag name="KSO_WM_SLIDE_SIZE" val="822*459"/>
  <p:tag name="KSO_WM_SLIDE_POSITION" val="68*26"/>
  <p:tag name="KSO_WM_SLIDE_LAYOUT" val="a_f"/>
  <p:tag name="KSO_WM_SLIDE_LAYOUT_CNT" val="1_1"/>
  <p:tag name="KSO_WM_TEMPLATE_SUBCATEGORY" val="0"/>
  <p:tag name="KSO_WM_SLIDE_COLORSCHEME_VERSION" val="3.2"/>
</p:tagLst>
</file>

<file path=ppt/tags/tag658.xml><?xml version="1.0" encoding="utf-8"?>
<p:tagLst xmlns:p="http://schemas.openxmlformats.org/presentationml/2006/main">
  <p:tag name="KSO_WM_SLIDE_ID" val="custom20187143_4"/>
  <p:tag name="KSO_WM_SLIDE_ITEM_CNT" val="0"/>
  <p:tag name="KSO_WM_SLIDE_INDEX" val="4"/>
  <p:tag name="KSO_WM_TAG_VERSION" val="1.0"/>
  <p:tag name="KSO_WM_BEAUTIFY_FLAG" val="#wm#"/>
  <p:tag name="KSO_WM_TEMPLATE_CATEGORY" val="custom"/>
  <p:tag name="KSO_WM_TEMPLATE_INDEX" val="20187143"/>
  <p:tag name="KSO_WM_SLIDE_TYPE" val="text"/>
  <p:tag name="KSO_WM_SLIDE_SUBTYPE" val="pureTxt"/>
  <p:tag name="KSO_WM_SLIDE_SIZE" val="822*459"/>
  <p:tag name="KSO_WM_SLIDE_POSITION" val="68*26"/>
  <p:tag name="KSO_WM_SLIDE_LAYOUT" val="a_f"/>
  <p:tag name="KSO_WM_SLIDE_LAYOUT_CNT" val="1_1"/>
  <p:tag name="KSO_WM_TEMPLATE_SUBCATEGORY" val="0"/>
  <p:tag name="KSO_WM_SLIDE_COLORSCHEME_VERSION" val="3.2"/>
</p:tagLst>
</file>

<file path=ppt/tags/tag659.xml><?xml version="1.0" encoding="utf-8"?>
<p:tagLst xmlns:p="http://schemas.openxmlformats.org/presentationml/2006/main">
  <p:tag name="KSO_WM_SLIDE_ID" val="custom20187143_4"/>
  <p:tag name="KSO_WM_SLIDE_ITEM_CNT" val="0"/>
  <p:tag name="KSO_WM_SLIDE_INDEX" val="4"/>
  <p:tag name="KSO_WM_TAG_VERSION" val="1.0"/>
  <p:tag name="KSO_WM_BEAUTIFY_FLAG" val="#wm#"/>
  <p:tag name="KSO_WM_TEMPLATE_CATEGORY" val="custom"/>
  <p:tag name="KSO_WM_TEMPLATE_INDEX" val="20187143"/>
  <p:tag name="KSO_WM_SLIDE_TYPE" val="text"/>
  <p:tag name="KSO_WM_SLIDE_SUBTYPE" val="pureTxt"/>
  <p:tag name="KSO_WM_SLIDE_SIZE" val="822*459"/>
  <p:tag name="KSO_WM_SLIDE_POSITION" val="68*26"/>
  <p:tag name="KSO_WM_SLIDE_LAYOUT" val="a_f"/>
  <p:tag name="KSO_WM_SLIDE_LAYOUT_CNT" val="1_1"/>
  <p:tag name="KSO_WM_TEMPLATE_SUBCATEGORY" val="0"/>
  <p:tag name="KSO_WM_SLIDE_COLORSCHEME_VERSION" val="3.2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0"/>
  <p:tag name="KSO_WM_UNIT_COLOR_SCHEME_PARENT_PAGE" val="2_1"/>
</p:tagLst>
</file>

<file path=ppt/tags/tag660.xml><?xml version="1.0" encoding="utf-8"?>
<p:tagLst xmlns:p="http://schemas.openxmlformats.org/presentationml/2006/main">
  <p:tag name="KSO_WM_SLIDE_ID" val="custom20187143_4"/>
  <p:tag name="KSO_WM_SLIDE_ITEM_CNT" val="0"/>
  <p:tag name="KSO_WM_SLIDE_INDEX" val="4"/>
  <p:tag name="KSO_WM_TAG_VERSION" val="1.0"/>
  <p:tag name="KSO_WM_BEAUTIFY_FLAG" val="#wm#"/>
  <p:tag name="KSO_WM_TEMPLATE_CATEGORY" val="custom"/>
  <p:tag name="KSO_WM_TEMPLATE_INDEX" val="20187143"/>
  <p:tag name="KSO_WM_SLIDE_TYPE" val="text"/>
  <p:tag name="KSO_WM_SLIDE_SUBTYPE" val="pureTxt"/>
  <p:tag name="KSO_WM_SLIDE_SIZE" val="822*459"/>
  <p:tag name="KSO_WM_SLIDE_POSITION" val="68*26"/>
  <p:tag name="KSO_WM_SLIDE_LAYOUT" val="a_f"/>
  <p:tag name="KSO_WM_SLIDE_LAYOUT_CNT" val="1_1"/>
  <p:tag name="KSO_WM_TEMPLATE_SUBCATEGORY" val="0"/>
  <p:tag name="KSO_WM_SLIDE_COLORSCHEME_VERSION" val="3.2"/>
</p:tagLst>
</file>

<file path=ppt/tags/tag661.xml><?xml version="1.0" encoding="utf-8"?>
<p:tagLst xmlns:p="http://schemas.openxmlformats.org/presentationml/2006/main">
  <p:tag name="KSO_WM_SLIDE_ID" val="custom20187143_4"/>
  <p:tag name="KSO_WM_SLIDE_ITEM_CNT" val="0"/>
  <p:tag name="KSO_WM_SLIDE_INDEX" val="4"/>
  <p:tag name="KSO_WM_TAG_VERSION" val="1.0"/>
  <p:tag name="KSO_WM_BEAUTIFY_FLAG" val="#wm#"/>
  <p:tag name="KSO_WM_TEMPLATE_CATEGORY" val="custom"/>
  <p:tag name="KSO_WM_TEMPLATE_INDEX" val="20187143"/>
  <p:tag name="KSO_WM_SLIDE_TYPE" val="text"/>
  <p:tag name="KSO_WM_SLIDE_SUBTYPE" val="pureTxt"/>
  <p:tag name="KSO_WM_SLIDE_SIZE" val="822*459"/>
  <p:tag name="KSO_WM_SLIDE_POSITION" val="68*26"/>
  <p:tag name="KSO_WM_SLIDE_LAYOUT" val="a_f"/>
  <p:tag name="KSO_WM_SLIDE_LAYOUT_CNT" val="1_1"/>
  <p:tag name="KSO_WM_TEMPLATE_SUBCATEGORY" val="0"/>
  <p:tag name="KSO_WM_SLIDE_COLORSCHEME_VERSION" val="3.2"/>
</p:tagLst>
</file>

<file path=ppt/tags/tag662.xml><?xml version="1.0" encoding="utf-8"?>
<p:tagLst xmlns:p="http://schemas.openxmlformats.org/presentationml/2006/main">
  <p:tag name="KSO_WM_TEMPLATE_CATEGORY" val="custom"/>
  <p:tag name="KSO_WM_TEMPLATE_INDEX" val="20187143"/>
  <p:tag name="KSO_WM_UNIT_TYPE" val="a"/>
  <p:tag name="KSO_WM_UNIT_INDEX" val="1"/>
  <p:tag name="KSO_WM_UNIT_ID" val="custom20187143_3*a*1"/>
  <p:tag name="KSO_WM_UNIT_LAYERLEVEL" val="1"/>
  <p:tag name="KSO_WM_UNIT_VALUE" val="40"/>
  <p:tag name="KSO_WM_UNIT_ISCONTENTSTITLE" val="0"/>
  <p:tag name="KSO_WM_UNIT_HIGHLIGHT" val="0"/>
  <p:tag name="KSO_WM_UNIT_COMPATIBLE" val="0"/>
  <p:tag name="KSO_WM_BEAUTIFY_FLAG" val="#wm#"/>
  <p:tag name="KSO_WM_TAG_VERSION" val="1.0"/>
  <p:tag name="KSO_WM_UNIT_PRESET_TEXT" val="单击此处添加标题"/>
  <p:tag name="KSO_WM_UNIT_NOCLEAR" val="0"/>
  <p:tag name="KSO_WM_UNIT_DIAGRAM_ISNUMVISUAL" val="0"/>
  <p:tag name="KSO_WM_UNIT_DIAGRAM_ISREFERUNIT" val="0"/>
  <p:tag name="KSO_WM_UNIT_COLOR_SCHEME_SHAPE_ID" val="5"/>
  <p:tag name="KSO_WM_UNIT_COLOR_SCHEME_PARENT_PAGE" val="0_3"/>
</p:tagLst>
</file>

<file path=ppt/tags/tag663.xml><?xml version="1.0" encoding="utf-8"?>
<p:tagLst xmlns:p="http://schemas.openxmlformats.org/presentationml/2006/main">
  <p:tag name="KSO_WM_TEMPLATE_CATEGORY" val="custom"/>
  <p:tag name="KSO_WM_TEMPLATE_INDEX" val="20187143"/>
  <p:tag name="KSO_WM_UNIT_TYPE" val="e"/>
  <p:tag name="KSO_WM_UNIT_INDEX" val="1"/>
  <p:tag name="KSO_WM_UNIT_ID" val="custom20187143_3*e*1"/>
  <p:tag name="KSO_WM_UNIT_LAYERLEVEL" val="1"/>
  <p:tag name="KSO_WM_UNIT_VALUE" val="8"/>
  <p:tag name="KSO_WM_UNIT_HIGHLIGHT" val="0"/>
  <p:tag name="KSO_WM_UNIT_COMPATIBLE" val="0"/>
  <p:tag name="KSO_WM_BEAUTIFY_FLAG" val="#wm#"/>
  <p:tag name="KSO_WM_TAG_VERSION" val="1.0"/>
  <p:tag name="KSO_WM_UNIT_PRESET_TEXT" val="01"/>
  <p:tag name="KSO_WM_UNIT_NOCLEAR" val="0"/>
  <p:tag name="KSO_WM_UNIT_DIAGRAM_ISNUMVISUAL" val="0"/>
  <p:tag name="KSO_WM_UNIT_DIAGRAM_ISREFERUNIT" val="0"/>
  <p:tag name="KSO_WM_UNIT_COLOR_SCHEME_SHAPE_ID" val="2"/>
  <p:tag name="KSO_WM_UNIT_COLOR_SCHEME_PARENT_PAGE" val="0_3"/>
</p:tagLst>
</file>

<file path=ppt/tags/tag664.xml><?xml version="1.0" encoding="utf-8"?>
<p:tagLst xmlns:p="http://schemas.openxmlformats.org/presentationml/2006/main">
  <p:tag name="KSO_WM_TEMPLATE_CATEGORY" val="custom"/>
  <p:tag name="KSO_WM_TEMPLATE_INDEX" val="20187143"/>
  <p:tag name="KSO_WM_TAG_VERSION" val="1.0"/>
  <p:tag name="KSO_WM_SLIDE_ID" val="custom20187143_3"/>
  <p:tag name="KSO_WM_SLIDE_INDEX" val="3"/>
  <p:tag name="KSO_WM_SLIDE_ITEM_CNT" val="0"/>
  <p:tag name="KSO_WM_SLIDE_LAYOUT" val="a_b_e"/>
  <p:tag name="KSO_WM_SLIDE_LAYOUT_CNT" val="1_1_1"/>
  <p:tag name="KSO_WM_SLIDE_TYPE" val="sectionTitle"/>
  <p:tag name="KSO_WM_SLIDE_SUBTYPE" val="pureTxt"/>
  <p:tag name="KSO_WM_BEAUTIFY_FLAG" val="#wm#"/>
  <p:tag name="KSO_WM_TEMPLATE_SUBCATEGORY" val="0"/>
  <p:tag name="KSO_WM_SLIDE_COLORSCHEME_VERSION" val="3.2"/>
</p:tagLst>
</file>

<file path=ppt/tags/tag665.xml><?xml version="1.0" encoding="utf-8"?>
<p:tagLst xmlns:p="http://schemas.openxmlformats.org/presentationml/2006/main">
  <p:tag name="KSO_WM_SLIDE_ID" val="custom20187143_4"/>
  <p:tag name="KSO_WM_SLIDE_ITEM_CNT" val="0"/>
  <p:tag name="KSO_WM_SLIDE_INDEX" val="4"/>
  <p:tag name="KSO_WM_TAG_VERSION" val="1.0"/>
  <p:tag name="KSO_WM_BEAUTIFY_FLAG" val="#wm#"/>
  <p:tag name="KSO_WM_TEMPLATE_CATEGORY" val="custom"/>
  <p:tag name="KSO_WM_TEMPLATE_INDEX" val="20187143"/>
  <p:tag name="KSO_WM_SLIDE_TYPE" val="text"/>
  <p:tag name="KSO_WM_SLIDE_SUBTYPE" val="pureTxt"/>
  <p:tag name="KSO_WM_SLIDE_SIZE" val="822*459"/>
  <p:tag name="KSO_WM_SLIDE_POSITION" val="68*26"/>
  <p:tag name="KSO_WM_SLIDE_LAYOUT" val="a_f"/>
  <p:tag name="KSO_WM_SLIDE_LAYOUT_CNT" val="1_1"/>
  <p:tag name="KSO_WM_TEMPLATE_SUBCATEGORY" val="0"/>
  <p:tag name="KSO_WM_SLIDE_COLORSCHEME_VERSION" val="3.2"/>
</p:tagLst>
</file>

<file path=ppt/tags/tag666.xml><?xml version="1.0" encoding="utf-8"?>
<p:tagLst xmlns:p="http://schemas.openxmlformats.org/presentationml/2006/main">
  <p:tag name="KSO_WM_SLIDE_ID" val="custom20187143_4"/>
  <p:tag name="KSO_WM_SLIDE_ITEM_CNT" val="0"/>
  <p:tag name="KSO_WM_SLIDE_INDEX" val="4"/>
  <p:tag name="KSO_WM_TAG_VERSION" val="1.0"/>
  <p:tag name="KSO_WM_BEAUTIFY_FLAG" val="#wm#"/>
  <p:tag name="KSO_WM_TEMPLATE_CATEGORY" val="custom"/>
  <p:tag name="KSO_WM_TEMPLATE_INDEX" val="20187143"/>
  <p:tag name="KSO_WM_SLIDE_TYPE" val="text"/>
  <p:tag name="KSO_WM_SLIDE_SUBTYPE" val="pureTxt"/>
  <p:tag name="KSO_WM_SLIDE_SIZE" val="822*459"/>
  <p:tag name="KSO_WM_SLIDE_POSITION" val="68*26"/>
  <p:tag name="KSO_WM_SLIDE_LAYOUT" val="a_f"/>
  <p:tag name="KSO_WM_SLIDE_LAYOUT_CNT" val="1_1"/>
  <p:tag name="KSO_WM_TEMPLATE_SUBCATEGORY" val="0"/>
  <p:tag name="KSO_WM_SLIDE_COLORSCHEME_VERSION" val="3.2"/>
</p:tagLst>
</file>

<file path=ppt/tags/tag667.xml><?xml version="1.0" encoding="utf-8"?>
<p:tagLst xmlns:p="http://schemas.openxmlformats.org/presentationml/2006/main">
  <p:tag name="KSO_WM_SLIDE_ID" val="custom20187143_4"/>
  <p:tag name="KSO_WM_SLIDE_ITEM_CNT" val="0"/>
  <p:tag name="KSO_WM_SLIDE_INDEX" val="4"/>
  <p:tag name="KSO_WM_TAG_VERSION" val="1.0"/>
  <p:tag name="KSO_WM_BEAUTIFY_FLAG" val="#wm#"/>
  <p:tag name="KSO_WM_TEMPLATE_CATEGORY" val="custom"/>
  <p:tag name="KSO_WM_TEMPLATE_INDEX" val="20187143"/>
  <p:tag name="KSO_WM_SLIDE_TYPE" val="text"/>
  <p:tag name="KSO_WM_SLIDE_SUBTYPE" val="pureTxt"/>
  <p:tag name="KSO_WM_SLIDE_SIZE" val="822*459"/>
  <p:tag name="KSO_WM_SLIDE_POSITION" val="68*26"/>
  <p:tag name="KSO_WM_SLIDE_LAYOUT" val="a_f"/>
  <p:tag name="KSO_WM_SLIDE_LAYOUT_CNT" val="1_1"/>
  <p:tag name="KSO_WM_TEMPLATE_SUBCATEGORY" val="0"/>
  <p:tag name="KSO_WM_SLIDE_COLORSCHEME_VERSION" val="3.2"/>
</p:tagLst>
</file>

<file path=ppt/tags/tag668.xml><?xml version="1.0" encoding="utf-8"?>
<p:tagLst xmlns:p="http://schemas.openxmlformats.org/presentationml/2006/main">
  <p:tag name="KSO_WM_SLIDE_ID" val="custom20187143_4"/>
  <p:tag name="KSO_WM_SLIDE_ITEM_CNT" val="0"/>
  <p:tag name="KSO_WM_SLIDE_INDEX" val="4"/>
  <p:tag name="KSO_WM_TAG_VERSION" val="1.0"/>
  <p:tag name="KSO_WM_BEAUTIFY_FLAG" val="#wm#"/>
  <p:tag name="KSO_WM_TEMPLATE_CATEGORY" val="custom"/>
  <p:tag name="KSO_WM_TEMPLATE_INDEX" val="20187143"/>
  <p:tag name="KSO_WM_SLIDE_TYPE" val="text"/>
  <p:tag name="KSO_WM_SLIDE_SUBTYPE" val="pureTxt"/>
  <p:tag name="KSO_WM_SLIDE_SIZE" val="822*459"/>
  <p:tag name="KSO_WM_SLIDE_POSITION" val="68*26"/>
  <p:tag name="KSO_WM_SLIDE_LAYOUT" val="a_f"/>
  <p:tag name="KSO_WM_SLIDE_LAYOUT_CNT" val="1_1"/>
  <p:tag name="KSO_WM_TEMPLATE_SUBCATEGORY" val="0"/>
  <p:tag name="KSO_WM_SLIDE_COLORSCHEME_VERSION" val="3.2"/>
</p:tagLst>
</file>

<file path=ppt/tags/tag669.xml><?xml version="1.0" encoding="utf-8"?>
<p:tagLst xmlns:p="http://schemas.openxmlformats.org/presentationml/2006/main">
  <p:tag name="KSO_WM_SLIDE_ID" val="custom20187143_4"/>
  <p:tag name="KSO_WM_SLIDE_ITEM_CNT" val="0"/>
  <p:tag name="KSO_WM_SLIDE_INDEX" val="4"/>
  <p:tag name="KSO_WM_TAG_VERSION" val="1.0"/>
  <p:tag name="KSO_WM_BEAUTIFY_FLAG" val="#wm#"/>
  <p:tag name="KSO_WM_TEMPLATE_CATEGORY" val="custom"/>
  <p:tag name="KSO_WM_TEMPLATE_INDEX" val="20187143"/>
  <p:tag name="KSO_WM_SLIDE_TYPE" val="text"/>
  <p:tag name="KSO_WM_SLIDE_SUBTYPE" val="pureTxt"/>
  <p:tag name="KSO_WM_SLIDE_SIZE" val="822*459"/>
  <p:tag name="KSO_WM_SLIDE_POSITION" val="68*26"/>
  <p:tag name="KSO_WM_SLIDE_LAYOUT" val="a_f"/>
  <p:tag name="KSO_WM_SLIDE_LAYOUT_CNT" val="1_1"/>
  <p:tag name="KSO_WM_TEMPLATE_SUBCATEGORY" val="0"/>
  <p:tag name="KSO_WM_SLIDE_COLORSCHEME_VERSION" val="3.2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1"/>
  <p:tag name="KSO_WM_UNIT_COLOR_SCHEME_PARENT_PAGE" val="2_1"/>
</p:tagLst>
</file>

<file path=ppt/tags/tag670.xml><?xml version="1.0" encoding="utf-8"?>
<p:tagLst xmlns:p="http://schemas.openxmlformats.org/presentationml/2006/main">
  <p:tag name="KSO_WM_TEMPLATE_CATEGORY" val="custom"/>
  <p:tag name="KSO_WM_TEMPLATE_INDEX" val="20187143"/>
  <p:tag name="KSO_WM_UNIT_TYPE" val="a"/>
  <p:tag name="KSO_WM_UNIT_INDEX" val="1"/>
  <p:tag name="KSO_WM_UNIT_ID" val="custom20187143_3*a*1"/>
  <p:tag name="KSO_WM_UNIT_LAYERLEVEL" val="1"/>
  <p:tag name="KSO_WM_UNIT_VALUE" val="40"/>
  <p:tag name="KSO_WM_UNIT_ISCONTENTSTITLE" val="0"/>
  <p:tag name="KSO_WM_UNIT_HIGHLIGHT" val="0"/>
  <p:tag name="KSO_WM_UNIT_COMPATIBLE" val="0"/>
  <p:tag name="KSO_WM_BEAUTIFY_FLAG" val="#wm#"/>
  <p:tag name="KSO_WM_TAG_VERSION" val="1.0"/>
  <p:tag name="KSO_WM_UNIT_PRESET_TEXT" val="单击此处添加标题"/>
  <p:tag name="KSO_WM_UNIT_NOCLEAR" val="0"/>
  <p:tag name="KSO_WM_UNIT_DIAGRAM_ISNUMVISUAL" val="0"/>
  <p:tag name="KSO_WM_UNIT_DIAGRAM_ISREFERUNIT" val="0"/>
  <p:tag name="KSO_WM_UNIT_COLOR_SCHEME_SHAPE_ID" val="5"/>
  <p:tag name="KSO_WM_UNIT_COLOR_SCHEME_PARENT_PAGE" val="0_3"/>
</p:tagLst>
</file>

<file path=ppt/tags/tag671.xml><?xml version="1.0" encoding="utf-8"?>
<p:tagLst xmlns:p="http://schemas.openxmlformats.org/presentationml/2006/main">
  <p:tag name="KSO_WM_TEMPLATE_CATEGORY" val="custom"/>
  <p:tag name="KSO_WM_TEMPLATE_INDEX" val="20187143"/>
  <p:tag name="KSO_WM_UNIT_TYPE" val="e"/>
  <p:tag name="KSO_WM_UNIT_INDEX" val="1"/>
  <p:tag name="KSO_WM_UNIT_ID" val="custom20187143_3*e*1"/>
  <p:tag name="KSO_WM_UNIT_LAYERLEVEL" val="1"/>
  <p:tag name="KSO_WM_UNIT_VALUE" val="8"/>
  <p:tag name="KSO_WM_UNIT_HIGHLIGHT" val="0"/>
  <p:tag name="KSO_WM_UNIT_COMPATIBLE" val="0"/>
  <p:tag name="KSO_WM_BEAUTIFY_FLAG" val="#wm#"/>
  <p:tag name="KSO_WM_TAG_VERSION" val="1.0"/>
  <p:tag name="KSO_WM_UNIT_PRESET_TEXT" val="01"/>
  <p:tag name="KSO_WM_UNIT_NOCLEAR" val="0"/>
  <p:tag name="KSO_WM_UNIT_DIAGRAM_ISNUMVISUAL" val="0"/>
  <p:tag name="KSO_WM_UNIT_DIAGRAM_ISREFERUNIT" val="0"/>
  <p:tag name="KSO_WM_UNIT_COLOR_SCHEME_SHAPE_ID" val="2"/>
  <p:tag name="KSO_WM_UNIT_COLOR_SCHEME_PARENT_PAGE" val="0_3"/>
</p:tagLst>
</file>

<file path=ppt/tags/tag672.xml><?xml version="1.0" encoding="utf-8"?>
<p:tagLst xmlns:p="http://schemas.openxmlformats.org/presentationml/2006/main">
  <p:tag name="KSO_WM_TEMPLATE_CATEGORY" val="custom"/>
  <p:tag name="KSO_WM_TEMPLATE_INDEX" val="20187143"/>
  <p:tag name="KSO_WM_TAG_VERSION" val="1.0"/>
  <p:tag name="KSO_WM_SLIDE_ID" val="custom20187143_3"/>
  <p:tag name="KSO_WM_SLIDE_INDEX" val="3"/>
  <p:tag name="KSO_WM_SLIDE_ITEM_CNT" val="0"/>
  <p:tag name="KSO_WM_SLIDE_LAYOUT" val="a_b_e"/>
  <p:tag name="KSO_WM_SLIDE_LAYOUT_CNT" val="1_1_1"/>
  <p:tag name="KSO_WM_SLIDE_TYPE" val="sectionTitle"/>
  <p:tag name="KSO_WM_SLIDE_SUBTYPE" val="pureTxt"/>
  <p:tag name="KSO_WM_BEAUTIFY_FLAG" val="#wm#"/>
  <p:tag name="KSO_WM_TEMPLATE_SUBCATEGORY" val="0"/>
  <p:tag name="KSO_WM_SLIDE_COLORSCHEME_VERSION" val="3.2"/>
</p:tagLst>
</file>

<file path=ppt/tags/tag673.xml><?xml version="1.0" encoding="utf-8"?>
<p:tagLst xmlns:p="http://schemas.openxmlformats.org/presentationml/2006/main">
  <p:tag name="KSO_WM_SLIDE_ID" val="custom20187143_4"/>
  <p:tag name="KSO_WM_SLIDE_ITEM_CNT" val="0"/>
  <p:tag name="KSO_WM_SLIDE_INDEX" val="4"/>
  <p:tag name="KSO_WM_TAG_VERSION" val="1.0"/>
  <p:tag name="KSO_WM_BEAUTIFY_FLAG" val="#wm#"/>
  <p:tag name="KSO_WM_TEMPLATE_CATEGORY" val="custom"/>
  <p:tag name="KSO_WM_TEMPLATE_INDEX" val="20187143"/>
  <p:tag name="KSO_WM_SLIDE_TYPE" val="text"/>
  <p:tag name="KSO_WM_SLIDE_SUBTYPE" val="pureTxt"/>
  <p:tag name="KSO_WM_SLIDE_SIZE" val="822*459"/>
  <p:tag name="KSO_WM_SLIDE_POSITION" val="68*26"/>
  <p:tag name="KSO_WM_SLIDE_LAYOUT" val="a_f"/>
  <p:tag name="KSO_WM_SLIDE_LAYOUT_CNT" val="1_1"/>
  <p:tag name="KSO_WM_TEMPLATE_SUBCATEGORY" val="0"/>
  <p:tag name="KSO_WM_SLIDE_COLORSCHEME_VERSION" val="3.2"/>
</p:tagLst>
</file>

<file path=ppt/tags/tag674.xml><?xml version="1.0" encoding="utf-8"?>
<p:tagLst xmlns:p="http://schemas.openxmlformats.org/presentationml/2006/main">
  <p:tag name="KSO_WM_SLIDE_ID" val="custom20187143_4"/>
  <p:tag name="KSO_WM_SLIDE_ITEM_CNT" val="0"/>
  <p:tag name="KSO_WM_SLIDE_INDEX" val="4"/>
  <p:tag name="KSO_WM_TAG_VERSION" val="1.0"/>
  <p:tag name="KSO_WM_BEAUTIFY_FLAG" val="#wm#"/>
  <p:tag name="KSO_WM_TEMPLATE_CATEGORY" val="custom"/>
  <p:tag name="KSO_WM_TEMPLATE_INDEX" val="20187143"/>
  <p:tag name="KSO_WM_SLIDE_TYPE" val="text"/>
  <p:tag name="KSO_WM_SLIDE_SUBTYPE" val="pureTxt"/>
  <p:tag name="KSO_WM_SLIDE_SIZE" val="822*459"/>
  <p:tag name="KSO_WM_SLIDE_POSITION" val="68*26"/>
  <p:tag name="KSO_WM_SLIDE_LAYOUT" val="a_f"/>
  <p:tag name="KSO_WM_SLIDE_LAYOUT_CNT" val="1_1"/>
  <p:tag name="KSO_WM_TEMPLATE_SUBCATEGORY" val="0"/>
  <p:tag name="KSO_WM_SLIDE_COLORSCHEME_VERSION" val="3.2"/>
</p:tagLst>
</file>

<file path=ppt/tags/tag675.xml><?xml version="1.0" encoding="utf-8"?>
<p:tagLst xmlns:p="http://schemas.openxmlformats.org/presentationml/2006/main">
  <p:tag name="KSO_WM_SLIDE_ID" val="custom20187143_4"/>
  <p:tag name="KSO_WM_SLIDE_ITEM_CNT" val="0"/>
  <p:tag name="KSO_WM_SLIDE_INDEX" val="4"/>
  <p:tag name="KSO_WM_TAG_VERSION" val="1.0"/>
  <p:tag name="KSO_WM_BEAUTIFY_FLAG" val="#wm#"/>
  <p:tag name="KSO_WM_TEMPLATE_CATEGORY" val="custom"/>
  <p:tag name="KSO_WM_TEMPLATE_INDEX" val="20187143"/>
  <p:tag name="KSO_WM_SLIDE_TYPE" val="text"/>
  <p:tag name="KSO_WM_SLIDE_SUBTYPE" val="pureTxt"/>
  <p:tag name="KSO_WM_SLIDE_SIZE" val="822*459"/>
  <p:tag name="KSO_WM_SLIDE_POSITION" val="68*26"/>
  <p:tag name="KSO_WM_SLIDE_LAYOUT" val="a_f"/>
  <p:tag name="KSO_WM_SLIDE_LAYOUT_CNT" val="1_1"/>
  <p:tag name="KSO_WM_TEMPLATE_SUBCATEGORY" val="0"/>
  <p:tag name="KSO_WM_SLIDE_COLORSCHEME_VERSION" val="3.2"/>
</p:tagLst>
</file>

<file path=ppt/tags/tag676.xml><?xml version="1.0" encoding="utf-8"?>
<p:tagLst xmlns:p="http://schemas.openxmlformats.org/presentationml/2006/main">
  <p:tag name="KSO_WM_SLIDE_ID" val="custom20187143_4"/>
  <p:tag name="KSO_WM_SLIDE_ITEM_CNT" val="0"/>
  <p:tag name="KSO_WM_SLIDE_INDEX" val="4"/>
  <p:tag name="KSO_WM_TAG_VERSION" val="1.0"/>
  <p:tag name="KSO_WM_BEAUTIFY_FLAG" val="#wm#"/>
  <p:tag name="KSO_WM_TEMPLATE_CATEGORY" val="custom"/>
  <p:tag name="KSO_WM_TEMPLATE_INDEX" val="20187143"/>
  <p:tag name="KSO_WM_SLIDE_TYPE" val="text"/>
  <p:tag name="KSO_WM_SLIDE_SUBTYPE" val="pureTxt"/>
  <p:tag name="KSO_WM_SLIDE_SIZE" val="822*459"/>
  <p:tag name="KSO_WM_SLIDE_POSITION" val="68*26"/>
  <p:tag name="KSO_WM_SLIDE_LAYOUT" val="a_f"/>
  <p:tag name="KSO_WM_SLIDE_LAYOUT_CNT" val="1_1"/>
  <p:tag name="KSO_WM_TEMPLATE_SUBCATEGORY" val="0"/>
  <p:tag name="KSO_WM_SLIDE_COLORSCHEME_VERSION" val="3.2"/>
</p:tagLst>
</file>

<file path=ppt/tags/tag677.xml><?xml version="1.0" encoding="utf-8"?>
<p:tagLst xmlns:p="http://schemas.openxmlformats.org/presentationml/2006/main">
  <p:tag name="KSO_WM_SLIDE_ID" val="custom20187143_4"/>
  <p:tag name="KSO_WM_SLIDE_ITEM_CNT" val="0"/>
  <p:tag name="KSO_WM_SLIDE_INDEX" val="4"/>
  <p:tag name="KSO_WM_TAG_VERSION" val="1.0"/>
  <p:tag name="KSO_WM_BEAUTIFY_FLAG" val="#wm#"/>
  <p:tag name="KSO_WM_TEMPLATE_CATEGORY" val="custom"/>
  <p:tag name="KSO_WM_TEMPLATE_INDEX" val="20187143"/>
  <p:tag name="KSO_WM_SLIDE_TYPE" val="text"/>
  <p:tag name="KSO_WM_SLIDE_SUBTYPE" val="pureTxt"/>
  <p:tag name="KSO_WM_SLIDE_SIZE" val="822*459"/>
  <p:tag name="KSO_WM_SLIDE_POSITION" val="68*26"/>
  <p:tag name="KSO_WM_SLIDE_LAYOUT" val="a_f"/>
  <p:tag name="KSO_WM_SLIDE_LAYOUT_CNT" val="1_1"/>
  <p:tag name="KSO_WM_TEMPLATE_SUBCATEGORY" val="0"/>
  <p:tag name="KSO_WM_SLIDE_COLORSCHEME_VERSION" val="3.2"/>
</p:tagLst>
</file>

<file path=ppt/tags/tag678.xml><?xml version="1.0" encoding="utf-8"?>
<p:tagLst xmlns:p="http://schemas.openxmlformats.org/presentationml/2006/main">
  <p:tag name="KSO_WM_SLIDE_ID" val="custom20187143_4"/>
  <p:tag name="KSO_WM_SLIDE_ITEM_CNT" val="0"/>
  <p:tag name="KSO_WM_SLIDE_INDEX" val="4"/>
  <p:tag name="KSO_WM_TAG_VERSION" val="1.0"/>
  <p:tag name="KSO_WM_BEAUTIFY_FLAG" val="#wm#"/>
  <p:tag name="KSO_WM_TEMPLATE_CATEGORY" val="custom"/>
  <p:tag name="KSO_WM_TEMPLATE_INDEX" val="20187143"/>
  <p:tag name="KSO_WM_SLIDE_TYPE" val="text"/>
  <p:tag name="KSO_WM_SLIDE_SUBTYPE" val="pureTxt"/>
  <p:tag name="KSO_WM_SLIDE_SIZE" val="822*459"/>
  <p:tag name="KSO_WM_SLIDE_POSITION" val="68*26"/>
  <p:tag name="KSO_WM_SLIDE_LAYOUT" val="a_f"/>
  <p:tag name="KSO_WM_SLIDE_LAYOUT_CNT" val="1_1"/>
  <p:tag name="KSO_WM_TEMPLATE_SUBCATEGORY" val="0"/>
  <p:tag name="KSO_WM_SLIDE_COLORSCHEME_VERSION" val="3.2"/>
</p:tagLst>
</file>

<file path=ppt/tags/tag679.xml><?xml version="1.0" encoding="utf-8"?>
<p:tagLst xmlns:p="http://schemas.openxmlformats.org/presentationml/2006/main">
  <p:tag name="KSO_WM_SLIDE_ID" val="custom20187143_4"/>
  <p:tag name="KSO_WM_SLIDE_ITEM_CNT" val="0"/>
  <p:tag name="KSO_WM_SLIDE_INDEX" val="4"/>
  <p:tag name="KSO_WM_TAG_VERSION" val="1.0"/>
  <p:tag name="KSO_WM_BEAUTIFY_FLAG" val="#wm#"/>
  <p:tag name="KSO_WM_TEMPLATE_CATEGORY" val="custom"/>
  <p:tag name="KSO_WM_TEMPLATE_INDEX" val="20187143"/>
  <p:tag name="KSO_WM_SLIDE_TYPE" val="text"/>
  <p:tag name="KSO_WM_SLIDE_SUBTYPE" val="pureTxt"/>
  <p:tag name="KSO_WM_SLIDE_SIZE" val="822*459"/>
  <p:tag name="KSO_WM_SLIDE_POSITION" val="68*26"/>
  <p:tag name="KSO_WM_SLIDE_LAYOUT" val="a_f"/>
  <p:tag name="KSO_WM_SLIDE_LAYOUT_CNT" val="1_1"/>
  <p:tag name="KSO_WM_TEMPLATE_SUBCATEGORY" val="0"/>
  <p:tag name="KSO_WM_SLIDE_COLORSCHEME_VERSION" val="3.2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2"/>
  <p:tag name="KSO_WM_UNIT_COLOR_SCHEME_PARENT_PAGE" val="2_1"/>
</p:tagLst>
</file>

<file path=ppt/tags/tag680.xml><?xml version="1.0" encoding="utf-8"?>
<p:tagLst xmlns:p="http://schemas.openxmlformats.org/presentationml/2006/main">
  <p:tag name="KSO_WM_SLIDE_ID" val="custom20187143_4"/>
  <p:tag name="KSO_WM_SLIDE_ITEM_CNT" val="0"/>
  <p:tag name="KSO_WM_SLIDE_INDEX" val="4"/>
  <p:tag name="KSO_WM_TAG_VERSION" val="1.0"/>
  <p:tag name="KSO_WM_BEAUTIFY_FLAG" val="#wm#"/>
  <p:tag name="KSO_WM_TEMPLATE_CATEGORY" val="custom"/>
  <p:tag name="KSO_WM_TEMPLATE_INDEX" val="20187143"/>
  <p:tag name="KSO_WM_SLIDE_TYPE" val="text"/>
  <p:tag name="KSO_WM_SLIDE_SUBTYPE" val="pureTxt"/>
  <p:tag name="KSO_WM_SLIDE_SIZE" val="822*459"/>
  <p:tag name="KSO_WM_SLIDE_POSITION" val="68*26"/>
  <p:tag name="KSO_WM_SLIDE_LAYOUT" val="a_f"/>
  <p:tag name="KSO_WM_SLIDE_LAYOUT_CNT" val="1_1"/>
  <p:tag name="KSO_WM_TEMPLATE_SUBCATEGORY" val="0"/>
  <p:tag name="KSO_WM_SLIDE_COLORSCHEME_VERSION" val="3.2"/>
</p:tagLst>
</file>

<file path=ppt/tags/tag681.xml><?xml version="1.0" encoding="utf-8"?>
<p:tagLst xmlns:p="http://schemas.openxmlformats.org/presentationml/2006/main">
  <p:tag name="KSO_WM_SLIDE_ID" val="custom20187143_4"/>
  <p:tag name="KSO_WM_SLIDE_ITEM_CNT" val="0"/>
  <p:tag name="KSO_WM_SLIDE_INDEX" val="4"/>
  <p:tag name="KSO_WM_TAG_VERSION" val="1.0"/>
  <p:tag name="KSO_WM_BEAUTIFY_FLAG" val="#wm#"/>
  <p:tag name="KSO_WM_TEMPLATE_CATEGORY" val="custom"/>
  <p:tag name="KSO_WM_TEMPLATE_INDEX" val="20187143"/>
  <p:tag name="KSO_WM_SLIDE_TYPE" val="text"/>
  <p:tag name="KSO_WM_SLIDE_SUBTYPE" val="pureTxt"/>
  <p:tag name="KSO_WM_SLIDE_SIZE" val="822*459"/>
  <p:tag name="KSO_WM_SLIDE_POSITION" val="68*26"/>
  <p:tag name="KSO_WM_SLIDE_LAYOUT" val="a_f"/>
  <p:tag name="KSO_WM_SLIDE_LAYOUT_CNT" val="1_1"/>
  <p:tag name="KSO_WM_TEMPLATE_SUBCATEGORY" val="0"/>
  <p:tag name="KSO_WM_SLIDE_COLORSCHEME_VERSION" val="3.2"/>
</p:tagLst>
</file>

<file path=ppt/tags/tag682.xml><?xml version="1.0" encoding="utf-8"?>
<p:tagLst xmlns:p="http://schemas.openxmlformats.org/presentationml/2006/main">
  <p:tag name="KSO_WM_SLIDE_ID" val="custom20187143_4"/>
  <p:tag name="KSO_WM_SLIDE_ITEM_CNT" val="0"/>
  <p:tag name="KSO_WM_SLIDE_INDEX" val="4"/>
  <p:tag name="KSO_WM_TAG_VERSION" val="1.0"/>
  <p:tag name="KSO_WM_BEAUTIFY_FLAG" val="#wm#"/>
  <p:tag name="KSO_WM_TEMPLATE_CATEGORY" val="custom"/>
  <p:tag name="KSO_WM_TEMPLATE_INDEX" val="20187143"/>
  <p:tag name="KSO_WM_SLIDE_TYPE" val="text"/>
  <p:tag name="KSO_WM_SLIDE_SUBTYPE" val="pureTxt"/>
  <p:tag name="KSO_WM_SLIDE_SIZE" val="822*459"/>
  <p:tag name="KSO_WM_SLIDE_POSITION" val="68*26"/>
  <p:tag name="KSO_WM_SLIDE_LAYOUT" val="a_f"/>
  <p:tag name="KSO_WM_SLIDE_LAYOUT_CNT" val="1_1"/>
  <p:tag name="KSO_WM_TEMPLATE_SUBCATEGORY" val="0"/>
  <p:tag name="KSO_WM_SLIDE_COLORSCHEME_VERSION" val="3.2"/>
</p:tagLst>
</file>

<file path=ppt/tags/tag683.xml><?xml version="1.0" encoding="utf-8"?>
<p:tagLst xmlns:p="http://schemas.openxmlformats.org/presentationml/2006/main">
  <p:tag name="KSO_WM_SLIDE_ID" val="custom20187143_4"/>
  <p:tag name="KSO_WM_SLIDE_ITEM_CNT" val="0"/>
  <p:tag name="KSO_WM_SLIDE_INDEX" val="4"/>
  <p:tag name="KSO_WM_TAG_VERSION" val="1.0"/>
  <p:tag name="KSO_WM_BEAUTIFY_FLAG" val="#wm#"/>
  <p:tag name="KSO_WM_TEMPLATE_CATEGORY" val="custom"/>
  <p:tag name="KSO_WM_TEMPLATE_INDEX" val="20187143"/>
  <p:tag name="KSO_WM_SLIDE_TYPE" val="text"/>
  <p:tag name="KSO_WM_SLIDE_SUBTYPE" val="pureTxt"/>
  <p:tag name="KSO_WM_SLIDE_SIZE" val="822*459"/>
  <p:tag name="KSO_WM_SLIDE_POSITION" val="68*26"/>
  <p:tag name="KSO_WM_SLIDE_LAYOUT" val="a_f"/>
  <p:tag name="KSO_WM_SLIDE_LAYOUT_CNT" val="1_1"/>
  <p:tag name="KSO_WM_TEMPLATE_SUBCATEGORY" val="0"/>
  <p:tag name="KSO_WM_SLIDE_COLORSCHEME_VERSION" val="3.2"/>
</p:tagLst>
</file>

<file path=ppt/tags/tag684.xml><?xml version="1.0" encoding="utf-8"?>
<p:tagLst xmlns:p="http://schemas.openxmlformats.org/presentationml/2006/main">
  <p:tag name="KSO_WM_SLIDE_ID" val="custom20187143_4"/>
  <p:tag name="KSO_WM_SLIDE_ITEM_CNT" val="0"/>
  <p:tag name="KSO_WM_SLIDE_INDEX" val="4"/>
  <p:tag name="KSO_WM_TAG_VERSION" val="1.0"/>
  <p:tag name="KSO_WM_BEAUTIFY_FLAG" val="#wm#"/>
  <p:tag name="KSO_WM_TEMPLATE_CATEGORY" val="custom"/>
  <p:tag name="KSO_WM_TEMPLATE_INDEX" val="20187143"/>
  <p:tag name="KSO_WM_SLIDE_TYPE" val="text"/>
  <p:tag name="KSO_WM_SLIDE_SUBTYPE" val="pureTxt"/>
  <p:tag name="KSO_WM_SLIDE_SIZE" val="822*459"/>
  <p:tag name="KSO_WM_SLIDE_POSITION" val="68*26"/>
  <p:tag name="KSO_WM_SLIDE_LAYOUT" val="a_f"/>
  <p:tag name="KSO_WM_SLIDE_LAYOUT_CNT" val="1_1"/>
  <p:tag name="KSO_WM_TEMPLATE_SUBCATEGORY" val="0"/>
  <p:tag name="KSO_WM_SLIDE_COLORSCHEME_VERSION" val="3.2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3"/>
  <p:tag name="KSO_WM_UNIT_COLOR_SCHEME_PARENT_PAGE" val="2_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1"/>
  <p:tag name="KSO_WM_UNIT_COLOR_SCHEME_PARENT_PAGE" val="2_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4"/>
  <p:tag name="KSO_WM_UNIT_COLOR_SCHEME_PARENT_PAGE" val="2_1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5"/>
  <p:tag name="KSO_WM_UNIT_COLOR_SCHEME_PARENT_PAGE" val="2_1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6"/>
  <p:tag name="KSO_WM_UNIT_COLOR_SCHEME_PARENT_PAGE" val="2_1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7"/>
  <p:tag name="KSO_WM_UNIT_COLOR_SCHEME_PARENT_PAGE" val="2_1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8"/>
  <p:tag name="KSO_WM_UNIT_COLOR_SCHEME_PARENT_PAGE" val="2_1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9"/>
  <p:tag name="KSO_WM_UNIT_COLOR_SCHEME_PARENT_PAGE" val="2_1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0"/>
  <p:tag name="KSO_WM_UNIT_COLOR_SCHEME_PARENT_PAGE" val="2_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1"/>
  <p:tag name="KSO_WM_UNIT_COLOR_SCHEME_PARENT_PAGE" val="2_1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2"/>
  <p:tag name="KSO_WM_UNIT_COLOR_SCHEME_PARENT_PAGE" val="2_1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3"/>
  <p:tag name="KSO_WM_UNIT_COLOR_SCHEME_PARENT_PAGE" val="2_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2"/>
  <p:tag name="KSO_WM_UNIT_COLOR_SCHEME_PARENT_PAGE" val="2_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4"/>
  <p:tag name="KSO_WM_UNIT_COLOR_SCHEME_PARENT_PAGE" val="2_1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5"/>
  <p:tag name="KSO_WM_UNIT_COLOR_SCHEME_PARENT_PAGE" val="2_1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6"/>
  <p:tag name="KSO_WM_UNIT_COLOR_SCHEME_PARENT_PAGE" val="2_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7"/>
  <p:tag name="KSO_WM_UNIT_COLOR_SCHEME_PARENT_PAGE" val="2_1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8"/>
  <p:tag name="KSO_WM_UNIT_COLOR_SCHEME_PARENT_PAGE" val="2_1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9"/>
  <p:tag name="KSO_WM_UNIT_COLOR_SCHEME_PARENT_PAGE" val="2_1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0"/>
  <p:tag name="KSO_WM_UNIT_COLOR_SCHEME_PARENT_PAGE" val="2_1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1"/>
  <p:tag name="KSO_WM_UNIT_COLOR_SCHEME_PARENT_PAGE" val="2_1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2"/>
  <p:tag name="KSO_WM_UNIT_COLOR_SCHEME_PARENT_PAGE" val="2_1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3"/>
  <p:tag name="KSO_WM_UNIT_COLOR_SCHEME_PARENT_PAGE" val="2_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3"/>
  <p:tag name="KSO_WM_UNIT_COLOR_SCHEME_PARENT_PAGE" val="2_1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4"/>
  <p:tag name="KSO_WM_UNIT_COLOR_SCHEME_PARENT_PAGE" val="2_1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5"/>
  <p:tag name="KSO_WM_UNIT_COLOR_SCHEME_PARENT_PAGE" val="2_1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6"/>
  <p:tag name="KSO_WM_UNIT_COLOR_SCHEME_PARENT_PAGE" val="2_1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7"/>
  <p:tag name="KSO_WM_UNIT_COLOR_SCHEME_PARENT_PAGE" val="2_1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8"/>
  <p:tag name="KSO_WM_UNIT_COLOR_SCHEME_PARENT_PAGE" val="2_1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9"/>
  <p:tag name="KSO_WM_UNIT_COLOR_SCHEME_PARENT_PAGE" val="2_1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0"/>
  <p:tag name="KSO_WM_UNIT_COLOR_SCHEME_PARENT_PAGE" val="2_1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1"/>
  <p:tag name="KSO_WM_UNIT_COLOR_SCHEME_PARENT_PAGE" val="2_1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2"/>
  <p:tag name="KSO_WM_UNIT_COLOR_SCHEME_PARENT_PAGE" val="2_1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3"/>
  <p:tag name="KSO_WM_UNIT_COLOR_SCHEME_PARENT_PAGE" val="2_1"/>
</p:tagLst>
</file>

<file path=ppt/theme/theme1.xml><?xml version="1.0" encoding="utf-8"?>
<a:theme xmlns:a="http://schemas.openxmlformats.org/drawingml/2006/main" name="2_Office 主题​​">
  <a:themeElements>
    <a:clrScheme name="20187143">
      <a:dk1>
        <a:srgbClr val="000000"/>
      </a:dk1>
      <a:lt1>
        <a:srgbClr val="FFFFFF"/>
      </a:lt1>
      <a:dk2>
        <a:srgbClr val="4D8EDD"/>
      </a:dk2>
      <a:lt2>
        <a:srgbClr val="F0F0F0"/>
      </a:lt2>
      <a:accent1>
        <a:srgbClr val="4B8CDC"/>
      </a:accent1>
      <a:accent2>
        <a:srgbClr val="4680DB"/>
      </a:accent2>
      <a:accent3>
        <a:srgbClr val="87C8F4"/>
      </a:accent3>
      <a:accent4>
        <a:srgbClr val="FFDD41"/>
      </a:accent4>
      <a:accent5>
        <a:srgbClr val="33B679"/>
      </a:accent5>
      <a:accent6>
        <a:srgbClr val="E47368"/>
      </a:accent6>
      <a:hlink>
        <a:srgbClr val="4276AA"/>
      </a:hlink>
      <a:folHlink>
        <a:srgbClr val="BFBFB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2584</Words>
  <Application>WPS 演示</Application>
  <PresentationFormat>宽屏</PresentationFormat>
  <Paragraphs>274</Paragraphs>
  <Slides>50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50</vt:i4>
      </vt:variant>
    </vt:vector>
  </HeadingPairs>
  <TitlesOfParts>
    <vt:vector size="58" baseType="lpstr">
      <vt:lpstr>Arial</vt:lpstr>
      <vt:lpstr>宋体</vt:lpstr>
      <vt:lpstr>Wingdings</vt:lpstr>
      <vt:lpstr>微软雅黑</vt:lpstr>
      <vt:lpstr>Impact</vt:lpstr>
      <vt:lpstr>Arial Unicode MS</vt:lpstr>
      <vt:lpstr>黑体</vt:lpstr>
      <vt:lpstr>2_Office 主题​​</vt:lpstr>
      <vt:lpstr>江苏省级政府采购网上 商城操作流程</vt:lpstr>
      <vt:lpstr>PowerPoint 演示文稿</vt:lpstr>
      <vt:lpstr>信息管理</vt:lpstr>
      <vt:lpstr>平台采购流程介绍</vt:lpstr>
      <vt:lpstr>客户端介绍</vt:lpstr>
      <vt:lpstr>信息管理-个人信息</vt:lpstr>
      <vt:lpstr>信息管理-个人信息</vt:lpstr>
      <vt:lpstr>信息管理-个人信息</vt:lpstr>
      <vt:lpstr>信息管理-个人信息</vt:lpstr>
      <vt:lpstr>信息管理-客户信息</vt:lpstr>
      <vt:lpstr>商品管理</vt:lpstr>
      <vt:lpstr>商品管理-合约品目</vt:lpstr>
      <vt:lpstr>商品管理-合约品目</vt:lpstr>
      <vt:lpstr>商品管理-合约品目</vt:lpstr>
      <vt:lpstr>商品管理-商品预约</vt:lpstr>
      <vt:lpstr>商品管理-商品预约</vt:lpstr>
      <vt:lpstr>订单管理</vt:lpstr>
      <vt:lpstr>订单管理-自主下单</vt:lpstr>
      <vt:lpstr>订单管理-自主下单</vt:lpstr>
      <vt:lpstr>订单管理-自主下单</vt:lpstr>
      <vt:lpstr>订单管理-自主下单</vt:lpstr>
      <vt:lpstr>订单管理-自主下单</vt:lpstr>
      <vt:lpstr>订单管理-批量下单</vt:lpstr>
      <vt:lpstr>订单管理-订单列表</vt:lpstr>
      <vt:lpstr>订单管理-订单列表-订单详情</vt:lpstr>
      <vt:lpstr>订单管理-订单列表-订单详情</vt:lpstr>
      <vt:lpstr>订单管理-订单列表-订单详情</vt:lpstr>
      <vt:lpstr>订单管理-订单列表-电子合同</vt:lpstr>
      <vt:lpstr>订单管理-订单列表-电子发票</vt:lpstr>
      <vt:lpstr>订单管理-订单列表-评价</vt:lpstr>
      <vt:lpstr>订单管理-售后记录</vt:lpstr>
      <vt:lpstr>报表中心</vt:lpstr>
      <vt:lpstr>报表中心-账户统计</vt:lpstr>
      <vt:lpstr>报表中心-账户明细</vt:lpstr>
      <vt:lpstr>报表中心-商品统计</vt:lpstr>
      <vt:lpstr>报表中心-商品统计</vt:lpstr>
      <vt:lpstr>报表中心-汇总统计</vt:lpstr>
      <vt:lpstr>管理中心</vt:lpstr>
      <vt:lpstr>管理中心-单位信息</vt:lpstr>
      <vt:lpstr>管理中心-角色配置</vt:lpstr>
      <vt:lpstr>管理中心-角色配置</vt:lpstr>
      <vt:lpstr>管理中心-审批管理</vt:lpstr>
      <vt:lpstr>管理中心-结算管理</vt:lpstr>
      <vt:lpstr>管理中心-合同管理</vt:lpstr>
      <vt:lpstr>平台采购流程介绍</vt:lpstr>
      <vt:lpstr>专属商城介绍</vt:lpstr>
      <vt:lpstr>专属商城介绍</vt:lpstr>
      <vt:lpstr>专属商城介绍</vt:lpstr>
      <vt:lpstr>专属商城介绍</vt:lpstr>
      <vt:lpstr>专属商城介绍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wy</dc:creator>
  <cp:lastModifiedBy></cp:lastModifiedBy>
  <cp:revision>10</cp:revision>
  <dcterms:created xsi:type="dcterms:W3CDTF">2019-04-12T07:33:00Z</dcterms:created>
  <dcterms:modified xsi:type="dcterms:W3CDTF">2019-05-28T02:23:11Z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2052-10.1.0.7698</vt:lpwstr>
  </property>
  <property fmtid="{D5CDD505-2E9C-101B-9397-08002B2CF9AE}" pid="3" name="KSORubyTemplateID">
    <vt:lpwstr>33</vt:lpwstr>
  </property>
</Properties>
</file>