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3" r:id="rId28"/>
    <p:sldId id="282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130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mage.baidu.com/search/detail?ct=503316480&amp;z=undefined&amp;tn=baiduimagedetail&amp;ipn=d&amp;word=%E8%8C%84%E5%AD%90&amp;step_word=&amp;ie=utf-8&amp;in=&amp;cl=2&amp;lm=-1&amp;st=undefined&amp;hd=undefined&amp;latest=undefined&amp;copyright=undefined&amp;cs=3962025939,3079597703&amp;os=2301131570,415254914&amp;simid=4152157551,636117143&amp;pn=5&amp;rn=1&amp;di=39490&amp;ln=1437&amp;fr=&amp;fmq=1557446084564_R&amp;fm=&amp;ic=undefined&amp;s=undefined&amp;se=&amp;sme=&amp;tab=0&amp;width=undefined&amp;height=undefined&amp;face=undefined&amp;is=0,0&amp;istype=0&amp;ist=&amp;jit=&amp;bdtype=0&amp;spn=0&amp;pi=0&amp;gsm=0&amp;objurl=http%3A%2F%2Ffwb.wuhanagri.gov.cn%2FUserFiles%2F2014%2F1%2F1576.jpg&amp;rpstart=0&amp;rpnum=0&amp;adpicid=0&amp;force=undefined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B80D00-8C6A-4C2D-9454-D3E9E3C97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E649D0-3E52-4ED1-8534-373304CB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" y="980728"/>
            <a:ext cx="910901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13D0E7-8C49-45E9-8E9A-4AD2FE62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0025"/>
            <a:ext cx="47625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77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620C94-F6CB-493F-BB89-A0AEA7C52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33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EC26AB-7A9B-4B94-92DB-72FABD292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5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6BCBD54-0230-4C44-9130-418FCA889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11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25CD46-E3D0-45BB-B427-2651955E7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06216"/>
            <a:ext cx="8950357" cy="63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6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950436E-98AA-4D42-8DBD-2EB99B696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99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AA2BE7-C7AF-421E-AA0F-81A3E60C8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16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40DF6D-21A0-4F08-979F-BE897D5FB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56"/>
            <a:ext cx="9144000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4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B77C6F-D7DF-4B26-8F9B-842441F67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22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8CDCFE-4934-415C-85F5-FF6ADDF42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6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1DFE2B-B58F-4289-A26B-26BE958B8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8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219A64F-A61B-4D2D-8BDD-6FB541AA2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7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0786F4-2328-4DDE-B9D6-C54A706FE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5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5A4364-2067-444A-BA65-FA09035D6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4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220384-06ED-41DF-99D1-15BF0C254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7" y="0"/>
            <a:ext cx="894300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0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1A1B84-ED49-40EB-9404-59E32E0E4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E12EC81-D115-4F3C-B05D-5220C3C68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6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1A5607-5A7B-45AA-8A15-7EDAE1E1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" y="476672"/>
            <a:ext cx="902671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1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385BCA-C5E8-4E63-A2AD-E856BEEAE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4" y="260648"/>
            <a:ext cx="91836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02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0F25A5-A16B-4672-882E-B75B82E5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1" y="548680"/>
            <a:ext cx="902671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33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3796224-AB05-4053-9650-F09C8AE45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6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DA657A-29C4-4C9C-8F25-21A133D44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75"/>
            <a:ext cx="9144000" cy="60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91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1FFFB4-E017-4FA1-9E77-07EE4E0CF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11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DA69BB-E61C-4C38-B52C-51F98E361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" y="260648"/>
            <a:ext cx="902586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EE494014-8822-47AC-BC9F-2759CD5E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28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A79B72-FF04-444B-AB07-D58CDA211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3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DBD68A-9CC2-4AAC-BE24-D6549179D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1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1CB4F3-C36B-4F9F-B581-501EBD871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664"/>
            <a:ext cx="907300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9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625D64D-CDE7-42DE-AB2D-9A2D90FEB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7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4C674C-D776-4D7A-8222-3466BDE96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" y="404664"/>
            <a:ext cx="901425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62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全屏显示(4:3)</PresentationFormat>
  <Paragraphs>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ihome</dc:creator>
  <cp:lastModifiedBy>蒋 成</cp:lastModifiedBy>
  <cp:revision>2</cp:revision>
  <dcterms:created xsi:type="dcterms:W3CDTF">2019-05-09T23:53:12Z</dcterms:created>
  <dcterms:modified xsi:type="dcterms:W3CDTF">2019-05-10T00:09:40Z</dcterms:modified>
</cp:coreProperties>
</file>