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61" r:id="rId5"/>
    <p:sldId id="260" r:id="rId6"/>
    <p:sldId id="259" r:id="rId7"/>
    <p:sldId id="263" r:id="rId8"/>
    <p:sldId id="270" r:id="rId9"/>
    <p:sldId id="273" r:id="rId10"/>
    <p:sldId id="274" r:id="rId11"/>
    <p:sldId id="272" r:id="rId12"/>
    <p:sldId id="271" r:id="rId13"/>
    <p:sldId id="264" r:id="rId14"/>
    <p:sldId id="275" r:id="rId15"/>
    <p:sldId id="276" r:id="rId16"/>
    <p:sldId id="265" r:id="rId17"/>
    <p:sldId id="266" r:id="rId18"/>
    <p:sldId id="277" r:id="rId19"/>
    <p:sldId id="267" r:id="rId20"/>
    <p:sldId id="268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DB7E-330B-4BC3-BC8A-183C5772FD2F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2346-DB80-4962-B831-4C54EA437E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DB7E-330B-4BC3-BC8A-183C5772FD2F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2346-DB80-4962-B831-4C54EA437E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DB7E-330B-4BC3-BC8A-183C5772FD2F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2346-DB80-4962-B831-4C54EA437E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DB7E-330B-4BC3-BC8A-183C5772FD2F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2346-DB80-4962-B831-4C54EA437E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DB7E-330B-4BC3-BC8A-183C5772FD2F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2346-DB80-4962-B831-4C54EA437E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DB7E-330B-4BC3-BC8A-183C5772FD2F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2346-DB80-4962-B831-4C54EA437E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DB7E-330B-4BC3-BC8A-183C5772FD2F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2346-DB80-4962-B831-4C54EA437E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DB7E-330B-4BC3-BC8A-183C5772FD2F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2346-DB80-4962-B831-4C54EA437E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DB7E-330B-4BC3-BC8A-183C5772FD2F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2346-DB80-4962-B831-4C54EA437E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DB7E-330B-4BC3-BC8A-183C5772FD2F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2346-DB80-4962-B831-4C54EA437E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DB7E-330B-4BC3-BC8A-183C5772FD2F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2346-DB80-4962-B831-4C54EA437E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DB7E-330B-4BC3-BC8A-183C5772FD2F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2346-DB80-4962-B831-4C54EA437E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 descr="http://www.pptbz.com/pptpic/UploadFiles_6909/201110/20111014111307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8" name="Picture 2" descr="http://p2.pstatp.com/large/8563/4458358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59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http://pic8.nipic.com/20100801/5094723_11275803521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http://www.hnzbzc.com/Up/day_120227/201202270943396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7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8.3lian.com/mb/2014/4/1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19756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纸笺情思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zh-CN" sz="3600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见字如面，回忆浓成诗篇。我本是玉龙雪山上的一片雪，机缘巧合下，我见到了山下的平原。但就是这一眼，让我魂牵梦萦，于是我化为一滴水，从高山瀑布直飞而下，只为去见一见那丽江。在接下来的丽江之行中，我沿途见到了许多，也看到了许多，使我不禁深深爱上了这片土地。我是多么想在那里多停留一会，哪怕只有一分钟！虽然旅行短暂，但夙愿得偿，我的心中满是欣喜和愉快，没有一丝遗憾。</a:t>
            </a:r>
          </a:p>
          <a:p>
            <a:r>
              <a:rPr lang="zh-CN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我将这次丽江行定格成文字，我要像徐霞客一样，让更多的人了解丽江，爱上丽江。相信你已经看过我</a:t>
            </a:r>
            <a:r>
              <a:rPr lang="zh-CN" altLang="zh-CN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的</a:t>
            </a:r>
            <a:r>
              <a:rPr lang="zh-CN" altLang="en-US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这则消息</a:t>
            </a:r>
            <a:r>
              <a:rPr lang="zh-CN" altLang="zh-CN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，</a:t>
            </a:r>
            <a:r>
              <a:rPr lang="zh-CN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那我就考考你，你知道是丽江的什么吸引了我，使我心心念念要去四方街走上一回呢？当你在领略丽江之美时，有没有注意到一些景物之外的内容，你能说出我写它们的原因吗？答案全在文字之中哦。</a:t>
            </a:r>
            <a:r>
              <a:rPr lang="en-US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^_^</a:t>
            </a:r>
            <a:endParaRPr lang="zh-CN" altLang="zh-CN" sz="3800" b="1" dirty="0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22" name="Picture 2" descr="http://pic45.huitu.com/res/20151223/456868_201512230839321512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5"/>
            <a:ext cx="9144000" cy="7024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1746" name="Picture 2" descr="http://img95.699pic.com/photo/50098/4723.jpg_wh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68838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8.3lian.com/mb/2014/4/19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19756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纸笺探幽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altLang="zh-CN" sz="3600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怎么样，是不是被我小有才情的文字吸引了？哈哈，容我小小地嘚瑟一下。其实不瞒你们说，当初我可是差点没有机会去丽江啊！</a:t>
            </a:r>
            <a:r>
              <a:rPr lang="en-US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o(</a:t>
            </a:r>
            <a:r>
              <a:rPr lang="zh-CN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╥﹏╥</a:t>
            </a:r>
            <a:r>
              <a:rPr lang="en-US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)</a:t>
            </a:r>
            <a:r>
              <a:rPr lang="en-US" altLang="zh-CN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o  </a:t>
            </a:r>
            <a:r>
              <a:rPr lang="zh-CN" altLang="zh-CN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作</a:t>
            </a:r>
            <a:r>
              <a:rPr lang="zh-CN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者到过丽江三次，原本是想以他的经历和视角来写的，但这样写的文章实在是太多了。于是我就自告奋勇去找阿来，向他毛遂自荐，然后我说了几个让我当主角的理由，他听后欣然答应，拍手叫好。你能猜出机智的我和作者说了些什么吗？把你的答案捎给我，看看你是不是和我一样聪慧过</a:t>
            </a:r>
            <a:r>
              <a:rPr lang="zh-CN" altLang="zh-CN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人</a:t>
            </a:r>
            <a:r>
              <a:rPr lang="zh-CN" altLang="en-US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呐</a:t>
            </a:r>
            <a:r>
              <a:rPr lang="en-US" altLang="zh-CN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\(^</a:t>
            </a:r>
            <a:r>
              <a:rPr lang="en-US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o^)/~</a:t>
            </a:r>
            <a:endParaRPr lang="zh-CN" altLang="zh-CN" sz="3800" b="1" dirty="0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8.3lian.com/mb/2014/4/19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19756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独特视角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642595"/>
          </a:xfrm>
        </p:spPr>
        <p:txBody>
          <a:bodyPr>
            <a:normAutofit lnSpcReduction="10000"/>
          </a:bodyPr>
          <a:lstStyle/>
          <a:p>
            <a:r>
              <a:rPr lang="zh-CN" altLang="en-US" sz="36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丽江水多、水美，选取“一滴水”游览丽江，充分考虑了描写对象的特点，富有地方特色</a:t>
            </a:r>
            <a:r>
              <a:rPr lang="zh-CN" altLang="en-US" sz="36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；</a:t>
            </a:r>
            <a:endParaRPr lang="en-US" altLang="zh-CN" sz="3600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可</a:t>
            </a:r>
            <a:r>
              <a:rPr lang="zh-CN" altLang="en-US" sz="36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以全方位多角度地观察和描写，使内容全面而灵动（传统的游人视角会受地形等限</a:t>
            </a:r>
            <a:r>
              <a:rPr lang="zh-CN" altLang="en-US" sz="36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制）；</a:t>
            </a:r>
            <a:endParaRPr lang="en-US" altLang="zh-CN" sz="3600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拟</a:t>
            </a:r>
            <a:r>
              <a:rPr lang="zh-CN" altLang="en-US" sz="36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人化写法，充满童趣，如童话般奇幻美好，更具抒情性。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8.3lian.com/mb/2014/4/19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19756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本课</a:t>
            </a:r>
            <a:r>
              <a:rPr lang="zh-CN" altLang="en-US" dirty="0" smtClean="0"/>
              <a:t>总</a:t>
            </a:r>
            <a:r>
              <a:rPr lang="zh-CN" altLang="en-US" dirty="0" smtClean="0"/>
              <a:t>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zh-CN" sz="3600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40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本文从“一滴水”的视角，以第一人称的方式叙述一滴水经过丽江的旅行，多角度地展现了丽江的自然景物、人文风情，文笔细腻、生动传神、情感真切。通过描写这滴水的奇幻生命旅程，表达出作者深沉的情感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8.3lian.com/mb/2014/4/19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19756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纸笺传书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altLang="zh-CN" sz="3600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我有一个不情之请，拜托大家一定要帮我这个忙。我有个分别已久的兄弟，它在我飘落玉龙雪山时，流落到了俄罗斯的一座森林里，好像成了小溪的一部分。我辗转打听到，它的境遇被俄国作家普里什文写在了《林中小溪》一文中。我很想知道那篇文章是怎么写的，也很期待我兄弟在林中有哪</a:t>
            </a:r>
            <a:r>
              <a:rPr lang="zh-CN" altLang="zh-CN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些</a:t>
            </a:r>
            <a:r>
              <a:rPr lang="zh-CN" altLang="en-US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见闻感受</a:t>
            </a:r>
            <a:r>
              <a:rPr lang="zh-CN" altLang="zh-CN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。</a:t>
            </a:r>
            <a:r>
              <a:rPr lang="zh-CN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请务必读一读那篇文章，把相</a:t>
            </a:r>
            <a:r>
              <a:rPr lang="zh-CN" altLang="zh-CN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关</a:t>
            </a:r>
            <a:r>
              <a:rPr lang="zh-CN" altLang="en-US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信息转</a:t>
            </a:r>
            <a:r>
              <a:rPr lang="zh-CN" altLang="zh-CN" sz="38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给</a:t>
            </a:r>
            <a:r>
              <a:rPr lang="zh-CN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我，一解我心中的困惑和好奇。我在此就先谢过啦</a:t>
            </a:r>
            <a:r>
              <a:rPr lang="en-US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!O(</a:t>
            </a:r>
            <a:r>
              <a:rPr lang="zh-CN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∩</a:t>
            </a:r>
            <a:r>
              <a:rPr lang="en-US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_</a:t>
            </a:r>
            <a:r>
              <a:rPr lang="zh-CN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∩</a:t>
            </a:r>
            <a:r>
              <a:rPr lang="en-US" altLang="zh-CN" sz="38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)O</a:t>
            </a:r>
            <a:endParaRPr lang="zh-CN" altLang="zh-CN" sz="3800" b="1" dirty="0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http://www.wuys.com/news/UploadFiles/200772224052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8.3lian.com/mb/2014/4/19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19756" cy="6858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555776" y="2564904"/>
            <a:ext cx="424847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谢谢！</a:t>
            </a:r>
            <a:endParaRPr lang="zh-CN" altLang="en-US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http://www.wuys.com/news/UploadFiles/200772224052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://www.wuys.com/news/UploadFiles/200772224053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s.downhot.com/d/file/p/2013/12/16/e7292bb4502f513ac54cc9aeeb183e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691680" y="548680"/>
            <a:ext cx="55931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一滴水经过丽江</a:t>
            </a:r>
            <a:endParaRPr lang="zh-CN" alt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52320" y="1558533"/>
            <a:ext cx="13681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楷体" pitchFamily="49" charset="-122"/>
                <a:ea typeface="楷体" pitchFamily="49" charset="-122"/>
              </a:rPr>
              <a:t>阿来</a:t>
            </a:r>
            <a:endParaRPr lang="zh-CN" alt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8.3lian.com/mb/2014/4/19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19756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自学评价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>
              <a:buNone/>
            </a:pPr>
            <a:endParaRPr lang="en-US" altLang="zh-CN" sz="3600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36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36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一滴水”经过了哪些地方？看到了哪些景物、人物、事物？请具体梳理出“一滴水”经过丽江的旅程。</a:t>
            </a:r>
          </a:p>
          <a:p>
            <a:r>
              <a:rPr lang="zh-CN" altLang="zh-CN" sz="3600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请</a:t>
            </a:r>
            <a:r>
              <a:rPr lang="zh-CN" altLang="zh-CN" sz="36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你根据课文内容设计几个小标题，把它们分别放在某些段落的开头。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8.3lian.com/mb/2014/4/19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19756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自学评价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424847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3600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en-US" altLang="zh-CN" sz="3600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游记常以行踪为线索，按空间顺序介绍景物。</a:t>
            </a:r>
            <a:endParaRPr lang="zh-CN" altLang="zh-CN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zh-CN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楔子·缘起玉龙（</a:t>
            </a:r>
            <a:r>
              <a:rPr lang="en-US" altLang="zh-CN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1-2</a:t>
            </a:r>
            <a:r>
              <a:rPr lang="zh-CN" altLang="zh-CN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  </a:t>
            </a:r>
            <a:endParaRPr lang="en-US" altLang="zh-CN" b="1" dirty="0" smtClean="0">
              <a:solidFill>
                <a:srgbClr val="7030A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zh-CN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zh-CN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世·尘封旧事（</a:t>
            </a:r>
            <a:r>
              <a:rPr lang="en-US" altLang="zh-CN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3-5</a:t>
            </a:r>
            <a:r>
              <a:rPr lang="zh-CN" altLang="zh-CN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  </a:t>
            </a:r>
            <a:endParaRPr lang="en-US" altLang="zh-CN" b="1" dirty="0" smtClean="0">
              <a:solidFill>
                <a:srgbClr val="7030A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zh-CN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今</a:t>
            </a:r>
            <a:r>
              <a:rPr lang="zh-CN" altLang="zh-CN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生·了却夙愿（</a:t>
            </a:r>
            <a:r>
              <a:rPr lang="en-US" altLang="zh-CN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6-16</a:t>
            </a:r>
            <a:r>
              <a:rPr lang="zh-CN" altLang="zh-CN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）</a:t>
            </a:r>
          </a:p>
          <a:p>
            <a:endParaRPr lang="zh-CN" altLang="en-US" dirty="0"/>
          </a:p>
        </p:txBody>
      </p:sp>
      <p:pic>
        <p:nvPicPr>
          <p:cNvPr id="1027" name="Picture 3" descr="C:\Users\Administrator\Desktop\6e92a66c8288f760e6c32e40560b5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35292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8.3lian.com/mb/2014/4/19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19756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自学总结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本文从“一滴水”的视角出发，从古代到现代，从雪山到平原，从空间与时间两个维度全方位多角度地展现了丽江的独特魅力，构思十分新颖。</a:t>
            </a:r>
            <a:endParaRPr lang="zh-CN" altLang="en-US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868144" y="3356992"/>
            <a:ext cx="2880320" cy="0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27584" y="3933056"/>
            <a:ext cx="1944216" cy="0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://pic23.nipic.com/20120913/10936065_09120223018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1132</Words>
  <Application>Microsoft Office PowerPoint</Application>
  <PresentationFormat>全屏显示(4:3)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幻灯片 2</vt:lpstr>
      <vt:lpstr>幻灯片 3</vt:lpstr>
      <vt:lpstr>幻灯片 4</vt:lpstr>
      <vt:lpstr>幻灯片 5</vt:lpstr>
      <vt:lpstr>自学评价</vt:lpstr>
      <vt:lpstr>自学评价</vt:lpstr>
      <vt:lpstr>自学总结</vt:lpstr>
      <vt:lpstr>幻灯片 9</vt:lpstr>
      <vt:lpstr>幻灯片 10</vt:lpstr>
      <vt:lpstr>幻灯片 11</vt:lpstr>
      <vt:lpstr>幻灯片 12</vt:lpstr>
      <vt:lpstr>纸笺情思</vt:lpstr>
      <vt:lpstr>幻灯片 14</vt:lpstr>
      <vt:lpstr>幻灯片 15</vt:lpstr>
      <vt:lpstr>纸笺探幽</vt:lpstr>
      <vt:lpstr>独特视角</vt:lpstr>
      <vt:lpstr>本课总结</vt:lpstr>
      <vt:lpstr>纸笺传书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45</cp:revision>
  <dcterms:created xsi:type="dcterms:W3CDTF">2019-04-11T07:07:39Z</dcterms:created>
  <dcterms:modified xsi:type="dcterms:W3CDTF">2019-05-16T01:57:46Z</dcterms:modified>
</cp:coreProperties>
</file>