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9" r:id="rId2"/>
    <p:sldId id="280" r:id="rId3"/>
    <p:sldId id="259" r:id="rId4"/>
    <p:sldId id="263" r:id="rId5"/>
    <p:sldId id="260" r:id="rId6"/>
    <p:sldId id="281" r:id="rId7"/>
    <p:sldId id="264" r:id="rId8"/>
    <p:sldId id="258" r:id="rId9"/>
    <p:sldId id="273" r:id="rId10"/>
    <p:sldId id="262" r:id="rId11"/>
    <p:sldId id="274" r:id="rId12"/>
    <p:sldId id="268" r:id="rId13"/>
    <p:sldId id="282" r:id="rId14"/>
    <p:sldId id="283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D1A8"/>
    <a:srgbClr val="8BC997"/>
    <a:srgbClr val="CE93BC"/>
    <a:srgbClr val="918ABF"/>
    <a:srgbClr val="CFAFBD"/>
    <a:srgbClr val="ECCAC9"/>
    <a:srgbClr val="A7AEB1"/>
    <a:srgbClr val="9ECF89"/>
    <a:srgbClr val="8CC1D1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EC16A-08AD-4AAE-B637-BE28DA11A014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C1812-77CE-484E-85F6-6B2D04A9A8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5710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F56F18-7758-4088-B605-A1ADC0419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5EECE75-A5BA-4A83-BB3E-67E16A7FE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996DA45-5184-4982-8D77-967F4BEBA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0B7BF5-936C-4D74-B510-B3B333E8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673C1E-815B-44B8-B7EA-3D3EFC5C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40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9F0218-3924-42A4-8637-5E3204D85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6454842-F910-41F4-8DD8-4EB4C4B24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7D366D-3F16-4A3C-8719-B43A5D46A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9FBAE2-967B-4B91-B630-453113BA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F9D215-6B55-4B50-9B28-D624DC482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683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A0CFABF-D3D5-4038-BB88-02DE959E2B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1032F0E-D600-4EA1-A3FF-9318B8330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B26897-928F-4A58-869E-40AFDB7D7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3C2AF0-43C1-4A68-9BF3-22CF01CFB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D97F3E-D76D-4AD4-9218-C19E03E97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507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C7D499-ABAA-4FFA-BBB1-FD7A2205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318C0C-C628-4101-859E-F1B28A53D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2FCB28-9D2C-4B52-BEFA-30F2474FE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2E0961-6B5B-46A6-82C7-4B625EE60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C0FF32-657F-4001-A10A-9C5E602E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244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822682-1419-46E6-8E2B-F221BCD49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934892E-194F-4B31-82BA-87C844AB7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0A0BED3-6F53-458D-8CC2-8622178AB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B3F857F-8E5C-4013-BEC1-8B54CD6B0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8E958C-79CC-45BC-85A6-2B77CFD3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765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B0B1FB-618E-4919-B243-4729B2DAC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687AD-153D-4B45-BD82-09C8696029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131A19C-057E-4176-98C2-06F2554C6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477C8D2-7B99-48C1-9576-76CE796DC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89826A2-13D9-4CEC-911F-7AD468BC0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FB86490-F271-4200-B8A4-3098B97E8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3044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1FFF83-B443-4495-8004-131EBA530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C166AB1-E3E0-4276-ABB3-B819A18C0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823509F-ED00-43BB-9C71-E9BCF5D07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856C89D-18C5-45C8-8B93-2EC775CD0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D33AA04-9056-44CA-8426-8B72CA5E0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9C8CE35-AD29-4725-9DB8-71C58717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D890688-5B33-4E9D-9F65-D509A8C6F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BBBA454-B658-405F-A925-6AFA8E2B7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57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72087F-8391-4076-89B5-F8225586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29FB416-0390-4846-8987-89D47AE1B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59FD7DB-9273-45F9-9982-FF497044A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2360CF0-B938-4269-A835-C06A49268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598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2D81BCE-89D4-40C0-9E6B-BE33BE175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F4A0E01-22D5-46C5-BBAA-001DA8207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A844419-4062-4988-84E4-1F87ABBD8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2676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D11AE7-CD63-4060-8D38-AEB90AE5B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89E2B8-DE08-4F0B-A631-E387B131E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EA5D3D7-4B9F-4B50-83DC-72A30B2CF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C7829BA-F28B-4411-A221-DE3BD451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DB29149-1864-4A9F-A078-4A8F79BFA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01538F5-9DCB-48CF-B2E2-283CEE12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708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2E44B1-3F71-47FC-A88F-DC9B90176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BD8EFE5-FB54-4D46-963E-24A69D8525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D56C9E-DE62-4B2B-A6AA-370445C7C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7F9137-8BA0-44A8-8719-855DF61F5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273CA44-73B6-42E3-BD7E-80E85CE4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C5434CB-0207-4C6D-A4A0-82D9E1A0A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54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3AD7403-CFD9-405A-A19A-31511188E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644EDFD-7D7D-4000-9919-64610948E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6A7AB1-4B73-4040-9D53-AF257B040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F530D-1712-4EFB-AA15-652745D165DA}" type="datetimeFigureOut">
              <a:rPr lang="zh-CN" altLang="en-US" smtClean="0"/>
              <a:t>2018-09-07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98012CD-8F2C-4802-AB33-64CEF398D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813983-1CD4-47A7-BA3F-BFB61DD04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07897-1093-451B-B5EA-ECCE73C8D9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482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sv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svg"/><Relationship Id="rId4" Type="http://schemas.openxmlformats.org/officeDocument/2006/relationships/image" Target="../media/image25.svg"/><Relationship Id="rId9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12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图片包含 屏幕截图&#10;&#10;已生成高可信度的说明">
            <a:extLst>
              <a:ext uri="{FF2B5EF4-FFF2-40B4-BE49-F238E27FC236}">
                <a16:creationId xmlns:a16="http://schemas.microsoft.com/office/drawing/2014/main" id="{A90C5BB7-6AEC-45B1-958A-6AD454F069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8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76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BD4CE73-5F7E-436E-891D-70B781F56B0E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77C1C287-2CDD-428C-9EA6-A0A42FB83188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3CB8A7A0-98BA-4374-9B2B-9F2492BBAF5F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矩形: 圆角 3">
                <a:extLst>
                  <a:ext uri="{FF2B5EF4-FFF2-40B4-BE49-F238E27FC236}">
                    <a16:creationId xmlns:a16="http://schemas.microsoft.com/office/drawing/2014/main" id="{A44448AE-2CD3-4309-B3A7-00B77AB48D8D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21CB1BB2-B21F-4650-B14A-4E23A04E17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2AFD3F34-25BE-4215-B9A5-F5CF4766916C}"/>
              </a:ext>
            </a:extLst>
          </p:cNvPr>
          <p:cNvGrpSpPr/>
          <p:nvPr/>
        </p:nvGrpSpPr>
        <p:grpSpPr>
          <a:xfrm>
            <a:off x="1122122" y="3622410"/>
            <a:ext cx="10013406" cy="611058"/>
            <a:chOff x="1105508" y="4107023"/>
            <a:chExt cx="10013406" cy="611058"/>
          </a:xfrm>
        </p:grpSpPr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E43485BB-C8C6-4418-8847-F8E4E123EF3A}"/>
                </a:ext>
              </a:extLst>
            </p:cNvPr>
            <p:cNvGrpSpPr/>
            <p:nvPr/>
          </p:nvGrpSpPr>
          <p:grpSpPr>
            <a:xfrm>
              <a:off x="1105508" y="4304833"/>
              <a:ext cx="1649193" cy="399083"/>
              <a:chOff x="4621548" y="7220767"/>
              <a:chExt cx="2471894" cy="598164"/>
            </a:xfrm>
          </p:grpSpPr>
          <p:sp>
            <p:nvSpPr>
              <p:cNvPr id="8" name="Round Same Side Corner Rectangle 23">
                <a:extLst>
                  <a:ext uri="{FF2B5EF4-FFF2-40B4-BE49-F238E27FC236}">
                    <a16:creationId xmlns:a16="http://schemas.microsoft.com/office/drawing/2014/main" id="{FC75C4E4-3A3A-43A2-8FAC-2A7F70DCD5CF}"/>
                  </a:ext>
                </a:extLst>
              </p:cNvPr>
              <p:cNvSpPr/>
              <p:nvPr/>
            </p:nvSpPr>
            <p:spPr>
              <a:xfrm rot="16200000" flipH="1">
                <a:off x="5696560" y="6145755"/>
                <a:ext cx="321869" cy="24718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8CC1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9711" tIns="54855" rIns="109711" bIns="54855" rtlCol="0" anchor="ctr"/>
              <a:lstStyle/>
              <a:p>
                <a:pPr algn="ctr">
                  <a:lnSpc>
                    <a:spcPts val="1500"/>
                  </a:lnSpc>
                </a:pPr>
                <a:endParaRPr lang="bg-BG" sz="1200" dirty="0">
                  <a:solidFill>
                    <a:prstClr val="whit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Freeform 734">
                <a:extLst>
                  <a:ext uri="{FF2B5EF4-FFF2-40B4-BE49-F238E27FC236}">
                    <a16:creationId xmlns:a16="http://schemas.microsoft.com/office/drawing/2014/main" id="{44BAEA2A-EB19-4E9C-BDF8-55C499A115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5746002" y="7418886"/>
                <a:ext cx="342077" cy="458013"/>
              </a:xfrm>
              <a:custGeom>
                <a:avLst/>
                <a:gdLst>
                  <a:gd name="T0" fmla="*/ 43 w 263"/>
                  <a:gd name="T1" fmla="*/ 348 h 354"/>
                  <a:gd name="T2" fmla="*/ 43 w 263"/>
                  <a:gd name="T3" fmla="*/ 348 h 354"/>
                  <a:gd name="T4" fmla="*/ 250 w 263"/>
                  <a:gd name="T5" fmla="*/ 198 h 354"/>
                  <a:gd name="T6" fmla="*/ 262 w 263"/>
                  <a:gd name="T7" fmla="*/ 178 h 354"/>
                  <a:gd name="T8" fmla="*/ 250 w 263"/>
                  <a:gd name="T9" fmla="*/ 155 h 354"/>
                  <a:gd name="T10" fmla="*/ 43 w 263"/>
                  <a:gd name="T11" fmla="*/ 5 h 354"/>
                  <a:gd name="T12" fmla="*/ 14 w 263"/>
                  <a:gd name="T13" fmla="*/ 5 h 354"/>
                  <a:gd name="T14" fmla="*/ 0 w 263"/>
                  <a:gd name="T15" fmla="*/ 28 h 354"/>
                  <a:gd name="T16" fmla="*/ 0 w 263"/>
                  <a:gd name="T17" fmla="*/ 324 h 354"/>
                  <a:gd name="T18" fmla="*/ 14 w 263"/>
                  <a:gd name="T19" fmla="*/ 350 h 354"/>
                  <a:gd name="T20" fmla="*/ 43 w 263"/>
                  <a:gd name="T21" fmla="*/ 348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3" h="354">
                    <a:moveTo>
                      <a:pt x="43" y="348"/>
                    </a:moveTo>
                    <a:lnTo>
                      <a:pt x="43" y="348"/>
                    </a:lnTo>
                    <a:cubicBezTo>
                      <a:pt x="250" y="198"/>
                      <a:pt x="250" y="198"/>
                      <a:pt x="250" y="198"/>
                    </a:cubicBezTo>
                    <a:cubicBezTo>
                      <a:pt x="259" y="192"/>
                      <a:pt x="262" y="186"/>
                      <a:pt x="262" y="178"/>
                    </a:cubicBezTo>
                    <a:cubicBezTo>
                      <a:pt x="262" y="169"/>
                      <a:pt x="259" y="161"/>
                      <a:pt x="250" y="155"/>
                    </a:cubicBezTo>
                    <a:cubicBezTo>
                      <a:pt x="43" y="5"/>
                      <a:pt x="43" y="5"/>
                      <a:pt x="43" y="5"/>
                    </a:cubicBezTo>
                    <a:cubicBezTo>
                      <a:pt x="35" y="0"/>
                      <a:pt x="23" y="0"/>
                      <a:pt x="14" y="5"/>
                    </a:cubicBezTo>
                    <a:cubicBezTo>
                      <a:pt x="5" y="8"/>
                      <a:pt x="0" y="16"/>
                      <a:pt x="0" y="28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0" y="336"/>
                      <a:pt x="5" y="344"/>
                      <a:pt x="14" y="350"/>
                    </a:cubicBezTo>
                    <a:cubicBezTo>
                      <a:pt x="23" y="353"/>
                      <a:pt x="35" y="353"/>
                      <a:pt x="43" y="348"/>
                    </a:cubicBezTo>
                  </a:path>
                </a:pathLst>
              </a:custGeom>
              <a:solidFill>
                <a:srgbClr val="8CC1D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rgbClr val="7E7E7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1" name="Group 3">
              <a:extLst>
                <a:ext uri="{FF2B5EF4-FFF2-40B4-BE49-F238E27FC236}">
                  <a16:creationId xmlns:a16="http://schemas.microsoft.com/office/drawing/2014/main" id="{96D125D3-203E-4372-96F3-A63D07FF2C9F}"/>
                </a:ext>
              </a:extLst>
            </p:cNvPr>
            <p:cNvGrpSpPr/>
            <p:nvPr/>
          </p:nvGrpSpPr>
          <p:grpSpPr>
            <a:xfrm>
              <a:off x="4462448" y="4304836"/>
              <a:ext cx="1649193" cy="413245"/>
              <a:chOff x="9653094" y="7220771"/>
              <a:chExt cx="2471894" cy="619391"/>
            </a:xfrm>
          </p:grpSpPr>
          <p:sp>
            <p:nvSpPr>
              <p:cNvPr id="12" name="Rectangle 25">
                <a:extLst>
                  <a:ext uri="{FF2B5EF4-FFF2-40B4-BE49-F238E27FC236}">
                    <a16:creationId xmlns:a16="http://schemas.microsoft.com/office/drawing/2014/main" id="{93CA7BB6-145C-427E-9EEC-95AF26590A40}"/>
                  </a:ext>
                </a:extLst>
              </p:cNvPr>
              <p:cNvSpPr/>
              <p:nvPr/>
            </p:nvSpPr>
            <p:spPr>
              <a:xfrm>
                <a:off x="9653094" y="7220771"/>
                <a:ext cx="2471894" cy="321871"/>
              </a:xfrm>
              <a:prstGeom prst="rect">
                <a:avLst/>
              </a:prstGeom>
              <a:solidFill>
                <a:srgbClr val="8CC1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9711" tIns="54855" rIns="109711" bIns="54855" rtlCol="0" anchor="ctr"/>
              <a:lstStyle/>
              <a:p>
                <a:pPr algn="ctr">
                  <a:lnSpc>
                    <a:spcPts val="1500"/>
                  </a:lnSpc>
                </a:pPr>
                <a:endParaRPr lang="bg-BG" sz="1200" dirty="0">
                  <a:solidFill>
                    <a:prstClr val="whit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734">
                <a:extLst>
                  <a:ext uri="{FF2B5EF4-FFF2-40B4-BE49-F238E27FC236}">
                    <a16:creationId xmlns:a16="http://schemas.microsoft.com/office/drawing/2014/main" id="{B4CB6334-BF0F-40B3-8F90-6CBFC501B4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0755034" y="7440117"/>
                <a:ext cx="342077" cy="458013"/>
              </a:xfrm>
              <a:custGeom>
                <a:avLst/>
                <a:gdLst>
                  <a:gd name="T0" fmla="*/ 43 w 263"/>
                  <a:gd name="T1" fmla="*/ 348 h 354"/>
                  <a:gd name="T2" fmla="*/ 43 w 263"/>
                  <a:gd name="T3" fmla="*/ 348 h 354"/>
                  <a:gd name="T4" fmla="*/ 250 w 263"/>
                  <a:gd name="T5" fmla="*/ 198 h 354"/>
                  <a:gd name="T6" fmla="*/ 262 w 263"/>
                  <a:gd name="T7" fmla="*/ 178 h 354"/>
                  <a:gd name="T8" fmla="*/ 250 w 263"/>
                  <a:gd name="T9" fmla="*/ 155 h 354"/>
                  <a:gd name="T10" fmla="*/ 43 w 263"/>
                  <a:gd name="T11" fmla="*/ 5 h 354"/>
                  <a:gd name="T12" fmla="*/ 14 w 263"/>
                  <a:gd name="T13" fmla="*/ 5 h 354"/>
                  <a:gd name="T14" fmla="*/ 0 w 263"/>
                  <a:gd name="T15" fmla="*/ 28 h 354"/>
                  <a:gd name="T16" fmla="*/ 0 w 263"/>
                  <a:gd name="T17" fmla="*/ 324 h 354"/>
                  <a:gd name="T18" fmla="*/ 14 w 263"/>
                  <a:gd name="T19" fmla="*/ 350 h 354"/>
                  <a:gd name="T20" fmla="*/ 43 w 263"/>
                  <a:gd name="T21" fmla="*/ 348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3" h="354">
                    <a:moveTo>
                      <a:pt x="43" y="348"/>
                    </a:moveTo>
                    <a:lnTo>
                      <a:pt x="43" y="348"/>
                    </a:lnTo>
                    <a:cubicBezTo>
                      <a:pt x="250" y="198"/>
                      <a:pt x="250" y="198"/>
                      <a:pt x="250" y="198"/>
                    </a:cubicBezTo>
                    <a:cubicBezTo>
                      <a:pt x="259" y="192"/>
                      <a:pt x="262" y="186"/>
                      <a:pt x="262" y="178"/>
                    </a:cubicBezTo>
                    <a:cubicBezTo>
                      <a:pt x="262" y="169"/>
                      <a:pt x="259" y="161"/>
                      <a:pt x="250" y="155"/>
                    </a:cubicBezTo>
                    <a:cubicBezTo>
                      <a:pt x="43" y="5"/>
                      <a:pt x="43" y="5"/>
                      <a:pt x="43" y="5"/>
                    </a:cubicBezTo>
                    <a:cubicBezTo>
                      <a:pt x="35" y="0"/>
                      <a:pt x="23" y="0"/>
                      <a:pt x="14" y="5"/>
                    </a:cubicBezTo>
                    <a:cubicBezTo>
                      <a:pt x="5" y="8"/>
                      <a:pt x="0" y="16"/>
                      <a:pt x="0" y="28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0" y="336"/>
                      <a:pt x="5" y="344"/>
                      <a:pt x="14" y="350"/>
                    </a:cubicBezTo>
                    <a:cubicBezTo>
                      <a:pt x="23" y="353"/>
                      <a:pt x="35" y="353"/>
                      <a:pt x="43" y="348"/>
                    </a:cubicBezTo>
                  </a:path>
                </a:pathLst>
              </a:custGeom>
              <a:solidFill>
                <a:srgbClr val="8CC1D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rgbClr val="7E7E7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4" name="Group 5">
              <a:extLst>
                <a:ext uri="{FF2B5EF4-FFF2-40B4-BE49-F238E27FC236}">
                  <a16:creationId xmlns:a16="http://schemas.microsoft.com/office/drawing/2014/main" id="{A3D36381-412E-4D5C-A073-07EA74224FFE}"/>
                </a:ext>
              </a:extLst>
            </p:cNvPr>
            <p:cNvGrpSpPr/>
            <p:nvPr/>
          </p:nvGrpSpPr>
          <p:grpSpPr>
            <a:xfrm>
              <a:off x="7791250" y="4304835"/>
              <a:ext cx="1649193" cy="403084"/>
              <a:chOff x="14684641" y="7220769"/>
              <a:chExt cx="2471894" cy="604161"/>
            </a:xfrm>
            <a:solidFill>
              <a:schemeClr val="accent5"/>
            </a:solidFill>
          </p:grpSpPr>
          <p:sp>
            <p:nvSpPr>
              <p:cNvPr id="15" name="Rectangle 27">
                <a:extLst>
                  <a:ext uri="{FF2B5EF4-FFF2-40B4-BE49-F238E27FC236}">
                    <a16:creationId xmlns:a16="http://schemas.microsoft.com/office/drawing/2014/main" id="{23336079-BC9A-4D22-B2F6-77D8D65C3974}"/>
                  </a:ext>
                </a:extLst>
              </p:cNvPr>
              <p:cNvSpPr/>
              <p:nvPr/>
            </p:nvSpPr>
            <p:spPr>
              <a:xfrm>
                <a:off x="14684641" y="7220769"/>
                <a:ext cx="2471894" cy="321871"/>
              </a:xfrm>
              <a:prstGeom prst="rect">
                <a:avLst/>
              </a:prstGeom>
              <a:solidFill>
                <a:srgbClr val="8CC1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9711" tIns="54855" rIns="109711" bIns="54855" rtlCol="0" anchor="ctr"/>
              <a:lstStyle/>
              <a:p>
                <a:pPr algn="ctr">
                  <a:lnSpc>
                    <a:spcPts val="1500"/>
                  </a:lnSpc>
                </a:pPr>
                <a:endParaRPr lang="bg-BG" sz="1200" dirty="0">
                  <a:solidFill>
                    <a:prstClr val="whit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734">
                <a:extLst>
                  <a:ext uri="{FF2B5EF4-FFF2-40B4-BE49-F238E27FC236}">
                    <a16:creationId xmlns:a16="http://schemas.microsoft.com/office/drawing/2014/main" id="{6E0F814C-AE88-4930-9146-037DFB6ED7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5834927" y="7424885"/>
                <a:ext cx="342077" cy="458013"/>
              </a:xfrm>
              <a:custGeom>
                <a:avLst/>
                <a:gdLst>
                  <a:gd name="T0" fmla="*/ 43 w 263"/>
                  <a:gd name="T1" fmla="*/ 348 h 354"/>
                  <a:gd name="T2" fmla="*/ 43 w 263"/>
                  <a:gd name="T3" fmla="*/ 348 h 354"/>
                  <a:gd name="T4" fmla="*/ 250 w 263"/>
                  <a:gd name="T5" fmla="*/ 198 h 354"/>
                  <a:gd name="T6" fmla="*/ 262 w 263"/>
                  <a:gd name="T7" fmla="*/ 178 h 354"/>
                  <a:gd name="T8" fmla="*/ 250 w 263"/>
                  <a:gd name="T9" fmla="*/ 155 h 354"/>
                  <a:gd name="T10" fmla="*/ 43 w 263"/>
                  <a:gd name="T11" fmla="*/ 5 h 354"/>
                  <a:gd name="T12" fmla="*/ 14 w 263"/>
                  <a:gd name="T13" fmla="*/ 5 h 354"/>
                  <a:gd name="T14" fmla="*/ 0 w 263"/>
                  <a:gd name="T15" fmla="*/ 28 h 354"/>
                  <a:gd name="T16" fmla="*/ 0 w 263"/>
                  <a:gd name="T17" fmla="*/ 324 h 354"/>
                  <a:gd name="T18" fmla="*/ 14 w 263"/>
                  <a:gd name="T19" fmla="*/ 350 h 354"/>
                  <a:gd name="T20" fmla="*/ 43 w 263"/>
                  <a:gd name="T21" fmla="*/ 348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3" h="354">
                    <a:moveTo>
                      <a:pt x="43" y="348"/>
                    </a:moveTo>
                    <a:lnTo>
                      <a:pt x="43" y="348"/>
                    </a:lnTo>
                    <a:cubicBezTo>
                      <a:pt x="250" y="198"/>
                      <a:pt x="250" y="198"/>
                      <a:pt x="250" y="198"/>
                    </a:cubicBezTo>
                    <a:cubicBezTo>
                      <a:pt x="259" y="192"/>
                      <a:pt x="262" y="186"/>
                      <a:pt x="262" y="178"/>
                    </a:cubicBezTo>
                    <a:cubicBezTo>
                      <a:pt x="262" y="169"/>
                      <a:pt x="259" y="161"/>
                      <a:pt x="250" y="155"/>
                    </a:cubicBezTo>
                    <a:cubicBezTo>
                      <a:pt x="43" y="5"/>
                      <a:pt x="43" y="5"/>
                      <a:pt x="43" y="5"/>
                    </a:cubicBezTo>
                    <a:cubicBezTo>
                      <a:pt x="35" y="0"/>
                      <a:pt x="23" y="0"/>
                      <a:pt x="14" y="5"/>
                    </a:cubicBezTo>
                    <a:cubicBezTo>
                      <a:pt x="5" y="8"/>
                      <a:pt x="0" y="16"/>
                      <a:pt x="0" y="28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0" y="336"/>
                      <a:pt x="5" y="344"/>
                      <a:pt x="14" y="350"/>
                    </a:cubicBezTo>
                    <a:cubicBezTo>
                      <a:pt x="23" y="353"/>
                      <a:pt x="35" y="353"/>
                      <a:pt x="43" y="348"/>
                    </a:cubicBezTo>
                  </a:path>
                </a:pathLst>
              </a:custGeom>
              <a:solidFill>
                <a:srgbClr val="8CC1D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rgbClr val="7E7E7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7" name="Group 7">
              <a:extLst>
                <a:ext uri="{FF2B5EF4-FFF2-40B4-BE49-F238E27FC236}">
                  <a16:creationId xmlns:a16="http://schemas.microsoft.com/office/drawing/2014/main" id="{5F93BB6F-CE7E-4CE9-8AC3-3A77F87E6EA5}"/>
                </a:ext>
              </a:extLst>
            </p:cNvPr>
            <p:cNvGrpSpPr/>
            <p:nvPr/>
          </p:nvGrpSpPr>
          <p:grpSpPr>
            <a:xfrm>
              <a:off x="9469721" y="4121189"/>
              <a:ext cx="1649193" cy="398385"/>
              <a:chOff x="17200415" y="6945511"/>
              <a:chExt cx="2471894" cy="597120"/>
            </a:xfrm>
            <a:solidFill>
              <a:schemeClr val="accent6"/>
            </a:solidFill>
          </p:grpSpPr>
          <p:sp>
            <p:nvSpPr>
              <p:cNvPr id="18" name="Round Same Side Corner Rectangle 6">
                <a:extLst>
                  <a:ext uri="{FF2B5EF4-FFF2-40B4-BE49-F238E27FC236}">
                    <a16:creationId xmlns:a16="http://schemas.microsoft.com/office/drawing/2014/main" id="{576B951C-1454-4B91-8F13-11093D8C16C2}"/>
                  </a:ext>
                </a:extLst>
              </p:cNvPr>
              <p:cNvSpPr/>
              <p:nvPr/>
            </p:nvSpPr>
            <p:spPr>
              <a:xfrm rot="5400000">
                <a:off x="18275427" y="6145750"/>
                <a:ext cx="321869" cy="24718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9711" tIns="54855" rIns="109711" bIns="54855" rtlCol="0" anchor="ctr"/>
              <a:lstStyle/>
              <a:p>
                <a:pPr algn="ctr">
                  <a:lnSpc>
                    <a:spcPts val="1500"/>
                  </a:lnSpc>
                </a:pPr>
                <a:endParaRPr lang="bg-BG" sz="1200" dirty="0">
                  <a:solidFill>
                    <a:prstClr val="whit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734">
                <a:extLst>
                  <a:ext uri="{FF2B5EF4-FFF2-40B4-BE49-F238E27FC236}">
                    <a16:creationId xmlns:a16="http://schemas.microsoft.com/office/drawing/2014/main" id="{4615E548-E3C9-42FC-95A4-1FA9020894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18271029" y="6887543"/>
                <a:ext cx="342077" cy="458013"/>
              </a:xfrm>
              <a:custGeom>
                <a:avLst/>
                <a:gdLst>
                  <a:gd name="T0" fmla="*/ 43 w 263"/>
                  <a:gd name="T1" fmla="*/ 348 h 354"/>
                  <a:gd name="T2" fmla="*/ 43 w 263"/>
                  <a:gd name="T3" fmla="*/ 348 h 354"/>
                  <a:gd name="T4" fmla="*/ 250 w 263"/>
                  <a:gd name="T5" fmla="*/ 198 h 354"/>
                  <a:gd name="T6" fmla="*/ 262 w 263"/>
                  <a:gd name="T7" fmla="*/ 178 h 354"/>
                  <a:gd name="T8" fmla="*/ 250 w 263"/>
                  <a:gd name="T9" fmla="*/ 155 h 354"/>
                  <a:gd name="T10" fmla="*/ 43 w 263"/>
                  <a:gd name="T11" fmla="*/ 5 h 354"/>
                  <a:gd name="T12" fmla="*/ 14 w 263"/>
                  <a:gd name="T13" fmla="*/ 5 h 354"/>
                  <a:gd name="T14" fmla="*/ 0 w 263"/>
                  <a:gd name="T15" fmla="*/ 28 h 354"/>
                  <a:gd name="T16" fmla="*/ 0 w 263"/>
                  <a:gd name="T17" fmla="*/ 324 h 354"/>
                  <a:gd name="T18" fmla="*/ 14 w 263"/>
                  <a:gd name="T19" fmla="*/ 350 h 354"/>
                  <a:gd name="T20" fmla="*/ 43 w 263"/>
                  <a:gd name="T21" fmla="*/ 348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3" h="354">
                    <a:moveTo>
                      <a:pt x="43" y="348"/>
                    </a:moveTo>
                    <a:lnTo>
                      <a:pt x="43" y="348"/>
                    </a:lnTo>
                    <a:cubicBezTo>
                      <a:pt x="250" y="198"/>
                      <a:pt x="250" y="198"/>
                      <a:pt x="250" y="198"/>
                    </a:cubicBezTo>
                    <a:cubicBezTo>
                      <a:pt x="259" y="192"/>
                      <a:pt x="262" y="186"/>
                      <a:pt x="262" y="178"/>
                    </a:cubicBezTo>
                    <a:cubicBezTo>
                      <a:pt x="262" y="169"/>
                      <a:pt x="259" y="161"/>
                      <a:pt x="250" y="155"/>
                    </a:cubicBezTo>
                    <a:cubicBezTo>
                      <a:pt x="43" y="5"/>
                      <a:pt x="43" y="5"/>
                      <a:pt x="43" y="5"/>
                    </a:cubicBezTo>
                    <a:cubicBezTo>
                      <a:pt x="35" y="0"/>
                      <a:pt x="23" y="0"/>
                      <a:pt x="14" y="5"/>
                    </a:cubicBezTo>
                    <a:cubicBezTo>
                      <a:pt x="5" y="8"/>
                      <a:pt x="0" y="16"/>
                      <a:pt x="0" y="28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0" y="336"/>
                      <a:pt x="5" y="344"/>
                      <a:pt x="14" y="350"/>
                    </a:cubicBezTo>
                    <a:cubicBezTo>
                      <a:pt x="23" y="353"/>
                      <a:pt x="35" y="353"/>
                      <a:pt x="43" y="348"/>
                    </a:cubicBezTo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rgbClr val="7E7E7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0" name="Group 4">
              <a:extLst>
                <a:ext uri="{FF2B5EF4-FFF2-40B4-BE49-F238E27FC236}">
                  <a16:creationId xmlns:a16="http://schemas.microsoft.com/office/drawing/2014/main" id="{9E9B19A6-B577-45C9-BF86-92EE4F422CAA}"/>
                </a:ext>
              </a:extLst>
            </p:cNvPr>
            <p:cNvGrpSpPr/>
            <p:nvPr/>
          </p:nvGrpSpPr>
          <p:grpSpPr>
            <a:xfrm>
              <a:off x="6112781" y="4107023"/>
              <a:ext cx="1649193" cy="412556"/>
              <a:chOff x="12168868" y="6924280"/>
              <a:chExt cx="2471894" cy="618360"/>
            </a:xfrm>
            <a:solidFill>
              <a:schemeClr val="accent4"/>
            </a:solidFill>
          </p:grpSpPr>
          <p:sp>
            <p:nvSpPr>
              <p:cNvPr id="21" name="Rectangle 26">
                <a:extLst>
                  <a:ext uri="{FF2B5EF4-FFF2-40B4-BE49-F238E27FC236}">
                    <a16:creationId xmlns:a16="http://schemas.microsoft.com/office/drawing/2014/main" id="{102CC9E4-80BF-41F0-B266-B363E7CAC13B}"/>
                  </a:ext>
                </a:extLst>
              </p:cNvPr>
              <p:cNvSpPr/>
              <p:nvPr/>
            </p:nvSpPr>
            <p:spPr>
              <a:xfrm>
                <a:off x="12168868" y="7220769"/>
                <a:ext cx="2471894" cy="32187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9711" tIns="54855" rIns="109711" bIns="54855" rtlCol="0" anchor="ctr"/>
              <a:lstStyle/>
              <a:p>
                <a:pPr algn="ctr">
                  <a:lnSpc>
                    <a:spcPts val="1500"/>
                  </a:lnSpc>
                </a:pPr>
                <a:endParaRPr lang="bg-BG" sz="1200" dirty="0">
                  <a:solidFill>
                    <a:prstClr val="whit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734">
                <a:extLst>
                  <a:ext uri="{FF2B5EF4-FFF2-40B4-BE49-F238E27FC236}">
                    <a16:creationId xmlns:a16="http://schemas.microsoft.com/office/drawing/2014/main" id="{C8E0946A-1F65-41C5-8531-AA09AD864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13261997" y="6866312"/>
                <a:ext cx="342077" cy="458013"/>
              </a:xfrm>
              <a:custGeom>
                <a:avLst/>
                <a:gdLst>
                  <a:gd name="T0" fmla="*/ 43 w 263"/>
                  <a:gd name="T1" fmla="*/ 348 h 354"/>
                  <a:gd name="T2" fmla="*/ 43 w 263"/>
                  <a:gd name="T3" fmla="*/ 348 h 354"/>
                  <a:gd name="T4" fmla="*/ 250 w 263"/>
                  <a:gd name="T5" fmla="*/ 198 h 354"/>
                  <a:gd name="T6" fmla="*/ 262 w 263"/>
                  <a:gd name="T7" fmla="*/ 178 h 354"/>
                  <a:gd name="T8" fmla="*/ 250 w 263"/>
                  <a:gd name="T9" fmla="*/ 155 h 354"/>
                  <a:gd name="T10" fmla="*/ 43 w 263"/>
                  <a:gd name="T11" fmla="*/ 5 h 354"/>
                  <a:gd name="T12" fmla="*/ 14 w 263"/>
                  <a:gd name="T13" fmla="*/ 5 h 354"/>
                  <a:gd name="T14" fmla="*/ 0 w 263"/>
                  <a:gd name="T15" fmla="*/ 28 h 354"/>
                  <a:gd name="T16" fmla="*/ 0 w 263"/>
                  <a:gd name="T17" fmla="*/ 324 h 354"/>
                  <a:gd name="T18" fmla="*/ 14 w 263"/>
                  <a:gd name="T19" fmla="*/ 350 h 354"/>
                  <a:gd name="T20" fmla="*/ 43 w 263"/>
                  <a:gd name="T21" fmla="*/ 348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3" h="354">
                    <a:moveTo>
                      <a:pt x="43" y="348"/>
                    </a:moveTo>
                    <a:lnTo>
                      <a:pt x="43" y="348"/>
                    </a:lnTo>
                    <a:cubicBezTo>
                      <a:pt x="250" y="198"/>
                      <a:pt x="250" y="198"/>
                      <a:pt x="250" y="198"/>
                    </a:cubicBezTo>
                    <a:cubicBezTo>
                      <a:pt x="259" y="192"/>
                      <a:pt x="262" y="186"/>
                      <a:pt x="262" y="178"/>
                    </a:cubicBezTo>
                    <a:cubicBezTo>
                      <a:pt x="262" y="169"/>
                      <a:pt x="259" y="161"/>
                      <a:pt x="250" y="155"/>
                    </a:cubicBezTo>
                    <a:cubicBezTo>
                      <a:pt x="43" y="5"/>
                      <a:pt x="43" y="5"/>
                      <a:pt x="43" y="5"/>
                    </a:cubicBezTo>
                    <a:cubicBezTo>
                      <a:pt x="35" y="0"/>
                      <a:pt x="23" y="0"/>
                      <a:pt x="14" y="5"/>
                    </a:cubicBezTo>
                    <a:cubicBezTo>
                      <a:pt x="5" y="8"/>
                      <a:pt x="0" y="16"/>
                      <a:pt x="0" y="28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0" y="336"/>
                      <a:pt x="5" y="344"/>
                      <a:pt x="14" y="350"/>
                    </a:cubicBezTo>
                    <a:cubicBezTo>
                      <a:pt x="23" y="353"/>
                      <a:pt x="35" y="353"/>
                      <a:pt x="43" y="348"/>
                    </a:cubicBezTo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rgbClr val="7E7E7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3" name="Group 2">
              <a:extLst>
                <a:ext uri="{FF2B5EF4-FFF2-40B4-BE49-F238E27FC236}">
                  <a16:creationId xmlns:a16="http://schemas.microsoft.com/office/drawing/2014/main" id="{BF411686-EF63-4417-9858-DEE20CE3132C}"/>
                </a:ext>
              </a:extLst>
            </p:cNvPr>
            <p:cNvGrpSpPr/>
            <p:nvPr/>
          </p:nvGrpSpPr>
          <p:grpSpPr>
            <a:xfrm>
              <a:off x="2783977" y="4117187"/>
              <a:ext cx="1649193" cy="402397"/>
              <a:chOff x="7137321" y="6939512"/>
              <a:chExt cx="2471894" cy="603133"/>
            </a:xfrm>
          </p:grpSpPr>
          <p:sp>
            <p:nvSpPr>
              <p:cNvPr id="24" name="Rectangle 8">
                <a:extLst>
                  <a:ext uri="{FF2B5EF4-FFF2-40B4-BE49-F238E27FC236}">
                    <a16:creationId xmlns:a16="http://schemas.microsoft.com/office/drawing/2014/main" id="{104C131E-1458-4E50-B276-10AD493B7213}"/>
                  </a:ext>
                </a:extLst>
              </p:cNvPr>
              <p:cNvSpPr/>
              <p:nvPr/>
            </p:nvSpPr>
            <p:spPr>
              <a:xfrm>
                <a:off x="7137321" y="7220774"/>
                <a:ext cx="2471894" cy="32187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9711" tIns="54855" rIns="109711" bIns="54855" rtlCol="0" anchor="ctr"/>
              <a:lstStyle/>
              <a:p>
                <a:pPr algn="ctr">
                  <a:lnSpc>
                    <a:spcPts val="1500"/>
                  </a:lnSpc>
                </a:pPr>
                <a:endParaRPr lang="bg-BG" sz="1200" dirty="0">
                  <a:solidFill>
                    <a:prstClr val="whit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  <p:sp>
            <p:nvSpPr>
              <p:cNvPr id="25" name="Freeform 734">
                <a:extLst>
                  <a:ext uri="{FF2B5EF4-FFF2-40B4-BE49-F238E27FC236}">
                    <a16:creationId xmlns:a16="http://schemas.microsoft.com/office/drawing/2014/main" id="{06E89A54-C6ED-401A-B027-98934FCCA9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8182104" y="6881544"/>
                <a:ext cx="342077" cy="458013"/>
              </a:xfrm>
              <a:custGeom>
                <a:avLst/>
                <a:gdLst>
                  <a:gd name="T0" fmla="*/ 43 w 263"/>
                  <a:gd name="T1" fmla="*/ 348 h 354"/>
                  <a:gd name="T2" fmla="*/ 43 w 263"/>
                  <a:gd name="T3" fmla="*/ 348 h 354"/>
                  <a:gd name="T4" fmla="*/ 250 w 263"/>
                  <a:gd name="T5" fmla="*/ 198 h 354"/>
                  <a:gd name="T6" fmla="*/ 262 w 263"/>
                  <a:gd name="T7" fmla="*/ 178 h 354"/>
                  <a:gd name="T8" fmla="*/ 250 w 263"/>
                  <a:gd name="T9" fmla="*/ 155 h 354"/>
                  <a:gd name="T10" fmla="*/ 43 w 263"/>
                  <a:gd name="T11" fmla="*/ 5 h 354"/>
                  <a:gd name="T12" fmla="*/ 14 w 263"/>
                  <a:gd name="T13" fmla="*/ 5 h 354"/>
                  <a:gd name="T14" fmla="*/ 0 w 263"/>
                  <a:gd name="T15" fmla="*/ 28 h 354"/>
                  <a:gd name="T16" fmla="*/ 0 w 263"/>
                  <a:gd name="T17" fmla="*/ 324 h 354"/>
                  <a:gd name="T18" fmla="*/ 14 w 263"/>
                  <a:gd name="T19" fmla="*/ 350 h 354"/>
                  <a:gd name="T20" fmla="*/ 43 w 263"/>
                  <a:gd name="T21" fmla="*/ 348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3" h="354">
                    <a:moveTo>
                      <a:pt x="43" y="348"/>
                    </a:moveTo>
                    <a:lnTo>
                      <a:pt x="43" y="348"/>
                    </a:lnTo>
                    <a:cubicBezTo>
                      <a:pt x="250" y="198"/>
                      <a:pt x="250" y="198"/>
                      <a:pt x="250" y="198"/>
                    </a:cubicBezTo>
                    <a:cubicBezTo>
                      <a:pt x="259" y="192"/>
                      <a:pt x="262" y="186"/>
                      <a:pt x="262" y="178"/>
                    </a:cubicBezTo>
                    <a:cubicBezTo>
                      <a:pt x="262" y="169"/>
                      <a:pt x="259" y="161"/>
                      <a:pt x="250" y="155"/>
                    </a:cubicBezTo>
                    <a:cubicBezTo>
                      <a:pt x="43" y="5"/>
                      <a:pt x="43" y="5"/>
                      <a:pt x="43" y="5"/>
                    </a:cubicBezTo>
                    <a:cubicBezTo>
                      <a:pt x="35" y="0"/>
                      <a:pt x="23" y="0"/>
                      <a:pt x="14" y="5"/>
                    </a:cubicBezTo>
                    <a:cubicBezTo>
                      <a:pt x="5" y="8"/>
                      <a:pt x="0" y="16"/>
                      <a:pt x="0" y="28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0" y="336"/>
                      <a:pt x="5" y="344"/>
                      <a:pt x="14" y="350"/>
                    </a:cubicBezTo>
                    <a:cubicBezTo>
                      <a:pt x="23" y="353"/>
                      <a:pt x="35" y="353"/>
                      <a:pt x="43" y="348"/>
                    </a:cubicBezTo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>
                  <a:lnSpc>
                    <a:spcPts val="1500"/>
                  </a:lnSpc>
                </a:pPr>
                <a:endParaRPr lang="en-US" sz="1200" dirty="0">
                  <a:solidFill>
                    <a:srgbClr val="7E7E7E"/>
                  </a:solidFill>
                  <a:latin typeface="Calibri Light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27" name="AutoShape 20">
            <a:extLst>
              <a:ext uri="{FF2B5EF4-FFF2-40B4-BE49-F238E27FC236}">
                <a16:creationId xmlns:a16="http://schemas.microsoft.com/office/drawing/2014/main" id="{BC6E66F3-7BC3-49D1-8C3B-F66434BFD5EA}"/>
              </a:ext>
            </a:extLst>
          </p:cNvPr>
          <p:cNvSpPr>
            <a:spLocks/>
          </p:cNvSpPr>
          <p:nvPr/>
        </p:nvSpPr>
        <p:spPr bwMode="auto">
          <a:xfrm>
            <a:off x="3296003" y="2805021"/>
            <a:ext cx="631513" cy="62915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987" y="2580"/>
                </a:moveTo>
                <a:cubicBezTo>
                  <a:pt x="20419" y="2580"/>
                  <a:pt x="20793" y="2735"/>
                  <a:pt x="21116" y="3052"/>
                </a:cubicBezTo>
                <a:cubicBezTo>
                  <a:pt x="21438" y="3372"/>
                  <a:pt x="21599" y="3743"/>
                  <a:pt x="21599" y="4175"/>
                </a:cubicBezTo>
                <a:lnTo>
                  <a:pt x="21599" y="19987"/>
                </a:lnTo>
                <a:cubicBezTo>
                  <a:pt x="21599" y="20419"/>
                  <a:pt x="21438" y="20796"/>
                  <a:pt x="21116" y="21116"/>
                </a:cubicBezTo>
                <a:cubicBezTo>
                  <a:pt x="20793" y="21438"/>
                  <a:pt x="20419" y="21599"/>
                  <a:pt x="19987" y="21599"/>
                </a:cubicBezTo>
                <a:lnTo>
                  <a:pt x="1612" y="21599"/>
                </a:lnTo>
                <a:cubicBezTo>
                  <a:pt x="1180" y="21599"/>
                  <a:pt x="806" y="21438"/>
                  <a:pt x="483" y="21116"/>
                </a:cubicBezTo>
                <a:cubicBezTo>
                  <a:pt x="161" y="20796"/>
                  <a:pt x="0" y="20419"/>
                  <a:pt x="0" y="19987"/>
                </a:cubicBezTo>
                <a:lnTo>
                  <a:pt x="0" y="4175"/>
                </a:lnTo>
                <a:cubicBezTo>
                  <a:pt x="0" y="3743"/>
                  <a:pt x="161" y="3372"/>
                  <a:pt x="483" y="3052"/>
                </a:cubicBezTo>
                <a:cubicBezTo>
                  <a:pt x="806" y="2735"/>
                  <a:pt x="1180" y="2580"/>
                  <a:pt x="1612" y="2580"/>
                </a:cubicBezTo>
                <a:lnTo>
                  <a:pt x="2150" y="2580"/>
                </a:lnTo>
                <a:lnTo>
                  <a:pt x="2150" y="2401"/>
                </a:lnTo>
                <a:cubicBezTo>
                  <a:pt x="2150" y="2116"/>
                  <a:pt x="2196" y="1828"/>
                  <a:pt x="2288" y="1540"/>
                </a:cubicBezTo>
                <a:cubicBezTo>
                  <a:pt x="2381" y="1249"/>
                  <a:pt x="2530" y="990"/>
                  <a:pt x="2738" y="766"/>
                </a:cubicBezTo>
                <a:cubicBezTo>
                  <a:pt x="2942" y="541"/>
                  <a:pt x="3216" y="360"/>
                  <a:pt x="3555" y="213"/>
                </a:cubicBezTo>
                <a:cubicBezTo>
                  <a:pt x="3895" y="75"/>
                  <a:pt x="4310" y="0"/>
                  <a:pt x="4796" y="0"/>
                </a:cubicBezTo>
                <a:cubicBezTo>
                  <a:pt x="5283" y="0"/>
                  <a:pt x="5698" y="75"/>
                  <a:pt x="6037" y="213"/>
                </a:cubicBezTo>
                <a:cubicBezTo>
                  <a:pt x="6377" y="360"/>
                  <a:pt x="6651" y="541"/>
                  <a:pt x="6858" y="766"/>
                </a:cubicBezTo>
                <a:cubicBezTo>
                  <a:pt x="7062" y="990"/>
                  <a:pt x="7215" y="1255"/>
                  <a:pt x="7313" y="1546"/>
                </a:cubicBezTo>
                <a:cubicBezTo>
                  <a:pt x="7411" y="1840"/>
                  <a:pt x="7457" y="2125"/>
                  <a:pt x="7457" y="2401"/>
                </a:cubicBezTo>
                <a:lnTo>
                  <a:pt x="7457" y="2580"/>
                </a:lnTo>
                <a:lnTo>
                  <a:pt x="8133" y="2580"/>
                </a:lnTo>
                <a:lnTo>
                  <a:pt x="8133" y="2401"/>
                </a:lnTo>
                <a:cubicBezTo>
                  <a:pt x="8133" y="2116"/>
                  <a:pt x="8179" y="1828"/>
                  <a:pt x="8269" y="1540"/>
                </a:cubicBezTo>
                <a:cubicBezTo>
                  <a:pt x="8364" y="1249"/>
                  <a:pt x="8511" y="990"/>
                  <a:pt x="8718" y="766"/>
                </a:cubicBezTo>
                <a:cubicBezTo>
                  <a:pt x="8925" y="541"/>
                  <a:pt x="9199" y="360"/>
                  <a:pt x="9538" y="213"/>
                </a:cubicBezTo>
                <a:cubicBezTo>
                  <a:pt x="9878" y="74"/>
                  <a:pt x="10293" y="0"/>
                  <a:pt x="10779" y="0"/>
                </a:cubicBezTo>
                <a:cubicBezTo>
                  <a:pt x="11266" y="0"/>
                  <a:pt x="11678" y="74"/>
                  <a:pt x="12020" y="213"/>
                </a:cubicBezTo>
                <a:cubicBezTo>
                  <a:pt x="12360" y="360"/>
                  <a:pt x="12636" y="541"/>
                  <a:pt x="12852" y="766"/>
                </a:cubicBezTo>
                <a:cubicBezTo>
                  <a:pt x="13068" y="990"/>
                  <a:pt x="13227" y="1255"/>
                  <a:pt x="13322" y="1546"/>
                </a:cubicBezTo>
                <a:cubicBezTo>
                  <a:pt x="13417" y="1840"/>
                  <a:pt x="13469" y="2125"/>
                  <a:pt x="13469" y="2401"/>
                </a:cubicBezTo>
                <a:lnTo>
                  <a:pt x="13469" y="2580"/>
                </a:lnTo>
                <a:lnTo>
                  <a:pt x="14142" y="2580"/>
                </a:lnTo>
                <a:lnTo>
                  <a:pt x="14142" y="2401"/>
                </a:lnTo>
                <a:cubicBezTo>
                  <a:pt x="14142" y="2116"/>
                  <a:pt x="14191" y="1828"/>
                  <a:pt x="14286" y="1540"/>
                </a:cubicBezTo>
                <a:cubicBezTo>
                  <a:pt x="14384" y="1249"/>
                  <a:pt x="14534" y="990"/>
                  <a:pt x="14741" y="765"/>
                </a:cubicBezTo>
                <a:cubicBezTo>
                  <a:pt x="14948" y="541"/>
                  <a:pt x="15219" y="359"/>
                  <a:pt x="15556" y="213"/>
                </a:cubicBezTo>
                <a:cubicBezTo>
                  <a:pt x="15890" y="74"/>
                  <a:pt x="16305" y="0"/>
                  <a:pt x="16803" y="0"/>
                </a:cubicBezTo>
                <a:cubicBezTo>
                  <a:pt x="17289" y="0"/>
                  <a:pt x="17704" y="74"/>
                  <a:pt x="18044" y="213"/>
                </a:cubicBezTo>
                <a:cubicBezTo>
                  <a:pt x="18383" y="359"/>
                  <a:pt x="18657" y="541"/>
                  <a:pt x="18864" y="765"/>
                </a:cubicBezTo>
                <a:cubicBezTo>
                  <a:pt x="19069" y="990"/>
                  <a:pt x="19218" y="1255"/>
                  <a:pt x="19311" y="1546"/>
                </a:cubicBezTo>
                <a:cubicBezTo>
                  <a:pt x="19403" y="1839"/>
                  <a:pt x="19449" y="2125"/>
                  <a:pt x="19449" y="2401"/>
                </a:cubicBezTo>
                <a:lnTo>
                  <a:pt x="19449" y="2580"/>
                </a:lnTo>
                <a:lnTo>
                  <a:pt x="19987" y="2580"/>
                </a:lnTo>
                <a:close/>
                <a:moveTo>
                  <a:pt x="6066" y="7968"/>
                </a:moveTo>
                <a:lnTo>
                  <a:pt x="2179" y="7968"/>
                </a:lnTo>
                <a:lnTo>
                  <a:pt x="2179" y="11443"/>
                </a:lnTo>
                <a:lnTo>
                  <a:pt x="6066" y="11443"/>
                </a:lnTo>
                <a:lnTo>
                  <a:pt x="6066" y="7968"/>
                </a:lnTo>
                <a:close/>
                <a:moveTo>
                  <a:pt x="6066" y="11976"/>
                </a:moveTo>
                <a:lnTo>
                  <a:pt x="2179" y="11976"/>
                </a:lnTo>
                <a:lnTo>
                  <a:pt x="2179" y="15452"/>
                </a:lnTo>
                <a:lnTo>
                  <a:pt x="6066" y="15452"/>
                </a:lnTo>
                <a:lnTo>
                  <a:pt x="6066" y="11976"/>
                </a:lnTo>
                <a:close/>
                <a:moveTo>
                  <a:pt x="6066" y="15976"/>
                </a:moveTo>
                <a:lnTo>
                  <a:pt x="2179" y="15976"/>
                </a:lnTo>
                <a:lnTo>
                  <a:pt x="2179" y="19422"/>
                </a:lnTo>
                <a:lnTo>
                  <a:pt x="6066" y="19422"/>
                </a:lnTo>
                <a:lnTo>
                  <a:pt x="6066" y="15976"/>
                </a:lnTo>
                <a:close/>
                <a:moveTo>
                  <a:pt x="3754" y="5543"/>
                </a:moveTo>
                <a:cubicBezTo>
                  <a:pt x="3754" y="6067"/>
                  <a:pt x="4102" y="6323"/>
                  <a:pt x="4799" y="6323"/>
                </a:cubicBezTo>
                <a:cubicBezTo>
                  <a:pt x="5499" y="6323"/>
                  <a:pt x="5847" y="6067"/>
                  <a:pt x="5847" y="5543"/>
                </a:cubicBezTo>
                <a:lnTo>
                  <a:pt x="5847" y="2398"/>
                </a:lnTo>
                <a:cubicBezTo>
                  <a:pt x="5847" y="1877"/>
                  <a:pt x="5499" y="1612"/>
                  <a:pt x="4799" y="1612"/>
                </a:cubicBezTo>
                <a:cubicBezTo>
                  <a:pt x="4102" y="1612"/>
                  <a:pt x="3754" y="1877"/>
                  <a:pt x="3754" y="2398"/>
                </a:cubicBezTo>
                <a:lnTo>
                  <a:pt x="3754" y="5543"/>
                </a:lnTo>
                <a:close/>
                <a:moveTo>
                  <a:pt x="10535" y="7968"/>
                </a:moveTo>
                <a:lnTo>
                  <a:pt x="6607" y="7968"/>
                </a:lnTo>
                <a:lnTo>
                  <a:pt x="6607" y="11443"/>
                </a:lnTo>
                <a:lnTo>
                  <a:pt x="10535" y="11443"/>
                </a:lnTo>
                <a:lnTo>
                  <a:pt x="10535" y="7968"/>
                </a:lnTo>
                <a:close/>
                <a:moveTo>
                  <a:pt x="10535" y="11976"/>
                </a:moveTo>
                <a:lnTo>
                  <a:pt x="6607" y="11976"/>
                </a:lnTo>
                <a:lnTo>
                  <a:pt x="6607" y="15452"/>
                </a:lnTo>
                <a:lnTo>
                  <a:pt x="10535" y="15452"/>
                </a:lnTo>
                <a:lnTo>
                  <a:pt x="10535" y="11976"/>
                </a:lnTo>
                <a:close/>
                <a:moveTo>
                  <a:pt x="10535" y="15976"/>
                </a:moveTo>
                <a:lnTo>
                  <a:pt x="6607" y="15976"/>
                </a:lnTo>
                <a:lnTo>
                  <a:pt x="6607" y="19422"/>
                </a:lnTo>
                <a:lnTo>
                  <a:pt x="10535" y="19422"/>
                </a:lnTo>
                <a:lnTo>
                  <a:pt x="10535" y="15976"/>
                </a:lnTo>
                <a:close/>
                <a:moveTo>
                  <a:pt x="9774" y="5543"/>
                </a:moveTo>
                <a:cubicBezTo>
                  <a:pt x="9774" y="5825"/>
                  <a:pt x="9849" y="6027"/>
                  <a:pt x="9996" y="6145"/>
                </a:cubicBezTo>
                <a:cubicBezTo>
                  <a:pt x="10143" y="6269"/>
                  <a:pt x="10405" y="6323"/>
                  <a:pt x="10782" y="6323"/>
                </a:cubicBezTo>
                <a:cubicBezTo>
                  <a:pt x="11159" y="6323"/>
                  <a:pt x="11427" y="6263"/>
                  <a:pt x="11588" y="6139"/>
                </a:cubicBezTo>
                <a:cubicBezTo>
                  <a:pt x="11750" y="6015"/>
                  <a:pt x="11830" y="5819"/>
                  <a:pt x="11830" y="5543"/>
                </a:cubicBezTo>
                <a:lnTo>
                  <a:pt x="11830" y="2398"/>
                </a:lnTo>
                <a:cubicBezTo>
                  <a:pt x="11830" y="2128"/>
                  <a:pt x="11750" y="1932"/>
                  <a:pt x="11588" y="1802"/>
                </a:cubicBezTo>
                <a:cubicBezTo>
                  <a:pt x="11427" y="1673"/>
                  <a:pt x="11159" y="1612"/>
                  <a:pt x="10782" y="1612"/>
                </a:cubicBezTo>
                <a:cubicBezTo>
                  <a:pt x="10405" y="1612"/>
                  <a:pt x="10143" y="1679"/>
                  <a:pt x="9996" y="1814"/>
                </a:cubicBezTo>
                <a:cubicBezTo>
                  <a:pt x="9849" y="1944"/>
                  <a:pt x="9774" y="2139"/>
                  <a:pt x="9774" y="2398"/>
                </a:cubicBezTo>
                <a:lnTo>
                  <a:pt x="9774" y="5543"/>
                </a:lnTo>
                <a:close/>
                <a:moveTo>
                  <a:pt x="14986" y="7968"/>
                </a:moveTo>
                <a:lnTo>
                  <a:pt x="11073" y="7968"/>
                </a:lnTo>
                <a:lnTo>
                  <a:pt x="11073" y="11443"/>
                </a:lnTo>
                <a:lnTo>
                  <a:pt x="14986" y="11443"/>
                </a:lnTo>
                <a:lnTo>
                  <a:pt x="14986" y="7968"/>
                </a:lnTo>
                <a:close/>
                <a:moveTo>
                  <a:pt x="14986" y="11976"/>
                </a:moveTo>
                <a:lnTo>
                  <a:pt x="11073" y="11976"/>
                </a:lnTo>
                <a:lnTo>
                  <a:pt x="11073" y="15452"/>
                </a:lnTo>
                <a:lnTo>
                  <a:pt x="14986" y="15452"/>
                </a:lnTo>
                <a:lnTo>
                  <a:pt x="14986" y="11976"/>
                </a:lnTo>
                <a:close/>
                <a:moveTo>
                  <a:pt x="14986" y="15976"/>
                </a:moveTo>
                <a:lnTo>
                  <a:pt x="11073" y="15976"/>
                </a:lnTo>
                <a:lnTo>
                  <a:pt x="11073" y="19422"/>
                </a:lnTo>
                <a:lnTo>
                  <a:pt x="14986" y="19422"/>
                </a:lnTo>
                <a:lnTo>
                  <a:pt x="14986" y="15976"/>
                </a:lnTo>
                <a:close/>
                <a:moveTo>
                  <a:pt x="19423" y="7968"/>
                </a:moveTo>
                <a:lnTo>
                  <a:pt x="15521" y="7968"/>
                </a:lnTo>
                <a:lnTo>
                  <a:pt x="15521" y="11443"/>
                </a:lnTo>
                <a:lnTo>
                  <a:pt x="19423" y="11443"/>
                </a:lnTo>
                <a:lnTo>
                  <a:pt x="19423" y="7968"/>
                </a:lnTo>
                <a:close/>
                <a:moveTo>
                  <a:pt x="19423" y="11976"/>
                </a:moveTo>
                <a:lnTo>
                  <a:pt x="15521" y="11976"/>
                </a:lnTo>
                <a:lnTo>
                  <a:pt x="15521" y="15452"/>
                </a:lnTo>
                <a:lnTo>
                  <a:pt x="19423" y="15452"/>
                </a:lnTo>
                <a:lnTo>
                  <a:pt x="19423" y="11976"/>
                </a:lnTo>
                <a:close/>
                <a:moveTo>
                  <a:pt x="19423" y="15976"/>
                </a:moveTo>
                <a:lnTo>
                  <a:pt x="15521" y="15976"/>
                </a:lnTo>
                <a:lnTo>
                  <a:pt x="15521" y="19422"/>
                </a:lnTo>
                <a:lnTo>
                  <a:pt x="19423" y="19422"/>
                </a:lnTo>
                <a:lnTo>
                  <a:pt x="19423" y="15976"/>
                </a:lnTo>
                <a:close/>
                <a:moveTo>
                  <a:pt x="15758" y="5543"/>
                </a:moveTo>
                <a:cubicBezTo>
                  <a:pt x="15758" y="6067"/>
                  <a:pt x="16106" y="6323"/>
                  <a:pt x="16806" y="6323"/>
                </a:cubicBezTo>
                <a:cubicBezTo>
                  <a:pt x="17502" y="6323"/>
                  <a:pt x="17848" y="6067"/>
                  <a:pt x="17839" y="5543"/>
                </a:cubicBezTo>
                <a:lnTo>
                  <a:pt x="17839" y="2398"/>
                </a:lnTo>
                <a:cubicBezTo>
                  <a:pt x="17839" y="1877"/>
                  <a:pt x="17494" y="1612"/>
                  <a:pt x="16806" y="1612"/>
                </a:cubicBezTo>
                <a:cubicBezTo>
                  <a:pt x="16106" y="1612"/>
                  <a:pt x="15758" y="1877"/>
                  <a:pt x="15758" y="2398"/>
                </a:cubicBezTo>
                <a:lnTo>
                  <a:pt x="15758" y="5543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  <a:extLst/>
        </p:spPr>
        <p:txBody>
          <a:bodyPr lIns="50789" tIns="50789" rIns="50789" bIns="50789" anchor="ctr"/>
          <a:lstStyle/>
          <a:p>
            <a:pPr defTabSz="457075">
              <a:lnSpc>
                <a:spcPts val="1500"/>
              </a:lnSpc>
              <a:defRPr/>
            </a:pPr>
            <a:endParaRPr lang="es-ES" sz="1200" dirty="0"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ea typeface="微软雅黑" panose="020B0503020204020204" pitchFamily="34" charset="-122"/>
              <a:cs typeface="Gill Sans" charset="0"/>
              <a:sym typeface="Gill Sans" charset="0"/>
            </a:endParaRPr>
          </a:p>
        </p:txBody>
      </p:sp>
      <p:pic>
        <p:nvPicPr>
          <p:cNvPr id="38" name="图形 37" descr="远足">
            <a:extLst>
              <a:ext uri="{FF2B5EF4-FFF2-40B4-BE49-F238E27FC236}">
                <a16:creationId xmlns:a16="http://schemas.microsoft.com/office/drawing/2014/main" id="{ADBCAD4D-73CF-4F8E-AA86-15A1A945AF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9518" y="4454646"/>
            <a:ext cx="914400" cy="914400"/>
          </a:xfrm>
          <a:prstGeom prst="rect">
            <a:avLst/>
          </a:prstGeom>
        </p:spPr>
      </p:pic>
      <p:sp>
        <p:nvSpPr>
          <p:cNvPr id="39" name="文本框 38">
            <a:extLst>
              <a:ext uri="{FF2B5EF4-FFF2-40B4-BE49-F238E27FC236}">
                <a16:creationId xmlns:a16="http://schemas.microsoft.com/office/drawing/2014/main" id="{30E5976F-755B-44EC-8B19-77B167D5FC80}"/>
              </a:ext>
            </a:extLst>
          </p:cNvPr>
          <p:cNvSpPr txBox="1"/>
          <p:nvPr/>
        </p:nvSpPr>
        <p:spPr>
          <a:xfrm>
            <a:off x="1115652" y="3183141"/>
            <a:ext cx="1649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独立性</a:t>
            </a: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D53CA251-8ED8-4DEF-8A13-E07E3DB71FAE}"/>
              </a:ext>
            </a:extLst>
          </p:cNvPr>
          <p:cNvSpPr txBox="1"/>
          <p:nvPr/>
        </p:nvSpPr>
        <p:spPr>
          <a:xfrm>
            <a:off x="2795899" y="4021627"/>
            <a:ext cx="1649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条理性</a:t>
            </a: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953A507B-044B-4E28-9541-37850C360E2D}"/>
              </a:ext>
            </a:extLst>
          </p:cNvPr>
          <p:cNvSpPr txBox="1"/>
          <p:nvPr/>
        </p:nvSpPr>
        <p:spPr>
          <a:xfrm>
            <a:off x="4491462" y="3173889"/>
            <a:ext cx="1649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求知欲</a:t>
            </a:r>
          </a:p>
        </p:txBody>
      </p:sp>
      <p:pic>
        <p:nvPicPr>
          <p:cNvPr id="41" name="图形 40" descr="带齿轮的头部">
            <a:extLst>
              <a:ext uri="{FF2B5EF4-FFF2-40B4-BE49-F238E27FC236}">
                <a16:creationId xmlns:a16="http://schemas.microsoft.com/office/drawing/2014/main" id="{E6E49764-7265-4BDF-B4CE-67D0FEC737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871165" y="4454646"/>
            <a:ext cx="914400" cy="914400"/>
          </a:xfrm>
          <a:prstGeom prst="rect">
            <a:avLst/>
          </a:prstGeom>
        </p:spPr>
      </p:pic>
      <p:pic>
        <p:nvPicPr>
          <p:cNvPr id="43" name="图形 42" descr="眼睛">
            <a:extLst>
              <a:ext uri="{FF2B5EF4-FFF2-40B4-BE49-F238E27FC236}">
                <a16:creationId xmlns:a16="http://schemas.microsoft.com/office/drawing/2014/main" id="{D2D8D287-EF50-4DBC-A420-E5952E5611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92266" y="2695799"/>
            <a:ext cx="914400" cy="914400"/>
          </a:xfrm>
          <a:prstGeom prst="rect">
            <a:avLst/>
          </a:prstGeom>
        </p:spPr>
      </p:pic>
      <p:sp>
        <p:nvSpPr>
          <p:cNvPr id="74" name="文本框 73">
            <a:extLst>
              <a:ext uri="{FF2B5EF4-FFF2-40B4-BE49-F238E27FC236}">
                <a16:creationId xmlns:a16="http://schemas.microsoft.com/office/drawing/2014/main" id="{54846DFE-0C81-4DB2-A3EF-34998C2D4FEF}"/>
              </a:ext>
            </a:extLst>
          </p:cNvPr>
          <p:cNvSpPr txBox="1"/>
          <p:nvPr/>
        </p:nvSpPr>
        <p:spPr>
          <a:xfrm>
            <a:off x="6124870" y="4059386"/>
            <a:ext cx="1649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学习力</a:t>
            </a:r>
          </a:p>
        </p:txBody>
      </p:sp>
      <p:pic>
        <p:nvPicPr>
          <p:cNvPr id="45" name="图形 44" descr="核对清单">
            <a:extLst>
              <a:ext uri="{FF2B5EF4-FFF2-40B4-BE49-F238E27FC236}">
                <a16:creationId xmlns:a16="http://schemas.microsoft.com/office/drawing/2014/main" id="{C94371B6-C694-4936-A525-57A7F87D4E3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213261" y="4454646"/>
            <a:ext cx="914400" cy="914400"/>
          </a:xfrm>
          <a:prstGeom prst="rect">
            <a:avLst/>
          </a:prstGeom>
        </p:spPr>
      </p:pic>
      <p:sp>
        <p:nvSpPr>
          <p:cNvPr id="75" name="文本框 74">
            <a:extLst>
              <a:ext uri="{FF2B5EF4-FFF2-40B4-BE49-F238E27FC236}">
                <a16:creationId xmlns:a16="http://schemas.microsoft.com/office/drawing/2014/main" id="{B0B96275-A8B9-4C44-A315-DF368F4F3509}"/>
              </a:ext>
            </a:extLst>
          </p:cNvPr>
          <p:cNvSpPr txBox="1"/>
          <p:nvPr/>
        </p:nvSpPr>
        <p:spPr>
          <a:xfrm>
            <a:off x="7827128" y="3143607"/>
            <a:ext cx="1649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好习惯</a:t>
            </a:r>
          </a:p>
        </p:txBody>
      </p:sp>
      <p:pic>
        <p:nvPicPr>
          <p:cNvPr id="47" name="图形 46" descr="选中标记">
            <a:extLst>
              <a:ext uri="{FF2B5EF4-FFF2-40B4-BE49-F238E27FC236}">
                <a16:creationId xmlns:a16="http://schemas.microsoft.com/office/drawing/2014/main" id="{D8C940DE-CAE4-4A3A-9D1F-98075977727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033186" y="2854353"/>
            <a:ext cx="733874" cy="733874"/>
          </a:xfrm>
          <a:prstGeom prst="rect">
            <a:avLst/>
          </a:prstGeom>
        </p:spPr>
      </p:pic>
      <p:sp>
        <p:nvSpPr>
          <p:cNvPr id="76" name="文本框 75">
            <a:extLst>
              <a:ext uri="{FF2B5EF4-FFF2-40B4-BE49-F238E27FC236}">
                <a16:creationId xmlns:a16="http://schemas.microsoft.com/office/drawing/2014/main" id="{82C6AEF3-1416-451E-B5C6-6DDEE6A050CD}"/>
              </a:ext>
            </a:extLst>
          </p:cNvPr>
          <p:cNvSpPr txBox="1"/>
          <p:nvPr/>
        </p:nvSpPr>
        <p:spPr>
          <a:xfrm>
            <a:off x="9476321" y="4094043"/>
            <a:ext cx="1649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成就感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62A5AAD6-D09C-4DC4-AB31-9E83001EAC84}"/>
              </a:ext>
            </a:extLst>
          </p:cNvPr>
          <p:cNvSpPr/>
          <p:nvPr/>
        </p:nvSpPr>
        <p:spPr>
          <a:xfrm>
            <a:off x="655140" y="1179438"/>
            <a:ext cx="2140760" cy="92500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主动放手</a:t>
            </a: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215425FF-3AF1-472E-9B48-BDD930EE197A}"/>
              </a:ext>
            </a:extLst>
          </p:cNvPr>
          <p:cNvSpPr/>
          <p:nvPr/>
        </p:nvSpPr>
        <p:spPr>
          <a:xfrm>
            <a:off x="3514051" y="1179438"/>
            <a:ext cx="2142000" cy="925003"/>
          </a:xfrm>
          <a:prstGeom prst="rect">
            <a:avLst/>
          </a:prstGeom>
          <a:solidFill>
            <a:srgbClr val="8CC1D1"/>
          </a:solidFill>
          <a:ln>
            <a:solidFill>
              <a:srgbClr val="8CC1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科学训练</a:t>
            </a: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id="{46B7023E-ADF5-4A24-A20D-0CB5B9C69F38}"/>
              </a:ext>
            </a:extLst>
          </p:cNvPr>
          <p:cNvSpPr/>
          <p:nvPr/>
        </p:nvSpPr>
        <p:spPr>
          <a:xfrm>
            <a:off x="6374202" y="1179438"/>
            <a:ext cx="2142000" cy="92500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及时反馈</a:t>
            </a:r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4B505362-7509-4CCB-990D-5BC8D43AD34C}"/>
              </a:ext>
            </a:extLst>
          </p:cNvPr>
          <p:cNvSpPr/>
          <p:nvPr/>
        </p:nvSpPr>
        <p:spPr>
          <a:xfrm>
            <a:off x="9234352" y="1179438"/>
            <a:ext cx="2142000" cy="925003"/>
          </a:xfrm>
          <a:prstGeom prst="rect">
            <a:avLst/>
          </a:prstGeom>
          <a:solidFill>
            <a:srgbClr val="8CC1D1"/>
          </a:solidFill>
          <a:ln>
            <a:solidFill>
              <a:srgbClr val="8CC1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正向引导</a:t>
            </a:r>
          </a:p>
        </p:txBody>
      </p:sp>
    </p:spTree>
    <p:extLst>
      <p:ext uri="{BB962C8B-B14F-4D97-AF65-F5344CB8AC3E}">
        <p14:creationId xmlns:p14="http://schemas.microsoft.com/office/powerpoint/2010/main" val="383535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77" grpId="0" animBg="1"/>
      <p:bldP spid="78" grpId="0" animBg="1"/>
      <p:bldP spid="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BD4CE73-5F7E-436E-891D-70B781F56B0E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77C1C287-2CDD-428C-9EA6-A0A42FB83188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3CB8A7A0-98BA-4374-9B2B-9F2492BBAF5F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矩形: 圆角 3">
                <a:extLst>
                  <a:ext uri="{FF2B5EF4-FFF2-40B4-BE49-F238E27FC236}">
                    <a16:creationId xmlns:a16="http://schemas.microsoft.com/office/drawing/2014/main" id="{A44448AE-2CD3-4309-B3A7-00B77AB48D8D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21CB1BB2-B21F-4650-B14A-4E23A04E17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8424FDCC-5675-4FC4-93EF-F3265CB1CBFD}"/>
              </a:ext>
            </a:extLst>
          </p:cNvPr>
          <p:cNvGrpSpPr/>
          <p:nvPr/>
        </p:nvGrpSpPr>
        <p:grpSpPr>
          <a:xfrm>
            <a:off x="5898295" y="2876059"/>
            <a:ext cx="5763822" cy="2947965"/>
            <a:chOff x="2465778" y="1511493"/>
            <a:chExt cx="4516871" cy="2123770"/>
          </a:xfrm>
        </p:grpSpPr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03CAA0C3-96AA-4148-9B6C-004637CEE2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826" t="45161" r="2792" b="33548"/>
            <a:stretch/>
          </p:blipFill>
          <p:spPr>
            <a:xfrm>
              <a:off x="3089673" y="1511493"/>
              <a:ext cx="3892976" cy="2050027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70EAE543-ED49-45F0-98CF-F6DF17EE85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952" t="40739" r="34602"/>
            <a:stretch/>
          </p:blipFill>
          <p:spPr>
            <a:xfrm>
              <a:off x="2465778" y="1646883"/>
              <a:ext cx="2094271" cy="1988380"/>
            </a:xfrm>
            <a:prstGeom prst="rect">
              <a:avLst/>
            </a:prstGeom>
          </p:spPr>
        </p:pic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746D5AF0-9EAF-443F-9374-4A5801C84D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10" t="47307" r="68432" b="20767"/>
            <a:stretch/>
          </p:blipFill>
          <p:spPr>
            <a:xfrm>
              <a:off x="5198694" y="1792288"/>
              <a:ext cx="897306" cy="950010"/>
            </a:xfrm>
            <a:prstGeom prst="rect">
              <a:avLst/>
            </a:prstGeom>
          </p:spPr>
        </p:pic>
      </p:grpSp>
      <p:pic>
        <p:nvPicPr>
          <p:cNvPr id="12" name="图片 11">
            <a:extLst>
              <a:ext uri="{FF2B5EF4-FFF2-40B4-BE49-F238E27FC236}">
                <a16:creationId xmlns:a16="http://schemas.microsoft.com/office/drawing/2014/main" id="{2B0A1436-C8A4-4A9B-AA9F-05373511250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412" t="51880" r="74157" b="40859"/>
          <a:stretch/>
        </p:blipFill>
        <p:spPr>
          <a:xfrm rot="7573834" flipV="1">
            <a:off x="5213150" y="5731669"/>
            <a:ext cx="1374312" cy="1066606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CCD0D295-5B25-4505-9EFF-FED24B76095C}"/>
              </a:ext>
            </a:extLst>
          </p:cNvPr>
          <p:cNvSpPr txBox="1"/>
          <p:nvPr/>
        </p:nvSpPr>
        <p:spPr>
          <a:xfrm>
            <a:off x="3960776" y="2319557"/>
            <a:ext cx="2318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/>
            <a:r>
              <a:rPr lang="en-US" altLang="zh-CN" sz="4000" b="1" dirty="0">
                <a:solidFill>
                  <a:schemeClr val="tx1"/>
                </a:solidFill>
                <a:cs typeface="+mn-ea"/>
                <a:sym typeface="+mn-lt"/>
              </a:rPr>
              <a:t>PART.04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C0E4B9F-211B-49C2-A6AE-D69529F9ADC5}"/>
              </a:ext>
            </a:extLst>
          </p:cNvPr>
          <p:cNvSpPr txBox="1"/>
          <p:nvPr/>
        </p:nvSpPr>
        <p:spPr>
          <a:xfrm>
            <a:off x="2176063" y="2938991"/>
            <a:ext cx="4103098" cy="783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外部环境的适应</a:t>
            </a:r>
          </a:p>
        </p:txBody>
      </p:sp>
      <p:pic>
        <p:nvPicPr>
          <p:cNvPr id="25" name="图片 24">
            <a:extLst>
              <a:ext uri="{FF2B5EF4-FFF2-40B4-BE49-F238E27FC236}">
                <a16:creationId xmlns:a16="http://schemas.microsoft.com/office/drawing/2014/main" id="{56013371-ED21-49AA-AD78-5B0A42884FB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6" t="19794" r="47673" b="27547"/>
          <a:stretch>
            <a:fillRect/>
          </a:stretch>
        </p:blipFill>
        <p:spPr>
          <a:xfrm flipH="1">
            <a:off x="2498823" y="652330"/>
            <a:ext cx="1728789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158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F224B63C-8C23-4508-BF06-7E40D150F22F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AF4A200E-41E0-40EF-B954-51A753DCCBFA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8FE20A8A-F43F-48E4-BFCA-24992169C91F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" name="矩形: 圆角 5">
                <a:extLst>
                  <a:ext uri="{FF2B5EF4-FFF2-40B4-BE49-F238E27FC236}">
                    <a16:creationId xmlns:a16="http://schemas.microsoft.com/office/drawing/2014/main" id="{3845E422-D11F-40D1-8FA6-0310CB959CBB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65AEEBA4-42F9-489B-90C4-95E9A3AA76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74089322-1E67-4E6D-9416-DE93E5737E42}"/>
              </a:ext>
            </a:extLst>
          </p:cNvPr>
          <p:cNvGrpSpPr/>
          <p:nvPr/>
        </p:nvGrpSpPr>
        <p:grpSpPr>
          <a:xfrm>
            <a:off x="4523423" y="1763793"/>
            <a:ext cx="3741239" cy="3678205"/>
            <a:chOff x="4225379" y="1111521"/>
            <a:chExt cx="3741239" cy="3678205"/>
          </a:xfrm>
        </p:grpSpPr>
        <p:sp>
          <p:nvSpPr>
            <p:cNvPr id="7" name="任意多边形: 形状 6">
              <a:extLst>
                <a:ext uri="{FF2B5EF4-FFF2-40B4-BE49-F238E27FC236}">
                  <a16:creationId xmlns:a16="http://schemas.microsoft.com/office/drawing/2014/main" id="{08036BF2-4474-4650-B8F1-A2A4D0E52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510" y="3430204"/>
              <a:ext cx="3075108" cy="946384"/>
            </a:xfrm>
            <a:custGeom>
              <a:avLst/>
              <a:gdLst>
                <a:gd name="T0" fmla="*/ 3610 w 3610"/>
                <a:gd name="T1" fmla="*/ 555 h 1111"/>
                <a:gd name="T2" fmla="*/ 2581 w 3610"/>
                <a:gd name="T3" fmla="*/ 0 h 1111"/>
                <a:gd name="T4" fmla="*/ 2581 w 3610"/>
                <a:gd name="T5" fmla="*/ 245 h 1111"/>
                <a:gd name="T6" fmla="*/ 358 w 3610"/>
                <a:gd name="T7" fmla="*/ 245 h 1111"/>
                <a:gd name="T8" fmla="*/ 0 w 3610"/>
                <a:gd name="T9" fmla="*/ 866 h 1111"/>
                <a:gd name="T10" fmla="*/ 2581 w 3610"/>
                <a:gd name="T11" fmla="*/ 866 h 1111"/>
                <a:gd name="T12" fmla="*/ 2581 w 3610"/>
                <a:gd name="T13" fmla="*/ 1111 h 1111"/>
                <a:gd name="T14" fmla="*/ 3610 w 3610"/>
                <a:gd name="T15" fmla="*/ 555 h 1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10" h="1111">
                  <a:moveTo>
                    <a:pt x="3610" y="555"/>
                  </a:moveTo>
                  <a:lnTo>
                    <a:pt x="2581" y="0"/>
                  </a:lnTo>
                  <a:lnTo>
                    <a:pt x="2581" y="245"/>
                  </a:lnTo>
                  <a:lnTo>
                    <a:pt x="358" y="245"/>
                  </a:lnTo>
                  <a:lnTo>
                    <a:pt x="0" y="866"/>
                  </a:lnTo>
                  <a:lnTo>
                    <a:pt x="2581" y="866"/>
                  </a:lnTo>
                  <a:lnTo>
                    <a:pt x="2581" y="1111"/>
                  </a:lnTo>
                  <a:lnTo>
                    <a:pt x="3610" y="555"/>
                  </a:lnTo>
                  <a:close/>
                </a:path>
              </a:pathLst>
            </a:custGeom>
            <a:solidFill>
              <a:srgbClr val="8CC1D1"/>
            </a:solidFill>
            <a:ln w="5715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任意多边形: 形状 7">
              <a:extLst>
                <a:ext uri="{FF2B5EF4-FFF2-40B4-BE49-F238E27FC236}">
                  <a16:creationId xmlns:a16="http://schemas.microsoft.com/office/drawing/2014/main" id="{B19F8B1C-56CD-4D53-A706-2B812BE95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3389" y="1111521"/>
              <a:ext cx="1765845" cy="2527382"/>
            </a:xfrm>
            <a:custGeom>
              <a:avLst/>
              <a:gdLst>
                <a:gd name="T0" fmla="*/ 2073 w 2073"/>
                <a:gd name="T1" fmla="*/ 2967 h 2967"/>
                <a:gd name="T2" fmla="*/ 782 w 2073"/>
                <a:gd name="T3" fmla="*/ 736 h 2967"/>
                <a:gd name="T4" fmla="*/ 996 w 2073"/>
                <a:gd name="T5" fmla="*/ 612 h 2967"/>
                <a:gd name="T6" fmla="*/ 0 w 2073"/>
                <a:gd name="T7" fmla="*/ 0 h 2967"/>
                <a:gd name="T8" fmla="*/ 32 w 2073"/>
                <a:gd name="T9" fmla="*/ 1169 h 2967"/>
                <a:gd name="T10" fmla="*/ 246 w 2073"/>
                <a:gd name="T11" fmla="*/ 1046 h 2967"/>
                <a:gd name="T12" fmla="*/ 1357 w 2073"/>
                <a:gd name="T13" fmla="*/ 2967 h 2967"/>
                <a:gd name="T14" fmla="*/ 2073 w 2073"/>
                <a:gd name="T15" fmla="*/ 2967 h 29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73" h="2967">
                  <a:moveTo>
                    <a:pt x="2073" y="2967"/>
                  </a:moveTo>
                  <a:lnTo>
                    <a:pt x="782" y="736"/>
                  </a:lnTo>
                  <a:lnTo>
                    <a:pt x="996" y="612"/>
                  </a:lnTo>
                  <a:lnTo>
                    <a:pt x="0" y="0"/>
                  </a:lnTo>
                  <a:lnTo>
                    <a:pt x="32" y="1169"/>
                  </a:lnTo>
                  <a:lnTo>
                    <a:pt x="246" y="1046"/>
                  </a:lnTo>
                  <a:lnTo>
                    <a:pt x="1357" y="2967"/>
                  </a:lnTo>
                  <a:lnTo>
                    <a:pt x="2073" y="2967"/>
                  </a:lnTo>
                  <a:close/>
                </a:path>
              </a:pathLst>
            </a:custGeom>
            <a:solidFill>
              <a:srgbClr val="EACAC9"/>
            </a:solidFill>
            <a:ln w="5715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 dirty="0"/>
            </a:p>
          </p:txBody>
        </p:sp>
        <p:sp>
          <p:nvSpPr>
            <p:cNvPr id="9" name="任意多边形: 形状 8">
              <a:extLst>
                <a:ext uri="{FF2B5EF4-FFF2-40B4-BE49-F238E27FC236}">
                  <a16:creationId xmlns:a16="http://schemas.microsoft.com/office/drawing/2014/main" id="{81442C94-6063-488E-9882-969EB7E5FC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5379" y="1999981"/>
              <a:ext cx="1615070" cy="2789745"/>
            </a:xfrm>
            <a:custGeom>
              <a:avLst/>
              <a:gdLst>
                <a:gd name="T0" fmla="*/ 1896 w 1896"/>
                <a:gd name="T1" fmla="*/ 618 h 3275"/>
                <a:gd name="T2" fmla="*/ 1536 w 1896"/>
                <a:gd name="T3" fmla="*/ 0 h 3275"/>
                <a:gd name="T4" fmla="*/ 246 w 1896"/>
                <a:gd name="T5" fmla="*/ 2231 h 3275"/>
                <a:gd name="T6" fmla="*/ 33 w 1896"/>
                <a:gd name="T7" fmla="*/ 2108 h 3275"/>
                <a:gd name="T8" fmla="*/ 0 w 1896"/>
                <a:gd name="T9" fmla="*/ 3275 h 3275"/>
                <a:gd name="T10" fmla="*/ 998 w 1896"/>
                <a:gd name="T11" fmla="*/ 2664 h 3275"/>
                <a:gd name="T12" fmla="*/ 784 w 1896"/>
                <a:gd name="T13" fmla="*/ 2540 h 3275"/>
                <a:gd name="T14" fmla="*/ 1896 w 1896"/>
                <a:gd name="T15" fmla="*/ 618 h 3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96" h="3275">
                  <a:moveTo>
                    <a:pt x="1896" y="618"/>
                  </a:moveTo>
                  <a:lnTo>
                    <a:pt x="1536" y="0"/>
                  </a:lnTo>
                  <a:lnTo>
                    <a:pt x="246" y="2231"/>
                  </a:lnTo>
                  <a:lnTo>
                    <a:pt x="33" y="2108"/>
                  </a:lnTo>
                  <a:lnTo>
                    <a:pt x="0" y="3275"/>
                  </a:lnTo>
                  <a:lnTo>
                    <a:pt x="998" y="2664"/>
                  </a:lnTo>
                  <a:lnTo>
                    <a:pt x="784" y="2540"/>
                  </a:lnTo>
                  <a:lnTo>
                    <a:pt x="1896" y="618"/>
                  </a:lnTo>
                  <a:close/>
                </a:path>
              </a:pathLst>
            </a:custGeom>
            <a:solidFill>
              <a:srgbClr val="FFC000"/>
            </a:solidFill>
            <a:ln w="5715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3CBDDA1F-8F99-432E-87B8-8F04912C9C3D}"/>
              </a:ext>
            </a:extLst>
          </p:cNvPr>
          <p:cNvSpPr txBox="1"/>
          <p:nvPr/>
        </p:nvSpPr>
        <p:spPr>
          <a:xfrm>
            <a:off x="582804" y="3028681"/>
            <a:ext cx="4103098" cy="714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lang="zh-CN" altLang="en-US" sz="3600" dirty="0">
                <a:solidFill>
                  <a:schemeClr val="tx1"/>
                </a:solidFill>
                <a:cs typeface="+mn-ea"/>
                <a:sym typeface="+mn-lt"/>
              </a:rPr>
              <a:t>作息时间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4AADE6B-9ED8-4BEA-9D00-5563CF379BAD}"/>
              </a:ext>
            </a:extLst>
          </p:cNvPr>
          <p:cNvSpPr txBox="1"/>
          <p:nvPr/>
        </p:nvSpPr>
        <p:spPr>
          <a:xfrm>
            <a:off x="7588424" y="3035299"/>
            <a:ext cx="4103098" cy="714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600" dirty="0">
                <a:solidFill>
                  <a:schemeClr val="tx1"/>
                </a:solidFill>
                <a:cs typeface="+mn-ea"/>
                <a:sym typeface="+mn-lt"/>
              </a:rPr>
              <a:t>任务要求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F98FF999-3071-4BE3-8A5F-D0C37796DF0B}"/>
              </a:ext>
            </a:extLst>
          </p:cNvPr>
          <p:cNvSpPr txBox="1"/>
          <p:nvPr/>
        </p:nvSpPr>
        <p:spPr>
          <a:xfrm>
            <a:off x="4044451" y="5377259"/>
            <a:ext cx="4103098" cy="714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3600" dirty="0">
                <a:solidFill>
                  <a:schemeClr val="tx1"/>
                </a:solidFill>
                <a:cs typeface="+mn-ea"/>
                <a:sym typeface="+mn-lt"/>
              </a:rPr>
              <a:t>人际关系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B2C0C91-1023-4394-B338-09E600D1597E}"/>
              </a:ext>
            </a:extLst>
          </p:cNvPr>
          <p:cNvSpPr txBox="1"/>
          <p:nvPr/>
        </p:nvSpPr>
        <p:spPr>
          <a:xfrm>
            <a:off x="7562200" y="2460931"/>
            <a:ext cx="1185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Broadway" panose="04040905080B02020502" pitchFamily="82" charset="0"/>
              </a:rPr>
              <a:t>02</a:t>
            </a:r>
            <a:endParaRPr lang="zh-CN" altLang="en-US" sz="3200" dirty="0">
              <a:latin typeface="Broadway" panose="04040905080B02020502" pitchFamily="82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07B28AF4-AD3B-43DA-B938-BECBEE2F076C}"/>
              </a:ext>
            </a:extLst>
          </p:cNvPr>
          <p:cNvSpPr txBox="1"/>
          <p:nvPr/>
        </p:nvSpPr>
        <p:spPr>
          <a:xfrm>
            <a:off x="4051693" y="2481997"/>
            <a:ext cx="1185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Broadway" panose="04040905080B02020502" pitchFamily="82" charset="0"/>
              </a:rPr>
              <a:t>01</a:t>
            </a:r>
            <a:endParaRPr lang="zh-CN" altLang="en-US" sz="3200" dirty="0">
              <a:latin typeface="Broadway" panose="04040905080B02020502" pitchFamily="82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27507349-0B3A-4F64-B920-63E18734919E}"/>
              </a:ext>
            </a:extLst>
          </p:cNvPr>
          <p:cNvSpPr txBox="1"/>
          <p:nvPr/>
        </p:nvSpPr>
        <p:spPr>
          <a:xfrm>
            <a:off x="5747048" y="4822884"/>
            <a:ext cx="1185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Broadway" panose="04040905080B02020502" pitchFamily="82" charset="0"/>
              </a:rPr>
              <a:t>03</a:t>
            </a:r>
            <a:endParaRPr lang="zh-CN" altLang="en-US" sz="3200" dirty="0">
              <a:latin typeface="Broadway" panose="04040905080B02020502" pitchFamily="82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BF709706-75E1-43F3-BBC1-F4F8DA6CB612}"/>
              </a:ext>
            </a:extLst>
          </p:cNvPr>
          <p:cNvSpPr txBox="1"/>
          <p:nvPr/>
        </p:nvSpPr>
        <p:spPr>
          <a:xfrm>
            <a:off x="3489075" y="639653"/>
            <a:ext cx="52595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幼小不一样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AA22372B-FF0E-48A6-81CD-358CA92FD99A}"/>
              </a:ext>
            </a:extLst>
          </p:cNvPr>
          <p:cNvSpPr txBox="1"/>
          <p:nvPr/>
        </p:nvSpPr>
        <p:spPr>
          <a:xfrm>
            <a:off x="2008272" y="3717421"/>
            <a:ext cx="3627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新生物钟的形成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F21D8878-CC2F-4433-86B4-F4F156B1949E}"/>
              </a:ext>
            </a:extLst>
          </p:cNvPr>
          <p:cNvSpPr txBox="1"/>
          <p:nvPr/>
        </p:nvSpPr>
        <p:spPr>
          <a:xfrm>
            <a:off x="7583732" y="3729662"/>
            <a:ext cx="3627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从游戏到学习的转换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FEA7E47F-CE81-4803-BE9A-1F90553E1BF6}"/>
              </a:ext>
            </a:extLst>
          </p:cNvPr>
          <p:cNvSpPr txBox="1"/>
          <p:nvPr/>
        </p:nvSpPr>
        <p:spPr>
          <a:xfrm>
            <a:off x="4299890" y="6071205"/>
            <a:ext cx="3627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/>
              <a:t>新的关系、新的角色</a:t>
            </a:r>
          </a:p>
        </p:txBody>
      </p:sp>
    </p:spTree>
    <p:extLst>
      <p:ext uri="{BB962C8B-B14F-4D97-AF65-F5344CB8AC3E}">
        <p14:creationId xmlns:p14="http://schemas.microsoft.com/office/powerpoint/2010/main" val="2789783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>
            <a:extLst>
              <a:ext uri="{FF2B5EF4-FFF2-40B4-BE49-F238E27FC236}">
                <a16:creationId xmlns:a16="http://schemas.microsoft.com/office/drawing/2014/main" id="{582FD4F6-BE5D-46EF-B6C5-BB3497B95BEF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35" name="组合 34">
              <a:extLst>
                <a:ext uri="{FF2B5EF4-FFF2-40B4-BE49-F238E27FC236}">
                  <a16:creationId xmlns:a16="http://schemas.microsoft.com/office/drawing/2014/main" id="{DDFFDECA-64A7-4EE3-A8F7-B36A02D97666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37" name="矩形 36">
                <a:extLst>
                  <a:ext uri="{FF2B5EF4-FFF2-40B4-BE49-F238E27FC236}">
                    <a16:creationId xmlns:a16="http://schemas.microsoft.com/office/drawing/2014/main" id="{E041F671-4AFE-43D7-A0E3-0DD05F295994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8" name="矩形: 圆角 37">
                <a:extLst>
                  <a:ext uri="{FF2B5EF4-FFF2-40B4-BE49-F238E27FC236}">
                    <a16:creationId xmlns:a16="http://schemas.microsoft.com/office/drawing/2014/main" id="{C87A9579-A5CA-4FB4-A68E-27BEEABD5870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36" name="图片 35">
              <a:extLst>
                <a:ext uri="{FF2B5EF4-FFF2-40B4-BE49-F238E27FC236}">
                  <a16:creationId xmlns:a16="http://schemas.microsoft.com/office/drawing/2014/main" id="{BF1DD763-257A-4235-98B7-A4E9B7FD7D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sp>
        <p:nvSpPr>
          <p:cNvPr id="2" name="Freeform 9">
            <a:extLst>
              <a:ext uri="{FF2B5EF4-FFF2-40B4-BE49-F238E27FC236}">
                <a16:creationId xmlns:a16="http://schemas.microsoft.com/office/drawing/2014/main" id="{4C49BD94-3124-4873-AC6D-FC3E545FAC32}"/>
              </a:ext>
            </a:extLst>
          </p:cNvPr>
          <p:cNvSpPr/>
          <p:nvPr/>
        </p:nvSpPr>
        <p:spPr bwMode="auto">
          <a:xfrm>
            <a:off x="191845" y="1645673"/>
            <a:ext cx="11808310" cy="746330"/>
          </a:xfrm>
          <a:custGeom>
            <a:avLst/>
            <a:gdLst>
              <a:gd name="T0" fmla="*/ 2 w 4909"/>
              <a:gd name="T1" fmla="*/ 0 h 310"/>
              <a:gd name="T2" fmla="*/ 609 w 4909"/>
              <a:gd name="T3" fmla="*/ 115 h 310"/>
              <a:gd name="T4" fmla="*/ 1222 w 4909"/>
              <a:gd name="T5" fmla="*/ 195 h 310"/>
              <a:gd name="T6" fmla="*/ 1838 w 4909"/>
              <a:gd name="T7" fmla="*/ 245 h 310"/>
              <a:gd name="T8" fmla="*/ 2456 w 4909"/>
              <a:gd name="T9" fmla="*/ 264 h 310"/>
              <a:gd name="T10" fmla="*/ 3073 w 4909"/>
              <a:gd name="T11" fmla="*/ 252 h 310"/>
              <a:gd name="T12" fmla="*/ 3382 w 4909"/>
              <a:gd name="T13" fmla="*/ 233 h 310"/>
              <a:gd name="T14" fmla="*/ 3535 w 4909"/>
              <a:gd name="T15" fmla="*/ 220 h 310"/>
              <a:gd name="T16" fmla="*/ 3689 w 4909"/>
              <a:gd name="T17" fmla="*/ 205 h 310"/>
              <a:gd name="T18" fmla="*/ 3996 w 4909"/>
              <a:gd name="T19" fmla="*/ 168 h 310"/>
              <a:gd name="T20" fmla="*/ 4302 w 4909"/>
              <a:gd name="T21" fmla="*/ 122 h 310"/>
              <a:gd name="T22" fmla="*/ 4606 w 4909"/>
              <a:gd name="T23" fmla="*/ 66 h 310"/>
              <a:gd name="T24" fmla="*/ 4757 w 4909"/>
              <a:gd name="T25" fmla="*/ 34 h 310"/>
              <a:gd name="T26" fmla="*/ 4908 w 4909"/>
              <a:gd name="T27" fmla="*/ 0 h 310"/>
              <a:gd name="T28" fmla="*/ 4909 w 4909"/>
              <a:gd name="T29" fmla="*/ 6 h 310"/>
              <a:gd name="T30" fmla="*/ 4760 w 4909"/>
              <a:gd name="T31" fmla="*/ 46 h 310"/>
              <a:gd name="T32" fmla="*/ 4609 w 4909"/>
              <a:gd name="T33" fmla="*/ 82 h 310"/>
              <a:gd name="T34" fmla="*/ 4306 w 4909"/>
              <a:gd name="T35" fmla="*/ 146 h 310"/>
              <a:gd name="T36" fmla="*/ 4001 w 4909"/>
              <a:gd name="T37" fmla="*/ 199 h 310"/>
              <a:gd name="T38" fmla="*/ 3693 w 4909"/>
              <a:gd name="T39" fmla="*/ 241 h 310"/>
              <a:gd name="T40" fmla="*/ 3075 w 4909"/>
              <a:gd name="T41" fmla="*/ 294 h 310"/>
              <a:gd name="T42" fmla="*/ 2455 w 4909"/>
              <a:gd name="T43" fmla="*/ 309 h 310"/>
              <a:gd name="T44" fmla="*/ 1836 w 4909"/>
              <a:gd name="T45" fmla="*/ 288 h 310"/>
              <a:gd name="T46" fmla="*/ 1218 w 4909"/>
              <a:gd name="T47" fmla="*/ 231 h 310"/>
              <a:gd name="T48" fmla="*/ 605 w 4909"/>
              <a:gd name="T49" fmla="*/ 140 h 310"/>
              <a:gd name="T50" fmla="*/ 301 w 4909"/>
              <a:gd name="T51" fmla="*/ 79 h 310"/>
              <a:gd name="T52" fmla="*/ 150 w 4909"/>
              <a:gd name="T53" fmla="*/ 45 h 310"/>
              <a:gd name="T54" fmla="*/ 0 w 4909"/>
              <a:gd name="T55" fmla="*/ 6 h 310"/>
              <a:gd name="T56" fmla="*/ 2 w 4909"/>
              <a:gd name="T57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909" h="310">
                <a:moveTo>
                  <a:pt x="2" y="0"/>
                </a:moveTo>
                <a:cubicBezTo>
                  <a:pt x="203" y="46"/>
                  <a:pt x="406" y="83"/>
                  <a:pt x="609" y="115"/>
                </a:cubicBezTo>
                <a:cubicBezTo>
                  <a:pt x="813" y="147"/>
                  <a:pt x="1017" y="173"/>
                  <a:pt x="1222" y="195"/>
                </a:cubicBezTo>
                <a:cubicBezTo>
                  <a:pt x="1427" y="217"/>
                  <a:pt x="1633" y="234"/>
                  <a:pt x="1838" y="245"/>
                </a:cubicBezTo>
                <a:cubicBezTo>
                  <a:pt x="2044" y="257"/>
                  <a:pt x="2250" y="264"/>
                  <a:pt x="2456" y="264"/>
                </a:cubicBezTo>
                <a:cubicBezTo>
                  <a:pt x="2662" y="266"/>
                  <a:pt x="2868" y="262"/>
                  <a:pt x="3073" y="252"/>
                </a:cubicBezTo>
                <a:cubicBezTo>
                  <a:pt x="3176" y="247"/>
                  <a:pt x="3279" y="241"/>
                  <a:pt x="3382" y="233"/>
                </a:cubicBezTo>
                <a:cubicBezTo>
                  <a:pt x="3433" y="229"/>
                  <a:pt x="3484" y="225"/>
                  <a:pt x="3535" y="220"/>
                </a:cubicBezTo>
                <a:cubicBezTo>
                  <a:pt x="3587" y="215"/>
                  <a:pt x="3638" y="210"/>
                  <a:pt x="3689" y="205"/>
                </a:cubicBezTo>
                <a:cubicBezTo>
                  <a:pt x="3792" y="194"/>
                  <a:pt x="3894" y="182"/>
                  <a:pt x="3996" y="168"/>
                </a:cubicBezTo>
                <a:cubicBezTo>
                  <a:pt x="4098" y="154"/>
                  <a:pt x="4200" y="139"/>
                  <a:pt x="4302" y="122"/>
                </a:cubicBezTo>
                <a:cubicBezTo>
                  <a:pt x="4403" y="105"/>
                  <a:pt x="4505" y="86"/>
                  <a:pt x="4606" y="66"/>
                </a:cubicBezTo>
                <a:cubicBezTo>
                  <a:pt x="4656" y="56"/>
                  <a:pt x="4707" y="45"/>
                  <a:pt x="4757" y="34"/>
                </a:cubicBezTo>
                <a:cubicBezTo>
                  <a:pt x="4807" y="23"/>
                  <a:pt x="4858" y="12"/>
                  <a:pt x="4908" y="0"/>
                </a:cubicBezTo>
                <a:cubicBezTo>
                  <a:pt x="4909" y="6"/>
                  <a:pt x="4909" y="6"/>
                  <a:pt x="4909" y="6"/>
                </a:cubicBezTo>
                <a:cubicBezTo>
                  <a:pt x="4860" y="20"/>
                  <a:pt x="4810" y="33"/>
                  <a:pt x="4760" y="46"/>
                </a:cubicBezTo>
                <a:cubicBezTo>
                  <a:pt x="4710" y="58"/>
                  <a:pt x="4659" y="70"/>
                  <a:pt x="4609" y="82"/>
                </a:cubicBezTo>
                <a:cubicBezTo>
                  <a:pt x="4508" y="105"/>
                  <a:pt x="4407" y="127"/>
                  <a:pt x="4306" y="146"/>
                </a:cubicBezTo>
                <a:cubicBezTo>
                  <a:pt x="4204" y="166"/>
                  <a:pt x="4103" y="183"/>
                  <a:pt x="4001" y="199"/>
                </a:cubicBezTo>
                <a:cubicBezTo>
                  <a:pt x="3898" y="215"/>
                  <a:pt x="3796" y="229"/>
                  <a:pt x="3693" y="241"/>
                </a:cubicBezTo>
                <a:cubicBezTo>
                  <a:pt x="3488" y="266"/>
                  <a:pt x="3282" y="283"/>
                  <a:pt x="3075" y="294"/>
                </a:cubicBezTo>
                <a:cubicBezTo>
                  <a:pt x="2869" y="305"/>
                  <a:pt x="2662" y="310"/>
                  <a:pt x="2455" y="309"/>
                </a:cubicBezTo>
                <a:cubicBezTo>
                  <a:pt x="2249" y="308"/>
                  <a:pt x="2042" y="301"/>
                  <a:pt x="1836" y="288"/>
                </a:cubicBezTo>
                <a:cubicBezTo>
                  <a:pt x="1629" y="274"/>
                  <a:pt x="1423" y="256"/>
                  <a:pt x="1218" y="231"/>
                </a:cubicBezTo>
                <a:cubicBezTo>
                  <a:pt x="1013" y="207"/>
                  <a:pt x="809" y="176"/>
                  <a:pt x="605" y="140"/>
                </a:cubicBezTo>
                <a:cubicBezTo>
                  <a:pt x="504" y="121"/>
                  <a:pt x="402" y="101"/>
                  <a:pt x="301" y="79"/>
                </a:cubicBezTo>
                <a:cubicBezTo>
                  <a:pt x="251" y="68"/>
                  <a:pt x="200" y="57"/>
                  <a:pt x="150" y="45"/>
                </a:cubicBezTo>
                <a:cubicBezTo>
                  <a:pt x="100" y="33"/>
                  <a:pt x="50" y="20"/>
                  <a:pt x="0" y="6"/>
                </a:cubicBezTo>
                <a:lnTo>
                  <a:pt x="2" y="0"/>
                </a:lnTo>
                <a:close/>
              </a:path>
            </a:pathLst>
          </a:custGeom>
          <a:solidFill>
            <a:srgbClr val="BDBB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  <a:latin typeface="+mn-ea"/>
            </a:endParaRP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9D2210E0-1FC2-40CD-93DA-057573F458C3}"/>
              </a:ext>
            </a:extLst>
          </p:cNvPr>
          <p:cNvGrpSpPr/>
          <p:nvPr/>
        </p:nvGrpSpPr>
        <p:grpSpPr>
          <a:xfrm>
            <a:off x="2385797" y="1956643"/>
            <a:ext cx="1674953" cy="2502779"/>
            <a:chOff x="2385797" y="1956643"/>
            <a:chExt cx="1674953" cy="2502779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26EDF259-E8A9-400F-A887-50A6A9F3A6BD}"/>
                </a:ext>
              </a:extLst>
            </p:cNvPr>
            <p:cNvGrpSpPr/>
            <p:nvPr/>
          </p:nvGrpSpPr>
          <p:grpSpPr>
            <a:xfrm>
              <a:off x="2385797" y="1956643"/>
              <a:ext cx="1674953" cy="2502779"/>
              <a:chOff x="2385797" y="1956643"/>
              <a:chExt cx="1674953" cy="2502779"/>
            </a:xfrm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6E66AAFD-C392-44A7-95DB-E4ED28D9061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85797" y="2542127"/>
                <a:ext cx="1674953" cy="1917295"/>
              </a:xfrm>
              <a:custGeom>
                <a:avLst/>
                <a:gdLst>
                  <a:gd name="T0" fmla="*/ 123 w 696"/>
                  <a:gd name="T1" fmla="*/ 224 h 796"/>
                  <a:gd name="T2" fmla="*/ 123 w 696"/>
                  <a:gd name="T3" fmla="*/ 673 h 796"/>
                  <a:gd name="T4" fmla="*/ 572 w 696"/>
                  <a:gd name="T5" fmla="*/ 673 h 796"/>
                  <a:gd name="T6" fmla="*/ 572 w 696"/>
                  <a:gd name="T7" fmla="*/ 224 h 796"/>
                  <a:gd name="T8" fmla="*/ 348 w 696"/>
                  <a:gd name="T9" fmla="*/ 0 h 796"/>
                  <a:gd name="T10" fmla="*/ 123 w 696"/>
                  <a:gd name="T11" fmla="*/ 224 h 796"/>
                  <a:gd name="T12" fmla="*/ 361 w 696"/>
                  <a:gd name="T13" fmla="*/ 101 h 796"/>
                  <a:gd name="T14" fmla="*/ 328 w 696"/>
                  <a:gd name="T15" fmla="*/ 101 h 796"/>
                  <a:gd name="T16" fmla="*/ 328 w 696"/>
                  <a:gd name="T17" fmla="*/ 67 h 796"/>
                  <a:gd name="T18" fmla="*/ 361 w 696"/>
                  <a:gd name="T19" fmla="*/ 67 h 796"/>
                  <a:gd name="T20" fmla="*/ 361 w 696"/>
                  <a:gd name="T21" fmla="*/ 101 h 7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96" h="796">
                    <a:moveTo>
                      <a:pt x="123" y="224"/>
                    </a:moveTo>
                    <a:cubicBezTo>
                      <a:pt x="0" y="348"/>
                      <a:pt x="0" y="549"/>
                      <a:pt x="123" y="673"/>
                    </a:cubicBezTo>
                    <a:cubicBezTo>
                      <a:pt x="247" y="796"/>
                      <a:pt x="448" y="796"/>
                      <a:pt x="572" y="673"/>
                    </a:cubicBezTo>
                    <a:cubicBezTo>
                      <a:pt x="696" y="549"/>
                      <a:pt x="696" y="348"/>
                      <a:pt x="572" y="224"/>
                    </a:cubicBezTo>
                    <a:cubicBezTo>
                      <a:pt x="348" y="0"/>
                      <a:pt x="348" y="0"/>
                      <a:pt x="348" y="0"/>
                    </a:cubicBezTo>
                    <a:lnTo>
                      <a:pt x="123" y="224"/>
                    </a:lnTo>
                    <a:close/>
                    <a:moveTo>
                      <a:pt x="361" y="101"/>
                    </a:moveTo>
                    <a:cubicBezTo>
                      <a:pt x="352" y="110"/>
                      <a:pt x="337" y="110"/>
                      <a:pt x="328" y="101"/>
                    </a:cubicBezTo>
                    <a:cubicBezTo>
                      <a:pt x="318" y="92"/>
                      <a:pt x="318" y="76"/>
                      <a:pt x="328" y="67"/>
                    </a:cubicBezTo>
                    <a:cubicBezTo>
                      <a:pt x="337" y="58"/>
                      <a:pt x="352" y="58"/>
                      <a:pt x="361" y="67"/>
                    </a:cubicBezTo>
                    <a:cubicBezTo>
                      <a:pt x="371" y="76"/>
                      <a:pt x="371" y="92"/>
                      <a:pt x="361" y="101"/>
                    </a:cubicBezTo>
                    <a:close/>
                  </a:path>
                </a:pathLst>
              </a:custGeom>
              <a:solidFill>
                <a:srgbClr val="CE93BC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 dirty="0">
                  <a:solidFill>
                    <a:prstClr val="black"/>
                  </a:solidFill>
                  <a:latin typeface="+mn-ea"/>
                </a:endParaRPr>
              </a:p>
            </p:txBody>
          </p:sp>
          <p:sp>
            <p:nvSpPr>
              <p:cNvPr id="9" name="Freeform 10">
                <a:extLst>
                  <a:ext uri="{FF2B5EF4-FFF2-40B4-BE49-F238E27FC236}">
                    <a16:creationId xmlns:a16="http://schemas.microsoft.com/office/drawing/2014/main" id="{5F809A14-D4E1-4EAD-BBF9-9D6AA8619B8F}"/>
                  </a:ext>
                </a:extLst>
              </p:cNvPr>
              <p:cNvSpPr/>
              <p:nvPr/>
            </p:nvSpPr>
            <p:spPr bwMode="auto">
              <a:xfrm>
                <a:off x="2947689" y="1956643"/>
                <a:ext cx="452517" cy="844983"/>
              </a:xfrm>
              <a:custGeom>
                <a:avLst/>
                <a:gdLst>
                  <a:gd name="T0" fmla="*/ 107 w 188"/>
                  <a:gd name="T1" fmla="*/ 336 h 351"/>
                  <a:gd name="T2" fmla="*/ 179 w 188"/>
                  <a:gd name="T3" fmla="*/ 161 h 351"/>
                  <a:gd name="T4" fmla="*/ 129 w 188"/>
                  <a:gd name="T5" fmla="*/ 20 h 351"/>
                  <a:gd name="T6" fmla="*/ 10 w 188"/>
                  <a:gd name="T7" fmla="*/ 91 h 351"/>
                  <a:gd name="T8" fmla="*/ 61 w 188"/>
                  <a:gd name="T9" fmla="*/ 279 h 351"/>
                  <a:gd name="T10" fmla="*/ 85 w 188"/>
                  <a:gd name="T11" fmla="*/ 260 h 351"/>
                  <a:gd name="T12" fmla="*/ 34 w 188"/>
                  <a:gd name="T13" fmla="*/ 120 h 351"/>
                  <a:gd name="T14" fmla="*/ 51 w 188"/>
                  <a:gd name="T15" fmla="*/ 54 h 351"/>
                  <a:gd name="T16" fmla="*/ 123 w 188"/>
                  <a:gd name="T17" fmla="*/ 51 h 351"/>
                  <a:gd name="T18" fmla="*/ 150 w 188"/>
                  <a:gd name="T19" fmla="*/ 185 h 351"/>
                  <a:gd name="T20" fmla="*/ 90 w 188"/>
                  <a:gd name="T21" fmla="*/ 322 h 351"/>
                  <a:gd name="T22" fmla="*/ 107 w 188"/>
                  <a:gd name="T23" fmla="*/ 336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8" h="351">
                    <a:moveTo>
                      <a:pt x="107" y="336"/>
                    </a:moveTo>
                    <a:cubicBezTo>
                      <a:pt x="146" y="287"/>
                      <a:pt x="168" y="223"/>
                      <a:pt x="179" y="161"/>
                    </a:cubicBezTo>
                    <a:cubicBezTo>
                      <a:pt x="188" y="110"/>
                      <a:pt x="186" y="41"/>
                      <a:pt x="129" y="20"/>
                    </a:cubicBezTo>
                    <a:cubicBezTo>
                      <a:pt x="74" y="0"/>
                      <a:pt x="20" y="36"/>
                      <a:pt x="10" y="91"/>
                    </a:cubicBezTo>
                    <a:cubicBezTo>
                      <a:pt x="0" y="151"/>
                      <a:pt x="26" y="230"/>
                      <a:pt x="61" y="279"/>
                    </a:cubicBezTo>
                    <a:cubicBezTo>
                      <a:pt x="70" y="292"/>
                      <a:pt x="93" y="271"/>
                      <a:pt x="85" y="260"/>
                    </a:cubicBezTo>
                    <a:cubicBezTo>
                      <a:pt x="58" y="222"/>
                      <a:pt x="38" y="166"/>
                      <a:pt x="34" y="120"/>
                    </a:cubicBezTo>
                    <a:cubicBezTo>
                      <a:pt x="32" y="98"/>
                      <a:pt x="34" y="70"/>
                      <a:pt x="51" y="54"/>
                    </a:cubicBezTo>
                    <a:cubicBezTo>
                      <a:pt x="70" y="37"/>
                      <a:pt x="103" y="41"/>
                      <a:pt x="123" y="51"/>
                    </a:cubicBezTo>
                    <a:cubicBezTo>
                      <a:pt x="169" y="71"/>
                      <a:pt x="158" y="146"/>
                      <a:pt x="150" y="185"/>
                    </a:cubicBezTo>
                    <a:cubicBezTo>
                      <a:pt x="140" y="232"/>
                      <a:pt x="121" y="283"/>
                      <a:pt x="90" y="322"/>
                    </a:cubicBezTo>
                    <a:cubicBezTo>
                      <a:pt x="78" y="337"/>
                      <a:pt x="95" y="351"/>
                      <a:pt x="107" y="336"/>
                    </a:cubicBezTo>
                    <a:close/>
                  </a:path>
                </a:pathLst>
              </a:custGeom>
              <a:solidFill>
                <a:srgbClr val="BDB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black"/>
                  </a:solidFill>
                  <a:latin typeface="+mn-ea"/>
                </a:endParaRPr>
              </a:p>
            </p:txBody>
          </p:sp>
        </p:grp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48881FA5-2902-4D23-8D5C-B6C877891087}"/>
                </a:ext>
              </a:extLst>
            </p:cNvPr>
            <p:cNvSpPr/>
            <p:nvPr/>
          </p:nvSpPr>
          <p:spPr>
            <a:xfrm>
              <a:off x="2701052" y="2901777"/>
              <a:ext cx="1114408" cy="76944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400" b="1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rPr>
                <a:t>9</a:t>
              </a:r>
              <a:r>
                <a:rPr lang="zh-CN" altLang="en-US" sz="2400" b="1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rPr>
                <a:t>岁起</a:t>
              </a:r>
              <a:endParaRPr lang="zh-CN" altLang="en-US" sz="8800" b="1" dirty="0">
                <a:solidFill>
                  <a:prstClr val="white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6" name="任意多边形 34">
              <a:extLst>
                <a:ext uri="{FF2B5EF4-FFF2-40B4-BE49-F238E27FC236}">
                  <a16:creationId xmlns:a16="http://schemas.microsoft.com/office/drawing/2014/main" id="{8A491E9E-CAC3-44E3-ABAC-07B80FAA135B}"/>
                </a:ext>
              </a:extLst>
            </p:cNvPr>
            <p:cNvSpPr/>
            <p:nvPr/>
          </p:nvSpPr>
          <p:spPr>
            <a:xfrm>
              <a:off x="2595352" y="3545596"/>
              <a:ext cx="1241712" cy="0"/>
            </a:xfrm>
            <a:custGeom>
              <a:avLst/>
              <a:gdLst>
                <a:gd name="connsiteX0" fmla="*/ 0 w 1028700"/>
                <a:gd name="connsiteY0" fmla="*/ 0 h 0"/>
                <a:gd name="connsiteX1" fmla="*/ 1028700 w 1028700"/>
                <a:gd name="connsiteY1" fmla="*/ 0 h 0"/>
                <a:gd name="connsiteX0-1" fmla="*/ 0 w 8935"/>
                <a:gd name="connsiteY0-2" fmla="*/ 2382 h 0"/>
                <a:gd name="connsiteX1-3" fmla="*/ 8935 w 8935"/>
                <a:gd name="connsiteY1-4" fmla="*/ 0 h 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w="8935">
                  <a:moveTo>
                    <a:pt x="0" y="2382"/>
                  </a:moveTo>
                  <a:cubicBezTo>
                    <a:pt x="3333" y="2382"/>
                    <a:pt x="5602" y="0"/>
                    <a:pt x="8935" y="0"/>
                  </a:cubicBezTo>
                </a:path>
              </a:pathLst>
            </a:cu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white"/>
                </a:solidFill>
                <a:latin typeface="+mn-ea"/>
              </a:endParaRP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33080710-8388-41CA-BABF-E2E45FDFF754}"/>
                </a:ext>
              </a:extLst>
            </p:cNvPr>
            <p:cNvSpPr/>
            <p:nvPr/>
          </p:nvSpPr>
          <p:spPr>
            <a:xfrm>
              <a:off x="2511037" y="3619224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600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rPr>
                <a:t>亲社会与利他</a:t>
              </a:r>
              <a:endParaRPr lang="en-US" altLang="zh-CN" sz="1600" dirty="0">
                <a:solidFill>
                  <a:prstClr val="white"/>
                </a:solidFill>
                <a:latin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6104B61F-5046-4458-99F3-A0E1735B1A00}"/>
              </a:ext>
            </a:extLst>
          </p:cNvPr>
          <p:cNvGrpSpPr/>
          <p:nvPr/>
        </p:nvGrpSpPr>
        <p:grpSpPr>
          <a:xfrm>
            <a:off x="4371720" y="2098188"/>
            <a:ext cx="1674953" cy="2517793"/>
            <a:chOff x="4371720" y="2098188"/>
            <a:chExt cx="1674953" cy="2517793"/>
          </a:xfrm>
        </p:grpSpPr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8D674955-E89A-4DB4-AC95-E0A98ACAD1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71720" y="2696540"/>
              <a:ext cx="1674953" cy="1919441"/>
            </a:xfrm>
            <a:custGeom>
              <a:avLst/>
              <a:gdLst>
                <a:gd name="T0" fmla="*/ 572 w 696"/>
                <a:gd name="T1" fmla="*/ 225 h 797"/>
                <a:gd name="T2" fmla="*/ 572 w 696"/>
                <a:gd name="T3" fmla="*/ 673 h 797"/>
                <a:gd name="T4" fmla="*/ 123 w 696"/>
                <a:gd name="T5" fmla="*/ 673 h 797"/>
                <a:gd name="T6" fmla="*/ 123 w 696"/>
                <a:gd name="T7" fmla="*/ 225 h 797"/>
                <a:gd name="T8" fmla="*/ 348 w 696"/>
                <a:gd name="T9" fmla="*/ 0 h 797"/>
                <a:gd name="T10" fmla="*/ 572 w 696"/>
                <a:gd name="T11" fmla="*/ 225 h 797"/>
                <a:gd name="T12" fmla="*/ 334 w 696"/>
                <a:gd name="T13" fmla="*/ 101 h 797"/>
                <a:gd name="T14" fmla="*/ 368 w 696"/>
                <a:gd name="T15" fmla="*/ 101 h 797"/>
                <a:gd name="T16" fmla="*/ 368 w 696"/>
                <a:gd name="T17" fmla="*/ 68 h 797"/>
                <a:gd name="T18" fmla="*/ 334 w 696"/>
                <a:gd name="T19" fmla="*/ 68 h 797"/>
                <a:gd name="T20" fmla="*/ 334 w 696"/>
                <a:gd name="T21" fmla="*/ 101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6" h="797">
                  <a:moveTo>
                    <a:pt x="572" y="225"/>
                  </a:moveTo>
                  <a:cubicBezTo>
                    <a:pt x="696" y="348"/>
                    <a:pt x="696" y="549"/>
                    <a:pt x="572" y="673"/>
                  </a:cubicBezTo>
                  <a:cubicBezTo>
                    <a:pt x="448" y="797"/>
                    <a:pt x="247" y="797"/>
                    <a:pt x="123" y="673"/>
                  </a:cubicBezTo>
                  <a:cubicBezTo>
                    <a:pt x="0" y="549"/>
                    <a:pt x="0" y="348"/>
                    <a:pt x="123" y="225"/>
                  </a:cubicBezTo>
                  <a:cubicBezTo>
                    <a:pt x="348" y="0"/>
                    <a:pt x="348" y="0"/>
                    <a:pt x="348" y="0"/>
                  </a:cubicBezTo>
                  <a:lnTo>
                    <a:pt x="572" y="225"/>
                  </a:lnTo>
                  <a:close/>
                  <a:moveTo>
                    <a:pt x="334" y="101"/>
                  </a:moveTo>
                  <a:cubicBezTo>
                    <a:pt x="343" y="111"/>
                    <a:pt x="358" y="111"/>
                    <a:pt x="368" y="101"/>
                  </a:cubicBezTo>
                  <a:cubicBezTo>
                    <a:pt x="377" y="92"/>
                    <a:pt x="377" y="77"/>
                    <a:pt x="368" y="68"/>
                  </a:cubicBezTo>
                  <a:cubicBezTo>
                    <a:pt x="359" y="58"/>
                    <a:pt x="343" y="58"/>
                    <a:pt x="334" y="68"/>
                  </a:cubicBezTo>
                  <a:cubicBezTo>
                    <a:pt x="325" y="77"/>
                    <a:pt x="325" y="92"/>
                    <a:pt x="334" y="101"/>
                  </a:cubicBezTo>
                  <a:close/>
                </a:path>
              </a:pathLst>
            </a:custGeom>
            <a:solidFill>
              <a:srgbClr val="918AB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2976C030-A3CF-4D84-940A-A4DE7D3E5D07}"/>
                </a:ext>
              </a:extLst>
            </p:cNvPr>
            <p:cNvSpPr/>
            <p:nvPr/>
          </p:nvSpPr>
          <p:spPr bwMode="auto">
            <a:xfrm>
              <a:off x="4974361" y="2098188"/>
              <a:ext cx="454661" cy="847128"/>
            </a:xfrm>
            <a:custGeom>
              <a:avLst/>
              <a:gdLst>
                <a:gd name="T0" fmla="*/ 108 w 189"/>
                <a:gd name="T1" fmla="*/ 335 h 351"/>
                <a:gd name="T2" fmla="*/ 180 w 189"/>
                <a:gd name="T3" fmla="*/ 161 h 351"/>
                <a:gd name="T4" fmla="*/ 129 w 189"/>
                <a:gd name="T5" fmla="*/ 19 h 351"/>
                <a:gd name="T6" fmla="*/ 11 w 189"/>
                <a:gd name="T7" fmla="*/ 90 h 351"/>
                <a:gd name="T8" fmla="*/ 56 w 189"/>
                <a:gd name="T9" fmla="*/ 269 h 351"/>
                <a:gd name="T10" fmla="*/ 80 w 189"/>
                <a:gd name="T11" fmla="*/ 250 h 351"/>
                <a:gd name="T12" fmla="*/ 35 w 189"/>
                <a:gd name="T13" fmla="*/ 119 h 351"/>
                <a:gd name="T14" fmla="*/ 52 w 189"/>
                <a:gd name="T15" fmla="*/ 54 h 351"/>
                <a:gd name="T16" fmla="*/ 124 w 189"/>
                <a:gd name="T17" fmla="*/ 50 h 351"/>
                <a:gd name="T18" fmla="*/ 151 w 189"/>
                <a:gd name="T19" fmla="*/ 184 h 351"/>
                <a:gd name="T20" fmla="*/ 91 w 189"/>
                <a:gd name="T21" fmla="*/ 321 h 351"/>
                <a:gd name="T22" fmla="*/ 108 w 189"/>
                <a:gd name="T23" fmla="*/ 335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9" h="351">
                  <a:moveTo>
                    <a:pt x="108" y="335"/>
                  </a:moveTo>
                  <a:cubicBezTo>
                    <a:pt x="147" y="286"/>
                    <a:pt x="169" y="222"/>
                    <a:pt x="180" y="161"/>
                  </a:cubicBezTo>
                  <a:cubicBezTo>
                    <a:pt x="189" y="110"/>
                    <a:pt x="187" y="40"/>
                    <a:pt x="129" y="19"/>
                  </a:cubicBezTo>
                  <a:cubicBezTo>
                    <a:pt x="75" y="0"/>
                    <a:pt x="21" y="35"/>
                    <a:pt x="11" y="90"/>
                  </a:cubicBezTo>
                  <a:cubicBezTo>
                    <a:pt x="0" y="150"/>
                    <a:pt x="22" y="220"/>
                    <a:pt x="56" y="269"/>
                  </a:cubicBezTo>
                  <a:cubicBezTo>
                    <a:pt x="66" y="283"/>
                    <a:pt x="90" y="266"/>
                    <a:pt x="80" y="250"/>
                  </a:cubicBezTo>
                  <a:cubicBezTo>
                    <a:pt x="56" y="210"/>
                    <a:pt x="38" y="165"/>
                    <a:pt x="35" y="119"/>
                  </a:cubicBezTo>
                  <a:cubicBezTo>
                    <a:pt x="33" y="97"/>
                    <a:pt x="35" y="69"/>
                    <a:pt x="52" y="54"/>
                  </a:cubicBezTo>
                  <a:cubicBezTo>
                    <a:pt x="70" y="37"/>
                    <a:pt x="103" y="41"/>
                    <a:pt x="124" y="50"/>
                  </a:cubicBezTo>
                  <a:cubicBezTo>
                    <a:pt x="170" y="71"/>
                    <a:pt x="159" y="146"/>
                    <a:pt x="151" y="184"/>
                  </a:cubicBezTo>
                  <a:cubicBezTo>
                    <a:pt x="140" y="232"/>
                    <a:pt x="122" y="283"/>
                    <a:pt x="91" y="321"/>
                  </a:cubicBezTo>
                  <a:cubicBezTo>
                    <a:pt x="79" y="336"/>
                    <a:pt x="96" y="351"/>
                    <a:pt x="108" y="335"/>
                  </a:cubicBezTo>
                  <a:close/>
                </a:path>
              </a:pathLst>
            </a:custGeom>
            <a:solidFill>
              <a:srgbClr val="BDBB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E5B5818F-BFF9-4479-B980-26FD119C947F}"/>
                </a:ext>
              </a:extLst>
            </p:cNvPr>
            <p:cNvSpPr/>
            <p:nvPr/>
          </p:nvSpPr>
          <p:spPr>
            <a:xfrm>
              <a:off x="4493805" y="3691805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600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rPr>
                <a:t>道德判断能力</a:t>
              </a:r>
              <a:endParaRPr lang="zh-CN" altLang="en-US" sz="4400" dirty="0">
                <a:solidFill>
                  <a:prstClr val="white"/>
                </a:solidFill>
                <a:latin typeface="+mn-ea"/>
              </a:endParaRPr>
            </a:p>
          </p:txBody>
        </p:sp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id="{37FB26A8-8952-48F4-92B7-1A33D1077AFD}"/>
                </a:ext>
              </a:extLst>
            </p:cNvPr>
            <p:cNvGrpSpPr/>
            <p:nvPr/>
          </p:nvGrpSpPr>
          <p:grpSpPr>
            <a:xfrm>
              <a:off x="4613017" y="2973835"/>
              <a:ext cx="1241712" cy="769441"/>
              <a:chOff x="1980743" y="2394742"/>
              <a:chExt cx="919143" cy="569558"/>
            </a:xfrm>
          </p:grpSpPr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5E7E9409-6E72-43C5-80FC-3E92CE91E183}"/>
                  </a:ext>
                </a:extLst>
              </p:cNvPr>
              <p:cNvSpPr/>
              <p:nvPr/>
            </p:nvSpPr>
            <p:spPr>
              <a:xfrm>
                <a:off x="2058984" y="2394742"/>
                <a:ext cx="817790" cy="569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4400" b="1" dirty="0">
                    <a:solidFill>
                      <a:prstClr val="white"/>
                    </a:solidFill>
                    <a:latin typeface="+mn-ea"/>
                    <a:cs typeface="Arial" panose="020B0604020202020204" pitchFamily="34" charset="0"/>
                  </a:rPr>
                  <a:t>7</a:t>
                </a:r>
                <a:r>
                  <a:rPr lang="zh-CN" altLang="en-US" sz="2400" b="1" dirty="0">
                    <a:solidFill>
                      <a:prstClr val="white"/>
                    </a:solidFill>
                    <a:latin typeface="+mn-ea"/>
                    <a:cs typeface="Arial" panose="020B0604020202020204" pitchFamily="34" charset="0"/>
                  </a:rPr>
                  <a:t>岁起</a:t>
                </a:r>
                <a:endParaRPr lang="zh-CN" altLang="en-US" sz="8800" b="1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" name="任意多边形 29">
                <a:extLst>
                  <a:ext uri="{FF2B5EF4-FFF2-40B4-BE49-F238E27FC236}">
                    <a16:creationId xmlns:a16="http://schemas.microsoft.com/office/drawing/2014/main" id="{7A7AF82E-483C-4865-BA68-A8492076378B}"/>
                  </a:ext>
                </a:extLst>
              </p:cNvPr>
              <p:cNvSpPr/>
              <p:nvPr/>
            </p:nvSpPr>
            <p:spPr>
              <a:xfrm>
                <a:off x="1980743" y="2871311"/>
                <a:ext cx="919143" cy="0"/>
              </a:xfrm>
              <a:custGeom>
                <a:avLst/>
                <a:gdLst>
                  <a:gd name="connsiteX0" fmla="*/ 0 w 1028700"/>
                  <a:gd name="connsiteY0" fmla="*/ 0 h 0"/>
                  <a:gd name="connsiteX1" fmla="*/ 1028700 w 1028700"/>
                  <a:gd name="connsiteY1" fmla="*/ 0 h 0"/>
                  <a:gd name="connsiteX0-1" fmla="*/ 0 w 8935"/>
                  <a:gd name="connsiteY0-2" fmla="*/ 2382 h 0"/>
                  <a:gd name="connsiteX1-3" fmla="*/ 8935 w 8935"/>
                  <a:gd name="connsiteY1-4" fmla="*/ 0 h 0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</a:cxnLst>
                <a:rect l="l" t="t" r="r" b="b"/>
                <a:pathLst>
                  <a:path w="8935">
                    <a:moveTo>
                      <a:pt x="0" y="2382"/>
                    </a:moveTo>
                    <a:cubicBezTo>
                      <a:pt x="3333" y="2382"/>
                      <a:pt x="5602" y="0"/>
                      <a:pt x="8935" y="0"/>
                    </a:cubicBezTo>
                  </a:path>
                </a:pathLst>
              </a:cu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white"/>
                  </a:solidFill>
                  <a:latin typeface="+mn-ea"/>
                </a:endParaRPr>
              </a:p>
            </p:txBody>
          </p:sp>
        </p:grpSp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06C067EE-5DDD-4799-81FE-70B19FCCB22C}"/>
              </a:ext>
            </a:extLst>
          </p:cNvPr>
          <p:cNvGrpSpPr/>
          <p:nvPr/>
        </p:nvGrpSpPr>
        <p:grpSpPr>
          <a:xfrm>
            <a:off x="6359789" y="2113201"/>
            <a:ext cx="1672808" cy="2517791"/>
            <a:chOff x="6359789" y="2113201"/>
            <a:chExt cx="1672808" cy="2517791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744C1A5-1BDB-465F-ADBA-EB7C559256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9789" y="2713697"/>
              <a:ext cx="1672808" cy="1917295"/>
            </a:xfrm>
            <a:custGeom>
              <a:avLst/>
              <a:gdLst>
                <a:gd name="T0" fmla="*/ 572 w 696"/>
                <a:gd name="T1" fmla="*/ 224 h 796"/>
                <a:gd name="T2" fmla="*/ 572 w 696"/>
                <a:gd name="T3" fmla="*/ 672 h 796"/>
                <a:gd name="T4" fmla="*/ 124 w 696"/>
                <a:gd name="T5" fmla="*/ 672 h 796"/>
                <a:gd name="T6" fmla="*/ 124 w 696"/>
                <a:gd name="T7" fmla="*/ 224 h 796"/>
                <a:gd name="T8" fmla="*/ 348 w 696"/>
                <a:gd name="T9" fmla="*/ 0 h 796"/>
                <a:gd name="T10" fmla="*/ 572 w 696"/>
                <a:gd name="T11" fmla="*/ 224 h 796"/>
                <a:gd name="T12" fmla="*/ 334 w 696"/>
                <a:gd name="T13" fmla="*/ 101 h 796"/>
                <a:gd name="T14" fmla="*/ 368 w 696"/>
                <a:gd name="T15" fmla="*/ 101 h 796"/>
                <a:gd name="T16" fmla="*/ 368 w 696"/>
                <a:gd name="T17" fmla="*/ 67 h 796"/>
                <a:gd name="T18" fmla="*/ 334 w 696"/>
                <a:gd name="T19" fmla="*/ 67 h 796"/>
                <a:gd name="T20" fmla="*/ 334 w 696"/>
                <a:gd name="T21" fmla="*/ 101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6" h="796">
                  <a:moveTo>
                    <a:pt x="572" y="224"/>
                  </a:moveTo>
                  <a:cubicBezTo>
                    <a:pt x="696" y="348"/>
                    <a:pt x="696" y="548"/>
                    <a:pt x="572" y="672"/>
                  </a:cubicBezTo>
                  <a:cubicBezTo>
                    <a:pt x="448" y="796"/>
                    <a:pt x="247" y="796"/>
                    <a:pt x="124" y="672"/>
                  </a:cubicBezTo>
                  <a:cubicBezTo>
                    <a:pt x="0" y="548"/>
                    <a:pt x="0" y="348"/>
                    <a:pt x="124" y="224"/>
                  </a:cubicBezTo>
                  <a:cubicBezTo>
                    <a:pt x="348" y="0"/>
                    <a:pt x="348" y="0"/>
                    <a:pt x="348" y="0"/>
                  </a:cubicBezTo>
                  <a:lnTo>
                    <a:pt x="572" y="224"/>
                  </a:lnTo>
                  <a:close/>
                  <a:moveTo>
                    <a:pt x="334" y="101"/>
                  </a:moveTo>
                  <a:cubicBezTo>
                    <a:pt x="343" y="110"/>
                    <a:pt x="359" y="110"/>
                    <a:pt x="368" y="101"/>
                  </a:cubicBezTo>
                  <a:cubicBezTo>
                    <a:pt x="377" y="91"/>
                    <a:pt x="377" y="76"/>
                    <a:pt x="368" y="67"/>
                  </a:cubicBezTo>
                  <a:cubicBezTo>
                    <a:pt x="359" y="57"/>
                    <a:pt x="343" y="57"/>
                    <a:pt x="334" y="67"/>
                  </a:cubicBezTo>
                  <a:cubicBezTo>
                    <a:pt x="325" y="76"/>
                    <a:pt x="325" y="91"/>
                    <a:pt x="334" y="101"/>
                  </a:cubicBezTo>
                  <a:close/>
                </a:path>
              </a:pathLst>
            </a:custGeom>
            <a:solidFill>
              <a:srgbClr val="8BC99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6BEE248E-FCAE-4373-BF8C-E00AD587E1A9}"/>
                </a:ext>
              </a:extLst>
            </p:cNvPr>
            <p:cNvSpPr/>
            <p:nvPr/>
          </p:nvSpPr>
          <p:spPr bwMode="auto">
            <a:xfrm>
              <a:off x="6962428" y="2113201"/>
              <a:ext cx="454661" cy="844983"/>
            </a:xfrm>
            <a:custGeom>
              <a:avLst/>
              <a:gdLst>
                <a:gd name="T0" fmla="*/ 108 w 189"/>
                <a:gd name="T1" fmla="*/ 336 h 351"/>
                <a:gd name="T2" fmla="*/ 180 w 189"/>
                <a:gd name="T3" fmla="*/ 161 h 351"/>
                <a:gd name="T4" fmla="*/ 129 w 189"/>
                <a:gd name="T5" fmla="*/ 19 h 351"/>
                <a:gd name="T6" fmla="*/ 11 w 189"/>
                <a:gd name="T7" fmla="*/ 90 h 351"/>
                <a:gd name="T8" fmla="*/ 56 w 189"/>
                <a:gd name="T9" fmla="*/ 270 h 351"/>
                <a:gd name="T10" fmla="*/ 80 w 189"/>
                <a:gd name="T11" fmla="*/ 250 h 351"/>
                <a:gd name="T12" fmla="*/ 35 w 189"/>
                <a:gd name="T13" fmla="*/ 119 h 351"/>
                <a:gd name="T14" fmla="*/ 52 w 189"/>
                <a:gd name="T15" fmla="*/ 54 h 351"/>
                <a:gd name="T16" fmla="*/ 124 w 189"/>
                <a:gd name="T17" fmla="*/ 50 h 351"/>
                <a:gd name="T18" fmla="*/ 151 w 189"/>
                <a:gd name="T19" fmla="*/ 184 h 351"/>
                <a:gd name="T20" fmla="*/ 91 w 189"/>
                <a:gd name="T21" fmla="*/ 322 h 351"/>
                <a:gd name="T22" fmla="*/ 108 w 189"/>
                <a:gd name="T23" fmla="*/ 336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9" h="351">
                  <a:moveTo>
                    <a:pt x="108" y="336"/>
                  </a:moveTo>
                  <a:cubicBezTo>
                    <a:pt x="147" y="286"/>
                    <a:pt x="169" y="222"/>
                    <a:pt x="180" y="161"/>
                  </a:cubicBezTo>
                  <a:cubicBezTo>
                    <a:pt x="189" y="110"/>
                    <a:pt x="187" y="40"/>
                    <a:pt x="129" y="19"/>
                  </a:cubicBezTo>
                  <a:cubicBezTo>
                    <a:pt x="75" y="0"/>
                    <a:pt x="21" y="35"/>
                    <a:pt x="11" y="90"/>
                  </a:cubicBezTo>
                  <a:cubicBezTo>
                    <a:pt x="0" y="150"/>
                    <a:pt x="20" y="222"/>
                    <a:pt x="56" y="270"/>
                  </a:cubicBezTo>
                  <a:cubicBezTo>
                    <a:pt x="69" y="286"/>
                    <a:pt x="88" y="262"/>
                    <a:pt x="80" y="250"/>
                  </a:cubicBezTo>
                  <a:cubicBezTo>
                    <a:pt x="53" y="212"/>
                    <a:pt x="38" y="166"/>
                    <a:pt x="35" y="119"/>
                  </a:cubicBezTo>
                  <a:cubicBezTo>
                    <a:pt x="33" y="98"/>
                    <a:pt x="35" y="70"/>
                    <a:pt x="52" y="54"/>
                  </a:cubicBezTo>
                  <a:cubicBezTo>
                    <a:pt x="70" y="37"/>
                    <a:pt x="103" y="41"/>
                    <a:pt x="124" y="50"/>
                  </a:cubicBezTo>
                  <a:cubicBezTo>
                    <a:pt x="170" y="71"/>
                    <a:pt x="159" y="146"/>
                    <a:pt x="151" y="184"/>
                  </a:cubicBezTo>
                  <a:cubicBezTo>
                    <a:pt x="140" y="232"/>
                    <a:pt x="122" y="283"/>
                    <a:pt x="91" y="322"/>
                  </a:cubicBezTo>
                  <a:cubicBezTo>
                    <a:pt x="79" y="337"/>
                    <a:pt x="96" y="351"/>
                    <a:pt x="108" y="336"/>
                  </a:cubicBezTo>
                  <a:close/>
                </a:path>
              </a:pathLst>
            </a:custGeom>
            <a:solidFill>
              <a:srgbClr val="BDBB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60BF5EEB-2D7D-4AEB-A272-90D4C4D55864}"/>
                </a:ext>
              </a:extLst>
            </p:cNvPr>
            <p:cNvSpPr/>
            <p:nvPr/>
          </p:nvSpPr>
          <p:spPr>
            <a:xfrm>
              <a:off x="6508077" y="3778960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600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rPr>
                <a:t>观点采择能力</a:t>
              </a:r>
              <a:endParaRPr lang="zh-CN" altLang="en-US" sz="4400" dirty="0">
                <a:solidFill>
                  <a:prstClr val="white"/>
                </a:solidFill>
                <a:latin typeface="+mn-ea"/>
              </a:endParaRPr>
            </a:p>
          </p:txBody>
        </p:sp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id="{E68194A9-65BF-4666-BA5C-7F8680F17B83}"/>
                </a:ext>
              </a:extLst>
            </p:cNvPr>
            <p:cNvGrpSpPr/>
            <p:nvPr/>
          </p:nvGrpSpPr>
          <p:grpSpPr>
            <a:xfrm>
              <a:off x="6620386" y="3076777"/>
              <a:ext cx="1241712" cy="769441"/>
              <a:chOff x="1980743" y="2394742"/>
              <a:chExt cx="919143" cy="569558"/>
            </a:xfrm>
          </p:grpSpPr>
          <p:sp>
            <p:nvSpPr>
              <p:cNvPr id="22" name="矩形 21">
                <a:extLst>
                  <a:ext uri="{FF2B5EF4-FFF2-40B4-BE49-F238E27FC236}">
                    <a16:creationId xmlns:a16="http://schemas.microsoft.com/office/drawing/2014/main" id="{F1A898B0-F3D6-4341-89D4-39A0F40E572B}"/>
                  </a:ext>
                </a:extLst>
              </p:cNvPr>
              <p:cNvSpPr/>
              <p:nvPr/>
            </p:nvSpPr>
            <p:spPr>
              <a:xfrm>
                <a:off x="2058984" y="2394742"/>
                <a:ext cx="824910" cy="569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4400" b="1" dirty="0">
                    <a:solidFill>
                      <a:prstClr val="white"/>
                    </a:solidFill>
                    <a:latin typeface="+mn-ea"/>
                    <a:cs typeface="Arial" panose="020B0604020202020204" pitchFamily="34" charset="0"/>
                  </a:rPr>
                  <a:t>6</a:t>
                </a:r>
                <a:r>
                  <a:rPr lang="zh-CN" altLang="en-US" sz="2400" b="1" dirty="0">
                    <a:solidFill>
                      <a:prstClr val="white"/>
                    </a:solidFill>
                    <a:latin typeface="+mn-ea"/>
                    <a:cs typeface="Arial" panose="020B0604020202020204" pitchFamily="34" charset="0"/>
                  </a:rPr>
                  <a:t>岁起</a:t>
                </a:r>
                <a:endParaRPr lang="zh-CN" altLang="en-US" sz="8800" b="1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3" name="任意多边形 24">
                <a:extLst>
                  <a:ext uri="{FF2B5EF4-FFF2-40B4-BE49-F238E27FC236}">
                    <a16:creationId xmlns:a16="http://schemas.microsoft.com/office/drawing/2014/main" id="{52E8B562-70DD-42A5-BBA4-CCF2769DB0EA}"/>
                  </a:ext>
                </a:extLst>
              </p:cNvPr>
              <p:cNvSpPr/>
              <p:nvPr/>
            </p:nvSpPr>
            <p:spPr>
              <a:xfrm>
                <a:off x="1980743" y="2871311"/>
                <a:ext cx="919143" cy="0"/>
              </a:xfrm>
              <a:custGeom>
                <a:avLst/>
                <a:gdLst>
                  <a:gd name="connsiteX0" fmla="*/ 0 w 1028700"/>
                  <a:gd name="connsiteY0" fmla="*/ 0 h 0"/>
                  <a:gd name="connsiteX1" fmla="*/ 1028700 w 1028700"/>
                  <a:gd name="connsiteY1" fmla="*/ 0 h 0"/>
                  <a:gd name="connsiteX0-1" fmla="*/ 0 w 8935"/>
                  <a:gd name="connsiteY0-2" fmla="*/ 2382 h 0"/>
                  <a:gd name="connsiteX1-3" fmla="*/ 8935 w 8935"/>
                  <a:gd name="connsiteY1-4" fmla="*/ 0 h 0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</a:cxnLst>
                <a:rect l="l" t="t" r="r" b="b"/>
                <a:pathLst>
                  <a:path w="8935">
                    <a:moveTo>
                      <a:pt x="0" y="2382"/>
                    </a:moveTo>
                    <a:cubicBezTo>
                      <a:pt x="3333" y="2382"/>
                      <a:pt x="5602" y="0"/>
                      <a:pt x="8935" y="0"/>
                    </a:cubicBezTo>
                  </a:path>
                </a:pathLst>
              </a:cu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white"/>
                  </a:solidFill>
                  <a:latin typeface="+mn-ea"/>
                </a:endParaRPr>
              </a:p>
            </p:txBody>
          </p:sp>
        </p:grp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E21EC172-EB33-4CFC-9BEC-B5E1107A5A75}"/>
              </a:ext>
            </a:extLst>
          </p:cNvPr>
          <p:cNvGrpSpPr/>
          <p:nvPr/>
        </p:nvGrpSpPr>
        <p:grpSpPr>
          <a:xfrm>
            <a:off x="8345713" y="1971656"/>
            <a:ext cx="1674953" cy="2504923"/>
            <a:chOff x="8345713" y="1971656"/>
            <a:chExt cx="1674953" cy="2504923"/>
          </a:xfrm>
        </p:grpSpPr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F1B52187-7E80-48B9-8EAC-CF8E7CF05F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45713" y="2557138"/>
              <a:ext cx="1674953" cy="1919441"/>
            </a:xfrm>
            <a:custGeom>
              <a:avLst/>
              <a:gdLst>
                <a:gd name="T0" fmla="*/ 124 w 696"/>
                <a:gd name="T1" fmla="*/ 224 h 797"/>
                <a:gd name="T2" fmla="*/ 124 w 696"/>
                <a:gd name="T3" fmla="*/ 673 h 797"/>
                <a:gd name="T4" fmla="*/ 572 w 696"/>
                <a:gd name="T5" fmla="*/ 673 h 797"/>
                <a:gd name="T6" fmla="*/ 572 w 696"/>
                <a:gd name="T7" fmla="*/ 224 h 797"/>
                <a:gd name="T8" fmla="*/ 348 w 696"/>
                <a:gd name="T9" fmla="*/ 0 h 797"/>
                <a:gd name="T10" fmla="*/ 124 w 696"/>
                <a:gd name="T11" fmla="*/ 224 h 797"/>
                <a:gd name="T12" fmla="*/ 362 w 696"/>
                <a:gd name="T13" fmla="*/ 101 h 797"/>
                <a:gd name="T14" fmla="*/ 328 w 696"/>
                <a:gd name="T15" fmla="*/ 101 h 797"/>
                <a:gd name="T16" fmla="*/ 328 w 696"/>
                <a:gd name="T17" fmla="*/ 67 h 797"/>
                <a:gd name="T18" fmla="*/ 361 w 696"/>
                <a:gd name="T19" fmla="*/ 67 h 797"/>
                <a:gd name="T20" fmla="*/ 362 w 696"/>
                <a:gd name="T21" fmla="*/ 101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96" h="797">
                  <a:moveTo>
                    <a:pt x="124" y="224"/>
                  </a:moveTo>
                  <a:cubicBezTo>
                    <a:pt x="0" y="348"/>
                    <a:pt x="0" y="549"/>
                    <a:pt x="124" y="673"/>
                  </a:cubicBezTo>
                  <a:cubicBezTo>
                    <a:pt x="247" y="797"/>
                    <a:pt x="448" y="797"/>
                    <a:pt x="572" y="673"/>
                  </a:cubicBezTo>
                  <a:cubicBezTo>
                    <a:pt x="696" y="549"/>
                    <a:pt x="696" y="348"/>
                    <a:pt x="572" y="224"/>
                  </a:cubicBezTo>
                  <a:cubicBezTo>
                    <a:pt x="348" y="0"/>
                    <a:pt x="348" y="0"/>
                    <a:pt x="348" y="0"/>
                  </a:cubicBezTo>
                  <a:lnTo>
                    <a:pt x="124" y="224"/>
                  </a:lnTo>
                  <a:close/>
                  <a:moveTo>
                    <a:pt x="362" y="101"/>
                  </a:moveTo>
                  <a:cubicBezTo>
                    <a:pt x="352" y="110"/>
                    <a:pt x="337" y="110"/>
                    <a:pt x="328" y="101"/>
                  </a:cubicBezTo>
                  <a:cubicBezTo>
                    <a:pt x="318" y="92"/>
                    <a:pt x="318" y="77"/>
                    <a:pt x="328" y="67"/>
                  </a:cubicBezTo>
                  <a:cubicBezTo>
                    <a:pt x="337" y="58"/>
                    <a:pt x="352" y="58"/>
                    <a:pt x="361" y="67"/>
                  </a:cubicBezTo>
                  <a:cubicBezTo>
                    <a:pt x="371" y="77"/>
                    <a:pt x="371" y="92"/>
                    <a:pt x="362" y="101"/>
                  </a:cubicBezTo>
                  <a:close/>
                </a:path>
              </a:pathLst>
            </a:custGeom>
            <a:solidFill>
              <a:srgbClr val="E1D1A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7CE1E49A-248F-4863-92FA-0257A407C6CE}"/>
                </a:ext>
              </a:extLst>
            </p:cNvPr>
            <p:cNvSpPr/>
            <p:nvPr/>
          </p:nvSpPr>
          <p:spPr bwMode="auto">
            <a:xfrm>
              <a:off x="8950497" y="1971656"/>
              <a:ext cx="454661" cy="844983"/>
            </a:xfrm>
            <a:custGeom>
              <a:avLst/>
              <a:gdLst>
                <a:gd name="T0" fmla="*/ 108 w 189"/>
                <a:gd name="T1" fmla="*/ 336 h 351"/>
                <a:gd name="T2" fmla="*/ 180 w 189"/>
                <a:gd name="T3" fmla="*/ 162 h 351"/>
                <a:gd name="T4" fmla="*/ 129 w 189"/>
                <a:gd name="T5" fmla="*/ 20 h 351"/>
                <a:gd name="T6" fmla="*/ 11 w 189"/>
                <a:gd name="T7" fmla="*/ 91 h 351"/>
                <a:gd name="T8" fmla="*/ 56 w 189"/>
                <a:gd name="T9" fmla="*/ 270 h 351"/>
                <a:gd name="T10" fmla="*/ 80 w 189"/>
                <a:gd name="T11" fmla="*/ 251 h 351"/>
                <a:gd name="T12" fmla="*/ 35 w 189"/>
                <a:gd name="T13" fmla="*/ 120 h 351"/>
                <a:gd name="T14" fmla="*/ 52 w 189"/>
                <a:gd name="T15" fmla="*/ 55 h 351"/>
                <a:gd name="T16" fmla="*/ 124 w 189"/>
                <a:gd name="T17" fmla="*/ 51 h 351"/>
                <a:gd name="T18" fmla="*/ 151 w 189"/>
                <a:gd name="T19" fmla="*/ 185 h 351"/>
                <a:gd name="T20" fmla="*/ 91 w 189"/>
                <a:gd name="T21" fmla="*/ 322 h 351"/>
                <a:gd name="T22" fmla="*/ 108 w 189"/>
                <a:gd name="T23" fmla="*/ 336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9" h="351">
                  <a:moveTo>
                    <a:pt x="108" y="336"/>
                  </a:moveTo>
                  <a:cubicBezTo>
                    <a:pt x="147" y="287"/>
                    <a:pt x="169" y="223"/>
                    <a:pt x="180" y="162"/>
                  </a:cubicBezTo>
                  <a:cubicBezTo>
                    <a:pt x="189" y="111"/>
                    <a:pt x="187" y="41"/>
                    <a:pt x="129" y="20"/>
                  </a:cubicBezTo>
                  <a:cubicBezTo>
                    <a:pt x="75" y="0"/>
                    <a:pt x="21" y="36"/>
                    <a:pt x="11" y="91"/>
                  </a:cubicBezTo>
                  <a:cubicBezTo>
                    <a:pt x="0" y="151"/>
                    <a:pt x="22" y="221"/>
                    <a:pt x="56" y="270"/>
                  </a:cubicBezTo>
                  <a:cubicBezTo>
                    <a:pt x="65" y="284"/>
                    <a:pt x="88" y="262"/>
                    <a:pt x="80" y="251"/>
                  </a:cubicBezTo>
                  <a:cubicBezTo>
                    <a:pt x="53" y="213"/>
                    <a:pt x="38" y="166"/>
                    <a:pt x="35" y="120"/>
                  </a:cubicBezTo>
                  <a:cubicBezTo>
                    <a:pt x="33" y="98"/>
                    <a:pt x="35" y="70"/>
                    <a:pt x="52" y="55"/>
                  </a:cubicBezTo>
                  <a:cubicBezTo>
                    <a:pt x="70" y="38"/>
                    <a:pt x="103" y="41"/>
                    <a:pt x="124" y="51"/>
                  </a:cubicBezTo>
                  <a:cubicBezTo>
                    <a:pt x="170" y="72"/>
                    <a:pt x="159" y="147"/>
                    <a:pt x="151" y="185"/>
                  </a:cubicBezTo>
                  <a:cubicBezTo>
                    <a:pt x="140" y="233"/>
                    <a:pt x="122" y="284"/>
                    <a:pt x="91" y="322"/>
                  </a:cubicBezTo>
                  <a:cubicBezTo>
                    <a:pt x="79" y="337"/>
                    <a:pt x="96" y="351"/>
                    <a:pt x="108" y="336"/>
                  </a:cubicBezTo>
                  <a:close/>
                </a:path>
              </a:pathLst>
            </a:custGeom>
            <a:solidFill>
              <a:srgbClr val="BDBB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180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AF8E74A3-BF0C-4DEA-BE13-41E18CAD0593}"/>
                </a:ext>
              </a:extLst>
            </p:cNvPr>
            <p:cNvSpPr/>
            <p:nvPr/>
          </p:nvSpPr>
          <p:spPr>
            <a:xfrm>
              <a:off x="8469941" y="3632812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600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rPr>
                <a:t>体验他人能力</a:t>
              </a:r>
              <a:endParaRPr lang="zh-CN" altLang="en-US" sz="4400" dirty="0">
                <a:solidFill>
                  <a:prstClr val="white"/>
                </a:solidFill>
                <a:latin typeface="+mn-ea"/>
              </a:endParaRPr>
            </a:p>
          </p:txBody>
        </p:sp>
        <p:grpSp>
          <p:nvGrpSpPr>
            <p:cNvPr id="28" name="组合 27">
              <a:extLst>
                <a:ext uri="{FF2B5EF4-FFF2-40B4-BE49-F238E27FC236}">
                  <a16:creationId xmlns:a16="http://schemas.microsoft.com/office/drawing/2014/main" id="{1A4864B2-3773-4344-BC01-7751867B495C}"/>
                </a:ext>
              </a:extLst>
            </p:cNvPr>
            <p:cNvGrpSpPr/>
            <p:nvPr/>
          </p:nvGrpSpPr>
          <p:grpSpPr>
            <a:xfrm>
              <a:off x="8617462" y="2922364"/>
              <a:ext cx="1241712" cy="769441"/>
              <a:chOff x="1980743" y="2394742"/>
              <a:chExt cx="919143" cy="569558"/>
            </a:xfrm>
          </p:grpSpPr>
          <p:sp>
            <p:nvSpPr>
              <p:cNvPr id="29" name="矩形 28">
                <a:extLst>
                  <a:ext uri="{FF2B5EF4-FFF2-40B4-BE49-F238E27FC236}">
                    <a16:creationId xmlns:a16="http://schemas.microsoft.com/office/drawing/2014/main" id="{052DDC1B-DE09-4219-A58D-41EB3EE8C7DF}"/>
                  </a:ext>
                </a:extLst>
              </p:cNvPr>
              <p:cNvSpPr/>
              <p:nvPr/>
            </p:nvSpPr>
            <p:spPr>
              <a:xfrm>
                <a:off x="2058984" y="2394742"/>
                <a:ext cx="824909" cy="569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4400" b="1" dirty="0">
                    <a:solidFill>
                      <a:prstClr val="white"/>
                    </a:solidFill>
                    <a:latin typeface="+mn-ea"/>
                    <a:cs typeface="Arial" panose="020B0604020202020204" pitchFamily="34" charset="0"/>
                  </a:rPr>
                  <a:t>4</a:t>
                </a:r>
                <a:r>
                  <a:rPr lang="zh-CN" altLang="en-US" sz="2400" b="1" dirty="0">
                    <a:solidFill>
                      <a:prstClr val="white"/>
                    </a:solidFill>
                    <a:latin typeface="+mn-ea"/>
                    <a:cs typeface="Arial" panose="020B0604020202020204" pitchFamily="34" charset="0"/>
                  </a:rPr>
                  <a:t>岁起</a:t>
                </a:r>
                <a:endParaRPr lang="zh-CN" altLang="en-US" sz="8800" b="1" dirty="0">
                  <a:solidFill>
                    <a:prstClr val="white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30" name="任意多边形 19">
                <a:extLst>
                  <a:ext uri="{FF2B5EF4-FFF2-40B4-BE49-F238E27FC236}">
                    <a16:creationId xmlns:a16="http://schemas.microsoft.com/office/drawing/2014/main" id="{4803264F-5531-4CE1-A519-535D138A9728}"/>
                  </a:ext>
                </a:extLst>
              </p:cNvPr>
              <p:cNvSpPr/>
              <p:nvPr/>
            </p:nvSpPr>
            <p:spPr>
              <a:xfrm>
                <a:off x="1980743" y="2871311"/>
                <a:ext cx="919143" cy="0"/>
              </a:xfrm>
              <a:custGeom>
                <a:avLst/>
                <a:gdLst>
                  <a:gd name="connsiteX0" fmla="*/ 0 w 1028700"/>
                  <a:gd name="connsiteY0" fmla="*/ 0 h 0"/>
                  <a:gd name="connsiteX1" fmla="*/ 1028700 w 1028700"/>
                  <a:gd name="connsiteY1" fmla="*/ 0 h 0"/>
                  <a:gd name="connsiteX0-1" fmla="*/ 0 w 8935"/>
                  <a:gd name="connsiteY0-2" fmla="*/ 2382 h 0"/>
                  <a:gd name="connsiteX1-3" fmla="*/ 8935 w 8935"/>
                  <a:gd name="connsiteY1-4" fmla="*/ 0 h 0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</a:cxnLst>
                <a:rect l="l" t="t" r="r" b="b"/>
                <a:pathLst>
                  <a:path w="8935">
                    <a:moveTo>
                      <a:pt x="0" y="2382"/>
                    </a:moveTo>
                    <a:cubicBezTo>
                      <a:pt x="3333" y="2382"/>
                      <a:pt x="5602" y="0"/>
                      <a:pt x="8935" y="0"/>
                    </a:cubicBezTo>
                  </a:path>
                </a:pathLst>
              </a:custGeom>
              <a:noFill/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800">
                  <a:solidFill>
                    <a:prstClr val="white"/>
                  </a:solidFill>
                  <a:latin typeface="+mn-ea"/>
                </a:endParaRPr>
              </a:p>
            </p:txBody>
          </p:sp>
        </p:grpSp>
      </p:grpSp>
      <p:sp>
        <p:nvSpPr>
          <p:cNvPr id="31" name="文本框 66">
            <a:extLst>
              <a:ext uri="{FF2B5EF4-FFF2-40B4-BE49-F238E27FC236}">
                <a16:creationId xmlns:a16="http://schemas.microsoft.com/office/drawing/2014/main" id="{9967773F-723B-491D-9D6B-1F11A3592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9654" y="5187982"/>
            <a:ext cx="8252692" cy="424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800" dirty="0">
                <a:latin typeface="+mn-ea"/>
                <a:cs typeface="Arial" panose="020B0604020202020204" pitchFamily="34" charset="0"/>
              </a:rPr>
              <a:t>接受孩子发育发展与他人的不一致性，接受孩子个体不同方面发展的不一致性</a:t>
            </a: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FF0AB4FD-3B10-46D4-AFE8-351D3FE49D76}"/>
              </a:ext>
            </a:extLst>
          </p:cNvPr>
          <p:cNvSpPr/>
          <p:nvPr/>
        </p:nvSpPr>
        <p:spPr>
          <a:xfrm>
            <a:off x="2944002" y="4733779"/>
            <a:ext cx="628890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latin typeface="+mn-ea"/>
                <a:cs typeface="Arial" panose="020B0604020202020204" pitchFamily="34" charset="0"/>
              </a:rPr>
              <a:t>符合心理发展水平，循序渐进创造环境</a:t>
            </a:r>
            <a:endParaRPr lang="zh-CN" altLang="en-US" sz="6600" b="1" dirty="0">
              <a:latin typeface="+mn-ea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EF2D7A6F-41B2-4CE4-8148-3A05541432AF}"/>
              </a:ext>
            </a:extLst>
          </p:cNvPr>
          <p:cNvSpPr/>
          <p:nvPr/>
        </p:nvSpPr>
        <p:spPr>
          <a:xfrm>
            <a:off x="1036709" y="684592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latin typeface="+mn-ea"/>
              </a:rPr>
              <a:t>在环境中成长</a:t>
            </a:r>
          </a:p>
        </p:txBody>
      </p:sp>
    </p:spTree>
    <p:extLst>
      <p:ext uri="{BB962C8B-B14F-4D97-AF65-F5344CB8AC3E}">
        <p14:creationId xmlns:p14="http://schemas.microsoft.com/office/powerpoint/2010/main" val="173327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-0.00023 C -0.12058 0.01898 -0.22136 0.03634 -0.35808 0.0206 C -0.56745 0.00555 -0.5879 -0.01366 -0.73386 -0.07315 " pathEditMode="relative" rAng="0" ptsTypes="AAA">
                                      <p:cBhvr>
                                        <p:cTn id="12" dur="1000" spd="-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93" y="-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3.33333E-6 C -0.0944 -0.00116 -0.16119 0.01342 -0.27031 -0.00255 C -0.44869 -0.03797 -0.46315 -0.05672 -0.56184 -0.09074 " pathEditMode="relative" rAng="0" ptsTypes="AAA">
                                      <p:cBhvr>
                                        <p:cTn id="19" dur="1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99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3.33333E-6 C -0.07395 -0.01203 -0.14453 -0.01551 -0.22174 -0.03564 C -0.30768 -0.05393 -0.34492 -0.07639 -0.40612 -0.09629 " pathEditMode="relative" rAng="0" ptsTypes="AAA">
                                      <p:cBhvr>
                                        <p:cTn id="26" dur="10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13" y="-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07407E-6 C -0.03958 -0.00972 -0.07812 -0.02152 -0.11875 -0.02893 L -0.23984 -0.07384 " pathEditMode="relative" rAng="0" ptsTypes="AAA">
                                      <p:cBhvr>
                                        <p:cTn id="33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92" y="-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275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图片包含 屏幕截图&#10;&#10;已生成高可信度的说明">
            <a:extLst>
              <a:ext uri="{FF2B5EF4-FFF2-40B4-BE49-F238E27FC236}">
                <a16:creationId xmlns:a16="http://schemas.microsoft.com/office/drawing/2014/main" id="{A90C5BB7-6AEC-45B1-958A-6AD454F069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8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9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74218BD0-5CCA-4AC8-A66D-3854EB778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335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>
            <a:extLst>
              <a:ext uri="{FF2B5EF4-FFF2-40B4-BE49-F238E27FC236}">
                <a16:creationId xmlns:a16="http://schemas.microsoft.com/office/drawing/2014/main" id="{16CC9DE8-4AFB-4D30-8BEB-44E5B12C94FD}"/>
              </a:ext>
            </a:extLst>
          </p:cNvPr>
          <p:cNvGrpSpPr/>
          <p:nvPr/>
        </p:nvGrpSpPr>
        <p:grpSpPr>
          <a:xfrm>
            <a:off x="0" y="0"/>
            <a:ext cx="12192000" cy="6946533"/>
            <a:chOff x="0" y="0"/>
            <a:chExt cx="12192000" cy="6946533"/>
          </a:xfrm>
        </p:grpSpPr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02827F5A-F9E0-478B-8D9A-09C96B6F4F2F}"/>
                </a:ext>
              </a:extLst>
            </p:cNvPr>
            <p:cNvSpPr/>
            <p:nvPr/>
          </p:nvSpPr>
          <p:spPr>
            <a:xfrm>
              <a:off x="0" y="0"/>
              <a:ext cx="12192000" cy="6946533"/>
            </a:xfrm>
            <a:prstGeom prst="rect">
              <a:avLst/>
            </a:prstGeom>
            <a:solidFill>
              <a:srgbClr val="F8E9C4"/>
            </a:solidFill>
            <a:ln>
              <a:solidFill>
                <a:srgbClr val="CFAF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05B2960D-1870-4284-990F-CF298B5D45A4}"/>
                </a:ext>
              </a:extLst>
            </p:cNvPr>
            <p:cNvSpPr/>
            <p:nvPr/>
          </p:nvSpPr>
          <p:spPr>
            <a:xfrm>
              <a:off x="379828" y="352502"/>
              <a:ext cx="11497995" cy="6505498"/>
            </a:xfrm>
            <a:prstGeom prst="roundRect">
              <a:avLst/>
            </a:prstGeom>
            <a:solidFill>
              <a:srgbClr val="DBE4ED"/>
            </a:solidFill>
            <a:ln>
              <a:solidFill>
                <a:srgbClr val="DBE4ED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9" name="图片 8">
            <a:extLst>
              <a:ext uri="{FF2B5EF4-FFF2-40B4-BE49-F238E27FC236}">
                <a16:creationId xmlns:a16="http://schemas.microsoft.com/office/drawing/2014/main" id="{7F90135C-7721-442F-A6D7-8C4DC2D97C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colorTemperature colorTemp="11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1062" r="8388" b="18951"/>
          <a:stretch/>
        </p:blipFill>
        <p:spPr>
          <a:xfrm>
            <a:off x="-201146" y="5355844"/>
            <a:ext cx="12397838" cy="1612190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C6F3ABD2-66FA-4AF7-AF78-6332206FCB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06" t="10871" r="896" b="21231"/>
          <a:stretch/>
        </p:blipFill>
        <p:spPr>
          <a:xfrm>
            <a:off x="9403343" y="1721140"/>
            <a:ext cx="2866120" cy="4941074"/>
          </a:xfrm>
          <a:prstGeom prst="rect">
            <a:avLst/>
          </a:prstGeom>
        </p:spPr>
      </p:pic>
      <p:grpSp>
        <p:nvGrpSpPr>
          <p:cNvPr id="27" name="组合 26">
            <a:extLst>
              <a:ext uri="{FF2B5EF4-FFF2-40B4-BE49-F238E27FC236}">
                <a16:creationId xmlns:a16="http://schemas.microsoft.com/office/drawing/2014/main" id="{EC808E1C-5FCC-4F99-A13C-35BFA50CD970}"/>
              </a:ext>
            </a:extLst>
          </p:cNvPr>
          <p:cNvGrpSpPr/>
          <p:nvPr/>
        </p:nvGrpSpPr>
        <p:grpSpPr>
          <a:xfrm>
            <a:off x="3680449" y="216926"/>
            <a:ext cx="4850960" cy="2867306"/>
            <a:chOff x="2110346" y="352502"/>
            <a:chExt cx="4850960" cy="2867306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55F7F6E6-5F7A-4814-B9DC-3E0D625206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0346" y="352502"/>
              <a:ext cx="4850960" cy="2867306"/>
            </a:xfrm>
            <a:prstGeom prst="rect">
              <a:avLst/>
            </a:prstGeom>
          </p:spPr>
        </p:pic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4C419D00-DA44-43EA-9EEC-1992C9C38720}"/>
                </a:ext>
              </a:extLst>
            </p:cNvPr>
            <p:cNvSpPr txBox="1"/>
            <p:nvPr/>
          </p:nvSpPr>
          <p:spPr>
            <a:xfrm>
              <a:off x="3253357" y="1429570"/>
              <a:ext cx="278452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44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小学适应</a:t>
              </a:r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AE74CDC5-1FBC-4EB4-88F5-B8D50E9C52D1}"/>
              </a:ext>
            </a:extLst>
          </p:cNvPr>
          <p:cNvGrpSpPr/>
          <p:nvPr/>
        </p:nvGrpSpPr>
        <p:grpSpPr>
          <a:xfrm>
            <a:off x="2711072" y="2918377"/>
            <a:ext cx="3023771" cy="1168902"/>
            <a:chOff x="6509136" y="1114784"/>
            <a:chExt cx="2968284" cy="1168902"/>
          </a:xfrm>
        </p:grpSpPr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99907746-A25E-4253-9DA4-53241C0D45FC}"/>
                </a:ext>
              </a:extLst>
            </p:cNvPr>
            <p:cNvSpPr txBox="1"/>
            <p:nvPr/>
          </p:nvSpPr>
          <p:spPr>
            <a:xfrm>
              <a:off x="6509136" y="1114784"/>
              <a:ext cx="29682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Part 01</a:t>
              </a:r>
              <a:endPara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A7F472BB-E66A-4400-8166-57D12F528662}"/>
                </a:ext>
              </a:extLst>
            </p:cNvPr>
            <p:cNvSpPr txBox="1"/>
            <p:nvPr/>
          </p:nvSpPr>
          <p:spPr>
            <a:xfrm>
              <a:off x="6629733" y="1760466"/>
              <a:ext cx="27034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父母的心理基础</a:t>
              </a:r>
              <a:endPara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730B04E3-B977-4957-869F-95D4ABEBF97F}"/>
              </a:ext>
            </a:extLst>
          </p:cNvPr>
          <p:cNvGrpSpPr/>
          <p:nvPr/>
        </p:nvGrpSpPr>
        <p:grpSpPr>
          <a:xfrm>
            <a:off x="2711072" y="4376838"/>
            <a:ext cx="2968284" cy="1107995"/>
            <a:chOff x="3326666" y="3180455"/>
            <a:chExt cx="2968284" cy="1107995"/>
          </a:xfrm>
        </p:grpSpPr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62F72155-A40A-4844-B333-AEC649D3AE29}"/>
                </a:ext>
              </a:extLst>
            </p:cNvPr>
            <p:cNvSpPr txBox="1"/>
            <p:nvPr/>
          </p:nvSpPr>
          <p:spPr>
            <a:xfrm>
              <a:off x="3326666" y="3180455"/>
              <a:ext cx="29682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Part 02</a:t>
              </a:r>
              <a:endPara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409162D7-C5FD-4E46-97E1-CD88BCF2E8C2}"/>
                </a:ext>
              </a:extLst>
            </p:cNvPr>
            <p:cNvSpPr txBox="1"/>
            <p:nvPr/>
          </p:nvSpPr>
          <p:spPr>
            <a:xfrm>
              <a:off x="3419811" y="3765230"/>
              <a:ext cx="27608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家庭的交流系统</a:t>
              </a:r>
              <a:endPara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8E6A99A5-0332-462F-BC7E-0C3DE0E11C44}"/>
              </a:ext>
            </a:extLst>
          </p:cNvPr>
          <p:cNvGrpSpPr/>
          <p:nvPr/>
        </p:nvGrpSpPr>
        <p:grpSpPr>
          <a:xfrm>
            <a:off x="6491027" y="2893834"/>
            <a:ext cx="2968284" cy="1174883"/>
            <a:chOff x="5901311" y="3180455"/>
            <a:chExt cx="2968284" cy="1174883"/>
          </a:xfrm>
        </p:grpSpPr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409139A4-4498-406C-8060-07F51726C055}"/>
                </a:ext>
              </a:extLst>
            </p:cNvPr>
            <p:cNvSpPr txBox="1"/>
            <p:nvPr/>
          </p:nvSpPr>
          <p:spPr>
            <a:xfrm>
              <a:off x="5901311" y="3180455"/>
              <a:ext cx="29682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Part 03</a:t>
              </a:r>
              <a:endPara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EBE7C079-4BDF-4E70-B642-56D7208F1C6E}"/>
                </a:ext>
              </a:extLst>
            </p:cNvPr>
            <p:cNvSpPr txBox="1"/>
            <p:nvPr/>
          </p:nvSpPr>
          <p:spPr>
            <a:xfrm>
              <a:off x="5948455" y="3832118"/>
              <a:ext cx="28370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内部能力的适应</a:t>
              </a:r>
              <a:endPara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4D9BF1CD-DC90-413F-9239-5F0BD9C4C513}"/>
              </a:ext>
            </a:extLst>
          </p:cNvPr>
          <p:cNvGrpSpPr/>
          <p:nvPr/>
        </p:nvGrpSpPr>
        <p:grpSpPr>
          <a:xfrm>
            <a:off x="6417303" y="4310050"/>
            <a:ext cx="2981348" cy="1107349"/>
            <a:chOff x="8493989" y="3136612"/>
            <a:chExt cx="2981348" cy="1107349"/>
          </a:xfrm>
        </p:grpSpPr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343CED02-441F-4360-AC3D-C4641978031F}"/>
                </a:ext>
              </a:extLst>
            </p:cNvPr>
            <p:cNvSpPr txBox="1"/>
            <p:nvPr/>
          </p:nvSpPr>
          <p:spPr>
            <a:xfrm>
              <a:off x="8507053" y="3136612"/>
              <a:ext cx="29682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Part 04</a:t>
              </a:r>
              <a:endPara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A8B30077-2FB8-4896-9825-390A78DACDC2}"/>
                </a:ext>
              </a:extLst>
            </p:cNvPr>
            <p:cNvSpPr txBox="1"/>
            <p:nvPr/>
          </p:nvSpPr>
          <p:spPr>
            <a:xfrm>
              <a:off x="8493989" y="3720741"/>
              <a:ext cx="29682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外部环境的适应</a:t>
              </a:r>
              <a:endPara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99FBCF98-FC2C-44F2-BA81-3AEA29A65233}"/>
              </a:ext>
            </a:extLst>
          </p:cNvPr>
          <p:cNvGrpSpPr/>
          <p:nvPr/>
        </p:nvGrpSpPr>
        <p:grpSpPr>
          <a:xfrm>
            <a:off x="304232" y="2269897"/>
            <a:ext cx="2178825" cy="4588103"/>
            <a:chOff x="1301394" y="2263941"/>
            <a:chExt cx="2178825" cy="4588103"/>
          </a:xfrm>
        </p:grpSpPr>
        <p:pic>
          <p:nvPicPr>
            <p:cNvPr id="29" name="图片 28">
              <a:extLst>
                <a:ext uri="{FF2B5EF4-FFF2-40B4-BE49-F238E27FC236}">
                  <a16:creationId xmlns:a16="http://schemas.microsoft.com/office/drawing/2014/main" id="{9244EB49-A54A-4A0B-8150-6A505AFFB85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74" t="30323" r="61962" b="20769"/>
            <a:stretch/>
          </p:blipFill>
          <p:spPr>
            <a:xfrm>
              <a:off x="1301394" y="2263941"/>
              <a:ext cx="2178825" cy="4588103"/>
            </a:xfrm>
            <a:prstGeom prst="rect">
              <a:avLst/>
            </a:prstGeom>
          </p:spPr>
        </p:pic>
        <p:pic>
          <p:nvPicPr>
            <p:cNvPr id="30" name="图片 29">
              <a:extLst>
                <a:ext uri="{FF2B5EF4-FFF2-40B4-BE49-F238E27FC236}">
                  <a16:creationId xmlns:a16="http://schemas.microsoft.com/office/drawing/2014/main" id="{A6758474-E9ED-4791-AC6D-F65003FACF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74" t="30323" r="61962" b="20769"/>
            <a:stretch/>
          </p:blipFill>
          <p:spPr>
            <a:xfrm>
              <a:off x="1943547" y="3862601"/>
              <a:ext cx="1315421" cy="27699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977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BD4CE73-5F7E-436E-891D-70B781F56B0E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77C1C287-2CDD-428C-9EA6-A0A42FB83188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3CB8A7A0-98BA-4374-9B2B-9F2492BBAF5F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矩形: 圆角 3">
                <a:extLst>
                  <a:ext uri="{FF2B5EF4-FFF2-40B4-BE49-F238E27FC236}">
                    <a16:creationId xmlns:a16="http://schemas.microsoft.com/office/drawing/2014/main" id="{A44448AE-2CD3-4309-B3A7-00B77AB48D8D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21CB1BB2-B21F-4650-B14A-4E23A04E17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8424FDCC-5675-4FC4-93EF-F3265CB1CBFD}"/>
              </a:ext>
            </a:extLst>
          </p:cNvPr>
          <p:cNvGrpSpPr/>
          <p:nvPr/>
        </p:nvGrpSpPr>
        <p:grpSpPr>
          <a:xfrm>
            <a:off x="5898295" y="2876059"/>
            <a:ext cx="5763822" cy="2947965"/>
            <a:chOff x="2465778" y="1511493"/>
            <a:chExt cx="4516871" cy="2123770"/>
          </a:xfrm>
        </p:grpSpPr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03CAA0C3-96AA-4148-9B6C-004637CEE2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826" t="45161" r="2792" b="33548"/>
            <a:stretch/>
          </p:blipFill>
          <p:spPr>
            <a:xfrm>
              <a:off x="3089673" y="1511493"/>
              <a:ext cx="3892976" cy="2050027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70EAE543-ED49-45F0-98CF-F6DF17EE85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952" t="40739" r="34602"/>
            <a:stretch/>
          </p:blipFill>
          <p:spPr>
            <a:xfrm>
              <a:off x="2465778" y="1646883"/>
              <a:ext cx="2094271" cy="1988380"/>
            </a:xfrm>
            <a:prstGeom prst="rect">
              <a:avLst/>
            </a:prstGeom>
          </p:spPr>
        </p:pic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746D5AF0-9EAF-443F-9374-4A5801C84D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10" t="47307" r="68432" b="20767"/>
            <a:stretch/>
          </p:blipFill>
          <p:spPr>
            <a:xfrm>
              <a:off x="5198694" y="1792288"/>
              <a:ext cx="897306" cy="950010"/>
            </a:xfrm>
            <a:prstGeom prst="rect">
              <a:avLst/>
            </a:prstGeom>
          </p:spPr>
        </p:pic>
      </p:grpSp>
      <p:pic>
        <p:nvPicPr>
          <p:cNvPr id="12" name="图片 11">
            <a:extLst>
              <a:ext uri="{FF2B5EF4-FFF2-40B4-BE49-F238E27FC236}">
                <a16:creationId xmlns:a16="http://schemas.microsoft.com/office/drawing/2014/main" id="{2B0A1436-C8A4-4A9B-AA9F-05373511250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412" t="51880" r="74157" b="40859"/>
          <a:stretch/>
        </p:blipFill>
        <p:spPr>
          <a:xfrm rot="7573834" flipV="1">
            <a:off x="5213150" y="5731669"/>
            <a:ext cx="1374312" cy="1066606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CCD0D295-5B25-4505-9EFF-FED24B76095C}"/>
              </a:ext>
            </a:extLst>
          </p:cNvPr>
          <p:cNvSpPr txBox="1"/>
          <p:nvPr/>
        </p:nvSpPr>
        <p:spPr>
          <a:xfrm>
            <a:off x="3960776" y="2319557"/>
            <a:ext cx="2318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/>
            <a:r>
              <a:rPr lang="en-US" altLang="zh-CN" sz="4000" b="1" dirty="0">
                <a:solidFill>
                  <a:schemeClr val="tx1"/>
                </a:solidFill>
                <a:cs typeface="+mn-ea"/>
                <a:sym typeface="+mn-lt"/>
              </a:rPr>
              <a:t>PART.01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C0E4B9F-211B-49C2-A6AE-D69529F9ADC5}"/>
              </a:ext>
            </a:extLst>
          </p:cNvPr>
          <p:cNvSpPr txBox="1"/>
          <p:nvPr/>
        </p:nvSpPr>
        <p:spPr>
          <a:xfrm>
            <a:off x="2176063" y="2938991"/>
            <a:ext cx="4103098" cy="783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父母的心理基础</a:t>
            </a:r>
          </a:p>
        </p:txBody>
      </p:sp>
      <p:pic>
        <p:nvPicPr>
          <p:cNvPr id="25" name="图片 24">
            <a:extLst>
              <a:ext uri="{FF2B5EF4-FFF2-40B4-BE49-F238E27FC236}">
                <a16:creationId xmlns:a16="http://schemas.microsoft.com/office/drawing/2014/main" id="{56013371-ED21-49AA-AD78-5B0A42884FB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6" t="19794" r="47673" b="27547"/>
          <a:stretch>
            <a:fillRect/>
          </a:stretch>
        </p:blipFill>
        <p:spPr>
          <a:xfrm flipH="1">
            <a:off x="2498823" y="652330"/>
            <a:ext cx="1728789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069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BD4CE73-5F7E-436E-891D-70B781F56B0E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77C1C287-2CDD-428C-9EA6-A0A42FB83188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3CB8A7A0-98BA-4374-9B2B-9F2492BBAF5F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矩形: 圆角 3">
                <a:extLst>
                  <a:ext uri="{FF2B5EF4-FFF2-40B4-BE49-F238E27FC236}">
                    <a16:creationId xmlns:a16="http://schemas.microsoft.com/office/drawing/2014/main" id="{A44448AE-2CD3-4309-B3A7-00B77AB48D8D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21CB1BB2-B21F-4650-B14A-4E23A04E17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pic>
        <p:nvPicPr>
          <p:cNvPr id="7" name="图片 6">
            <a:extLst>
              <a:ext uri="{FF2B5EF4-FFF2-40B4-BE49-F238E27FC236}">
                <a16:creationId xmlns:a16="http://schemas.microsoft.com/office/drawing/2014/main" id="{0F026297-AE49-42BE-B581-42A4E0943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66180">
            <a:off x="2749006" y="974511"/>
            <a:ext cx="6693988" cy="2566638"/>
          </a:xfrm>
          <a:prstGeom prst="rect">
            <a:avLst/>
          </a:prstGeom>
        </p:spPr>
      </p:pic>
      <p:sp>
        <p:nvSpPr>
          <p:cNvPr id="8" name="矩形 23">
            <a:extLst>
              <a:ext uri="{FF2B5EF4-FFF2-40B4-BE49-F238E27FC236}">
                <a16:creationId xmlns:a16="http://schemas.microsoft.com/office/drawing/2014/main" id="{B7F5B627-285D-4190-93A5-4CE0EF247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2652" y="2853267"/>
            <a:ext cx="4950241" cy="223324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对孩子的合理期待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对老师的正确定位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对事件的全面判断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" name="文本框 24">
            <a:extLst>
              <a:ext uri="{FF2B5EF4-FFF2-40B4-BE49-F238E27FC236}">
                <a16:creationId xmlns:a16="http://schemas.microsoft.com/office/drawing/2014/main" id="{D723CE98-293E-4FAD-A729-E1FB1E5F3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3272" y="2103364"/>
            <a:ext cx="3985385" cy="783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父母的心理基础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FD7781D6-2C20-4D77-89D2-7AA1A0C8C8E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185" b="11517"/>
          <a:stretch/>
        </p:blipFill>
        <p:spPr>
          <a:xfrm flipH="1">
            <a:off x="273048" y="3208011"/>
            <a:ext cx="3059690" cy="20593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AD68BA6-9DA9-4884-ABB5-308858CB3C6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50565" y1="63592" x2="50565" y2="63592"/>
                        <a14:foregroundMark x1="53473" y1="67233" x2="53473" y2="67233"/>
                        <a14:foregroundMark x1="52504" y1="69417" x2="52504" y2="69417"/>
                        <a14:foregroundMark x1="48950" y1="69417" x2="48950" y2="69417"/>
                      </a14:backgroundRemoval>
                    </a14:imgEffect>
                  </a14:imgLayer>
                </a14:imgProps>
              </a:ext>
            </a:extLst>
          </a:blip>
          <a:srcRect l="22619" t="19461" r="11043" b="8834"/>
          <a:stretch/>
        </p:blipFill>
        <p:spPr>
          <a:xfrm>
            <a:off x="8649676" y="3436116"/>
            <a:ext cx="2678313" cy="19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072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40">
            <a:extLst>
              <a:ext uri="{FF2B5EF4-FFF2-40B4-BE49-F238E27FC236}">
                <a16:creationId xmlns:a16="http://schemas.microsoft.com/office/drawing/2014/main" id="{02C28315-BDFD-463F-9D68-5FD2373D15ED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42" name="组合 41">
              <a:extLst>
                <a:ext uri="{FF2B5EF4-FFF2-40B4-BE49-F238E27FC236}">
                  <a16:creationId xmlns:a16="http://schemas.microsoft.com/office/drawing/2014/main" id="{B9D5C3CE-EE09-4474-B10F-3C7A533039E3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44" name="矩形 43">
                <a:extLst>
                  <a:ext uri="{FF2B5EF4-FFF2-40B4-BE49-F238E27FC236}">
                    <a16:creationId xmlns:a16="http://schemas.microsoft.com/office/drawing/2014/main" id="{E5503EB9-C8AD-4728-A94A-4F7422924352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5" name="矩形: 圆角 44">
                <a:extLst>
                  <a:ext uri="{FF2B5EF4-FFF2-40B4-BE49-F238E27FC236}">
                    <a16:creationId xmlns:a16="http://schemas.microsoft.com/office/drawing/2014/main" id="{0D5F399C-43ED-48F7-ADC4-F31F8CF67FDA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pic>
          <p:nvPicPr>
            <p:cNvPr id="43" name="图片 42">
              <a:extLst>
                <a:ext uri="{FF2B5EF4-FFF2-40B4-BE49-F238E27FC236}">
                  <a16:creationId xmlns:a16="http://schemas.microsoft.com/office/drawing/2014/main" id="{B7DA31F0-0864-4A25-BA46-1ABD5DAD72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sp>
        <p:nvSpPr>
          <p:cNvPr id="2" name="Freeform 5">
            <a:extLst>
              <a:ext uri="{FF2B5EF4-FFF2-40B4-BE49-F238E27FC236}">
                <a16:creationId xmlns:a16="http://schemas.microsoft.com/office/drawing/2014/main" id="{CF654700-2843-4E98-ABE9-B29E7510C1DA}"/>
              </a:ext>
            </a:extLst>
          </p:cNvPr>
          <p:cNvSpPr/>
          <p:nvPr/>
        </p:nvSpPr>
        <p:spPr bwMode="auto">
          <a:xfrm>
            <a:off x="3248293" y="3623033"/>
            <a:ext cx="2467715" cy="3234967"/>
          </a:xfrm>
          <a:custGeom>
            <a:avLst/>
            <a:gdLst>
              <a:gd name="T0" fmla="*/ 417 w 492"/>
              <a:gd name="T1" fmla="*/ 473 h 789"/>
              <a:gd name="T2" fmla="*/ 273 w 492"/>
              <a:gd name="T3" fmla="*/ 181 h 789"/>
              <a:gd name="T4" fmla="*/ 22 w 492"/>
              <a:gd name="T5" fmla="*/ 2 h 789"/>
              <a:gd name="T6" fmla="*/ 2 w 492"/>
              <a:gd name="T7" fmla="*/ 14 h 789"/>
              <a:gd name="T8" fmla="*/ 14 w 492"/>
              <a:gd name="T9" fmla="*/ 34 h 789"/>
              <a:gd name="T10" fmla="*/ 29 w 492"/>
              <a:gd name="T11" fmla="*/ 37 h 789"/>
              <a:gd name="T12" fmla="*/ 387 w 492"/>
              <a:gd name="T13" fmla="*/ 483 h 789"/>
              <a:gd name="T14" fmla="*/ 460 w 492"/>
              <a:gd name="T15" fmla="*/ 789 h 789"/>
              <a:gd name="T16" fmla="*/ 476 w 492"/>
              <a:gd name="T17" fmla="*/ 789 h 789"/>
              <a:gd name="T18" fmla="*/ 492 w 492"/>
              <a:gd name="T19" fmla="*/ 789 h 789"/>
              <a:gd name="T20" fmla="*/ 417 w 492"/>
              <a:gd name="T21" fmla="*/ 473 h 7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92" h="789">
                <a:moveTo>
                  <a:pt x="417" y="473"/>
                </a:moveTo>
                <a:cubicBezTo>
                  <a:pt x="378" y="355"/>
                  <a:pt x="329" y="257"/>
                  <a:pt x="273" y="181"/>
                </a:cubicBezTo>
                <a:cubicBezTo>
                  <a:pt x="201" y="85"/>
                  <a:pt x="117" y="25"/>
                  <a:pt x="22" y="2"/>
                </a:cubicBezTo>
                <a:cubicBezTo>
                  <a:pt x="13" y="0"/>
                  <a:pt x="5" y="6"/>
                  <a:pt x="2" y="14"/>
                </a:cubicBezTo>
                <a:cubicBezTo>
                  <a:pt x="0" y="23"/>
                  <a:pt x="6" y="31"/>
                  <a:pt x="14" y="34"/>
                </a:cubicBezTo>
                <a:cubicBezTo>
                  <a:pt x="19" y="35"/>
                  <a:pt x="24" y="36"/>
                  <a:pt x="29" y="37"/>
                </a:cubicBezTo>
                <a:cubicBezTo>
                  <a:pt x="219" y="92"/>
                  <a:pt x="328" y="308"/>
                  <a:pt x="387" y="483"/>
                </a:cubicBezTo>
                <a:cubicBezTo>
                  <a:pt x="426" y="601"/>
                  <a:pt x="448" y="716"/>
                  <a:pt x="460" y="789"/>
                </a:cubicBezTo>
                <a:cubicBezTo>
                  <a:pt x="476" y="789"/>
                  <a:pt x="476" y="789"/>
                  <a:pt x="476" y="789"/>
                </a:cubicBezTo>
                <a:cubicBezTo>
                  <a:pt x="492" y="789"/>
                  <a:pt x="492" y="789"/>
                  <a:pt x="492" y="789"/>
                </a:cubicBezTo>
                <a:cubicBezTo>
                  <a:pt x="481" y="715"/>
                  <a:pt x="458" y="596"/>
                  <a:pt x="417" y="473"/>
                </a:cubicBezTo>
                <a:close/>
              </a:path>
            </a:pathLst>
          </a:custGeom>
          <a:solidFill>
            <a:srgbClr val="9ECF89"/>
          </a:solidFill>
          <a:ln>
            <a:solidFill>
              <a:srgbClr val="9ECF89"/>
            </a:solidFill>
          </a:ln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Freeform 6">
            <a:extLst>
              <a:ext uri="{FF2B5EF4-FFF2-40B4-BE49-F238E27FC236}">
                <a16:creationId xmlns:a16="http://schemas.microsoft.com/office/drawing/2014/main" id="{B25A87B1-D4BD-40F3-A8CC-266B64F1E404}"/>
              </a:ext>
            </a:extLst>
          </p:cNvPr>
          <p:cNvSpPr/>
          <p:nvPr/>
        </p:nvSpPr>
        <p:spPr bwMode="auto">
          <a:xfrm>
            <a:off x="6408513" y="3522827"/>
            <a:ext cx="2441268" cy="3335173"/>
          </a:xfrm>
          <a:custGeom>
            <a:avLst/>
            <a:gdLst>
              <a:gd name="T0" fmla="*/ 489 w 491"/>
              <a:gd name="T1" fmla="*/ 14 h 789"/>
              <a:gd name="T2" fmla="*/ 470 w 491"/>
              <a:gd name="T3" fmla="*/ 2 h 789"/>
              <a:gd name="T4" fmla="*/ 219 w 491"/>
              <a:gd name="T5" fmla="*/ 181 h 789"/>
              <a:gd name="T6" fmla="*/ 74 w 491"/>
              <a:gd name="T7" fmla="*/ 473 h 789"/>
              <a:gd name="T8" fmla="*/ 0 w 491"/>
              <a:gd name="T9" fmla="*/ 789 h 789"/>
              <a:gd name="T10" fmla="*/ 16 w 491"/>
              <a:gd name="T11" fmla="*/ 789 h 789"/>
              <a:gd name="T12" fmla="*/ 32 w 491"/>
              <a:gd name="T13" fmla="*/ 789 h 789"/>
              <a:gd name="T14" fmla="*/ 105 w 491"/>
              <a:gd name="T15" fmla="*/ 483 h 789"/>
              <a:gd name="T16" fmla="*/ 463 w 491"/>
              <a:gd name="T17" fmla="*/ 37 h 789"/>
              <a:gd name="T18" fmla="*/ 477 w 491"/>
              <a:gd name="T19" fmla="*/ 34 h 789"/>
              <a:gd name="T20" fmla="*/ 489 w 491"/>
              <a:gd name="T21" fmla="*/ 14 h 7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91" h="789">
                <a:moveTo>
                  <a:pt x="489" y="14"/>
                </a:moveTo>
                <a:cubicBezTo>
                  <a:pt x="487" y="6"/>
                  <a:pt x="479" y="0"/>
                  <a:pt x="470" y="2"/>
                </a:cubicBezTo>
                <a:cubicBezTo>
                  <a:pt x="375" y="25"/>
                  <a:pt x="291" y="85"/>
                  <a:pt x="219" y="181"/>
                </a:cubicBezTo>
                <a:cubicBezTo>
                  <a:pt x="163" y="257"/>
                  <a:pt x="114" y="355"/>
                  <a:pt x="74" y="473"/>
                </a:cubicBezTo>
                <a:cubicBezTo>
                  <a:pt x="33" y="596"/>
                  <a:pt x="11" y="715"/>
                  <a:pt x="0" y="789"/>
                </a:cubicBezTo>
                <a:cubicBezTo>
                  <a:pt x="16" y="789"/>
                  <a:pt x="16" y="789"/>
                  <a:pt x="16" y="789"/>
                </a:cubicBezTo>
                <a:cubicBezTo>
                  <a:pt x="32" y="789"/>
                  <a:pt x="32" y="789"/>
                  <a:pt x="32" y="789"/>
                </a:cubicBezTo>
                <a:cubicBezTo>
                  <a:pt x="43" y="716"/>
                  <a:pt x="65" y="601"/>
                  <a:pt x="105" y="483"/>
                </a:cubicBezTo>
                <a:cubicBezTo>
                  <a:pt x="163" y="309"/>
                  <a:pt x="272" y="92"/>
                  <a:pt x="463" y="37"/>
                </a:cubicBezTo>
                <a:cubicBezTo>
                  <a:pt x="468" y="36"/>
                  <a:pt x="473" y="35"/>
                  <a:pt x="477" y="34"/>
                </a:cubicBezTo>
                <a:cubicBezTo>
                  <a:pt x="486" y="31"/>
                  <a:pt x="491" y="23"/>
                  <a:pt x="489" y="14"/>
                </a:cubicBezTo>
                <a:close/>
              </a:path>
            </a:pathLst>
          </a:custGeom>
          <a:solidFill>
            <a:srgbClr val="CE93BC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A499B087-9A22-4723-8792-794D43C5A4FF}"/>
              </a:ext>
            </a:extLst>
          </p:cNvPr>
          <p:cNvSpPr/>
          <p:nvPr/>
        </p:nvSpPr>
        <p:spPr bwMode="auto">
          <a:xfrm>
            <a:off x="5234020" y="2931613"/>
            <a:ext cx="635623" cy="3926387"/>
          </a:xfrm>
          <a:custGeom>
            <a:avLst/>
            <a:gdLst>
              <a:gd name="T0" fmla="*/ 33 w 110"/>
              <a:gd name="T1" fmla="*/ 13 h 869"/>
              <a:gd name="T2" fmla="*/ 13 w 110"/>
              <a:gd name="T3" fmla="*/ 3 h 869"/>
              <a:gd name="T4" fmla="*/ 2 w 110"/>
              <a:gd name="T5" fmla="*/ 23 h 869"/>
              <a:gd name="T6" fmla="*/ 25 w 110"/>
              <a:gd name="T7" fmla="*/ 107 h 869"/>
              <a:gd name="T8" fmla="*/ 76 w 110"/>
              <a:gd name="T9" fmla="*/ 760 h 869"/>
              <a:gd name="T10" fmla="*/ 75 w 110"/>
              <a:gd name="T11" fmla="*/ 869 h 869"/>
              <a:gd name="T12" fmla="*/ 84 w 110"/>
              <a:gd name="T13" fmla="*/ 869 h 869"/>
              <a:gd name="T14" fmla="*/ 91 w 110"/>
              <a:gd name="T15" fmla="*/ 869 h 869"/>
              <a:gd name="T16" fmla="*/ 107 w 110"/>
              <a:gd name="T17" fmla="*/ 869 h 869"/>
              <a:gd name="T18" fmla="*/ 33 w 110"/>
              <a:gd name="T19" fmla="*/ 13 h 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0" h="869">
                <a:moveTo>
                  <a:pt x="33" y="13"/>
                </a:moveTo>
                <a:cubicBezTo>
                  <a:pt x="30" y="5"/>
                  <a:pt x="21" y="0"/>
                  <a:pt x="13" y="3"/>
                </a:cubicBezTo>
                <a:cubicBezTo>
                  <a:pt x="4" y="6"/>
                  <a:pt x="0" y="15"/>
                  <a:pt x="2" y="23"/>
                </a:cubicBezTo>
                <a:cubicBezTo>
                  <a:pt x="11" y="48"/>
                  <a:pt x="18" y="77"/>
                  <a:pt x="25" y="107"/>
                </a:cubicBezTo>
                <a:cubicBezTo>
                  <a:pt x="66" y="301"/>
                  <a:pt x="75" y="580"/>
                  <a:pt x="76" y="760"/>
                </a:cubicBezTo>
                <a:cubicBezTo>
                  <a:pt x="76" y="803"/>
                  <a:pt x="76" y="840"/>
                  <a:pt x="75" y="869"/>
                </a:cubicBezTo>
                <a:cubicBezTo>
                  <a:pt x="84" y="869"/>
                  <a:pt x="84" y="869"/>
                  <a:pt x="84" y="869"/>
                </a:cubicBezTo>
                <a:cubicBezTo>
                  <a:pt x="91" y="869"/>
                  <a:pt x="91" y="869"/>
                  <a:pt x="91" y="869"/>
                </a:cubicBezTo>
                <a:cubicBezTo>
                  <a:pt x="107" y="869"/>
                  <a:pt x="107" y="869"/>
                  <a:pt x="107" y="869"/>
                </a:cubicBezTo>
                <a:cubicBezTo>
                  <a:pt x="110" y="693"/>
                  <a:pt x="108" y="246"/>
                  <a:pt x="33" y="13"/>
                </a:cubicBezTo>
                <a:close/>
              </a:path>
            </a:pathLst>
          </a:custGeom>
          <a:solidFill>
            <a:srgbClr val="918ABF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Freeform 8">
            <a:extLst>
              <a:ext uri="{FF2B5EF4-FFF2-40B4-BE49-F238E27FC236}">
                <a16:creationId xmlns:a16="http://schemas.microsoft.com/office/drawing/2014/main" id="{E5CAC551-AD2B-4C91-B3C7-49ABA05E2CF9}"/>
              </a:ext>
            </a:extLst>
          </p:cNvPr>
          <p:cNvSpPr/>
          <p:nvPr/>
        </p:nvSpPr>
        <p:spPr bwMode="auto">
          <a:xfrm>
            <a:off x="6235894" y="2931613"/>
            <a:ext cx="635623" cy="3926387"/>
          </a:xfrm>
          <a:custGeom>
            <a:avLst/>
            <a:gdLst>
              <a:gd name="T0" fmla="*/ 97 w 110"/>
              <a:gd name="T1" fmla="*/ 3 h 869"/>
              <a:gd name="T2" fmla="*/ 77 w 110"/>
              <a:gd name="T3" fmla="*/ 13 h 869"/>
              <a:gd name="T4" fmla="*/ 2 w 110"/>
              <a:gd name="T5" fmla="*/ 869 h 869"/>
              <a:gd name="T6" fmla="*/ 19 w 110"/>
              <a:gd name="T7" fmla="*/ 869 h 869"/>
              <a:gd name="T8" fmla="*/ 26 w 110"/>
              <a:gd name="T9" fmla="*/ 869 h 869"/>
              <a:gd name="T10" fmla="*/ 35 w 110"/>
              <a:gd name="T11" fmla="*/ 869 h 869"/>
              <a:gd name="T12" fmla="*/ 34 w 110"/>
              <a:gd name="T13" fmla="*/ 760 h 869"/>
              <a:gd name="T14" fmla="*/ 85 w 110"/>
              <a:gd name="T15" fmla="*/ 107 h 869"/>
              <a:gd name="T16" fmla="*/ 107 w 110"/>
              <a:gd name="T17" fmla="*/ 23 h 869"/>
              <a:gd name="T18" fmla="*/ 97 w 110"/>
              <a:gd name="T19" fmla="*/ 3 h 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0" h="869">
                <a:moveTo>
                  <a:pt x="97" y="3"/>
                </a:moveTo>
                <a:cubicBezTo>
                  <a:pt x="89" y="0"/>
                  <a:pt x="80" y="5"/>
                  <a:pt x="77" y="13"/>
                </a:cubicBezTo>
                <a:cubicBezTo>
                  <a:pt x="1" y="246"/>
                  <a:pt x="0" y="693"/>
                  <a:pt x="2" y="869"/>
                </a:cubicBezTo>
                <a:cubicBezTo>
                  <a:pt x="19" y="869"/>
                  <a:pt x="19" y="869"/>
                  <a:pt x="19" y="869"/>
                </a:cubicBezTo>
                <a:cubicBezTo>
                  <a:pt x="26" y="869"/>
                  <a:pt x="26" y="869"/>
                  <a:pt x="26" y="869"/>
                </a:cubicBezTo>
                <a:cubicBezTo>
                  <a:pt x="35" y="869"/>
                  <a:pt x="35" y="869"/>
                  <a:pt x="35" y="869"/>
                </a:cubicBezTo>
                <a:cubicBezTo>
                  <a:pt x="34" y="840"/>
                  <a:pt x="34" y="803"/>
                  <a:pt x="34" y="760"/>
                </a:cubicBezTo>
                <a:cubicBezTo>
                  <a:pt x="35" y="580"/>
                  <a:pt x="44" y="301"/>
                  <a:pt x="85" y="107"/>
                </a:cubicBezTo>
                <a:cubicBezTo>
                  <a:pt x="92" y="77"/>
                  <a:pt x="99" y="48"/>
                  <a:pt x="107" y="23"/>
                </a:cubicBezTo>
                <a:cubicBezTo>
                  <a:pt x="110" y="15"/>
                  <a:pt x="105" y="6"/>
                  <a:pt x="97" y="3"/>
                </a:cubicBezTo>
                <a:close/>
              </a:path>
            </a:pathLst>
          </a:custGeom>
          <a:solidFill>
            <a:srgbClr val="E1D1A8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C7361D4F-F7F1-403E-9C92-70D2E9B71FD2}"/>
              </a:ext>
            </a:extLst>
          </p:cNvPr>
          <p:cNvSpPr/>
          <p:nvPr/>
        </p:nvSpPr>
        <p:spPr>
          <a:xfrm>
            <a:off x="2045831" y="3252271"/>
            <a:ext cx="801644" cy="801644"/>
          </a:xfrm>
          <a:prstGeom prst="ellipse">
            <a:avLst/>
          </a:prstGeom>
          <a:solidFill>
            <a:srgbClr val="9EC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26F85E9F-134E-4203-B84E-E84A11ED1F41}"/>
              </a:ext>
            </a:extLst>
          </p:cNvPr>
          <p:cNvSpPr/>
          <p:nvPr/>
        </p:nvSpPr>
        <p:spPr>
          <a:xfrm>
            <a:off x="6495273" y="1979661"/>
            <a:ext cx="801644" cy="801644"/>
          </a:xfrm>
          <a:prstGeom prst="ellipse">
            <a:avLst/>
          </a:prstGeom>
          <a:solidFill>
            <a:srgbClr val="E1D1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BE61EB64-A817-4542-AC56-8CB74CC8CF26}"/>
              </a:ext>
            </a:extLst>
          </p:cNvPr>
          <p:cNvSpPr/>
          <p:nvPr/>
        </p:nvSpPr>
        <p:spPr>
          <a:xfrm>
            <a:off x="4803343" y="1990801"/>
            <a:ext cx="801644" cy="801644"/>
          </a:xfrm>
          <a:prstGeom prst="ellipse">
            <a:avLst/>
          </a:prstGeom>
          <a:solidFill>
            <a:srgbClr val="918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E367831A-86CB-4DE4-8EDC-7C3F4858F335}"/>
              </a:ext>
            </a:extLst>
          </p:cNvPr>
          <p:cNvSpPr/>
          <p:nvPr/>
        </p:nvSpPr>
        <p:spPr>
          <a:xfrm>
            <a:off x="9210524" y="3132024"/>
            <a:ext cx="801644" cy="801644"/>
          </a:xfrm>
          <a:prstGeom prst="ellipse">
            <a:avLst/>
          </a:prstGeom>
          <a:solidFill>
            <a:srgbClr val="CE9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F163996B-8A4C-434F-A1DD-606CC090726E}"/>
              </a:ext>
            </a:extLst>
          </p:cNvPr>
          <p:cNvSpPr/>
          <p:nvPr/>
        </p:nvSpPr>
        <p:spPr>
          <a:xfrm>
            <a:off x="4821523" y="4249316"/>
            <a:ext cx="385791" cy="385791"/>
          </a:xfrm>
          <a:prstGeom prst="ellipse">
            <a:avLst/>
          </a:prstGeom>
          <a:solidFill>
            <a:srgbClr val="ECCA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170C13BF-7AEA-4651-AC81-0FBD594FF80F}"/>
              </a:ext>
            </a:extLst>
          </p:cNvPr>
          <p:cNvSpPr/>
          <p:nvPr/>
        </p:nvSpPr>
        <p:spPr>
          <a:xfrm>
            <a:off x="4470804" y="5188742"/>
            <a:ext cx="536099" cy="536099"/>
          </a:xfrm>
          <a:prstGeom prst="ellipse">
            <a:avLst/>
          </a:prstGeom>
          <a:solidFill>
            <a:srgbClr val="9ECF89"/>
          </a:solidFill>
          <a:ln>
            <a:solidFill>
              <a:srgbClr val="9ECF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05ADC0AE-C26F-4A0E-9828-73B1FEC08F67}"/>
              </a:ext>
            </a:extLst>
          </p:cNvPr>
          <p:cNvSpPr/>
          <p:nvPr/>
        </p:nvSpPr>
        <p:spPr>
          <a:xfrm>
            <a:off x="6612697" y="4349521"/>
            <a:ext cx="235483" cy="235483"/>
          </a:xfrm>
          <a:prstGeom prst="ellipse">
            <a:avLst/>
          </a:prstGeom>
          <a:solidFill>
            <a:srgbClr val="918ABF"/>
          </a:solidFill>
          <a:ln>
            <a:solidFill>
              <a:srgbClr val="918A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D6F95416-BAA9-48B0-A8FE-2BDE8E23AB90}"/>
              </a:ext>
            </a:extLst>
          </p:cNvPr>
          <p:cNvSpPr/>
          <p:nvPr/>
        </p:nvSpPr>
        <p:spPr>
          <a:xfrm>
            <a:off x="5971382" y="3307384"/>
            <a:ext cx="440904" cy="440904"/>
          </a:xfrm>
          <a:prstGeom prst="ellipse">
            <a:avLst/>
          </a:prstGeom>
          <a:solidFill>
            <a:srgbClr val="E1D1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4FBCE76B-DD5E-41AA-95AE-B01A23C025A2}"/>
              </a:ext>
            </a:extLst>
          </p:cNvPr>
          <p:cNvSpPr/>
          <p:nvPr/>
        </p:nvSpPr>
        <p:spPr>
          <a:xfrm>
            <a:off x="7126250" y="5126114"/>
            <a:ext cx="385791" cy="385791"/>
          </a:xfrm>
          <a:prstGeom prst="ellipse">
            <a:avLst/>
          </a:prstGeom>
          <a:solidFill>
            <a:srgbClr val="CFA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D66D9BAF-BB2A-4F03-A9C5-C9968C9BBA97}"/>
              </a:ext>
            </a:extLst>
          </p:cNvPr>
          <p:cNvSpPr/>
          <p:nvPr/>
        </p:nvSpPr>
        <p:spPr>
          <a:xfrm>
            <a:off x="7827688" y="3535352"/>
            <a:ext cx="235483" cy="235483"/>
          </a:xfrm>
          <a:prstGeom prst="ellipse">
            <a:avLst/>
          </a:prstGeom>
          <a:solidFill>
            <a:srgbClr val="CE9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/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CC0A1F43-51C8-4709-A8EC-0BFE2A3153AE}"/>
              </a:ext>
            </a:extLst>
          </p:cNvPr>
          <p:cNvGrpSpPr/>
          <p:nvPr/>
        </p:nvGrpSpPr>
        <p:grpSpPr>
          <a:xfrm>
            <a:off x="1050157" y="4103055"/>
            <a:ext cx="2822650" cy="1107762"/>
            <a:chOff x="1050157" y="4103055"/>
            <a:chExt cx="2822650" cy="1107762"/>
          </a:xfrm>
        </p:grpSpPr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894AD727-CFAB-43FC-9C95-6A00C981159C}"/>
                </a:ext>
              </a:extLst>
            </p:cNvPr>
            <p:cNvSpPr/>
            <p:nvPr/>
          </p:nvSpPr>
          <p:spPr>
            <a:xfrm>
              <a:off x="1647804" y="4103055"/>
              <a:ext cx="14670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成熟与学习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文本框 75">
              <a:extLst>
                <a:ext uri="{FF2B5EF4-FFF2-40B4-BE49-F238E27FC236}">
                  <a16:creationId xmlns:a16="http://schemas.microsoft.com/office/drawing/2014/main" id="{A5EA921E-311D-4F3C-B426-FFFF324A457C}"/>
                </a:ext>
              </a:extLst>
            </p:cNvPr>
            <p:cNvSpPr txBox="1"/>
            <p:nvPr/>
          </p:nvSpPr>
          <p:spPr bwMode="auto">
            <a:xfrm>
              <a:off x="1050157" y="4841485"/>
              <a:ext cx="28226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>
                <a:defRPr/>
              </a:pPr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斯金纳特别心理育儿箱</a:t>
              </a: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6EF36AB1-5CC7-4111-AF3C-CA94AA2BBF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5405" y="4468281"/>
              <a:ext cx="2799947" cy="373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格塞尔双生子爬梯实验</a:t>
              </a:r>
            </a:p>
          </p:txBody>
        </p: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id="{3BCB85C2-94EC-4193-BC86-2CF37A32FC8A}"/>
                </a:ext>
              </a:extLst>
            </p:cNvPr>
            <p:cNvCxnSpPr/>
            <p:nvPr/>
          </p:nvCxnSpPr>
          <p:spPr>
            <a:xfrm>
              <a:off x="1588977" y="4827417"/>
              <a:ext cx="1767319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矩形 20">
            <a:extLst>
              <a:ext uri="{FF2B5EF4-FFF2-40B4-BE49-F238E27FC236}">
                <a16:creationId xmlns:a16="http://schemas.microsoft.com/office/drawing/2014/main" id="{3A2DA59E-426E-41CF-B351-B50F71E914DB}"/>
              </a:ext>
            </a:extLst>
          </p:cNvPr>
          <p:cNvSpPr/>
          <p:nvPr/>
        </p:nvSpPr>
        <p:spPr>
          <a:xfrm>
            <a:off x="1025920" y="713899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家有余粮心不慌</a:t>
            </a:r>
          </a:p>
        </p:txBody>
      </p:sp>
      <p:pic>
        <p:nvPicPr>
          <p:cNvPr id="22" name="图形 21" descr="树叶">
            <a:extLst>
              <a:ext uri="{FF2B5EF4-FFF2-40B4-BE49-F238E27FC236}">
                <a16:creationId xmlns:a16="http://schemas.microsoft.com/office/drawing/2014/main" id="{1AAF9193-5C10-46EE-BA92-1EDA0E17C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44151" y="3355054"/>
            <a:ext cx="585875" cy="585875"/>
          </a:xfrm>
          <a:prstGeom prst="rect">
            <a:avLst/>
          </a:pr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3C4FBAFF-D957-4DAC-97F8-02885DC7C2E1}"/>
              </a:ext>
            </a:extLst>
          </p:cNvPr>
          <p:cNvGrpSpPr/>
          <p:nvPr/>
        </p:nvGrpSpPr>
        <p:grpSpPr>
          <a:xfrm>
            <a:off x="1836188" y="1798799"/>
            <a:ext cx="2822650" cy="1107762"/>
            <a:chOff x="1050157" y="4103055"/>
            <a:chExt cx="2822650" cy="1107762"/>
          </a:xfrm>
        </p:grpSpPr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AB2C2B3A-0984-44DD-A394-29D70095B243}"/>
                </a:ext>
              </a:extLst>
            </p:cNvPr>
            <p:cNvSpPr/>
            <p:nvPr/>
          </p:nvSpPr>
          <p:spPr>
            <a:xfrm>
              <a:off x="2316874" y="4103055"/>
              <a:ext cx="14670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潜能与阶段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文本框 75">
              <a:extLst>
                <a:ext uri="{FF2B5EF4-FFF2-40B4-BE49-F238E27FC236}">
                  <a16:creationId xmlns:a16="http://schemas.microsoft.com/office/drawing/2014/main" id="{40E0D5C7-FF84-432C-A2B3-34134A7E722A}"/>
                </a:ext>
              </a:extLst>
            </p:cNvPr>
            <p:cNvSpPr txBox="1"/>
            <p:nvPr/>
          </p:nvSpPr>
          <p:spPr bwMode="auto">
            <a:xfrm>
              <a:off x="1050157" y="4841485"/>
              <a:ext cx="28226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>
                <a:defRPr/>
              </a:pPr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皮亚杰儿童发展阶段理论</a:t>
              </a: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1FE65CC7-D37C-4858-95A9-3854E1FDB7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5405" y="4468281"/>
              <a:ext cx="2799947" cy="373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维果茨基最近发展区理论</a:t>
              </a:r>
            </a:p>
          </p:txBody>
        </p:sp>
        <p:cxnSp>
          <p:nvCxnSpPr>
            <p:cNvPr id="27" name="直接连接符 26">
              <a:extLst>
                <a:ext uri="{FF2B5EF4-FFF2-40B4-BE49-F238E27FC236}">
                  <a16:creationId xmlns:a16="http://schemas.microsoft.com/office/drawing/2014/main" id="{30211DB8-EB8D-4051-AE73-CEE27A267689}"/>
                </a:ext>
              </a:extLst>
            </p:cNvPr>
            <p:cNvCxnSpPr/>
            <p:nvPr/>
          </p:nvCxnSpPr>
          <p:spPr>
            <a:xfrm>
              <a:off x="1588977" y="4827417"/>
              <a:ext cx="1767319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图形 27" descr="植物">
            <a:extLst>
              <a:ext uri="{FF2B5EF4-FFF2-40B4-BE49-F238E27FC236}">
                <a16:creationId xmlns:a16="http://schemas.microsoft.com/office/drawing/2014/main" id="{93A5E1BA-55EF-4E9A-B5D8-439335E1A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838929" y="2051438"/>
            <a:ext cx="682784" cy="682784"/>
          </a:xfrm>
          <a:prstGeom prst="rect">
            <a:avLst/>
          </a:prstGeom>
        </p:spPr>
      </p:pic>
      <p:grpSp>
        <p:nvGrpSpPr>
          <p:cNvPr id="29" name="组合 28">
            <a:extLst>
              <a:ext uri="{FF2B5EF4-FFF2-40B4-BE49-F238E27FC236}">
                <a16:creationId xmlns:a16="http://schemas.microsoft.com/office/drawing/2014/main" id="{6F6B8CAE-E0F2-4530-9728-D902EFD912A2}"/>
              </a:ext>
            </a:extLst>
          </p:cNvPr>
          <p:cNvGrpSpPr/>
          <p:nvPr/>
        </p:nvGrpSpPr>
        <p:grpSpPr>
          <a:xfrm>
            <a:off x="7438456" y="1653501"/>
            <a:ext cx="2822650" cy="1107762"/>
            <a:chOff x="1050157" y="4103055"/>
            <a:chExt cx="2822650" cy="1107762"/>
          </a:xfrm>
        </p:grpSpPr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E6A1E192-584B-49AD-B88F-9364D26432E2}"/>
                </a:ext>
              </a:extLst>
            </p:cNvPr>
            <p:cNvSpPr/>
            <p:nvPr/>
          </p:nvSpPr>
          <p:spPr>
            <a:xfrm>
              <a:off x="1134858" y="4103055"/>
              <a:ext cx="14670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权威与同伴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1" name="文本框 75">
              <a:extLst>
                <a:ext uri="{FF2B5EF4-FFF2-40B4-BE49-F238E27FC236}">
                  <a16:creationId xmlns:a16="http://schemas.microsoft.com/office/drawing/2014/main" id="{914C1083-311A-4E43-A757-007B43426EC3}"/>
                </a:ext>
              </a:extLst>
            </p:cNvPr>
            <p:cNvSpPr txBox="1"/>
            <p:nvPr/>
          </p:nvSpPr>
          <p:spPr bwMode="auto">
            <a:xfrm>
              <a:off x="1050157" y="4841485"/>
              <a:ext cx="28226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>
                <a:defRPr/>
              </a:pPr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班杜拉间接学习替代强化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B885A779-F5B4-484B-96B9-37FC56A8C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5405" y="4468281"/>
              <a:ext cx="27999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罗森塔尔皮格马利翁效应</a:t>
              </a:r>
            </a:p>
          </p:txBody>
        </p:sp>
        <p:cxnSp>
          <p:nvCxnSpPr>
            <p:cNvPr id="33" name="直接连接符 32">
              <a:extLst>
                <a:ext uri="{FF2B5EF4-FFF2-40B4-BE49-F238E27FC236}">
                  <a16:creationId xmlns:a16="http://schemas.microsoft.com/office/drawing/2014/main" id="{58EDE80A-13A1-4E04-95E3-DE205C39396A}"/>
                </a:ext>
              </a:extLst>
            </p:cNvPr>
            <p:cNvCxnSpPr/>
            <p:nvPr/>
          </p:nvCxnSpPr>
          <p:spPr>
            <a:xfrm>
              <a:off x="1588977" y="4827417"/>
              <a:ext cx="1767319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" name="图形 33" descr="盆栽花卉">
            <a:extLst>
              <a:ext uri="{FF2B5EF4-FFF2-40B4-BE49-F238E27FC236}">
                <a16:creationId xmlns:a16="http://schemas.microsoft.com/office/drawing/2014/main" id="{8889DCB8-CAFC-4EF1-9B41-940DE38D72D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539027" y="2029136"/>
            <a:ext cx="700066" cy="700066"/>
          </a:xfrm>
          <a:prstGeom prst="rect">
            <a:avLst/>
          </a:prstGeom>
        </p:spPr>
      </p:pic>
      <p:grpSp>
        <p:nvGrpSpPr>
          <p:cNvPr id="35" name="组合 34">
            <a:extLst>
              <a:ext uri="{FF2B5EF4-FFF2-40B4-BE49-F238E27FC236}">
                <a16:creationId xmlns:a16="http://schemas.microsoft.com/office/drawing/2014/main" id="{9C345BB7-0436-4FC7-8D91-112389260025}"/>
              </a:ext>
            </a:extLst>
          </p:cNvPr>
          <p:cNvGrpSpPr/>
          <p:nvPr/>
        </p:nvGrpSpPr>
        <p:grpSpPr>
          <a:xfrm>
            <a:off x="8333270" y="4053915"/>
            <a:ext cx="2822650" cy="1107762"/>
            <a:chOff x="1050157" y="4103055"/>
            <a:chExt cx="2822650" cy="1107762"/>
          </a:xfrm>
        </p:grpSpPr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E79BF6A1-085A-41F0-89F9-47454B4CE7D8}"/>
                </a:ext>
              </a:extLst>
            </p:cNvPr>
            <p:cNvSpPr/>
            <p:nvPr/>
          </p:nvSpPr>
          <p:spPr>
            <a:xfrm>
              <a:off x="1641202" y="4103055"/>
              <a:ext cx="1480277" cy="40011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群体与个体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3B79C7A3-45ED-4BFB-884D-E8B0F4D60B59}"/>
                </a:ext>
              </a:extLst>
            </p:cNvPr>
            <p:cNvSpPr txBox="1"/>
            <p:nvPr/>
          </p:nvSpPr>
          <p:spPr bwMode="auto">
            <a:xfrm>
              <a:off x="1050157" y="4841485"/>
              <a:ext cx="28226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>
                <a:defRPr/>
              </a:pPr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弗拉维尔记忆策略</a:t>
              </a:r>
            </a:p>
          </p:txBody>
        </p: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F1ACA3EC-C88A-4F35-9914-0A8372FC30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5405" y="4468281"/>
              <a:ext cx="2799947" cy="373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艾宾浩斯记忆曲线</a:t>
              </a:r>
            </a:p>
          </p:txBody>
        </p:sp>
        <p:cxnSp>
          <p:nvCxnSpPr>
            <p:cNvPr id="39" name="直接连接符 38">
              <a:extLst>
                <a:ext uri="{FF2B5EF4-FFF2-40B4-BE49-F238E27FC236}">
                  <a16:creationId xmlns:a16="http://schemas.microsoft.com/office/drawing/2014/main" id="{200E38A1-C363-4007-A81B-FEE7ABF41A6E}"/>
                </a:ext>
              </a:extLst>
            </p:cNvPr>
            <p:cNvCxnSpPr/>
            <p:nvPr/>
          </p:nvCxnSpPr>
          <p:spPr>
            <a:xfrm>
              <a:off x="1588977" y="4827417"/>
              <a:ext cx="1767319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0" name="图形 39" descr="花">
            <a:extLst>
              <a:ext uri="{FF2B5EF4-FFF2-40B4-BE49-F238E27FC236}">
                <a16:creationId xmlns:a16="http://schemas.microsoft.com/office/drawing/2014/main" id="{1BC9B36D-F770-4CB3-8C9C-B6DB0F9303C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73278" y="3195166"/>
            <a:ext cx="684000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3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BD4CE73-5F7E-436E-891D-70B781F56B0E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77C1C287-2CDD-428C-9EA6-A0A42FB83188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3CB8A7A0-98BA-4374-9B2B-9F2492BBAF5F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矩形: 圆角 3">
                <a:extLst>
                  <a:ext uri="{FF2B5EF4-FFF2-40B4-BE49-F238E27FC236}">
                    <a16:creationId xmlns:a16="http://schemas.microsoft.com/office/drawing/2014/main" id="{A44448AE-2CD3-4309-B3A7-00B77AB48D8D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21CB1BB2-B21F-4650-B14A-4E23A04E17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8424FDCC-5675-4FC4-93EF-F3265CB1CBFD}"/>
              </a:ext>
            </a:extLst>
          </p:cNvPr>
          <p:cNvGrpSpPr/>
          <p:nvPr/>
        </p:nvGrpSpPr>
        <p:grpSpPr>
          <a:xfrm>
            <a:off x="5898295" y="2876059"/>
            <a:ext cx="5763822" cy="2947965"/>
            <a:chOff x="2465778" y="1511493"/>
            <a:chExt cx="4516871" cy="2123770"/>
          </a:xfrm>
        </p:grpSpPr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03CAA0C3-96AA-4148-9B6C-004637CEE2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826" t="45161" r="2792" b="33548"/>
            <a:stretch/>
          </p:blipFill>
          <p:spPr>
            <a:xfrm>
              <a:off x="3089673" y="1511493"/>
              <a:ext cx="3892976" cy="2050027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70EAE543-ED49-45F0-98CF-F6DF17EE85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952" t="40739" r="34602"/>
            <a:stretch/>
          </p:blipFill>
          <p:spPr>
            <a:xfrm>
              <a:off x="2465778" y="1646883"/>
              <a:ext cx="2094271" cy="1988380"/>
            </a:xfrm>
            <a:prstGeom prst="rect">
              <a:avLst/>
            </a:prstGeom>
          </p:spPr>
        </p:pic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746D5AF0-9EAF-443F-9374-4A5801C84D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10" t="47307" r="68432" b="20767"/>
            <a:stretch/>
          </p:blipFill>
          <p:spPr>
            <a:xfrm>
              <a:off x="5198694" y="1792288"/>
              <a:ext cx="897306" cy="950010"/>
            </a:xfrm>
            <a:prstGeom prst="rect">
              <a:avLst/>
            </a:prstGeom>
          </p:spPr>
        </p:pic>
      </p:grpSp>
      <p:pic>
        <p:nvPicPr>
          <p:cNvPr id="12" name="图片 11">
            <a:extLst>
              <a:ext uri="{FF2B5EF4-FFF2-40B4-BE49-F238E27FC236}">
                <a16:creationId xmlns:a16="http://schemas.microsoft.com/office/drawing/2014/main" id="{2B0A1436-C8A4-4A9B-AA9F-05373511250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412" t="51880" r="74157" b="40859"/>
          <a:stretch/>
        </p:blipFill>
        <p:spPr>
          <a:xfrm rot="7573834" flipV="1">
            <a:off x="5213150" y="5731669"/>
            <a:ext cx="1374312" cy="1066606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CCD0D295-5B25-4505-9EFF-FED24B76095C}"/>
              </a:ext>
            </a:extLst>
          </p:cNvPr>
          <p:cNvSpPr txBox="1"/>
          <p:nvPr/>
        </p:nvSpPr>
        <p:spPr>
          <a:xfrm>
            <a:off x="3960776" y="2319557"/>
            <a:ext cx="2318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/>
            <a:r>
              <a:rPr lang="en-US" altLang="zh-CN" sz="4000" b="1" dirty="0">
                <a:solidFill>
                  <a:schemeClr val="tx1"/>
                </a:solidFill>
                <a:cs typeface="+mn-ea"/>
                <a:sym typeface="+mn-lt"/>
              </a:rPr>
              <a:t>PART.02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C0E4B9F-211B-49C2-A6AE-D69529F9ADC5}"/>
              </a:ext>
            </a:extLst>
          </p:cNvPr>
          <p:cNvSpPr txBox="1"/>
          <p:nvPr/>
        </p:nvSpPr>
        <p:spPr>
          <a:xfrm>
            <a:off x="2176063" y="2938991"/>
            <a:ext cx="4103098" cy="783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家庭的交流系统</a:t>
            </a:r>
          </a:p>
        </p:txBody>
      </p:sp>
      <p:pic>
        <p:nvPicPr>
          <p:cNvPr id="25" name="图片 24">
            <a:extLst>
              <a:ext uri="{FF2B5EF4-FFF2-40B4-BE49-F238E27FC236}">
                <a16:creationId xmlns:a16="http://schemas.microsoft.com/office/drawing/2014/main" id="{56013371-ED21-49AA-AD78-5B0A42884FB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6" t="19794" r="47673" b="27547"/>
          <a:stretch>
            <a:fillRect/>
          </a:stretch>
        </p:blipFill>
        <p:spPr>
          <a:xfrm flipH="1">
            <a:off x="2498823" y="652330"/>
            <a:ext cx="1728789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BD4CE73-5F7E-436E-891D-70B781F56B0E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77C1C287-2CDD-428C-9EA6-A0A42FB83188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3CB8A7A0-98BA-4374-9B2B-9F2492BBAF5F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矩形: 圆角 3">
                <a:extLst>
                  <a:ext uri="{FF2B5EF4-FFF2-40B4-BE49-F238E27FC236}">
                    <a16:creationId xmlns:a16="http://schemas.microsoft.com/office/drawing/2014/main" id="{A44448AE-2CD3-4309-B3A7-00B77AB48D8D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21CB1BB2-B21F-4650-B14A-4E23A04E17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56FEF909-02FA-40F8-94AB-07BAB5C53C9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9478" r="10476" b="11722"/>
          <a:stretch>
            <a:fillRect/>
          </a:stretch>
        </p:blipFill>
        <p:spPr>
          <a:xfrm>
            <a:off x="5971093" y="433151"/>
            <a:ext cx="5500687" cy="3529013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554B099-3F6A-422E-B79B-6C6C08686D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9669" r="10476" b="10861"/>
          <a:stretch>
            <a:fillRect/>
          </a:stretch>
        </p:blipFill>
        <p:spPr>
          <a:xfrm>
            <a:off x="982565" y="2234413"/>
            <a:ext cx="4835236" cy="3128418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64DD67B4-BE7E-4064-9078-E14AE3189F7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12" t="29517" r="30676" b="31083"/>
          <a:stretch>
            <a:fillRect/>
          </a:stretch>
        </p:blipFill>
        <p:spPr>
          <a:xfrm rot="977687">
            <a:off x="5512877" y="2436478"/>
            <a:ext cx="510757" cy="1313375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1C2643D2-11EF-41B4-BC22-4C82BAE2A1F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12" t="29517" r="30676" b="31083"/>
          <a:stretch>
            <a:fillRect/>
          </a:stretch>
        </p:blipFill>
        <p:spPr>
          <a:xfrm rot="18883401">
            <a:off x="5398582" y="4135101"/>
            <a:ext cx="510757" cy="1313375"/>
          </a:xfrm>
          <a:prstGeom prst="rect">
            <a:avLst/>
          </a:prstGeom>
        </p:spPr>
      </p:pic>
      <p:sp>
        <p:nvSpPr>
          <p:cNvPr id="17" name="TextBox 11">
            <a:extLst>
              <a:ext uri="{FF2B5EF4-FFF2-40B4-BE49-F238E27FC236}">
                <a16:creationId xmlns:a16="http://schemas.microsoft.com/office/drawing/2014/main" id="{E265C203-31F9-4771-A16E-CA3A0487A826}"/>
              </a:ext>
            </a:extLst>
          </p:cNvPr>
          <p:cNvSpPr txBox="1"/>
          <p:nvPr/>
        </p:nvSpPr>
        <p:spPr>
          <a:xfrm>
            <a:off x="1705416" y="3190014"/>
            <a:ext cx="3628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基础：亲子关系融洽程度</a:t>
            </a:r>
            <a:endParaRPr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0" name="TextBox 11">
            <a:extLst>
              <a:ext uri="{FF2B5EF4-FFF2-40B4-BE49-F238E27FC236}">
                <a16:creationId xmlns:a16="http://schemas.microsoft.com/office/drawing/2014/main" id="{9CE45DAF-059A-4613-A13D-E96999F5DEFF}"/>
              </a:ext>
            </a:extLst>
          </p:cNvPr>
          <p:cNvSpPr txBox="1"/>
          <p:nvPr/>
        </p:nvSpPr>
        <p:spPr>
          <a:xfrm>
            <a:off x="6908059" y="1504113"/>
            <a:ext cx="35221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保障：一致性高的话语体系</a:t>
            </a:r>
            <a:endParaRPr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7C87FF1C-7F52-4AE1-AA1B-FE136F1A1E6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1517"/>
          <a:stretch/>
        </p:blipFill>
        <p:spPr>
          <a:xfrm>
            <a:off x="5186946" y="4528344"/>
            <a:ext cx="3388624" cy="2059300"/>
          </a:xfrm>
          <a:prstGeom prst="rect">
            <a:avLst/>
          </a:prstGeom>
        </p:spPr>
      </p:pic>
      <p:pic>
        <p:nvPicPr>
          <p:cNvPr id="29" name="图片 28" descr="2a06c627363145ed25b0d63429c2f1fb61078adc15cae-TxOgh1_fw658">
            <a:extLst>
              <a:ext uri="{FF2B5EF4-FFF2-40B4-BE49-F238E27FC236}">
                <a16:creationId xmlns:a16="http://schemas.microsoft.com/office/drawing/2014/main" id="{DE55107E-EB43-4160-A153-DB096DCC06A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542" b="4434"/>
          <a:stretch/>
        </p:blipFill>
        <p:spPr>
          <a:xfrm>
            <a:off x="1578885" y="229947"/>
            <a:ext cx="2275437" cy="230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11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BD4CE73-5F7E-436E-891D-70B781F56B0E}"/>
              </a:ext>
            </a:extLst>
          </p:cNvPr>
          <p:cNvGrpSpPr/>
          <p:nvPr/>
        </p:nvGrpSpPr>
        <p:grpSpPr>
          <a:xfrm>
            <a:off x="-201146" y="0"/>
            <a:ext cx="12397838" cy="6968034"/>
            <a:chOff x="-201146" y="0"/>
            <a:chExt cx="12397838" cy="6968034"/>
          </a:xfrm>
        </p:grpSpPr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77C1C287-2CDD-428C-9EA6-A0A42FB83188}"/>
                </a:ext>
              </a:extLst>
            </p:cNvPr>
            <p:cNvGrpSpPr/>
            <p:nvPr/>
          </p:nvGrpSpPr>
          <p:grpSpPr>
            <a:xfrm>
              <a:off x="0" y="0"/>
              <a:ext cx="12192000" cy="6946533"/>
              <a:chOff x="0" y="0"/>
              <a:chExt cx="12192000" cy="6946533"/>
            </a:xfrm>
          </p:grpSpPr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3CB8A7A0-98BA-4374-9B2B-9F2492BBAF5F}"/>
                  </a:ext>
                </a:extLst>
              </p:cNvPr>
              <p:cNvSpPr/>
              <p:nvPr/>
            </p:nvSpPr>
            <p:spPr>
              <a:xfrm>
                <a:off x="0" y="0"/>
                <a:ext cx="12192000" cy="6946533"/>
              </a:xfrm>
              <a:prstGeom prst="rect">
                <a:avLst/>
              </a:prstGeom>
              <a:solidFill>
                <a:srgbClr val="F8E9C4"/>
              </a:solidFill>
              <a:ln>
                <a:solidFill>
                  <a:srgbClr val="CFAFB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矩形: 圆角 3">
                <a:extLst>
                  <a:ext uri="{FF2B5EF4-FFF2-40B4-BE49-F238E27FC236}">
                    <a16:creationId xmlns:a16="http://schemas.microsoft.com/office/drawing/2014/main" id="{A44448AE-2CD3-4309-B3A7-00B77AB48D8D}"/>
                  </a:ext>
                </a:extLst>
              </p:cNvPr>
              <p:cNvSpPr/>
              <p:nvPr/>
            </p:nvSpPr>
            <p:spPr>
              <a:xfrm>
                <a:off x="379828" y="352502"/>
                <a:ext cx="11497995" cy="6505498"/>
              </a:xfrm>
              <a:prstGeom prst="roundRect">
                <a:avLst/>
              </a:prstGeom>
              <a:solidFill>
                <a:srgbClr val="DBE4ED"/>
              </a:solidFill>
              <a:ln>
                <a:solidFill>
                  <a:srgbClr val="DBE4ED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21CB1BB2-B21F-4650-B14A-4E23A04E17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62" r="8388" b="18951"/>
            <a:stretch/>
          </p:blipFill>
          <p:spPr>
            <a:xfrm>
              <a:off x="-201146" y="5355844"/>
              <a:ext cx="12397838" cy="1612190"/>
            </a:xfrm>
            <a:prstGeom prst="rect">
              <a:avLst/>
            </a:prstGeom>
          </p:spPr>
        </p:pic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8424FDCC-5675-4FC4-93EF-F3265CB1CBFD}"/>
              </a:ext>
            </a:extLst>
          </p:cNvPr>
          <p:cNvGrpSpPr/>
          <p:nvPr/>
        </p:nvGrpSpPr>
        <p:grpSpPr>
          <a:xfrm>
            <a:off x="5898295" y="2876059"/>
            <a:ext cx="5763822" cy="2947965"/>
            <a:chOff x="2465778" y="1511493"/>
            <a:chExt cx="4516871" cy="2123770"/>
          </a:xfrm>
        </p:grpSpPr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03CAA0C3-96AA-4148-9B6C-004637CEE2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826" t="45161" r="2792" b="33548"/>
            <a:stretch/>
          </p:blipFill>
          <p:spPr>
            <a:xfrm>
              <a:off x="3089673" y="1511493"/>
              <a:ext cx="3892976" cy="2050027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70EAE543-ED49-45F0-98CF-F6DF17EE85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952" t="40739" r="34602"/>
            <a:stretch/>
          </p:blipFill>
          <p:spPr>
            <a:xfrm>
              <a:off x="2465778" y="1646883"/>
              <a:ext cx="2094271" cy="1988380"/>
            </a:xfrm>
            <a:prstGeom prst="rect">
              <a:avLst/>
            </a:prstGeom>
          </p:spPr>
        </p:pic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746D5AF0-9EAF-443F-9374-4A5801C84D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10" t="47307" r="68432" b="20767"/>
            <a:stretch/>
          </p:blipFill>
          <p:spPr>
            <a:xfrm>
              <a:off x="5198694" y="1792288"/>
              <a:ext cx="897306" cy="950010"/>
            </a:xfrm>
            <a:prstGeom prst="rect">
              <a:avLst/>
            </a:prstGeom>
          </p:spPr>
        </p:pic>
      </p:grpSp>
      <p:pic>
        <p:nvPicPr>
          <p:cNvPr id="12" name="图片 11">
            <a:extLst>
              <a:ext uri="{FF2B5EF4-FFF2-40B4-BE49-F238E27FC236}">
                <a16:creationId xmlns:a16="http://schemas.microsoft.com/office/drawing/2014/main" id="{2B0A1436-C8A4-4A9B-AA9F-05373511250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412" t="51880" r="74157" b="40859"/>
          <a:stretch/>
        </p:blipFill>
        <p:spPr>
          <a:xfrm rot="7573834" flipV="1">
            <a:off x="5213150" y="5731669"/>
            <a:ext cx="1374312" cy="1066606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CCD0D295-5B25-4505-9EFF-FED24B76095C}"/>
              </a:ext>
            </a:extLst>
          </p:cNvPr>
          <p:cNvSpPr txBox="1"/>
          <p:nvPr/>
        </p:nvSpPr>
        <p:spPr>
          <a:xfrm>
            <a:off x="3960776" y="2319557"/>
            <a:ext cx="2318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/>
            <a:r>
              <a:rPr lang="en-US" altLang="zh-CN" sz="4000" b="1" dirty="0">
                <a:solidFill>
                  <a:schemeClr val="tx1"/>
                </a:solidFill>
                <a:cs typeface="+mn-ea"/>
                <a:sym typeface="+mn-lt"/>
              </a:rPr>
              <a:t>PART.03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C0E4B9F-211B-49C2-A6AE-D69529F9ADC5}"/>
              </a:ext>
            </a:extLst>
          </p:cNvPr>
          <p:cNvSpPr txBox="1"/>
          <p:nvPr/>
        </p:nvSpPr>
        <p:spPr>
          <a:xfrm>
            <a:off x="2176063" y="2938991"/>
            <a:ext cx="4103098" cy="783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</a:pP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内部能力的适应</a:t>
            </a:r>
          </a:p>
        </p:txBody>
      </p:sp>
      <p:pic>
        <p:nvPicPr>
          <p:cNvPr id="25" name="图片 24">
            <a:extLst>
              <a:ext uri="{FF2B5EF4-FFF2-40B4-BE49-F238E27FC236}">
                <a16:creationId xmlns:a16="http://schemas.microsoft.com/office/drawing/2014/main" id="{56013371-ED21-49AA-AD78-5B0A42884FB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6" t="19794" r="47673" b="27547"/>
          <a:stretch>
            <a:fillRect/>
          </a:stretch>
        </p:blipFill>
        <p:spPr>
          <a:xfrm flipH="1">
            <a:off x="2498823" y="652330"/>
            <a:ext cx="1728789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010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241</Words>
  <Application>Microsoft Office PowerPoint</Application>
  <PresentationFormat>宽屏</PresentationFormat>
  <Paragraphs>67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Gill Sans</vt:lpstr>
      <vt:lpstr>等线 Light</vt:lpstr>
      <vt:lpstr>Arial</vt:lpstr>
      <vt:lpstr>Broadway</vt:lpstr>
      <vt:lpstr>Calibri Light</vt:lpstr>
      <vt:lpstr>等线</vt:lpstr>
      <vt:lpstr>微软雅黑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JM0425</cp:lastModifiedBy>
  <cp:revision>38</cp:revision>
  <dcterms:created xsi:type="dcterms:W3CDTF">2017-10-27T12:07:57Z</dcterms:created>
  <dcterms:modified xsi:type="dcterms:W3CDTF">2018-09-06T23:37:20Z</dcterms:modified>
</cp:coreProperties>
</file>