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3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2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4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EC56-8E46-498C-9F82-A1E67B001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617E-3889-48F8-A988-C1F6B731C0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51DC-CD24-4E20-AC43-84D481749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D1A5-9DB9-47CE-AB47-B90B00FE3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836-6699-441E-9BAB-C61FC75A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BF0B-87F8-415C-BAC5-F65F41346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6F6D-FB2C-4A93-B18F-24E90D5C3B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685" y="-211455"/>
            <a:ext cx="12132310" cy="7327265"/>
          </a:xfrm>
        </p:spPr>
        <p:txBody>
          <a:bodyPr/>
          <a:lstStyle/>
          <a:p>
            <a:r>
              <a:rPr lang="zh-CN" altLang="en-US" smtClean="0"/>
              <a:t>请在此处添加标题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请在此处添加副标题</a:t>
            </a:r>
            <a:endParaRPr lang="zh-CN" altLang="en-US" dirty="0"/>
          </a:p>
        </p:txBody>
      </p:sp>
      <p:pic>
        <p:nvPicPr>
          <p:cNvPr id="2" name="图片 1" descr="2018-09-06 17:37:40.763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9405" y="-26035"/>
            <a:ext cx="12532995" cy="69507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7215" y="2221865"/>
            <a:ext cx="7103745" cy="4893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/>
              <a:t>         </a:t>
            </a:r>
            <a:r>
              <a:rPr lang="zh-CN" altLang="en-US" sz="2400"/>
              <a:t>大家好，我是二五班的周梓屹，很荣幸能成为本周光荣的升旗手。我是一个活波开朗，热爱学习的男生，平时帮老师收发作业，对待小岗位认真负责，团结同学，是老师得力的小助手。我是一个孝顺懂得感恩的男生，每天放学后，我都会帮妈妈做一些力所能及的事。我喜欢阅读和体育运动，我会滑轮，骑自行车，打羽毛球等等。我会珍惜升旗手这一荣誉，时时激励自己，在各方面精益求精，更上一层楼！谢谢大家！</a:t>
            </a:r>
            <a:endParaRPr lang="zh-CN" altLang="en-US" sz="2400"/>
          </a:p>
        </p:txBody>
      </p:sp>
      <p:pic>
        <p:nvPicPr>
          <p:cNvPr id="6" name="图片 5" descr="2018-09-06 17:39:50.785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050" y="2221865"/>
            <a:ext cx="3294380" cy="38995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2.xml><?xml version="1.0" encoding="utf-8"?>
<p:tagLst xmlns:p="http://schemas.openxmlformats.org/presentationml/2006/main">
  <p:tag name="KSO_WM_TEMPLATE_CATEGORY" val="preset"/>
  <p:tag name="KSO_WM_TEMPLATE_INDEX" val="11"/>
  <p:tag name="KSO_WM_UNIT_TYPE" val="b"/>
  <p:tag name="KSO_WM_UNIT_INDEX" val="1"/>
  <p:tag name="KSO_WM_UNIT_ID" val="256*b*1"/>
  <p:tag name="KSO_WM_UNIT_CLEAR" val="1"/>
  <p:tag name="KSO_WM_UNIT_LAYERLEVEL" val="1"/>
  <p:tag name="KSO_WM_UNIT_VALUE" val="140"/>
  <p:tag name="KSO_WM_UNIT_ISCONTENTSTITLE" val="0"/>
  <p:tag name="KSO_WM_UNIT_HIGHLIGHT" val="0"/>
  <p:tag name="KSO_WM_UNIT_COMPATIBLE" val="0"/>
  <p:tag name="KSO_WM_UNIT_PRESET_TEXT" val="请在此处添加副标题"/>
  <p:tag name="KSO_WM_BEAUTIFY_FLAG" val="#wm#"/>
  <p:tag name="KSO_WM_TAG_VERSION" val="1.0"/>
</p:tagLst>
</file>

<file path=ppt/tags/tag3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2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宋体</vt:lpstr>
      <vt:lpstr>Wingdings</vt:lpstr>
      <vt:lpstr>Calibri Light</vt:lpstr>
      <vt:lpstr>Calibri</vt:lpstr>
      <vt:lpstr>Office 主题</vt:lpstr>
      <vt:lpstr>请在此处添加标题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云澜</dc:creator>
  <cp:lastModifiedBy>iPhone (2)</cp:lastModifiedBy>
  <cp:revision>493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2052-8.8.0</vt:lpwstr>
  </property>
</Properties>
</file>