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9" r:id="rId11"/>
    <p:sldId id="270" r:id="rId12"/>
    <p:sldId id="264" r:id="rId13"/>
    <p:sldId id="266" r:id="rId14"/>
    <p:sldId id="267" r:id="rId15"/>
    <p:sldId id="273" r:id="rId16"/>
    <p:sldId id="272" r:id="rId17"/>
    <p:sldId id="274" r:id="rId18"/>
    <p:sldId id="271" r:id="rId19"/>
    <p:sldId id="275" r:id="rId20"/>
    <p:sldId id="268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65" d="100"/>
          <a:sy n="65" d="100"/>
        </p:scale>
        <p:origin x="-147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19F8D-265C-4124-93FD-8B6FCD25897A}" type="datetimeFigureOut">
              <a:rPr lang="zh-CN" altLang="en-US" smtClean="0"/>
              <a:pPr/>
              <a:t>2019/5/8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3AFBE-E70F-4EE5-B40B-6FE3B5B7A2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526" y="0"/>
            <a:ext cx="91705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4929198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常州市武进区政平小学       张国锋</a:t>
            </a:r>
            <a:endParaRPr lang="zh-CN" altLang="en-US" sz="40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我们现场来做一个小调查。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1</a:t>
            </a:r>
            <a:r>
              <a:rPr lang="zh-CN" altLang="en-US" sz="4000" dirty="0">
                <a:solidFill>
                  <a:srgbClr val="002060"/>
                </a:solidFill>
              </a:rPr>
              <a:t>）本学期开始学校开展了课后延时服务，参加课后延时服务的有多少</a:t>
            </a:r>
            <a:r>
              <a:rPr lang="zh-CN" altLang="en-US" sz="4000" dirty="0" smtClean="0">
                <a:solidFill>
                  <a:srgbClr val="002060"/>
                </a:solidFill>
              </a:rPr>
              <a:t>同学？</a:t>
            </a:r>
            <a:endParaRPr lang="zh-CN" altLang="en-US" sz="40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2</a:t>
            </a:r>
            <a:r>
              <a:rPr lang="zh-CN" altLang="en-US" sz="4000" dirty="0">
                <a:solidFill>
                  <a:srgbClr val="002060"/>
                </a:solidFill>
              </a:rPr>
              <a:t>）参加课后延时服务的同学，你觉得课后延时服务是解决了你的问题还是没有解决问题</a:t>
            </a:r>
            <a:r>
              <a:rPr lang="zh-CN" altLang="en-US" sz="4000" dirty="0" smtClean="0">
                <a:solidFill>
                  <a:srgbClr val="002060"/>
                </a:solidFill>
              </a:rPr>
              <a:t>？</a:t>
            </a:r>
            <a:endParaRPr lang="zh-CN" altLang="en-US" sz="4000" dirty="0">
              <a:solidFill>
                <a:srgbClr val="00206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我们现场来做一个小调查。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1</a:t>
            </a:r>
            <a:r>
              <a:rPr lang="zh-CN" altLang="en-US" sz="4000" dirty="0">
                <a:solidFill>
                  <a:srgbClr val="002060"/>
                </a:solidFill>
              </a:rPr>
              <a:t>）本学期开始学校开展了课后延时服务，参加课后延时服务的有多少</a:t>
            </a:r>
            <a:r>
              <a:rPr lang="zh-CN" altLang="en-US" sz="4000" dirty="0" smtClean="0">
                <a:solidFill>
                  <a:srgbClr val="002060"/>
                </a:solidFill>
              </a:rPr>
              <a:t>同学？</a:t>
            </a:r>
            <a:endParaRPr lang="zh-CN" altLang="en-US" sz="40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2</a:t>
            </a:r>
            <a:r>
              <a:rPr lang="zh-CN" altLang="en-US" sz="4000" dirty="0">
                <a:solidFill>
                  <a:srgbClr val="002060"/>
                </a:solidFill>
              </a:rPr>
              <a:t>）参加课后延时服务的同学，你觉得课后延时服务是解决了你的问题还是没有解决问题</a:t>
            </a:r>
            <a:r>
              <a:rPr lang="zh-CN" altLang="en-US" sz="4000" dirty="0" smtClean="0">
                <a:solidFill>
                  <a:srgbClr val="002060"/>
                </a:solidFill>
              </a:rPr>
              <a:t>？</a:t>
            </a:r>
            <a:endParaRPr lang="zh-CN" altLang="en-US" sz="40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3</a:t>
            </a:r>
            <a:r>
              <a:rPr lang="zh-CN" altLang="en-US" sz="4000" dirty="0" smtClean="0">
                <a:solidFill>
                  <a:srgbClr val="002060"/>
                </a:solidFill>
              </a:rPr>
              <a:t>）课后</a:t>
            </a:r>
            <a:r>
              <a:rPr lang="zh-CN" altLang="en-US" sz="4000" dirty="0">
                <a:solidFill>
                  <a:srgbClr val="002060"/>
                </a:solidFill>
              </a:rPr>
              <a:t>延时服务怎样才能更好地为同学们服务？说出你的建议。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dirty="0" smtClean="0">
                <a:solidFill>
                  <a:srgbClr val="FF0000"/>
                </a:solidFill>
              </a:rPr>
              <a:t>小结：该</a:t>
            </a:r>
            <a:r>
              <a:rPr lang="zh-CN" altLang="en-US" sz="6000" dirty="0">
                <a:solidFill>
                  <a:srgbClr val="FF0000"/>
                </a:solidFill>
              </a:rPr>
              <a:t>怎样来调查呢？</a:t>
            </a:r>
            <a:endParaRPr kumimoji="0" lang="en-US" altLang="zh-CN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要明确调查什么</a:t>
            </a:r>
            <a:endParaRPr kumimoji="0" lang="en-US" altLang="zh-CN" sz="5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5400" dirty="0" smtClean="0">
                <a:solidFill>
                  <a:srgbClr val="002060"/>
                </a:solidFill>
                <a:latin typeface="Arial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5400" dirty="0" smtClean="0">
                <a:solidFill>
                  <a:srgbClr val="002060"/>
                </a:solidFill>
                <a:latin typeface="Arial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要明确对那些人进行调查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、还要知道该怎样调查</a:t>
            </a:r>
            <a:endParaRPr kumimoji="0" lang="en-US" altLang="zh-CN" sz="5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5400" dirty="0" smtClean="0">
                <a:solidFill>
                  <a:srgbClr val="002060"/>
                </a:solidFill>
                <a:latin typeface="Arial" pitchFamily="34" charset="0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5400" dirty="0" smtClean="0">
                <a:solidFill>
                  <a:srgbClr val="002060"/>
                </a:solidFill>
                <a:latin typeface="Arial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调查以后还要汇总数据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4000" dirty="0" smtClean="0">
                <a:solidFill>
                  <a:srgbClr val="FF0000"/>
                </a:solidFill>
              </a:rPr>
              <a:t>设计</a:t>
            </a:r>
            <a:r>
              <a:rPr lang="zh-CN" altLang="en-US" sz="4000" dirty="0" smtClean="0">
                <a:solidFill>
                  <a:srgbClr val="FF0000"/>
                </a:solidFill>
              </a:rPr>
              <a:t>调查方案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zh-CN" altLang="en-US" sz="2000" u="sng" dirty="0" smtClean="0">
                <a:solidFill>
                  <a:srgbClr val="002060"/>
                </a:solidFill>
              </a:rPr>
              <a:t>调查员：                       调查日期：           </a:t>
            </a:r>
            <a:endParaRPr lang="en-US" altLang="zh-CN" sz="2000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400" dirty="0" smtClean="0">
                <a:solidFill>
                  <a:srgbClr val="002060"/>
                </a:solidFill>
              </a:rPr>
              <a:t>调查主题：</a:t>
            </a:r>
            <a:r>
              <a:rPr lang="zh-CN" altLang="en-US" sz="4400" u="sng" dirty="0" smtClean="0">
                <a:solidFill>
                  <a:srgbClr val="002060"/>
                </a:solidFill>
              </a:rPr>
              <a:t>                                </a:t>
            </a:r>
            <a:endParaRPr lang="en-US" altLang="zh-CN" sz="4400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400" dirty="0" smtClean="0">
                <a:solidFill>
                  <a:srgbClr val="002060"/>
                </a:solidFill>
              </a:rPr>
              <a:t>调查对象：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400" dirty="0" smtClean="0">
                <a:solidFill>
                  <a:srgbClr val="002060"/>
                </a:solidFill>
              </a:rPr>
              <a:t>调查步骤：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CN" sz="4400" dirty="0" smtClean="0">
                <a:solidFill>
                  <a:srgbClr val="002060"/>
                </a:solidFill>
              </a:rPr>
              <a:t>1</a:t>
            </a:r>
            <a:r>
              <a:rPr lang="zh-CN" altLang="en-US" sz="4400" dirty="0" smtClean="0">
                <a:solidFill>
                  <a:srgbClr val="002060"/>
                </a:solidFill>
              </a:rPr>
              <a:t>、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CN" sz="4400" dirty="0" smtClean="0">
                <a:solidFill>
                  <a:srgbClr val="002060"/>
                </a:solidFill>
              </a:rPr>
              <a:t>2</a:t>
            </a:r>
            <a:r>
              <a:rPr lang="zh-CN" altLang="en-US" sz="4400" dirty="0" smtClean="0">
                <a:solidFill>
                  <a:srgbClr val="002060"/>
                </a:solidFill>
              </a:rPr>
              <a:t>、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CN" sz="4400" dirty="0" smtClean="0">
                <a:solidFill>
                  <a:srgbClr val="002060"/>
                </a:solidFill>
              </a:rPr>
              <a:t>3</a:t>
            </a:r>
            <a:r>
              <a:rPr lang="zh-CN" altLang="en-US" sz="4400" dirty="0" smtClean="0">
                <a:solidFill>
                  <a:srgbClr val="002060"/>
                </a:solidFill>
              </a:rPr>
              <a:t>、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zh-CN" altLang="en-US" sz="4400" dirty="0" smtClean="0">
                <a:solidFill>
                  <a:srgbClr val="002060"/>
                </a:solidFill>
              </a:rPr>
              <a:t>调查结果：</a:t>
            </a:r>
            <a:endParaRPr lang="zh-CN" altLang="en-US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</a:t>
            </a:r>
            <a:r>
              <a:rPr lang="zh-CN" altLang="en-US" sz="3600" dirty="0" smtClean="0">
                <a:solidFill>
                  <a:srgbClr val="002060"/>
                </a:solidFill>
              </a:rPr>
              <a:t>？</a:t>
            </a:r>
            <a:endParaRPr lang="zh-CN" altLang="en-US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领先世界了？（资料调查</a:t>
            </a:r>
            <a:r>
              <a:rPr lang="zh-CN" altLang="en-US" sz="3600" dirty="0" smtClean="0">
                <a:solidFill>
                  <a:srgbClr val="002060"/>
                </a:solidFill>
              </a:rPr>
              <a:t>）</a:t>
            </a:r>
            <a:endParaRPr lang="zh-CN" altLang="en-US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领先世界了？（资料调查）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zh-CN" altLang="en-US" sz="3600" dirty="0" smtClean="0">
                <a:solidFill>
                  <a:srgbClr val="002060"/>
                </a:solidFill>
              </a:rPr>
              <a:t>）你家三代人儿时最喜欢的游戏是什么？</a:t>
            </a:r>
          </a:p>
          <a:p>
            <a:pPr>
              <a:buNone/>
            </a:pPr>
            <a:endParaRPr lang="zh-CN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领先世界了？（资料调查）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zh-CN" altLang="en-US" sz="3600" dirty="0" smtClean="0">
                <a:solidFill>
                  <a:srgbClr val="002060"/>
                </a:solidFill>
              </a:rPr>
              <a:t>）你家三代人儿时最喜欢的游戏是什么？（访问调查）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领先世界了？（资料调查）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zh-CN" altLang="en-US" sz="3600" dirty="0" smtClean="0">
                <a:solidFill>
                  <a:srgbClr val="002060"/>
                </a:solidFill>
              </a:rPr>
              <a:t>）你家三代人儿时最喜欢的游戏是什么？（访问调查）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3</a:t>
            </a:r>
            <a:r>
              <a:rPr lang="zh-CN" altLang="en-US" sz="3600" dirty="0" smtClean="0">
                <a:solidFill>
                  <a:srgbClr val="002060"/>
                </a:solidFill>
              </a:rPr>
              <a:t>）同学们最喜欢的老师是谁</a:t>
            </a:r>
            <a:r>
              <a:rPr lang="zh-CN" altLang="en-US" sz="3600" dirty="0" smtClean="0">
                <a:solidFill>
                  <a:srgbClr val="002060"/>
                </a:solidFill>
              </a:rPr>
              <a:t>？</a:t>
            </a:r>
            <a:endParaRPr lang="zh-CN" alt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请同学们选择一个问题进行设计调查方案。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7"/>
            <a:ext cx="9144000" cy="3643338"/>
          </a:xfrm>
        </p:spPr>
        <p:txBody>
          <a:bodyPr/>
          <a:lstStyle/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1</a:t>
            </a:r>
            <a:r>
              <a:rPr lang="zh-CN" altLang="en-US" sz="3600" dirty="0" smtClean="0">
                <a:solidFill>
                  <a:srgbClr val="002060"/>
                </a:solidFill>
              </a:rPr>
              <a:t>）建国</a:t>
            </a:r>
            <a:r>
              <a:rPr lang="en-US" sz="3600" dirty="0" smtClean="0">
                <a:solidFill>
                  <a:srgbClr val="002060"/>
                </a:solidFill>
              </a:rPr>
              <a:t>70</a:t>
            </a:r>
            <a:r>
              <a:rPr lang="zh-CN" altLang="en-US" sz="3600" dirty="0" smtClean="0">
                <a:solidFill>
                  <a:srgbClr val="002060"/>
                </a:solidFill>
              </a:rPr>
              <a:t>年来，我们国家在哪些方面已经         领先世界了？（资料调查）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zh-CN" altLang="en-US" sz="3600" dirty="0" smtClean="0">
                <a:solidFill>
                  <a:srgbClr val="002060"/>
                </a:solidFill>
              </a:rPr>
              <a:t>）你家三代人儿时最喜欢的游戏是什么？（访问调查）</a:t>
            </a:r>
          </a:p>
          <a:p>
            <a:pPr>
              <a:buNone/>
            </a:pPr>
            <a:r>
              <a:rPr lang="zh-CN" altLang="en-US" sz="3600" dirty="0" smtClean="0">
                <a:solidFill>
                  <a:srgbClr val="002060"/>
                </a:solidFill>
              </a:rPr>
              <a:t>（</a:t>
            </a:r>
            <a:r>
              <a:rPr lang="en-US" sz="3600" dirty="0" smtClean="0">
                <a:solidFill>
                  <a:srgbClr val="002060"/>
                </a:solidFill>
              </a:rPr>
              <a:t>3</a:t>
            </a:r>
            <a:r>
              <a:rPr lang="zh-CN" altLang="en-US" sz="3600" dirty="0" smtClean="0">
                <a:solidFill>
                  <a:srgbClr val="002060"/>
                </a:solidFill>
              </a:rPr>
              <a:t>）同学们最喜欢的老师是谁？（问卷调查）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 smtClean="0">
                <a:solidFill>
                  <a:srgbClr val="002060"/>
                </a:solidFill>
              </a:rPr>
              <a:t>            不管小组打算调查什么，首先都必须要制订好一个调查方案，调查方案要尽可能考虑得细致周到一些，把活动步骤想清楚，把需要的材料准备好，学生之间还要分好工，这样可以提高调查质量。</a:t>
            </a:r>
            <a:endParaRPr lang="zh-CN" alt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538" y="0"/>
            <a:ext cx="914953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400" dirty="0" smtClean="0">
                <a:solidFill>
                  <a:srgbClr val="00B0F0"/>
                </a:solidFill>
              </a:rPr>
              <a:t>            </a:t>
            </a:r>
            <a:r>
              <a:rPr lang="zh-CN" altLang="en-US" sz="4400" dirty="0" smtClean="0">
                <a:solidFill>
                  <a:srgbClr val="002060"/>
                </a:solidFill>
              </a:rPr>
              <a:t>看了这几张照片，你有什么想法或问题呢？怎样解决你提出的问题呢？</a:t>
            </a:r>
            <a:endParaRPr lang="zh-CN" altLang="en-US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5400" dirty="0" smtClean="0">
                <a:solidFill>
                  <a:srgbClr val="002060"/>
                </a:solidFill>
              </a:rPr>
              <a:t>           像</a:t>
            </a:r>
            <a:r>
              <a:rPr lang="zh-CN" altLang="en-US" sz="5400" dirty="0">
                <a:solidFill>
                  <a:srgbClr val="002060"/>
                </a:solidFill>
              </a:rPr>
              <a:t>这样来了解事情的状态或原因的方法，我们称</a:t>
            </a:r>
            <a:r>
              <a:rPr lang="zh-CN" altLang="en-US" sz="5400" dirty="0" smtClean="0">
                <a:solidFill>
                  <a:srgbClr val="FF0000"/>
                </a:solidFill>
              </a:rPr>
              <a:t>“调查”</a:t>
            </a:r>
            <a:r>
              <a:rPr lang="zh-CN" altLang="en-US" sz="5400" dirty="0" smtClean="0"/>
              <a:t> </a:t>
            </a:r>
            <a:r>
              <a:rPr lang="zh-CN" altLang="en-US" sz="5400" dirty="0" smtClean="0">
                <a:solidFill>
                  <a:srgbClr val="002060"/>
                </a:solidFill>
              </a:rPr>
              <a:t>，</a:t>
            </a:r>
            <a:r>
              <a:rPr lang="zh-CN" altLang="en-US" sz="5400" dirty="0">
                <a:solidFill>
                  <a:srgbClr val="002060"/>
                </a:solidFill>
              </a:rPr>
              <a:t>它是一种科学研究的重要方法。那么一般在什么情况下，需要采用调查法呢？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rgbClr val="002060"/>
                </a:solidFill>
              </a:rPr>
              <a:t>某个地方有什么东西存在</a:t>
            </a:r>
          </a:p>
          <a:p>
            <a:r>
              <a:rPr lang="zh-CN" altLang="en-US" sz="4800" dirty="0" smtClean="0">
                <a:solidFill>
                  <a:srgbClr val="002060"/>
                </a:solidFill>
              </a:rPr>
              <a:t>某</a:t>
            </a:r>
            <a:r>
              <a:rPr lang="zh-CN" altLang="en-US" sz="4800" dirty="0">
                <a:solidFill>
                  <a:srgbClr val="002060"/>
                </a:solidFill>
              </a:rPr>
              <a:t>段时间发生了什么事情</a:t>
            </a:r>
          </a:p>
          <a:p>
            <a:r>
              <a:rPr lang="zh-CN" altLang="en-US" sz="4800" dirty="0" smtClean="0">
                <a:solidFill>
                  <a:srgbClr val="002060"/>
                </a:solidFill>
              </a:rPr>
              <a:t>两</a:t>
            </a:r>
            <a:r>
              <a:rPr lang="zh-CN" altLang="en-US" sz="4800" dirty="0">
                <a:solidFill>
                  <a:srgbClr val="002060"/>
                </a:solidFill>
              </a:rPr>
              <a:t>个</a:t>
            </a:r>
            <a:r>
              <a:rPr lang="zh-CN" altLang="en-US" sz="4800" dirty="0" smtClean="0">
                <a:solidFill>
                  <a:srgbClr val="002060"/>
                </a:solidFill>
              </a:rPr>
              <a:t>事</a:t>
            </a:r>
            <a:r>
              <a:rPr lang="zh-CN" altLang="en-US" sz="4800" dirty="0" smtClean="0">
                <a:solidFill>
                  <a:srgbClr val="002060"/>
                </a:solidFill>
              </a:rPr>
              <a:t>件</a:t>
            </a:r>
            <a:r>
              <a:rPr lang="zh-CN" altLang="en-US" sz="4800" dirty="0" smtClean="0">
                <a:solidFill>
                  <a:srgbClr val="002060"/>
                </a:solidFill>
              </a:rPr>
              <a:t>之间</a:t>
            </a:r>
            <a:r>
              <a:rPr lang="zh-CN" altLang="en-US" sz="4800" dirty="0">
                <a:solidFill>
                  <a:srgbClr val="002060"/>
                </a:solidFill>
              </a:rPr>
              <a:t>是否存在关系等，这时，我们应该采用调查的方法。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我们现场来做一个小调查。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dirty="0">
                <a:solidFill>
                  <a:srgbClr val="002060"/>
                </a:solidFill>
              </a:rPr>
              <a:t>（</a:t>
            </a:r>
            <a:r>
              <a:rPr lang="en-US" sz="4000" dirty="0">
                <a:solidFill>
                  <a:srgbClr val="002060"/>
                </a:solidFill>
              </a:rPr>
              <a:t>1</a:t>
            </a:r>
            <a:r>
              <a:rPr lang="zh-CN" altLang="en-US" sz="4000" dirty="0">
                <a:solidFill>
                  <a:srgbClr val="002060"/>
                </a:solidFill>
              </a:rPr>
              <a:t>）本学期开始学校开展了课后延时服务，参加课后延时服务的有多少</a:t>
            </a:r>
            <a:r>
              <a:rPr lang="zh-CN" altLang="en-US" sz="4000" dirty="0" smtClean="0">
                <a:solidFill>
                  <a:srgbClr val="002060"/>
                </a:solidFill>
              </a:rPr>
              <a:t>同学？</a:t>
            </a:r>
            <a:endParaRPr lang="zh-CN" altLang="en-US" sz="4000" dirty="0">
              <a:solidFill>
                <a:srgbClr val="00206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672</Words>
  <Application>Microsoft Office PowerPoint</Application>
  <PresentationFormat>全屏显示(4:3)</PresentationFormat>
  <Paragraphs>48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我们现场来做一个小调查。</vt:lpstr>
      <vt:lpstr>我们现场来做一个小调查。</vt:lpstr>
      <vt:lpstr>我们现场来做一个小调查。</vt:lpstr>
      <vt:lpstr>幻灯片 12</vt:lpstr>
      <vt:lpstr>幻灯片 13</vt:lpstr>
      <vt:lpstr>请同学们选择一个问题进行设计调查方案。</vt:lpstr>
      <vt:lpstr>请同学们选择一个问题进行设计调查方案。</vt:lpstr>
      <vt:lpstr>请同学们选择一个问题进行设计调查方案。</vt:lpstr>
      <vt:lpstr>请同学们选择一个问题进行设计调查方案。</vt:lpstr>
      <vt:lpstr>请同学们选择一个问题进行设计调查方案。</vt:lpstr>
      <vt:lpstr>请同学们选择一个问题进行设计调查方案。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lenovo</cp:lastModifiedBy>
  <cp:revision>12</cp:revision>
  <dcterms:created xsi:type="dcterms:W3CDTF">2019-04-17T00:25:28Z</dcterms:created>
  <dcterms:modified xsi:type="dcterms:W3CDTF">2019-05-08T07:21:23Z</dcterms:modified>
</cp:coreProperties>
</file>