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57" r:id="rId4"/>
    <p:sldId id="262" r:id="rId5"/>
    <p:sldId id="264" r:id="rId6"/>
    <p:sldId id="265" r:id="rId7"/>
    <p:sldId id="268" r:id="rId8"/>
    <p:sldId id="266" r:id="rId9"/>
    <p:sldId id="256" r:id="rId10"/>
  </p:sldIdLst>
  <p:sldSz cx="9144000" cy="5144135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 advClick="0" advTm="5000">
        <p:random/>
      </p:transition>
    </mc:Choice>
    <mc:Fallback>
      <p:transition advClick="0" advTm="5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file:///C:\Users\Administrator\Desktop\&#26391;&#35829;%20&#37027;&#26465;&#36335;\&#25105;&#30340;&#31062;&#22269;(&#20276;&#65289;.MP3" TargetMode="External"/><Relationship Id="rId2" Type="http://schemas.openxmlformats.org/officeDocument/2006/relationships/audio" Target="file:///C:\Users\Administrator\Desktop\&#26391;&#35829;%20&#37027;&#26465;&#36335;\&#25105;&#30340;&#31062;&#22269;(&#20276;&#65289;.MP3" TargetMode="Externa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图片1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735" y="-19050"/>
            <a:ext cx="9221470" cy="518223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14395" y="3458210"/>
            <a:ext cx="4450080" cy="5486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常州市新北区薛家中心小学</a:t>
            </a:r>
            <a:endParaRPr lang="zh-CN" altLang="en-US" sz="2800" b="1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强渡乌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925" y="-709930"/>
            <a:ext cx="9183370" cy="6542405"/>
          </a:xfrm>
          <a:prstGeom prst="rect">
            <a:avLst/>
          </a:prstGeom>
        </p:spPr>
      </p:pic>
      <p:pic>
        <p:nvPicPr>
          <p:cNvPr id="3" name="我的祖国(伴）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84222" y="4390425"/>
            <a:ext cx="464425" cy="464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飞夺泸定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45" y="-400050"/>
            <a:ext cx="9170670" cy="591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过雪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05" y="-866775"/>
            <a:ext cx="916305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胜利会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590" y="-3810"/>
            <a:ext cx="9246235" cy="5396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那条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13335"/>
            <a:ext cx="9168765" cy="519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23954idgczdb8kedgdfb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-31750"/>
            <a:ext cx="9792335" cy="55086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那条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13335"/>
            <a:ext cx="9168765" cy="51943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2016-12-04T12:59:00Z</dcterms:created>
  <dcterms:modified xsi:type="dcterms:W3CDTF">2016-12-07T04:39:18Z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