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9" r:id="rId2"/>
    <p:sldId id="264" r:id="rId3"/>
    <p:sldId id="262" r:id="rId4"/>
    <p:sldId id="260" r:id="rId5"/>
    <p:sldId id="265" r:id="rId6"/>
    <p:sldId id="272" r:id="rId7"/>
    <p:sldId id="274" r:id="rId8"/>
    <p:sldId id="27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B6BE"/>
    <a:srgbClr val="C73E44"/>
    <a:srgbClr val="FA4C5F"/>
    <a:srgbClr val="E94B59"/>
    <a:srgbClr val="9D3119"/>
    <a:srgbClr val="8CD2D0"/>
    <a:srgbClr val="6CB73B"/>
    <a:srgbClr val="FEE8D4"/>
    <a:srgbClr val="595959"/>
    <a:srgbClr val="A316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5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2018-11-28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2018-11-28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C024D33-6E87-4D94-89A9-B766ADF4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20" r="13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0" y="58675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microsoft.com/office/2007/relationships/media" Target="../media/media1.mp3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emf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emf"/><Relationship Id="rId7" Type="http://schemas.openxmlformats.org/officeDocument/2006/relationships/image" Target="../media/image3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B47347A4-B88E-4D35-8310-33DA50F896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19300">
            <a:off x="2532512" y="4522183"/>
            <a:ext cx="1755000" cy="18225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C7B55AEF-39B4-43D9-8E31-6715DC27F7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3104" y="4272698"/>
            <a:ext cx="1462500" cy="199125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EF3B1868-ACF2-4FE5-8364-4EB6427D04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4181" y="4375051"/>
            <a:ext cx="1755000" cy="1890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70BD68D0-2F29-4E4F-9B3B-F6C27DEE87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25838" y="4212330"/>
            <a:ext cx="1833750" cy="199125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7495D9E-9FD7-46C8-8B9D-35648A87785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3903" y="2016910"/>
            <a:ext cx="2137500" cy="41962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977FAFE8-55F3-4C90-A802-CF0FF8E26EB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1921" y="579923"/>
            <a:ext cx="2531250" cy="239625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0786C508-1AF9-463C-AF36-896A4135580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71180" y="3680086"/>
            <a:ext cx="595066" cy="50405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C6B1884A-A96E-4967-97C8-FF6C471CFE3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85171" y="3770609"/>
            <a:ext cx="1261452" cy="74635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1020B9F6-5178-4E55-A106-7FCFB9D3F5E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95119" y="4471636"/>
            <a:ext cx="760201" cy="74949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3F685051-B5A4-412D-999E-9FE8149F250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37690" y="5149747"/>
            <a:ext cx="9524903" cy="17988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AC5E9A0F-BD9C-4773-94F8-EC46DCF6884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88263" y="2627537"/>
            <a:ext cx="1641723" cy="98234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A080831D-6819-425F-AD92-367A4026EA8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02653" y="1140697"/>
            <a:ext cx="1592899" cy="1004531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="" xmlns:a16="http://schemas.microsoft.com/office/drawing/2014/main" id="{7D6CAF54-A45C-4772-92B2-ABACA3DE24F9}"/>
              </a:ext>
            </a:extLst>
          </p:cNvPr>
          <p:cNvSpPr txBox="1"/>
          <p:nvPr/>
        </p:nvSpPr>
        <p:spPr>
          <a:xfrm>
            <a:off x="3333848" y="2848897"/>
            <a:ext cx="5087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000" b="1" dirty="0" smtClean="0">
                <a:solidFill>
                  <a:srgbClr val="F392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薛家中心小</a:t>
            </a:r>
            <a:r>
              <a:rPr lang="zh-CN" altLang="en-US" sz="2000" b="1" dirty="0" smtClean="0">
                <a:solidFill>
                  <a:srgbClr val="F392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学道德讲堂   主讲人： </a:t>
            </a:r>
            <a:r>
              <a:rPr lang="zh-CN" altLang="en-US" sz="2000" b="1" dirty="0" smtClean="0">
                <a:solidFill>
                  <a:srgbClr val="F392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曹燕</a:t>
            </a:r>
            <a:endParaRPr lang="en-US" altLang="zh-CN" sz="2000" b="1" dirty="0">
              <a:solidFill>
                <a:srgbClr val="F39200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50" name="儿童歌曲 - I Want To Fly - 放松音乐">
            <a:hlinkClick r:id="" action="ppaction://media"/>
            <a:extLst>
              <a:ext uri="{FF2B5EF4-FFF2-40B4-BE49-F238E27FC236}">
                <a16:creationId xmlns="" xmlns:a16="http://schemas.microsoft.com/office/drawing/2014/main" id="{F78F8986-39DE-47AC-97CF-8D46E13B68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>
                  <p14:trim st="25397"/>
                  <p14:fade in="500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892089" y="-395521"/>
            <a:ext cx="609600" cy="609600"/>
          </a:xfrm>
          <a:prstGeom prst="rect">
            <a:avLst/>
          </a:prstGeom>
        </p:spPr>
      </p:pic>
      <p:sp>
        <p:nvSpPr>
          <p:cNvPr id="51" name="文本框 92">
            <a:extLst>
              <a:ext uri="{FF2B5EF4-FFF2-40B4-BE49-F238E27FC236}">
                <a16:creationId xmlns="" xmlns:a16="http://schemas.microsoft.com/office/drawing/2014/main" id="{B3B20A7D-8709-4767-86A4-61E630FD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811" y="555160"/>
            <a:ext cx="764274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defTabSz="914400">
              <a:buNone/>
            </a:pPr>
            <a:r>
              <a:rPr lang="zh-CN" altLang="en-US" sz="6600" dirty="0" smtClean="0">
                <a:solidFill>
                  <a:srgbClr val="E94B59"/>
                </a:solidFill>
                <a:latin typeface="华文行楷" pitchFamily="2" charset="-122"/>
                <a:ea typeface="华文行楷" pitchFamily="2" charset="-122"/>
              </a:rPr>
              <a:t>家校合作</a:t>
            </a:r>
            <a:r>
              <a:rPr lang="en-US" sz="6600" dirty="0" smtClean="0">
                <a:solidFill>
                  <a:srgbClr val="E94B59"/>
                </a:solidFill>
                <a:latin typeface="华文行楷" pitchFamily="2" charset="-122"/>
                <a:ea typeface="华文行楷" pitchFamily="2" charset="-122"/>
              </a:rPr>
              <a:t>   </a:t>
            </a:r>
            <a:r>
              <a:rPr lang="zh-CN" altLang="en-US" sz="6600" dirty="0" smtClean="0">
                <a:solidFill>
                  <a:srgbClr val="E94B59"/>
                </a:solidFill>
                <a:latin typeface="华文行楷" pitchFamily="2" charset="-122"/>
                <a:ea typeface="华文行楷" pitchFamily="2" charset="-122"/>
              </a:rPr>
              <a:t>实现共赢</a:t>
            </a:r>
          </a:p>
        </p:txBody>
      </p:sp>
    </p:spTree>
    <p:extLst>
      <p:ext uri="{BB962C8B-B14F-4D97-AF65-F5344CB8AC3E}">
        <p14:creationId xmlns="" xmlns:p14="http://schemas.microsoft.com/office/powerpoint/2010/main" val="39407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CCF5A89-72F5-49BD-8C9A-45ECC45119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736" y="355479"/>
            <a:ext cx="5748751" cy="57712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02CA923-2C11-4468-91FB-75EB002F7F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9947" y="4701718"/>
            <a:ext cx="1732500" cy="1563750"/>
          </a:xfrm>
          <a:prstGeom prst="rect">
            <a:avLst/>
          </a:prstGeom>
        </p:spPr>
      </p:pic>
      <p:sp>
        <p:nvSpPr>
          <p:cNvPr id="4" name="文本框 61">
            <a:extLst>
              <a:ext uri="{FF2B5EF4-FFF2-40B4-BE49-F238E27FC236}">
                <a16:creationId xmlns="" xmlns:a16="http://schemas.microsoft.com/office/drawing/2014/main" id="{E68C135C-24DA-4E8A-9A86-28474D8D5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55" y="2162329"/>
            <a:ext cx="664646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华文行楷" pitchFamily="2" charset="-122"/>
                <a:ea typeface="华文行楷" pitchFamily="2" charset="-122"/>
              </a:rPr>
              <a:t>        《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指南</a:t>
            </a:r>
            <a:r>
              <a:rPr lang="en-US" altLang="zh-CN" sz="2800" dirty="0" smtClean="0">
                <a:latin typeface="华文行楷" pitchFamily="2" charset="-122"/>
                <a:ea typeface="华文行楷" pitchFamily="2" charset="-122"/>
              </a:rPr>
              <a:t>》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中在“实施途径和要求”中的“协同育人”中提到：“要积极争取家庭参与和支持学校德育工作，要引导家长注重家庭、注重家教、注重家风、营造积极向上的良好的社会氛围。”</a:t>
            </a:r>
          </a:p>
          <a:p>
            <a:endParaRPr lang="zh-CN" altLang="en-US" sz="2800" b="1" dirty="0">
              <a:solidFill>
                <a:srgbClr val="595959"/>
              </a:solidFill>
              <a:latin typeface="华文行楷" pitchFamily="2" charset="-122"/>
              <a:ea typeface="华文行楷" pitchFamily="2" charset="-122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08C6AA5-4F2B-4DA5-A168-33A9C54878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00867" y="263349"/>
            <a:ext cx="2039322" cy="19305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F49ED97-EA61-48D6-81FC-4ED487BCA2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85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="" xmlns:a16="http://schemas.microsoft.com/office/drawing/2014/main" id="{38621B1E-264A-43F0-A04B-AA5F749DFD5D}"/>
              </a:ext>
            </a:extLst>
          </p:cNvPr>
          <p:cNvSpPr txBox="1"/>
          <p:nvPr/>
        </p:nvSpPr>
        <p:spPr>
          <a:xfrm>
            <a:off x="128822" y="313898"/>
            <a:ext cx="615553" cy="47545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7653"/>
                </a:solidFill>
                <a:latin typeface="华文行楷" pitchFamily="2" charset="-122"/>
                <a:ea typeface="华文行楷" pitchFamily="2" charset="-122"/>
              </a:rPr>
              <a:t>三封信的开始</a:t>
            </a:r>
            <a:r>
              <a:rPr lang="en-US" altLang="zh-CN" sz="2800" b="1" dirty="0" smtClean="0">
                <a:solidFill>
                  <a:srgbClr val="FF7653"/>
                </a:solidFill>
                <a:latin typeface="华文行楷" pitchFamily="2" charset="-122"/>
                <a:ea typeface="华文行楷" pitchFamily="2" charset="-122"/>
              </a:rPr>
              <a:t>……</a:t>
            </a:r>
            <a:endParaRPr lang="zh-CN" altLang="en-US" sz="2800" b="1" dirty="0">
              <a:solidFill>
                <a:srgbClr val="FF7653"/>
              </a:solidFill>
              <a:latin typeface="华文行楷" pitchFamily="2" charset="-122"/>
              <a:ea typeface="华文行楷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667B5A3-B581-4556-AE51-EDC302504F25}"/>
              </a:ext>
            </a:extLst>
          </p:cNvPr>
          <p:cNvGrpSpPr/>
          <p:nvPr/>
        </p:nvGrpSpPr>
        <p:grpSpPr>
          <a:xfrm rot="20971080">
            <a:off x="654143" y="639876"/>
            <a:ext cx="4703435" cy="3047914"/>
            <a:chOff x="5468068" y="2312558"/>
            <a:chExt cx="4166057" cy="2688688"/>
          </a:xfrm>
        </p:grpSpPr>
        <p:sp>
          <p:nvSpPr>
            <p:cNvPr id="4" name="椭圆 3">
              <a:extLst>
                <a:ext uri="{FF2B5EF4-FFF2-40B4-BE49-F238E27FC236}">
                  <a16:creationId xmlns="" xmlns:a16="http://schemas.microsoft.com/office/drawing/2014/main" id="{AC8AE6AB-637C-4727-A8E9-728790FE96B9}"/>
                </a:ext>
              </a:extLst>
            </p:cNvPr>
            <p:cNvSpPr/>
            <p:nvPr/>
          </p:nvSpPr>
          <p:spPr>
            <a:xfrm>
              <a:off x="5647567" y="2312558"/>
              <a:ext cx="3726899" cy="526510"/>
            </a:xfrm>
            <a:prstGeom prst="ellipse">
              <a:avLst/>
            </a:prstGeom>
            <a:gradFill flip="none" rotWithShape="1">
              <a:gsLst>
                <a:gs pos="2700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="" xmlns:a16="http://schemas.microsoft.com/office/drawing/2014/main" id="{FFC87E3C-4AD8-4AC1-BA1A-2F079C839FD7}"/>
                </a:ext>
              </a:extLst>
            </p:cNvPr>
            <p:cNvSpPr/>
            <p:nvPr/>
          </p:nvSpPr>
          <p:spPr>
            <a:xfrm>
              <a:off x="5468068" y="4474736"/>
              <a:ext cx="4166057" cy="526510"/>
            </a:xfrm>
            <a:prstGeom prst="ellipse">
              <a:avLst/>
            </a:prstGeom>
            <a:gradFill flip="none" rotWithShape="1">
              <a:gsLst>
                <a:gs pos="2700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565EA0-0B3A-42C4-98B5-0630C9054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15" y="4658848"/>
            <a:ext cx="5911427" cy="18601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5698BF6-0E56-47CD-88CF-2B3607DB9E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0867" y="263349"/>
            <a:ext cx="2039322" cy="1930558"/>
          </a:xfrm>
          <a:prstGeom prst="rect">
            <a:avLst/>
          </a:prstGeom>
        </p:spPr>
      </p:pic>
      <p:pic>
        <p:nvPicPr>
          <p:cNvPr id="13" name="图片 12" descr="IMG_08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23848">
            <a:off x="847636" y="460661"/>
            <a:ext cx="2618949" cy="2852980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图片 14" descr="IMG_088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8668" y="0"/>
            <a:ext cx="1787857" cy="283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 descr="IMG_088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8787" y="-245659"/>
            <a:ext cx="2100720" cy="3466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图片 16" descr="IMG_088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36303" y="232011"/>
            <a:ext cx="3855697" cy="30093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图片 17" descr="IMG_089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8172" y="3218618"/>
            <a:ext cx="2046129" cy="36393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9" name="图片 18" descr="IMG_089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71497" y="3164791"/>
            <a:ext cx="3725840" cy="15573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 descr="IMG_089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71913" y="3343701"/>
            <a:ext cx="3855697" cy="2818263"/>
          </a:xfrm>
          <a:prstGeom prst="hexagon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754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0CF9562-6E55-45CB-BE67-472612F8F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5" y="381546"/>
            <a:ext cx="4531012" cy="3902712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51029" y="2122228"/>
            <a:ext cx="5554636" cy="313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3373" y="868428"/>
            <a:ext cx="3152633" cy="560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123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F05B1F8C-5363-4EF5-BAB3-951B3C1BE395}"/>
              </a:ext>
            </a:extLst>
          </p:cNvPr>
          <p:cNvGrpSpPr/>
          <p:nvPr/>
        </p:nvGrpSpPr>
        <p:grpSpPr>
          <a:xfrm>
            <a:off x="3032301" y="4822839"/>
            <a:ext cx="814387" cy="1427163"/>
            <a:chOff x="1657915" y="4686478"/>
            <a:chExt cx="814387" cy="1427163"/>
          </a:xfrm>
        </p:grpSpPr>
        <p:sp>
          <p:nvSpPr>
            <p:cNvPr id="5" name="Freeform 67">
              <a:extLst>
                <a:ext uri="{FF2B5EF4-FFF2-40B4-BE49-F238E27FC236}">
                  <a16:creationId xmlns="" xmlns:a16="http://schemas.microsoft.com/office/drawing/2014/main" id="{DBFE2058-84BD-41D9-A40E-BC28E03173D2}"/>
                </a:ext>
              </a:extLst>
            </p:cNvPr>
            <p:cNvSpPr/>
            <p:nvPr/>
          </p:nvSpPr>
          <p:spPr bwMode="auto">
            <a:xfrm>
              <a:off x="2056377" y="5200828"/>
              <a:ext cx="88900" cy="912813"/>
            </a:xfrm>
            <a:custGeom>
              <a:avLst/>
              <a:gdLst>
                <a:gd name="T0" fmla="*/ 23 w 24"/>
                <a:gd name="T1" fmla="*/ 233 h 242"/>
                <a:gd name="T2" fmla="*/ 15 w 24"/>
                <a:gd name="T3" fmla="*/ 242 h 242"/>
                <a:gd name="T4" fmla="*/ 6 w 24"/>
                <a:gd name="T5" fmla="*/ 234 h 242"/>
                <a:gd name="T6" fmla="*/ 0 w 24"/>
                <a:gd name="T7" fmla="*/ 9 h 242"/>
                <a:gd name="T8" fmla="*/ 9 w 24"/>
                <a:gd name="T9" fmla="*/ 0 h 242"/>
                <a:gd name="T10" fmla="*/ 18 w 24"/>
                <a:gd name="T11" fmla="*/ 9 h 242"/>
                <a:gd name="T12" fmla="*/ 23 w 24"/>
                <a:gd name="T13" fmla="*/ 23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42">
                  <a:moveTo>
                    <a:pt x="23" y="233"/>
                  </a:moveTo>
                  <a:cubicBezTo>
                    <a:pt x="24" y="238"/>
                    <a:pt x="20" y="242"/>
                    <a:pt x="15" y="242"/>
                  </a:cubicBezTo>
                  <a:cubicBezTo>
                    <a:pt x="10" y="242"/>
                    <a:pt x="6" y="239"/>
                    <a:pt x="6" y="23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23" y="233"/>
                    <a:pt x="23" y="233"/>
                    <a:pt x="23" y="23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6" name="Freeform 68">
              <a:extLst>
                <a:ext uri="{FF2B5EF4-FFF2-40B4-BE49-F238E27FC236}">
                  <a16:creationId xmlns="" xmlns:a16="http://schemas.microsoft.com/office/drawing/2014/main" id="{FD059BC8-DEB6-4929-931F-456D22FA239F}"/>
                </a:ext>
              </a:extLst>
            </p:cNvPr>
            <p:cNvSpPr/>
            <p:nvPr/>
          </p:nvSpPr>
          <p:spPr bwMode="auto">
            <a:xfrm>
              <a:off x="1657915" y="4686478"/>
              <a:ext cx="814387" cy="846138"/>
            </a:xfrm>
            <a:custGeom>
              <a:avLst/>
              <a:gdLst>
                <a:gd name="T0" fmla="*/ 212 w 217"/>
                <a:gd name="T1" fmla="*/ 105 h 224"/>
                <a:gd name="T2" fmla="*/ 118 w 217"/>
                <a:gd name="T3" fmla="*/ 220 h 224"/>
                <a:gd name="T4" fmla="*/ 5 w 217"/>
                <a:gd name="T5" fmla="*/ 119 h 224"/>
                <a:gd name="T6" fmla="*/ 99 w 217"/>
                <a:gd name="T7" fmla="*/ 4 h 224"/>
                <a:gd name="T8" fmla="*/ 212 w 217"/>
                <a:gd name="T9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4">
                  <a:moveTo>
                    <a:pt x="212" y="105"/>
                  </a:moveTo>
                  <a:cubicBezTo>
                    <a:pt x="217" y="165"/>
                    <a:pt x="174" y="216"/>
                    <a:pt x="118" y="220"/>
                  </a:cubicBezTo>
                  <a:cubicBezTo>
                    <a:pt x="61" y="224"/>
                    <a:pt x="10" y="179"/>
                    <a:pt x="5" y="119"/>
                  </a:cubicBezTo>
                  <a:cubicBezTo>
                    <a:pt x="0" y="59"/>
                    <a:pt x="43" y="8"/>
                    <a:pt x="99" y="4"/>
                  </a:cubicBezTo>
                  <a:cubicBezTo>
                    <a:pt x="156" y="0"/>
                    <a:pt x="207" y="45"/>
                    <a:pt x="212" y="105"/>
                  </a:cubicBezTo>
                </a:path>
              </a:pathLst>
            </a:custGeom>
            <a:solidFill>
              <a:srgbClr val="86E1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7" name="Freeform 69">
              <a:extLst>
                <a:ext uri="{FF2B5EF4-FFF2-40B4-BE49-F238E27FC236}">
                  <a16:creationId xmlns="" xmlns:a16="http://schemas.microsoft.com/office/drawing/2014/main" id="{8298A02F-1835-451F-8B16-A860EEA2C0B8}"/>
                </a:ext>
              </a:extLst>
            </p:cNvPr>
            <p:cNvSpPr/>
            <p:nvPr/>
          </p:nvSpPr>
          <p:spPr bwMode="auto">
            <a:xfrm>
              <a:off x="1740465" y="4834115"/>
              <a:ext cx="33337" cy="536575"/>
            </a:xfrm>
            <a:custGeom>
              <a:avLst/>
              <a:gdLst>
                <a:gd name="T0" fmla="*/ 0 w 9"/>
                <a:gd name="T1" fmla="*/ 11 h 142"/>
                <a:gd name="T2" fmla="*/ 0 w 9"/>
                <a:gd name="T3" fmla="*/ 131 h 142"/>
                <a:gd name="T4" fmla="*/ 9 w 9"/>
                <a:gd name="T5" fmla="*/ 142 h 142"/>
                <a:gd name="T6" fmla="*/ 9 w 9"/>
                <a:gd name="T7" fmla="*/ 0 h 142"/>
                <a:gd name="T8" fmla="*/ 0 w 9"/>
                <a:gd name="T9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2">
                  <a:moveTo>
                    <a:pt x="0" y="11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3" y="135"/>
                    <a:pt x="6" y="139"/>
                    <a:pt x="9" y="14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3"/>
                    <a:pt x="3" y="7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8" name="Freeform 70">
              <a:extLst>
                <a:ext uri="{FF2B5EF4-FFF2-40B4-BE49-F238E27FC236}">
                  <a16:creationId xmlns="" xmlns:a16="http://schemas.microsoft.com/office/drawing/2014/main" id="{A80EA8F3-C4D8-4986-9032-F40355B631AB}"/>
                </a:ext>
              </a:extLst>
            </p:cNvPr>
            <p:cNvSpPr/>
            <p:nvPr/>
          </p:nvSpPr>
          <p:spPr bwMode="auto">
            <a:xfrm>
              <a:off x="1845240" y="4746803"/>
              <a:ext cx="30162" cy="714375"/>
            </a:xfrm>
            <a:custGeom>
              <a:avLst/>
              <a:gdLst>
                <a:gd name="T0" fmla="*/ 8 w 8"/>
                <a:gd name="T1" fmla="*/ 0 h 189"/>
                <a:gd name="T2" fmla="*/ 0 w 8"/>
                <a:gd name="T3" fmla="*/ 6 h 189"/>
                <a:gd name="T4" fmla="*/ 0 w 8"/>
                <a:gd name="T5" fmla="*/ 184 h 189"/>
                <a:gd name="T6" fmla="*/ 8 w 8"/>
                <a:gd name="T7" fmla="*/ 189 h 189"/>
                <a:gd name="T8" fmla="*/ 8 w 8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9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2" y="186"/>
                    <a:pt x="5" y="187"/>
                    <a:pt x="8" y="1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47A7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9" name="Freeform 71">
              <a:extLst>
                <a:ext uri="{FF2B5EF4-FFF2-40B4-BE49-F238E27FC236}">
                  <a16:creationId xmlns="" xmlns:a16="http://schemas.microsoft.com/office/drawing/2014/main" id="{AE29A654-EE4D-4F2F-B0AA-F966C3620A3A}"/>
                </a:ext>
              </a:extLst>
            </p:cNvPr>
            <p:cNvSpPr/>
            <p:nvPr/>
          </p:nvSpPr>
          <p:spPr bwMode="auto">
            <a:xfrm>
              <a:off x="1957952" y="4705528"/>
              <a:ext cx="30162" cy="804863"/>
            </a:xfrm>
            <a:custGeom>
              <a:avLst/>
              <a:gdLst>
                <a:gd name="T0" fmla="*/ 0 w 8"/>
                <a:gd name="T1" fmla="*/ 2 h 213"/>
                <a:gd name="T2" fmla="*/ 0 w 8"/>
                <a:gd name="T3" fmla="*/ 210 h 213"/>
                <a:gd name="T4" fmla="*/ 8 w 8"/>
                <a:gd name="T5" fmla="*/ 213 h 213"/>
                <a:gd name="T6" fmla="*/ 8 w 8"/>
                <a:gd name="T7" fmla="*/ 0 h 213"/>
                <a:gd name="T8" fmla="*/ 0 w 8"/>
                <a:gd name="T9" fmla="*/ 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3">
                  <a:moveTo>
                    <a:pt x="0" y="2"/>
                  </a:moveTo>
                  <a:cubicBezTo>
                    <a:pt x="0" y="210"/>
                    <a:pt x="0" y="210"/>
                    <a:pt x="0" y="210"/>
                  </a:cubicBezTo>
                  <a:cubicBezTo>
                    <a:pt x="2" y="211"/>
                    <a:pt x="5" y="212"/>
                    <a:pt x="8" y="2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1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0" name="Freeform 72">
              <a:extLst>
                <a:ext uri="{FF2B5EF4-FFF2-40B4-BE49-F238E27FC236}">
                  <a16:creationId xmlns="" xmlns:a16="http://schemas.microsoft.com/office/drawing/2014/main" id="{C437DF9B-1EE2-497B-AFBC-32E76D9DB033}"/>
                </a:ext>
              </a:extLst>
            </p:cNvPr>
            <p:cNvSpPr/>
            <p:nvPr/>
          </p:nvSpPr>
          <p:spPr bwMode="auto">
            <a:xfrm>
              <a:off x="2059552" y="4702353"/>
              <a:ext cx="30162" cy="814388"/>
            </a:xfrm>
            <a:custGeom>
              <a:avLst/>
              <a:gdLst>
                <a:gd name="T0" fmla="*/ 0 w 8"/>
                <a:gd name="T1" fmla="*/ 0 h 216"/>
                <a:gd name="T2" fmla="*/ 0 w 8"/>
                <a:gd name="T3" fmla="*/ 216 h 216"/>
                <a:gd name="T4" fmla="*/ 2 w 8"/>
                <a:gd name="T5" fmla="*/ 216 h 216"/>
                <a:gd name="T6" fmla="*/ 8 w 8"/>
                <a:gd name="T7" fmla="*/ 216 h 216"/>
                <a:gd name="T8" fmla="*/ 8 w 8"/>
                <a:gd name="T9" fmla="*/ 0 h 216"/>
                <a:gd name="T10" fmla="*/ 0 w 8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16">
                  <a:moveTo>
                    <a:pt x="0" y="0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1" y="216"/>
                    <a:pt x="1" y="216"/>
                    <a:pt x="2" y="216"/>
                  </a:cubicBezTo>
                  <a:cubicBezTo>
                    <a:pt x="4" y="216"/>
                    <a:pt x="6" y="216"/>
                    <a:pt x="8" y="21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0"/>
                    <a:pt x="0" y="0"/>
                  </a:cubicBezTo>
                </a:path>
              </a:pathLst>
            </a:custGeom>
            <a:solidFill>
              <a:srgbClr val="47A7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="" xmlns:a16="http://schemas.microsoft.com/office/drawing/2014/main" id="{85E8E4D8-F9DE-47F4-AAC5-7E42AABEBF3B}"/>
                </a:ext>
              </a:extLst>
            </p:cNvPr>
            <p:cNvSpPr/>
            <p:nvPr/>
          </p:nvSpPr>
          <p:spPr bwMode="auto">
            <a:xfrm>
              <a:off x="2191315" y="4729340"/>
              <a:ext cx="33337" cy="768350"/>
            </a:xfrm>
            <a:custGeom>
              <a:avLst/>
              <a:gdLst>
                <a:gd name="T0" fmla="*/ 9 w 9"/>
                <a:gd name="T1" fmla="*/ 201 h 204"/>
                <a:gd name="T2" fmla="*/ 9 w 9"/>
                <a:gd name="T3" fmla="*/ 3 h 204"/>
                <a:gd name="T4" fmla="*/ 0 w 9"/>
                <a:gd name="T5" fmla="*/ 0 h 204"/>
                <a:gd name="T6" fmla="*/ 0 w 9"/>
                <a:gd name="T7" fmla="*/ 204 h 204"/>
                <a:gd name="T8" fmla="*/ 9 w 9"/>
                <a:gd name="T9" fmla="*/ 20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4">
                  <a:moveTo>
                    <a:pt x="9" y="20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3" y="203"/>
                    <a:pt x="6" y="202"/>
                    <a:pt x="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2" name="Freeform 74">
              <a:extLst>
                <a:ext uri="{FF2B5EF4-FFF2-40B4-BE49-F238E27FC236}">
                  <a16:creationId xmlns="" xmlns:a16="http://schemas.microsoft.com/office/drawing/2014/main" id="{7915F8A7-D8BE-4F74-A73F-DF70EFE2FF1F}"/>
                </a:ext>
              </a:extLst>
            </p:cNvPr>
            <p:cNvSpPr/>
            <p:nvPr/>
          </p:nvSpPr>
          <p:spPr bwMode="auto">
            <a:xfrm>
              <a:off x="2296090" y="4784903"/>
              <a:ext cx="30162" cy="660400"/>
            </a:xfrm>
            <a:custGeom>
              <a:avLst/>
              <a:gdLst>
                <a:gd name="T0" fmla="*/ 0 w 8"/>
                <a:gd name="T1" fmla="*/ 0 h 175"/>
                <a:gd name="T2" fmla="*/ 0 w 8"/>
                <a:gd name="T3" fmla="*/ 175 h 175"/>
                <a:gd name="T4" fmla="*/ 8 w 8"/>
                <a:gd name="T5" fmla="*/ 168 h 175"/>
                <a:gd name="T6" fmla="*/ 8 w 8"/>
                <a:gd name="T7" fmla="*/ 8 h 175"/>
                <a:gd name="T8" fmla="*/ 0 w 8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5">
                  <a:moveTo>
                    <a:pt x="0" y="0"/>
                  </a:moveTo>
                  <a:cubicBezTo>
                    <a:pt x="0" y="175"/>
                    <a:pt x="0" y="175"/>
                    <a:pt x="0" y="175"/>
                  </a:cubicBezTo>
                  <a:cubicBezTo>
                    <a:pt x="3" y="173"/>
                    <a:pt x="5" y="170"/>
                    <a:pt x="8" y="16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5" y="5"/>
                    <a:pt x="3" y="3"/>
                    <a:pt x="0" y="0"/>
                  </a:cubicBezTo>
                </a:path>
              </a:pathLst>
            </a:custGeom>
            <a:solidFill>
              <a:srgbClr val="47A71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F2D0AB7E-E609-4043-9E93-4FD1EDC15D26}"/>
              </a:ext>
            </a:extLst>
          </p:cNvPr>
          <p:cNvGrpSpPr/>
          <p:nvPr/>
        </p:nvGrpSpPr>
        <p:grpSpPr>
          <a:xfrm>
            <a:off x="3883950" y="5152601"/>
            <a:ext cx="582612" cy="1025525"/>
            <a:chOff x="2565965" y="5019853"/>
            <a:chExt cx="582612" cy="1025525"/>
          </a:xfrm>
        </p:grpSpPr>
        <p:sp>
          <p:nvSpPr>
            <p:cNvPr id="14" name="Freeform 75">
              <a:extLst>
                <a:ext uri="{FF2B5EF4-FFF2-40B4-BE49-F238E27FC236}">
                  <a16:creationId xmlns="" xmlns:a16="http://schemas.microsoft.com/office/drawing/2014/main" id="{23DFD5DE-A1C4-4BEA-96A4-7BCC93C2DD24}"/>
                </a:ext>
              </a:extLst>
            </p:cNvPr>
            <p:cNvSpPr/>
            <p:nvPr/>
          </p:nvSpPr>
          <p:spPr bwMode="auto">
            <a:xfrm>
              <a:off x="2851715" y="5389740"/>
              <a:ext cx="60325" cy="655638"/>
            </a:xfrm>
            <a:custGeom>
              <a:avLst/>
              <a:gdLst>
                <a:gd name="T0" fmla="*/ 16 w 16"/>
                <a:gd name="T1" fmla="*/ 167 h 174"/>
                <a:gd name="T2" fmla="*/ 10 w 16"/>
                <a:gd name="T3" fmla="*/ 174 h 174"/>
                <a:gd name="T4" fmla="*/ 4 w 16"/>
                <a:gd name="T5" fmla="*/ 167 h 174"/>
                <a:gd name="T6" fmla="*/ 0 w 16"/>
                <a:gd name="T7" fmla="*/ 6 h 174"/>
                <a:gd name="T8" fmla="*/ 6 w 16"/>
                <a:gd name="T9" fmla="*/ 0 h 174"/>
                <a:gd name="T10" fmla="*/ 12 w 16"/>
                <a:gd name="T11" fmla="*/ 6 h 174"/>
                <a:gd name="T12" fmla="*/ 16 w 16"/>
                <a:gd name="T13" fmla="*/ 16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74">
                  <a:moveTo>
                    <a:pt x="16" y="167"/>
                  </a:moveTo>
                  <a:cubicBezTo>
                    <a:pt x="16" y="171"/>
                    <a:pt x="14" y="173"/>
                    <a:pt x="10" y="174"/>
                  </a:cubicBezTo>
                  <a:cubicBezTo>
                    <a:pt x="7" y="174"/>
                    <a:pt x="4" y="171"/>
                    <a:pt x="4" y="16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6" y="167"/>
                    <a:pt x="16" y="167"/>
                    <a:pt x="16" y="16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5" name="Freeform 76">
              <a:extLst>
                <a:ext uri="{FF2B5EF4-FFF2-40B4-BE49-F238E27FC236}">
                  <a16:creationId xmlns="" xmlns:a16="http://schemas.microsoft.com/office/drawing/2014/main" id="{EB7BEE67-A978-49EB-8021-B08D3FF19BFC}"/>
                </a:ext>
              </a:extLst>
            </p:cNvPr>
            <p:cNvSpPr/>
            <p:nvPr/>
          </p:nvSpPr>
          <p:spPr bwMode="auto">
            <a:xfrm>
              <a:off x="2565965" y="5019853"/>
              <a:ext cx="582612" cy="606425"/>
            </a:xfrm>
            <a:custGeom>
              <a:avLst/>
              <a:gdLst>
                <a:gd name="T0" fmla="*/ 151 w 155"/>
                <a:gd name="T1" fmla="*/ 76 h 161"/>
                <a:gd name="T2" fmla="*/ 84 w 155"/>
                <a:gd name="T3" fmla="*/ 158 h 161"/>
                <a:gd name="T4" fmla="*/ 3 w 155"/>
                <a:gd name="T5" fmla="*/ 86 h 161"/>
                <a:gd name="T6" fmla="*/ 71 w 155"/>
                <a:gd name="T7" fmla="*/ 3 h 161"/>
                <a:gd name="T8" fmla="*/ 151 w 155"/>
                <a:gd name="T9" fmla="*/ 7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61">
                  <a:moveTo>
                    <a:pt x="151" y="76"/>
                  </a:moveTo>
                  <a:cubicBezTo>
                    <a:pt x="155" y="119"/>
                    <a:pt x="125" y="155"/>
                    <a:pt x="84" y="158"/>
                  </a:cubicBezTo>
                  <a:cubicBezTo>
                    <a:pt x="43" y="161"/>
                    <a:pt x="7" y="128"/>
                    <a:pt x="3" y="86"/>
                  </a:cubicBezTo>
                  <a:cubicBezTo>
                    <a:pt x="0" y="43"/>
                    <a:pt x="30" y="6"/>
                    <a:pt x="71" y="3"/>
                  </a:cubicBezTo>
                  <a:cubicBezTo>
                    <a:pt x="112" y="0"/>
                    <a:pt x="148" y="33"/>
                    <a:pt x="151" y="76"/>
                  </a:cubicBezTo>
                </a:path>
              </a:pathLst>
            </a:custGeom>
            <a:solidFill>
              <a:srgbClr val="FF9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6" name="Freeform 77">
              <a:extLst>
                <a:ext uri="{FF2B5EF4-FFF2-40B4-BE49-F238E27FC236}">
                  <a16:creationId xmlns="" xmlns:a16="http://schemas.microsoft.com/office/drawing/2014/main" id="{15B42BC5-9BAC-4CB2-AE82-DBE81850CC75}"/>
                </a:ext>
              </a:extLst>
            </p:cNvPr>
            <p:cNvSpPr/>
            <p:nvPr/>
          </p:nvSpPr>
          <p:spPr bwMode="auto">
            <a:xfrm>
              <a:off x="2626290" y="5124628"/>
              <a:ext cx="19050" cy="385763"/>
            </a:xfrm>
            <a:custGeom>
              <a:avLst/>
              <a:gdLst>
                <a:gd name="T0" fmla="*/ 0 w 5"/>
                <a:gd name="T1" fmla="*/ 8 h 102"/>
                <a:gd name="T2" fmla="*/ 0 w 5"/>
                <a:gd name="T3" fmla="*/ 94 h 102"/>
                <a:gd name="T4" fmla="*/ 5 w 5"/>
                <a:gd name="T5" fmla="*/ 102 h 102"/>
                <a:gd name="T6" fmla="*/ 5 w 5"/>
                <a:gd name="T7" fmla="*/ 0 h 102"/>
                <a:gd name="T8" fmla="*/ 0 w 5"/>
                <a:gd name="T9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2">
                  <a:moveTo>
                    <a:pt x="0" y="8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1" y="97"/>
                    <a:pt x="3" y="100"/>
                    <a:pt x="5" y="10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3"/>
                    <a:pt x="1" y="5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7" name="Freeform 78">
              <a:extLst>
                <a:ext uri="{FF2B5EF4-FFF2-40B4-BE49-F238E27FC236}">
                  <a16:creationId xmlns="" xmlns:a16="http://schemas.microsoft.com/office/drawing/2014/main" id="{7143871C-CA3B-4170-B6D5-52B9C199A036}"/>
                </a:ext>
              </a:extLst>
            </p:cNvPr>
            <p:cNvSpPr/>
            <p:nvPr/>
          </p:nvSpPr>
          <p:spPr bwMode="auto">
            <a:xfrm>
              <a:off x="2697727" y="5559603"/>
              <a:ext cx="11112" cy="6350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E87E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="" xmlns:a16="http://schemas.microsoft.com/office/drawing/2014/main" id="{72B815FC-5939-4297-B9C1-90C2ACAB0FBD}"/>
                </a:ext>
              </a:extLst>
            </p:cNvPr>
            <p:cNvSpPr/>
            <p:nvPr/>
          </p:nvSpPr>
          <p:spPr bwMode="auto">
            <a:xfrm>
              <a:off x="2697727" y="5064303"/>
              <a:ext cx="22225" cy="509588"/>
            </a:xfrm>
            <a:custGeom>
              <a:avLst/>
              <a:gdLst>
                <a:gd name="T0" fmla="*/ 6 w 6"/>
                <a:gd name="T1" fmla="*/ 0 h 135"/>
                <a:gd name="T2" fmla="*/ 0 w 6"/>
                <a:gd name="T3" fmla="*/ 4 h 135"/>
                <a:gd name="T4" fmla="*/ 0 w 6"/>
                <a:gd name="T5" fmla="*/ 131 h 135"/>
                <a:gd name="T6" fmla="*/ 3 w 6"/>
                <a:gd name="T7" fmla="*/ 133 h 135"/>
                <a:gd name="T8" fmla="*/ 6 w 6"/>
                <a:gd name="T9" fmla="*/ 135 h 135"/>
                <a:gd name="T10" fmla="*/ 6 w 6"/>
                <a:gd name="T1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35">
                  <a:moveTo>
                    <a:pt x="6" y="0"/>
                  </a:moveTo>
                  <a:cubicBezTo>
                    <a:pt x="4" y="1"/>
                    <a:pt x="2" y="3"/>
                    <a:pt x="0" y="4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1" y="132"/>
                    <a:pt x="2" y="133"/>
                    <a:pt x="3" y="133"/>
                  </a:cubicBezTo>
                  <a:cubicBezTo>
                    <a:pt x="4" y="134"/>
                    <a:pt x="5" y="135"/>
                    <a:pt x="6" y="13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E84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19" name="Freeform 80">
              <a:extLst>
                <a:ext uri="{FF2B5EF4-FFF2-40B4-BE49-F238E27FC236}">
                  <a16:creationId xmlns="" xmlns:a16="http://schemas.microsoft.com/office/drawing/2014/main" id="{3F986C40-2FD1-4184-98AC-662AED574F4A}"/>
                </a:ext>
              </a:extLst>
            </p:cNvPr>
            <p:cNvSpPr/>
            <p:nvPr/>
          </p:nvSpPr>
          <p:spPr bwMode="auto">
            <a:xfrm>
              <a:off x="2780277" y="5034140"/>
              <a:ext cx="22225" cy="573088"/>
            </a:xfrm>
            <a:custGeom>
              <a:avLst/>
              <a:gdLst>
                <a:gd name="T0" fmla="*/ 0 w 6"/>
                <a:gd name="T1" fmla="*/ 2 h 152"/>
                <a:gd name="T2" fmla="*/ 0 w 6"/>
                <a:gd name="T3" fmla="*/ 151 h 152"/>
                <a:gd name="T4" fmla="*/ 6 w 6"/>
                <a:gd name="T5" fmla="*/ 152 h 152"/>
                <a:gd name="T6" fmla="*/ 6 w 6"/>
                <a:gd name="T7" fmla="*/ 0 h 152"/>
                <a:gd name="T8" fmla="*/ 0 w 6"/>
                <a:gd name="T9" fmla="*/ 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52">
                  <a:moveTo>
                    <a:pt x="0" y="2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2" y="151"/>
                    <a:pt x="4" y="152"/>
                    <a:pt x="6" y="15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2" y="1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0" name="Freeform 81">
              <a:extLst>
                <a:ext uri="{FF2B5EF4-FFF2-40B4-BE49-F238E27FC236}">
                  <a16:creationId xmlns="" xmlns:a16="http://schemas.microsoft.com/office/drawing/2014/main" id="{55673928-93E1-4228-93C5-A8774B746B6D}"/>
                </a:ext>
              </a:extLst>
            </p:cNvPr>
            <p:cNvSpPr/>
            <p:nvPr/>
          </p:nvSpPr>
          <p:spPr bwMode="auto">
            <a:xfrm>
              <a:off x="2851715" y="5030965"/>
              <a:ext cx="22225" cy="584200"/>
            </a:xfrm>
            <a:custGeom>
              <a:avLst/>
              <a:gdLst>
                <a:gd name="T0" fmla="*/ 0 w 6"/>
                <a:gd name="T1" fmla="*/ 0 h 155"/>
                <a:gd name="T2" fmla="*/ 0 w 6"/>
                <a:gd name="T3" fmla="*/ 155 h 155"/>
                <a:gd name="T4" fmla="*/ 2 w 6"/>
                <a:gd name="T5" fmla="*/ 155 h 155"/>
                <a:gd name="T6" fmla="*/ 6 w 6"/>
                <a:gd name="T7" fmla="*/ 155 h 155"/>
                <a:gd name="T8" fmla="*/ 6 w 6"/>
                <a:gd name="T9" fmla="*/ 0 h 155"/>
                <a:gd name="T10" fmla="*/ 0 w 6"/>
                <a:gd name="T11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55">
                  <a:moveTo>
                    <a:pt x="0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1" y="155"/>
                    <a:pt x="1" y="155"/>
                    <a:pt x="2" y="155"/>
                  </a:cubicBezTo>
                  <a:cubicBezTo>
                    <a:pt x="3" y="155"/>
                    <a:pt x="5" y="155"/>
                    <a:pt x="6" y="15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solidFill>
              <a:srgbClr val="E84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1" name="Freeform 82">
              <a:extLst>
                <a:ext uri="{FF2B5EF4-FFF2-40B4-BE49-F238E27FC236}">
                  <a16:creationId xmlns="" xmlns:a16="http://schemas.microsoft.com/office/drawing/2014/main" id="{6C418CA6-EA6C-4D30-850B-F035EDE7CCA0}"/>
                </a:ext>
              </a:extLst>
            </p:cNvPr>
            <p:cNvSpPr/>
            <p:nvPr/>
          </p:nvSpPr>
          <p:spPr bwMode="auto">
            <a:xfrm>
              <a:off x="2950140" y="5050015"/>
              <a:ext cx="22225" cy="554038"/>
            </a:xfrm>
            <a:custGeom>
              <a:avLst/>
              <a:gdLst>
                <a:gd name="T0" fmla="*/ 6 w 6"/>
                <a:gd name="T1" fmla="*/ 144 h 147"/>
                <a:gd name="T2" fmla="*/ 6 w 6"/>
                <a:gd name="T3" fmla="*/ 3 h 147"/>
                <a:gd name="T4" fmla="*/ 0 w 6"/>
                <a:gd name="T5" fmla="*/ 0 h 147"/>
                <a:gd name="T6" fmla="*/ 0 w 6"/>
                <a:gd name="T7" fmla="*/ 147 h 147"/>
                <a:gd name="T8" fmla="*/ 6 w 6"/>
                <a:gd name="T9" fmla="*/ 14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7">
                  <a:moveTo>
                    <a:pt x="6" y="14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" y="146"/>
                    <a:pt x="4" y="145"/>
                    <a:pt x="6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2" name="Freeform 83">
              <a:extLst>
                <a:ext uri="{FF2B5EF4-FFF2-40B4-BE49-F238E27FC236}">
                  <a16:creationId xmlns="" xmlns:a16="http://schemas.microsoft.com/office/drawing/2014/main" id="{7DE33526-2852-4769-9837-9438A23834B5}"/>
                </a:ext>
              </a:extLst>
            </p:cNvPr>
            <p:cNvSpPr/>
            <p:nvPr/>
          </p:nvSpPr>
          <p:spPr bwMode="auto">
            <a:xfrm>
              <a:off x="3019990" y="5091290"/>
              <a:ext cx="23812" cy="471488"/>
            </a:xfrm>
            <a:custGeom>
              <a:avLst/>
              <a:gdLst>
                <a:gd name="T0" fmla="*/ 0 w 6"/>
                <a:gd name="T1" fmla="*/ 0 h 125"/>
                <a:gd name="T2" fmla="*/ 0 w 6"/>
                <a:gd name="T3" fmla="*/ 125 h 125"/>
                <a:gd name="T4" fmla="*/ 6 w 6"/>
                <a:gd name="T5" fmla="*/ 120 h 125"/>
                <a:gd name="T6" fmla="*/ 6 w 6"/>
                <a:gd name="T7" fmla="*/ 5 h 125"/>
                <a:gd name="T8" fmla="*/ 0 w 6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5">
                  <a:moveTo>
                    <a:pt x="0" y="0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2" y="124"/>
                    <a:pt x="4" y="122"/>
                    <a:pt x="6" y="12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2" y="2"/>
                    <a:pt x="0" y="0"/>
                  </a:cubicBezTo>
                </a:path>
              </a:pathLst>
            </a:custGeom>
            <a:solidFill>
              <a:srgbClr val="E84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2858152A-0DA6-46B2-8411-AE3DD572FAB3}"/>
              </a:ext>
            </a:extLst>
          </p:cNvPr>
          <p:cNvGrpSpPr/>
          <p:nvPr/>
        </p:nvGrpSpPr>
        <p:grpSpPr>
          <a:xfrm>
            <a:off x="7377802" y="5139901"/>
            <a:ext cx="581025" cy="1023937"/>
            <a:chOff x="7315765" y="5007153"/>
            <a:chExt cx="581025" cy="1023937"/>
          </a:xfrm>
        </p:grpSpPr>
        <p:sp>
          <p:nvSpPr>
            <p:cNvPr id="24" name="Freeform 84">
              <a:extLst>
                <a:ext uri="{FF2B5EF4-FFF2-40B4-BE49-F238E27FC236}">
                  <a16:creationId xmlns="" xmlns:a16="http://schemas.microsoft.com/office/drawing/2014/main" id="{474039B6-B9E0-449E-B00A-3C635F7A5EF6}"/>
                </a:ext>
              </a:extLst>
            </p:cNvPr>
            <p:cNvSpPr/>
            <p:nvPr/>
          </p:nvSpPr>
          <p:spPr bwMode="auto">
            <a:xfrm>
              <a:off x="7601515" y="5373865"/>
              <a:ext cx="63500" cy="657225"/>
            </a:xfrm>
            <a:custGeom>
              <a:avLst/>
              <a:gdLst>
                <a:gd name="T0" fmla="*/ 16 w 17"/>
                <a:gd name="T1" fmla="*/ 168 h 174"/>
                <a:gd name="T2" fmla="*/ 10 w 17"/>
                <a:gd name="T3" fmla="*/ 174 h 174"/>
                <a:gd name="T4" fmla="*/ 4 w 17"/>
                <a:gd name="T5" fmla="*/ 168 h 174"/>
                <a:gd name="T6" fmla="*/ 0 w 17"/>
                <a:gd name="T7" fmla="*/ 7 h 174"/>
                <a:gd name="T8" fmla="*/ 6 w 17"/>
                <a:gd name="T9" fmla="*/ 1 h 174"/>
                <a:gd name="T10" fmla="*/ 12 w 17"/>
                <a:gd name="T11" fmla="*/ 7 h 174"/>
                <a:gd name="T12" fmla="*/ 16 w 17"/>
                <a:gd name="T13" fmla="*/ 16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74">
                  <a:moveTo>
                    <a:pt x="16" y="168"/>
                  </a:moveTo>
                  <a:cubicBezTo>
                    <a:pt x="17" y="171"/>
                    <a:pt x="14" y="174"/>
                    <a:pt x="10" y="174"/>
                  </a:cubicBezTo>
                  <a:cubicBezTo>
                    <a:pt x="7" y="174"/>
                    <a:pt x="4" y="172"/>
                    <a:pt x="4" y="16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2" y="1"/>
                    <a:pt x="6" y="1"/>
                  </a:cubicBezTo>
                  <a:cubicBezTo>
                    <a:pt x="9" y="0"/>
                    <a:pt x="12" y="3"/>
                    <a:pt x="12" y="7"/>
                  </a:cubicBezTo>
                  <a:cubicBezTo>
                    <a:pt x="16" y="168"/>
                    <a:pt x="16" y="168"/>
                    <a:pt x="16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5" name="Freeform 85">
              <a:extLst>
                <a:ext uri="{FF2B5EF4-FFF2-40B4-BE49-F238E27FC236}">
                  <a16:creationId xmlns="" xmlns:a16="http://schemas.microsoft.com/office/drawing/2014/main" id="{F056B8B1-9A9D-4739-A414-2DD2D371FE29}"/>
                </a:ext>
              </a:extLst>
            </p:cNvPr>
            <p:cNvSpPr/>
            <p:nvPr/>
          </p:nvSpPr>
          <p:spPr bwMode="auto">
            <a:xfrm>
              <a:off x="7315765" y="5007153"/>
              <a:ext cx="581025" cy="604838"/>
            </a:xfrm>
            <a:custGeom>
              <a:avLst/>
              <a:gdLst>
                <a:gd name="T0" fmla="*/ 151 w 155"/>
                <a:gd name="T1" fmla="*/ 75 h 160"/>
                <a:gd name="T2" fmla="*/ 84 w 155"/>
                <a:gd name="T3" fmla="*/ 158 h 160"/>
                <a:gd name="T4" fmla="*/ 4 w 155"/>
                <a:gd name="T5" fmla="*/ 85 h 160"/>
                <a:gd name="T6" fmla="*/ 71 w 155"/>
                <a:gd name="T7" fmla="*/ 3 h 160"/>
                <a:gd name="T8" fmla="*/ 151 w 155"/>
                <a:gd name="T9" fmla="*/ 7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60">
                  <a:moveTo>
                    <a:pt x="151" y="75"/>
                  </a:moveTo>
                  <a:cubicBezTo>
                    <a:pt x="155" y="118"/>
                    <a:pt x="125" y="155"/>
                    <a:pt x="84" y="158"/>
                  </a:cubicBezTo>
                  <a:cubicBezTo>
                    <a:pt x="43" y="160"/>
                    <a:pt x="7" y="128"/>
                    <a:pt x="4" y="85"/>
                  </a:cubicBezTo>
                  <a:cubicBezTo>
                    <a:pt x="0" y="42"/>
                    <a:pt x="30" y="6"/>
                    <a:pt x="71" y="3"/>
                  </a:cubicBezTo>
                  <a:cubicBezTo>
                    <a:pt x="112" y="0"/>
                    <a:pt x="148" y="32"/>
                    <a:pt x="151" y="75"/>
                  </a:cubicBezTo>
                </a:path>
              </a:pathLst>
            </a:custGeom>
            <a:solidFill>
              <a:srgbClr val="30BB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6" name="Freeform 86">
              <a:extLst>
                <a:ext uri="{FF2B5EF4-FFF2-40B4-BE49-F238E27FC236}">
                  <a16:creationId xmlns="" xmlns:a16="http://schemas.microsoft.com/office/drawing/2014/main" id="{BAE2E291-2286-4890-8ED1-0949A3261263}"/>
                </a:ext>
              </a:extLst>
            </p:cNvPr>
            <p:cNvSpPr/>
            <p:nvPr/>
          </p:nvSpPr>
          <p:spPr bwMode="auto">
            <a:xfrm>
              <a:off x="7376090" y="5113515"/>
              <a:ext cx="22225" cy="384175"/>
            </a:xfrm>
            <a:custGeom>
              <a:avLst/>
              <a:gdLst>
                <a:gd name="T0" fmla="*/ 0 w 6"/>
                <a:gd name="T1" fmla="*/ 8 h 102"/>
                <a:gd name="T2" fmla="*/ 0 w 6"/>
                <a:gd name="T3" fmla="*/ 94 h 102"/>
                <a:gd name="T4" fmla="*/ 6 w 6"/>
                <a:gd name="T5" fmla="*/ 102 h 102"/>
                <a:gd name="T6" fmla="*/ 6 w 6"/>
                <a:gd name="T7" fmla="*/ 0 h 102"/>
                <a:gd name="T8" fmla="*/ 0 w 6"/>
                <a:gd name="T9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2">
                  <a:moveTo>
                    <a:pt x="0" y="8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1" y="97"/>
                    <a:pt x="3" y="99"/>
                    <a:pt x="6" y="10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1" y="5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7" name="Freeform 87">
              <a:extLst>
                <a:ext uri="{FF2B5EF4-FFF2-40B4-BE49-F238E27FC236}">
                  <a16:creationId xmlns="" xmlns:a16="http://schemas.microsoft.com/office/drawing/2014/main" id="{96799FC4-4BD8-4233-9824-F0A1914B7BE1}"/>
                </a:ext>
              </a:extLst>
            </p:cNvPr>
            <p:cNvSpPr/>
            <p:nvPr/>
          </p:nvSpPr>
          <p:spPr bwMode="auto">
            <a:xfrm>
              <a:off x="7447527" y="5546903"/>
              <a:ext cx="11112" cy="7938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658B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8" name="Freeform 88">
              <a:extLst>
                <a:ext uri="{FF2B5EF4-FFF2-40B4-BE49-F238E27FC236}">
                  <a16:creationId xmlns="" xmlns:a16="http://schemas.microsoft.com/office/drawing/2014/main" id="{FF8A7624-5281-4938-9ACE-1565059C2113}"/>
                </a:ext>
              </a:extLst>
            </p:cNvPr>
            <p:cNvSpPr/>
            <p:nvPr/>
          </p:nvSpPr>
          <p:spPr bwMode="auto">
            <a:xfrm>
              <a:off x="7447527" y="5053190"/>
              <a:ext cx="22225" cy="509588"/>
            </a:xfrm>
            <a:custGeom>
              <a:avLst/>
              <a:gdLst>
                <a:gd name="T0" fmla="*/ 6 w 6"/>
                <a:gd name="T1" fmla="*/ 0 h 135"/>
                <a:gd name="T2" fmla="*/ 0 w 6"/>
                <a:gd name="T3" fmla="*/ 3 h 135"/>
                <a:gd name="T4" fmla="*/ 0 w 6"/>
                <a:gd name="T5" fmla="*/ 131 h 135"/>
                <a:gd name="T6" fmla="*/ 3 w 6"/>
                <a:gd name="T7" fmla="*/ 133 h 135"/>
                <a:gd name="T8" fmla="*/ 6 w 6"/>
                <a:gd name="T9" fmla="*/ 135 h 135"/>
                <a:gd name="T10" fmla="*/ 6 w 6"/>
                <a:gd name="T1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35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1" y="132"/>
                    <a:pt x="2" y="132"/>
                    <a:pt x="3" y="133"/>
                  </a:cubicBezTo>
                  <a:cubicBezTo>
                    <a:pt x="4" y="134"/>
                    <a:pt x="5" y="134"/>
                    <a:pt x="6" y="13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1366A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29" name="Freeform 89">
              <a:extLst>
                <a:ext uri="{FF2B5EF4-FFF2-40B4-BE49-F238E27FC236}">
                  <a16:creationId xmlns="" xmlns:a16="http://schemas.microsoft.com/office/drawing/2014/main" id="{9AC47E4E-4FC4-42EC-9D04-D21F7BCB4E62}"/>
                </a:ext>
              </a:extLst>
            </p:cNvPr>
            <p:cNvSpPr/>
            <p:nvPr/>
          </p:nvSpPr>
          <p:spPr bwMode="auto">
            <a:xfrm>
              <a:off x="7530077" y="5023028"/>
              <a:ext cx="22225" cy="573088"/>
            </a:xfrm>
            <a:custGeom>
              <a:avLst/>
              <a:gdLst>
                <a:gd name="T0" fmla="*/ 0 w 6"/>
                <a:gd name="T1" fmla="*/ 1 h 152"/>
                <a:gd name="T2" fmla="*/ 0 w 6"/>
                <a:gd name="T3" fmla="*/ 150 h 152"/>
                <a:gd name="T4" fmla="*/ 6 w 6"/>
                <a:gd name="T5" fmla="*/ 152 h 152"/>
                <a:gd name="T6" fmla="*/ 6 w 6"/>
                <a:gd name="T7" fmla="*/ 0 h 152"/>
                <a:gd name="T8" fmla="*/ 0 w 6"/>
                <a:gd name="T9" fmla="*/ 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52">
                  <a:moveTo>
                    <a:pt x="0" y="1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2" y="151"/>
                    <a:pt x="4" y="151"/>
                    <a:pt x="6" y="15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0" name="Freeform 90">
              <a:extLst>
                <a:ext uri="{FF2B5EF4-FFF2-40B4-BE49-F238E27FC236}">
                  <a16:creationId xmlns="" xmlns:a16="http://schemas.microsoft.com/office/drawing/2014/main" id="{EAC04423-61CF-4CB6-8EF8-5322B5C46E13}"/>
                </a:ext>
              </a:extLst>
            </p:cNvPr>
            <p:cNvSpPr/>
            <p:nvPr/>
          </p:nvSpPr>
          <p:spPr bwMode="auto">
            <a:xfrm>
              <a:off x="7601515" y="560405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658B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1" name="Freeform 91">
              <a:extLst>
                <a:ext uri="{FF2B5EF4-FFF2-40B4-BE49-F238E27FC236}">
                  <a16:creationId xmlns="" xmlns:a16="http://schemas.microsoft.com/office/drawing/2014/main" id="{D921F6AC-3946-4ECF-A0A8-728CF13174C3}"/>
                </a:ext>
              </a:extLst>
            </p:cNvPr>
            <p:cNvSpPr/>
            <p:nvPr/>
          </p:nvSpPr>
          <p:spPr bwMode="auto">
            <a:xfrm>
              <a:off x="7604690" y="56040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B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2" name="Freeform 92">
              <a:extLst>
                <a:ext uri="{FF2B5EF4-FFF2-40B4-BE49-F238E27FC236}">
                  <a16:creationId xmlns="" xmlns:a16="http://schemas.microsoft.com/office/drawing/2014/main" id="{B14CF329-FB7D-4EE8-A9B7-2748A1EE5768}"/>
                </a:ext>
              </a:extLst>
            </p:cNvPr>
            <p:cNvSpPr/>
            <p:nvPr/>
          </p:nvSpPr>
          <p:spPr bwMode="auto">
            <a:xfrm>
              <a:off x="7601515" y="5019853"/>
              <a:ext cx="22225" cy="584200"/>
            </a:xfrm>
            <a:custGeom>
              <a:avLst/>
              <a:gdLst>
                <a:gd name="T0" fmla="*/ 0 w 6"/>
                <a:gd name="T1" fmla="*/ 0 h 155"/>
                <a:gd name="T2" fmla="*/ 0 w 6"/>
                <a:gd name="T3" fmla="*/ 155 h 155"/>
                <a:gd name="T4" fmla="*/ 1 w 6"/>
                <a:gd name="T5" fmla="*/ 155 h 155"/>
                <a:gd name="T6" fmla="*/ 1 w 6"/>
                <a:gd name="T7" fmla="*/ 155 h 155"/>
                <a:gd name="T8" fmla="*/ 2 w 6"/>
                <a:gd name="T9" fmla="*/ 155 h 155"/>
                <a:gd name="T10" fmla="*/ 6 w 6"/>
                <a:gd name="T11" fmla="*/ 155 h 155"/>
                <a:gd name="T12" fmla="*/ 6 w 6"/>
                <a:gd name="T13" fmla="*/ 0 h 155"/>
                <a:gd name="T14" fmla="*/ 0 w 6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55">
                  <a:moveTo>
                    <a:pt x="0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4" y="155"/>
                    <a:pt x="5" y="155"/>
                    <a:pt x="6" y="15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solidFill>
              <a:srgbClr val="1366A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3" name="Freeform 93">
              <a:extLst>
                <a:ext uri="{FF2B5EF4-FFF2-40B4-BE49-F238E27FC236}">
                  <a16:creationId xmlns="" xmlns:a16="http://schemas.microsoft.com/office/drawing/2014/main" id="{6275461F-4816-4844-AFA9-31B47B6919E0}"/>
                </a:ext>
              </a:extLst>
            </p:cNvPr>
            <p:cNvSpPr/>
            <p:nvPr/>
          </p:nvSpPr>
          <p:spPr bwMode="auto">
            <a:xfrm>
              <a:off x="7698352" y="5037315"/>
              <a:ext cx="22225" cy="552450"/>
            </a:xfrm>
            <a:custGeom>
              <a:avLst/>
              <a:gdLst>
                <a:gd name="T0" fmla="*/ 6 w 6"/>
                <a:gd name="T1" fmla="*/ 144 h 146"/>
                <a:gd name="T2" fmla="*/ 6 w 6"/>
                <a:gd name="T3" fmla="*/ 2 h 146"/>
                <a:gd name="T4" fmla="*/ 0 w 6"/>
                <a:gd name="T5" fmla="*/ 0 h 146"/>
                <a:gd name="T6" fmla="*/ 0 w 6"/>
                <a:gd name="T7" fmla="*/ 146 h 146"/>
                <a:gd name="T8" fmla="*/ 6 w 6"/>
                <a:gd name="T9" fmla="*/ 1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6">
                  <a:moveTo>
                    <a:pt x="6" y="144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4" y="1"/>
                    <a:pt x="2" y="0"/>
                    <a:pt x="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" y="145"/>
                    <a:pt x="4" y="145"/>
                    <a:pt x="6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4" name="Freeform 94">
              <a:extLst>
                <a:ext uri="{FF2B5EF4-FFF2-40B4-BE49-F238E27FC236}">
                  <a16:creationId xmlns="" xmlns:a16="http://schemas.microsoft.com/office/drawing/2014/main" id="{8D97DB98-6ED2-4B89-B5D3-F66891A66889}"/>
                </a:ext>
              </a:extLst>
            </p:cNvPr>
            <p:cNvSpPr/>
            <p:nvPr/>
          </p:nvSpPr>
          <p:spPr bwMode="auto">
            <a:xfrm>
              <a:off x="7769790" y="5080178"/>
              <a:ext cx="22225" cy="471488"/>
            </a:xfrm>
            <a:custGeom>
              <a:avLst/>
              <a:gdLst>
                <a:gd name="T0" fmla="*/ 0 w 6"/>
                <a:gd name="T1" fmla="*/ 0 h 125"/>
                <a:gd name="T2" fmla="*/ 0 w 6"/>
                <a:gd name="T3" fmla="*/ 125 h 125"/>
                <a:gd name="T4" fmla="*/ 6 w 6"/>
                <a:gd name="T5" fmla="*/ 120 h 125"/>
                <a:gd name="T6" fmla="*/ 6 w 6"/>
                <a:gd name="T7" fmla="*/ 5 h 125"/>
                <a:gd name="T8" fmla="*/ 0 w 6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5">
                  <a:moveTo>
                    <a:pt x="0" y="0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2" y="123"/>
                    <a:pt x="4" y="122"/>
                    <a:pt x="6" y="12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solidFill>
              <a:srgbClr val="1366A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34ED1D09-3C18-41EE-93DC-6A71368A6E66}"/>
              </a:ext>
            </a:extLst>
          </p:cNvPr>
          <p:cNvGrpSpPr/>
          <p:nvPr/>
        </p:nvGrpSpPr>
        <p:grpSpPr>
          <a:xfrm>
            <a:off x="8325380" y="4777203"/>
            <a:ext cx="773112" cy="1362075"/>
            <a:chOff x="8768327" y="4548365"/>
            <a:chExt cx="773112" cy="1362075"/>
          </a:xfrm>
        </p:grpSpPr>
        <p:sp>
          <p:nvSpPr>
            <p:cNvPr id="36" name="Freeform 95">
              <a:extLst>
                <a:ext uri="{FF2B5EF4-FFF2-40B4-BE49-F238E27FC236}">
                  <a16:creationId xmlns="" xmlns:a16="http://schemas.microsoft.com/office/drawing/2014/main" id="{B5C4F670-AF78-44E0-BB59-7FD3478C7517}"/>
                </a:ext>
              </a:extLst>
            </p:cNvPr>
            <p:cNvSpPr/>
            <p:nvPr/>
          </p:nvSpPr>
          <p:spPr bwMode="auto">
            <a:xfrm>
              <a:off x="9147740" y="5037315"/>
              <a:ext cx="82550" cy="873125"/>
            </a:xfrm>
            <a:custGeom>
              <a:avLst/>
              <a:gdLst>
                <a:gd name="T0" fmla="*/ 22 w 22"/>
                <a:gd name="T1" fmla="*/ 222 h 231"/>
                <a:gd name="T2" fmla="*/ 14 w 22"/>
                <a:gd name="T3" fmla="*/ 231 h 231"/>
                <a:gd name="T4" fmla="*/ 5 w 22"/>
                <a:gd name="T5" fmla="*/ 223 h 231"/>
                <a:gd name="T6" fmla="*/ 0 w 22"/>
                <a:gd name="T7" fmla="*/ 9 h 231"/>
                <a:gd name="T8" fmla="*/ 8 w 22"/>
                <a:gd name="T9" fmla="*/ 0 h 231"/>
                <a:gd name="T10" fmla="*/ 17 w 22"/>
                <a:gd name="T11" fmla="*/ 8 h 231"/>
                <a:gd name="T12" fmla="*/ 22 w 22"/>
                <a:gd name="T13" fmla="*/ 22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1">
                  <a:moveTo>
                    <a:pt x="22" y="222"/>
                  </a:moveTo>
                  <a:cubicBezTo>
                    <a:pt x="22" y="227"/>
                    <a:pt x="19" y="231"/>
                    <a:pt x="14" y="231"/>
                  </a:cubicBezTo>
                  <a:cubicBezTo>
                    <a:pt x="9" y="231"/>
                    <a:pt x="5" y="228"/>
                    <a:pt x="5" y="22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22" y="222"/>
                    <a:pt x="22" y="222"/>
                    <a:pt x="22" y="22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7" name="Freeform 96">
              <a:extLst>
                <a:ext uri="{FF2B5EF4-FFF2-40B4-BE49-F238E27FC236}">
                  <a16:creationId xmlns="" xmlns:a16="http://schemas.microsoft.com/office/drawing/2014/main" id="{D41D19EF-1B3E-477F-ACE8-21E184135A18}"/>
                </a:ext>
              </a:extLst>
            </p:cNvPr>
            <p:cNvSpPr/>
            <p:nvPr/>
          </p:nvSpPr>
          <p:spPr bwMode="auto">
            <a:xfrm>
              <a:off x="8768327" y="4548365"/>
              <a:ext cx="773112" cy="806450"/>
            </a:xfrm>
            <a:custGeom>
              <a:avLst/>
              <a:gdLst>
                <a:gd name="T0" fmla="*/ 201 w 206"/>
                <a:gd name="T1" fmla="*/ 101 h 214"/>
                <a:gd name="T2" fmla="*/ 112 w 206"/>
                <a:gd name="T3" fmla="*/ 210 h 214"/>
                <a:gd name="T4" fmla="*/ 5 w 206"/>
                <a:gd name="T5" fmla="*/ 114 h 214"/>
                <a:gd name="T6" fmla="*/ 95 w 206"/>
                <a:gd name="T7" fmla="*/ 4 h 214"/>
                <a:gd name="T8" fmla="*/ 201 w 206"/>
                <a:gd name="T9" fmla="*/ 101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14">
                  <a:moveTo>
                    <a:pt x="201" y="101"/>
                  </a:moveTo>
                  <a:cubicBezTo>
                    <a:pt x="206" y="157"/>
                    <a:pt x="166" y="207"/>
                    <a:pt x="112" y="210"/>
                  </a:cubicBezTo>
                  <a:cubicBezTo>
                    <a:pt x="57" y="214"/>
                    <a:pt x="10" y="171"/>
                    <a:pt x="5" y="114"/>
                  </a:cubicBezTo>
                  <a:cubicBezTo>
                    <a:pt x="0" y="57"/>
                    <a:pt x="40" y="8"/>
                    <a:pt x="95" y="4"/>
                  </a:cubicBezTo>
                  <a:cubicBezTo>
                    <a:pt x="149" y="0"/>
                    <a:pt x="197" y="44"/>
                    <a:pt x="201" y="101"/>
                  </a:cubicBezTo>
                </a:path>
              </a:pathLst>
            </a:custGeom>
            <a:solidFill>
              <a:srgbClr val="FF95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8" name="Freeform 97">
              <a:extLst>
                <a:ext uri="{FF2B5EF4-FFF2-40B4-BE49-F238E27FC236}">
                  <a16:creationId xmlns="" xmlns:a16="http://schemas.microsoft.com/office/drawing/2014/main" id="{BF029329-498E-4524-AC12-93569736B186}"/>
                </a:ext>
              </a:extLst>
            </p:cNvPr>
            <p:cNvSpPr/>
            <p:nvPr/>
          </p:nvSpPr>
          <p:spPr bwMode="auto">
            <a:xfrm>
              <a:off x="8847702" y="4691240"/>
              <a:ext cx="30162" cy="509588"/>
            </a:xfrm>
            <a:custGeom>
              <a:avLst/>
              <a:gdLst>
                <a:gd name="T0" fmla="*/ 0 w 8"/>
                <a:gd name="T1" fmla="*/ 10 h 135"/>
                <a:gd name="T2" fmla="*/ 0 w 8"/>
                <a:gd name="T3" fmla="*/ 124 h 135"/>
                <a:gd name="T4" fmla="*/ 8 w 8"/>
                <a:gd name="T5" fmla="*/ 135 h 135"/>
                <a:gd name="T6" fmla="*/ 8 w 8"/>
                <a:gd name="T7" fmla="*/ 0 h 135"/>
                <a:gd name="T8" fmla="*/ 0 w 8"/>
                <a:gd name="T9" fmla="*/ 1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5">
                  <a:moveTo>
                    <a:pt x="0" y="1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2" y="128"/>
                    <a:pt x="5" y="132"/>
                    <a:pt x="8" y="13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3"/>
                    <a:pt x="2" y="6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39" name="Freeform 98">
              <a:extLst>
                <a:ext uri="{FF2B5EF4-FFF2-40B4-BE49-F238E27FC236}">
                  <a16:creationId xmlns="" xmlns:a16="http://schemas.microsoft.com/office/drawing/2014/main" id="{662B2D80-5419-422C-9A39-BFCAB62882CA}"/>
                </a:ext>
              </a:extLst>
            </p:cNvPr>
            <p:cNvSpPr/>
            <p:nvPr/>
          </p:nvSpPr>
          <p:spPr bwMode="auto">
            <a:xfrm>
              <a:off x="8944540" y="5267503"/>
              <a:ext cx="11112" cy="7938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F765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40" name="Freeform 99">
              <a:extLst>
                <a:ext uri="{FF2B5EF4-FFF2-40B4-BE49-F238E27FC236}">
                  <a16:creationId xmlns="" xmlns:a16="http://schemas.microsoft.com/office/drawing/2014/main" id="{7CC4EE6D-D3AB-4039-A7C4-B73611DECBE9}"/>
                </a:ext>
              </a:extLst>
            </p:cNvPr>
            <p:cNvSpPr/>
            <p:nvPr/>
          </p:nvSpPr>
          <p:spPr bwMode="auto">
            <a:xfrm>
              <a:off x="8944540" y="4608690"/>
              <a:ext cx="30162" cy="677863"/>
            </a:xfrm>
            <a:custGeom>
              <a:avLst/>
              <a:gdLst>
                <a:gd name="T0" fmla="*/ 8 w 8"/>
                <a:gd name="T1" fmla="*/ 0 h 180"/>
                <a:gd name="T2" fmla="*/ 0 w 8"/>
                <a:gd name="T3" fmla="*/ 5 h 180"/>
                <a:gd name="T4" fmla="*/ 0 w 8"/>
                <a:gd name="T5" fmla="*/ 175 h 180"/>
                <a:gd name="T6" fmla="*/ 3 w 8"/>
                <a:gd name="T7" fmla="*/ 177 h 180"/>
                <a:gd name="T8" fmla="*/ 8 w 8"/>
                <a:gd name="T9" fmla="*/ 180 h 180"/>
                <a:gd name="T10" fmla="*/ 8 w 8"/>
                <a:gd name="T1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80">
                  <a:moveTo>
                    <a:pt x="8" y="0"/>
                  </a:moveTo>
                  <a:cubicBezTo>
                    <a:pt x="5" y="2"/>
                    <a:pt x="3" y="3"/>
                    <a:pt x="0" y="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" y="175"/>
                    <a:pt x="2" y="176"/>
                    <a:pt x="3" y="177"/>
                  </a:cubicBezTo>
                  <a:cubicBezTo>
                    <a:pt x="4" y="178"/>
                    <a:pt x="6" y="179"/>
                    <a:pt x="8" y="18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73B0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41" name="Freeform 100">
              <a:extLst>
                <a:ext uri="{FF2B5EF4-FFF2-40B4-BE49-F238E27FC236}">
                  <a16:creationId xmlns="" xmlns:a16="http://schemas.microsoft.com/office/drawing/2014/main" id="{29E047B5-90BD-4FDB-8B6F-4E248FAA893B}"/>
                </a:ext>
              </a:extLst>
            </p:cNvPr>
            <p:cNvSpPr/>
            <p:nvPr/>
          </p:nvSpPr>
          <p:spPr bwMode="auto">
            <a:xfrm>
              <a:off x="9054077" y="4570590"/>
              <a:ext cx="25400" cy="762000"/>
            </a:xfrm>
            <a:custGeom>
              <a:avLst/>
              <a:gdLst>
                <a:gd name="T0" fmla="*/ 0 w 7"/>
                <a:gd name="T1" fmla="*/ 1 h 202"/>
                <a:gd name="T2" fmla="*/ 0 w 7"/>
                <a:gd name="T3" fmla="*/ 200 h 202"/>
                <a:gd name="T4" fmla="*/ 7 w 7"/>
                <a:gd name="T5" fmla="*/ 202 h 202"/>
                <a:gd name="T6" fmla="*/ 7 w 7"/>
                <a:gd name="T7" fmla="*/ 0 h 202"/>
                <a:gd name="T8" fmla="*/ 0 w 7"/>
                <a:gd name="T9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02">
                  <a:moveTo>
                    <a:pt x="0" y="1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2" y="200"/>
                    <a:pt x="5" y="201"/>
                    <a:pt x="7" y="20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42" name="Freeform 101">
              <a:extLst>
                <a:ext uri="{FF2B5EF4-FFF2-40B4-BE49-F238E27FC236}">
                  <a16:creationId xmlns="" xmlns:a16="http://schemas.microsoft.com/office/drawing/2014/main" id="{0AD52229-4FEE-4315-9D9D-EE320B2D094A}"/>
                </a:ext>
              </a:extLst>
            </p:cNvPr>
            <p:cNvSpPr/>
            <p:nvPr/>
          </p:nvSpPr>
          <p:spPr bwMode="auto">
            <a:xfrm>
              <a:off x="9150915" y="53405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765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43" name="Freeform 102">
              <a:extLst>
                <a:ext uri="{FF2B5EF4-FFF2-40B4-BE49-F238E27FC236}">
                  <a16:creationId xmlns="" xmlns:a16="http://schemas.microsoft.com/office/drawing/2014/main" id="{878796CD-6A7A-4BA8-A27C-9FA2BB7E93D3}"/>
                </a:ext>
              </a:extLst>
            </p:cNvPr>
            <p:cNvSpPr/>
            <p:nvPr/>
          </p:nvSpPr>
          <p:spPr bwMode="auto">
            <a:xfrm>
              <a:off x="9150915" y="4562653"/>
              <a:ext cx="30162" cy="777875"/>
            </a:xfrm>
            <a:custGeom>
              <a:avLst/>
              <a:gdLst>
                <a:gd name="T0" fmla="*/ 0 w 8"/>
                <a:gd name="T1" fmla="*/ 0 h 206"/>
                <a:gd name="T2" fmla="*/ 0 w 8"/>
                <a:gd name="T3" fmla="*/ 206 h 206"/>
                <a:gd name="T4" fmla="*/ 0 w 8"/>
                <a:gd name="T5" fmla="*/ 206 h 206"/>
                <a:gd name="T6" fmla="*/ 2 w 8"/>
                <a:gd name="T7" fmla="*/ 206 h 206"/>
                <a:gd name="T8" fmla="*/ 8 w 8"/>
                <a:gd name="T9" fmla="*/ 206 h 206"/>
                <a:gd name="T10" fmla="*/ 8 w 8"/>
                <a:gd name="T11" fmla="*/ 0 h 206"/>
                <a:gd name="T12" fmla="*/ 0 w 8"/>
                <a:gd name="T1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06">
                  <a:moveTo>
                    <a:pt x="0" y="0"/>
                  </a:moveTo>
                  <a:cubicBezTo>
                    <a:pt x="0" y="206"/>
                    <a:pt x="0" y="206"/>
                    <a:pt x="0" y="20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" y="206"/>
                    <a:pt x="1" y="206"/>
                    <a:pt x="2" y="206"/>
                  </a:cubicBezTo>
                  <a:cubicBezTo>
                    <a:pt x="4" y="206"/>
                    <a:pt x="6" y="206"/>
                    <a:pt x="8" y="20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</a:path>
              </a:pathLst>
            </a:custGeom>
            <a:solidFill>
              <a:srgbClr val="F73B0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44" name="Freeform 103">
              <a:extLst>
                <a:ext uri="{FF2B5EF4-FFF2-40B4-BE49-F238E27FC236}">
                  <a16:creationId xmlns="" xmlns:a16="http://schemas.microsoft.com/office/drawing/2014/main" id="{E823C678-8AFA-4ABD-9509-31FD379040C7}"/>
                </a:ext>
              </a:extLst>
            </p:cNvPr>
            <p:cNvSpPr/>
            <p:nvPr/>
          </p:nvSpPr>
          <p:spPr bwMode="auto">
            <a:xfrm>
              <a:off x="9279502" y="4584878"/>
              <a:ext cx="25400" cy="736600"/>
            </a:xfrm>
            <a:custGeom>
              <a:avLst/>
              <a:gdLst>
                <a:gd name="T0" fmla="*/ 7 w 7"/>
                <a:gd name="T1" fmla="*/ 192 h 195"/>
                <a:gd name="T2" fmla="*/ 7 w 7"/>
                <a:gd name="T3" fmla="*/ 4 h 195"/>
                <a:gd name="T4" fmla="*/ 0 w 7"/>
                <a:gd name="T5" fmla="*/ 0 h 195"/>
                <a:gd name="T6" fmla="*/ 0 w 7"/>
                <a:gd name="T7" fmla="*/ 195 h 195"/>
                <a:gd name="T8" fmla="*/ 7 w 7"/>
                <a:gd name="T9" fmla="*/ 19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5">
                  <a:moveTo>
                    <a:pt x="7" y="192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2" y="1"/>
                    <a:pt x="0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2" y="195"/>
                    <a:pt x="5" y="193"/>
                    <a:pt x="7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  <p:sp>
          <p:nvSpPr>
            <p:cNvPr id="45" name="Freeform 104">
              <a:extLst>
                <a:ext uri="{FF2B5EF4-FFF2-40B4-BE49-F238E27FC236}">
                  <a16:creationId xmlns="" xmlns:a16="http://schemas.microsoft.com/office/drawing/2014/main" id="{65C9182D-46D2-4FC9-939F-B9D608E603C5}"/>
                </a:ext>
              </a:extLst>
            </p:cNvPr>
            <p:cNvSpPr/>
            <p:nvPr/>
          </p:nvSpPr>
          <p:spPr bwMode="auto">
            <a:xfrm>
              <a:off x="9376340" y="4642028"/>
              <a:ext cx="26987" cy="630238"/>
            </a:xfrm>
            <a:custGeom>
              <a:avLst/>
              <a:gdLst>
                <a:gd name="T0" fmla="*/ 0 w 7"/>
                <a:gd name="T1" fmla="*/ 0 h 167"/>
                <a:gd name="T2" fmla="*/ 0 w 7"/>
                <a:gd name="T3" fmla="*/ 167 h 167"/>
                <a:gd name="T4" fmla="*/ 7 w 7"/>
                <a:gd name="T5" fmla="*/ 160 h 167"/>
                <a:gd name="T6" fmla="*/ 7 w 7"/>
                <a:gd name="T7" fmla="*/ 7 h 167"/>
                <a:gd name="T8" fmla="*/ 0 w 7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7">
                  <a:moveTo>
                    <a:pt x="0" y="0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2" y="165"/>
                    <a:pt x="5" y="162"/>
                    <a:pt x="7" y="16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5"/>
                    <a:pt x="2" y="3"/>
                    <a:pt x="0" y="0"/>
                  </a:cubicBezTo>
                </a:path>
              </a:pathLst>
            </a:custGeom>
            <a:solidFill>
              <a:srgbClr val="F73B0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ea typeface="方正静蕾简体"/>
              </a:endParaRPr>
            </a:p>
          </p:txBody>
        </p:sp>
      </p:grpSp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A7A6EDE3-9C73-4183-B828-7DAFAE4A5A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0815" y="3754513"/>
            <a:ext cx="1787811" cy="217917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F9A05554-CB98-4DA3-BA9E-56F2E28401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3616" y="4266013"/>
            <a:ext cx="1759780" cy="1811539"/>
          </a:xfrm>
          <a:prstGeom prst="rect">
            <a:avLst/>
          </a:prstGeom>
        </p:spPr>
      </p:pic>
      <p:pic>
        <p:nvPicPr>
          <p:cNvPr id="416" name="图片 415">
            <a:extLst>
              <a:ext uri="{FF2B5EF4-FFF2-40B4-BE49-F238E27FC236}">
                <a16:creationId xmlns="" xmlns:a16="http://schemas.microsoft.com/office/drawing/2014/main" id="{7661CA24-73EF-432B-BF97-18682F75A7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78590" y="4993977"/>
            <a:ext cx="1170000" cy="1350000"/>
          </a:xfrm>
          <a:prstGeom prst="rect">
            <a:avLst/>
          </a:prstGeom>
        </p:spPr>
      </p:pic>
      <p:pic>
        <p:nvPicPr>
          <p:cNvPr id="417" name="图片 416">
            <a:extLst>
              <a:ext uri="{FF2B5EF4-FFF2-40B4-BE49-F238E27FC236}">
                <a16:creationId xmlns="" xmlns:a16="http://schemas.microsoft.com/office/drawing/2014/main" id="{3335D17A-68D4-4E05-B110-CAF95EB4CE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1331" y="5058168"/>
            <a:ext cx="978750" cy="1473750"/>
          </a:xfrm>
          <a:prstGeom prst="rect">
            <a:avLst/>
          </a:prstGeom>
        </p:spPr>
      </p:pic>
      <p:pic>
        <p:nvPicPr>
          <p:cNvPr id="421" name="图片 420">
            <a:extLst>
              <a:ext uri="{FF2B5EF4-FFF2-40B4-BE49-F238E27FC236}">
                <a16:creationId xmlns="" xmlns:a16="http://schemas.microsoft.com/office/drawing/2014/main" id="{FBDC5E84-9332-4DD7-AAB5-A8E115FDFCC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00867" y="263349"/>
            <a:ext cx="2039322" cy="1930558"/>
          </a:xfrm>
          <a:prstGeom prst="rect">
            <a:avLst/>
          </a:prstGeom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0873" y="540225"/>
            <a:ext cx="2644941" cy="264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785" y="253714"/>
            <a:ext cx="2142699" cy="311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9287" y="538351"/>
            <a:ext cx="3439238" cy="3255727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99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1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="" xmlns:a16="http://schemas.microsoft.com/office/drawing/2014/main" id="{E6D665BC-37B9-413B-95DA-DD984785C66A}"/>
              </a:ext>
            </a:extLst>
          </p:cNvPr>
          <p:cNvSpPr/>
          <p:nvPr/>
        </p:nvSpPr>
        <p:spPr>
          <a:xfrm flipH="1">
            <a:off x="5571124" y="1555846"/>
            <a:ext cx="5428969" cy="4201630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9395231-3E34-4848-98D4-33A8E11B2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89" y="1819562"/>
            <a:ext cx="4856941" cy="48569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8A55008-BD37-4221-A022-EBD98EFB54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29094">
            <a:off x="6040484" y="1794640"/>
            <a:ext cx="736238" cy="9271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DE10B7D5-EEE0-49CC-B845-22A78CAC1855}"/>
              </a:ext>
            </a:extLst>
          </p:cNvPr>
          <p:cNvSpPr/>
          <p:nvPr/>
        </p:nvSpPr>
        <p:spPr>
          <a:xfrm>
            <a:off x="5828333" y="2740800"/>
            <a:ext cx="51990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      《</a:t>
            </a:r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指南</a:t>
            </a:r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》</a:t>
            </a:r>
            <a:r>
              <a:rPr lang="zh-CN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中在“实施途径和要求”中的“文化育人”中提到：“推进书，香班级建设，向学生推荐阅读书目，调动学生阅读积极性，提倡小学生每天课外阅读至少半小时。”</a:t>
            </a:r>
            <a:endParaRPr lang="zh-CN" altLang="en-US" sz="28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8B6035C-8BC6-4BFC-8764-0B9FFE9365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00867" y="263349"/>
            <a:ext cx="2039322" cy="19305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657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roup 25">
            <a:extLst>
              <a:ext uri="{FF2B5EF4-FFF2-40B4-BE49-F238E27FC236}">
                <a16:creationId xmlns="" xmlns:a16="http://schemas.microsoft.com/office/drawing/2014/main" id="{990E8FE8-A066-43DC-970A-033C209467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85437" y="2532583"/>
            <a:ext cx="3675062" cy="3738563"/>
            <a:chOff x="2401" y="1121"/>
            <a:chExt cx="2315" cy="2355"/>
          </a:xfrm>
        </p:grpSpPr>
        <p:sp>
          <p:nvSpPr>
            <p:cNvPr id="762" name="Freeform 26">
              <a:extLst>
                <a:ext uri="{FF2B5EF4-FFF2-40B4-BE49-F238E27FC236}">
                  <a16:creationId xmlns="" xmlns:a16="http://schemas.microsoft.com/office/drawing/2014/main" id="{C9D5BA98-04C2-44A6-93C1-705435FD8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1" y="1121"/>
              <a:ext cx="2315" cy="2355"/>
            </a:xfrm>
            <a:custGeom>
              <a:avLst/>
              <a:gdLst>
                <a:gd name="T0" fmla="*/ 128 w 977"/>
                <a:gd name="T1" fmla="*/ 290 h 994"/>
                <a:gd name="T2" fmla="*/ 234 w 977"/>
                <a:gd name="T3" fmla="*/ 177 h 994"/>
                <a:gd name="T4" fmla="*/ 367 w 977"/>
                <a:gd name="T5" fmla="*/ 98 h 994"/>
                <a:gd name="T6" fmla="*/ 518 w 977"/>
                <a:gd name="T7" fmla="*/ 72 h 994"/>
                <a:gd name="T8" fmla="*/ 583 w 977"/>
                <a:gd name="T9" fmla="*/ 63 h 994"/>
                <a:gd name="T10" fmla="*/ 716 w 977"/>
                <a:gd name="T11" fmla="*/ 57 h 994"/>
                <a:gd name="T12" fmla="*/ 718 w 977"/>
                <a:gd name="T13" fmla="*/ 118 h 994"/>
                <a:gd name="T14" fmla="*/ 777 w 977"/>
                <a:gd name="T15" fmla="*/ 185 h 994"/>
                <a:gd name="T16" fmla="*/ 905 w 977"/>
                <a:gd name="T17" fmla="*/ 481 h 994"/>
                <a:gd name="T18" fmla="*/ 893 w 977"/>
                <a:gd name="T19" fmla="*/ 612 h 994"/>
                <a:gd name="T20" fmla="*/ 934 w 977"/>
                <a:gd name="T21" fmla="*/ 774 h 994"/>
                <a:gd name="T22" fmla="*/ 822 w 977"/>
                <a:gd name="T23" fmla="*/ 736 h 994"/>
                <a:gd name="T24" fmla="*/ 739 w 977"/>
                <a:gd name="T25" fmla="*/ 782 h 994"/>
                <a:gd name="T26" fmla="*/ 473 w 977"/>
                <a:gd name="T27" fmla="*/ 881 h 994"/>
                <a:gd name="T28" fmla="*/ 430 w 977"/>
                <a:gd name="T29" fmla="*/ 953 h 994"/>
                <a:gd name="T30" fmla="*/ 300 w 977"/>
                <a:gd name="T31" fmla="*/ 890 h 994"/>
                <a:gd name="T32" fmla="*/ 133 w 977"/>
                <a:gd name="T33" fmla="*/ 739 h 994"/>
                <a:gd name="T34" fmla="*/ 95 w 977"/>
                <a:gd name="T35" fmla="*/ 509 h 994"/>
                <a:gd name="T36" fmla="*/ 31 w 977"/>
                <a:gd name="T37" fmla="*/ 451 h 994"/>
                <a:gd name="T38" fmla="*/ 114 w 977"/>
                <a:gd name="T39" fmla="*/ 290 h 994"/>
                <a:gd name="T40" fmla="*/ 673 w 977"/>
                <a:gd name="T41" fmla="*/ 113 h 994"/>
                <a:gd name="T42" fmla="*/ 686 w 977"/>
                <a:gd name="T43" fmla="*/ 117 h 994"/>
                <a:gd name="T44" fmla="*/ 676 w 977"/>
                <a:gd name="T45" fmla="*/ 51 h 994"/>
                <a:gd name="T46" fmla="*/ 658 w 977"/>
                <a:gd name="T47" fmla="*/ 54 h 994"/>
                <a:gd name="T48" fmla="*/ 682 w 977"/>
                <a:gd name="T49" fmla="*/ 97 h 994"/>
                <a:gd name="T50" fmla="*/ 116 w 977"/>
                <a:gd name="T51" fmla="*/ 641 h 994"/>
                <a:gd name="T52" fmla="*/ 244 w 977"/>
                <a:gd name="T53" fmla="*/ 812 h 994"/>
                <a:gd name="T54" fmla="*/ 463 w 977"/>
                <a:gd name="T55" fmla="*/ 859 h 994"/>
                <a:gd name="T56" fmla="*/ 634 w 977"/>
                <a:gd name="T57" fmla="*/ 814 h 994"/>
                <a:gd name="T58" fmla="*/ 810 w 977"/>
                <a:gd name="T59" fmla="*/ 694 h 994"/>
                <a:gd name="T60" fmla="*/ 861 w 977"/>
                <a:gd name="T61" fmla="*/ 348 h 994"/>
                <a:gd name="T62" fmla="*/ 744 w 977"/>
                <a:gd name="T63" fmla="*/ 181 h 994"/>
                <a:gd name="T64" fmla="*/ 682 w 977"/>
                <a:gd name="T65" fmla="*/ 160 h 994"/>
                <a:gd name="T66" fmla="*/ 573 w 977"/>
                <a:gd name="T67" fmla="*/ 124 h 994"/>
                <a:gd name="T68" fmla="*/ 506 w 977"/>
                <a:gd name="T69" fmla="*/ 91 h 994"/>
                <a:gd name="T70" fmla="*/ 311 w 977"/>
                <a:gd name="T71" fmla="*/ 142 h 994"/>
                <a:gd name="T72" fmla="*/ 143 w 977"/>
                <a:gd name="T73" fmla="*/ 358 h 994"/>
                <a:gd name="T74" fmla="*/ 105 w 977"/>
                <a:gd name="T75" fmla="*/ 546 h 994"/>
                <a:gd name="T76" fmla="*/ 943 w 977"/>
                <a:gd name="T77" fmla="*/ 673 h 994"/>
                <a:gd name="T78" fmla="*/ 865 w 977"/>
                <a:gd name="T79" fmla="*/ 638 h 994"/>
                <a:gd name="T80" fmla="*/ 836 w 977"/>
                <a:gd name="T81" fmla="*/ 721 h 994"/>
                <a:gd name="T82" fmla="*/ 956 w 977"/>
                <a:gd name="T83" fmla="*/ 707 h 994"/>
                <a:gd name="T84" fmla="*/ 341 w 977"/>
                <a:gd name="T85" fmla="*/ 945 h 994"/>
                <a:gd name="T86" fmla="*/ 437 w 977"/>
                <a:gd name="T87" fmla="*/ 901 h 994"/>
                <a:gd name="T88" fmla="*/ 349 w 977"/>
                <a:gd name="T89" fmla="*/ 871 h 994"/>
                <a:gd name="T90" fmla="*/ 82 w 977"/>
                <a:gd name="T91" fmla="*/ 310 h 994"/>
                <a:gd name="T92" fmla="*/ 91 w 977"/>
                <a:gd name="T93" fmla="*/ 432 h 994"/>
                <a:gd name="T94" fmla="*/ 82 w 977"/>
                <a:gd name="T95" fmla="*/ 310 h 994"/>
                <a:gd name="T96" fmla="*/ 59 w 977"/>
                <a:gd name="T97" fmla="*/ 331 h 994"/>
                <a:gd name="T98" fmla="*/ 652 w 977"/>
                <a:gd name="T99" fmla="*/ 112 h 994"/>
                <a:gd name="T100" fmla="*/ 652 w 977"/>
                <a:gd name="T101" fmla="*/ 112 h 994"/>
                <a:gd name="T102" fmla="*/ 109 w 977"/>
                <a:gd name="T103" fmla="*/ 318 h 994"/>
                <a:gd name="T104" fmla="*/ 117 w 977"/>
                <a:gd name="T105" fmla="*/ 317 h 994"/>
                <a:gd name="T106" fmla="*/ 40 w 977"/>
                <a:gd name="T107" fmla="*/ 420 h 994"/>
                <a:gd name="T108" fmla="*/ 611 w 977"/>
                <a:gd name="T109" fmla="*/ 70 h 994"/>
                <a:gd name="T110" fmla="*/ 597 w 977"/>
                <a:gd name="T111" fmla="*/ 98 h 994"/>
                <a:gd name="T112" fmla="*/ 611 w 977"/>
                <a:gd name="T113" fmla="*/ 7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77" h="994">
                  <a:moveTo>
                    <a:pt x="114" y="290"/>
                  </a:moveTo>
                  <a:cubicBezTo>
                    <a:pt x="119" y="290"/>
                    <a:pt x="124" y="289"/>
                    <a:pt x="128" y="290"/>
                  </a:cubicBezTo>
                  <a:cubicBezTo>
                    <a:pt x="142" y="293"/>
                    <a:pt x="151" y="286"/>
                    <a:pt x="159" y="274"/>
                  </a:cubicBezTo>
                  <a:cubicBezTo>
                    <a:pt x="183" y="241"/>
                    <a:pt x="207" y="208"/>
                    <a:pt x="234" y="177"/>
                  </a:cubicBezTo>
                  <a:cubicBezTo>
                    <a:pt x="250" y="160"/>
                    <a:pt x="273" y="147"/>
                    <a:pt x="294" y="135"/>
                  </a:cubicBezTo>
                  <a:cubicBezTo>
                    <a:pt x="317" y="121"/>
                    <a:pt x="342" y="107"/>
                    <a:pt x="367" y="98"/>
                  </a:cubicBezTo>
                  <a:cubicBezTo>
                    <a:pt x="405" y="85"/>
                    <a:pt x="444" y="75"/>
                    <a:pt x="483" y="67"/>
                  </a:cubicBezTo>
                  <a:cubicBezTo>
                    <a:pt x="494" y="64"/>
                    <a:pt x="506" y="69"/>
                    <a:pt x="518" y="72"/>
                  </a:cubicBezTo>
                  <a:cubicBezTo>
                    <a:pt x="529" y="75"/>
                    <a:pt x="540" y="79"/>
                    <a:pt x="551" y="82"/>
                  </a:cubicBezTo>
                  <a:cubicBezTo>
                    <a:pt x="575" y="87"/>
                    <a:pt x="576" y="87"/>
                    <a:pt x="583" y="63"/>
                  </a:cubicBezTo>
                  <a:cubicBezTo>
                    <a:pt x="591" y="37"/>
                    <a:pt x="604" y="18"/>
                    <a:pt x="632" y="10"/>
                  </a:cubicBezTo>
                  <a:cubicBezTo>
                    <a:pt x="669" y="0"/>
                    <a:pt x="706" y="21"/>
                    <a:pt x="716" y="57"/>
                  </a:cubicBezTo>
                  <a:cubicBezTo>
                    <a:pt x="718" y="63"/>
                    <a:pt x="719" y="70"/>
                    <a:pt x="722" y="75"/>
                  </a:cubicBezTo>
                  <a:cubicBezTo>
                    <a:pt x="731" y="91"/>
                    <a:pt x="727" y="105"/>
                    <a:pt x="718" y="118"/>
                  </a:cubicBezTo>
                  <a:cubicBezTo>
                    <a:pt x="713" y="127"/>
                    <a:pt x="715" y="131"/>
                    <a:pt x="723" y="137"/>
                  </a:cubicBezTo>
                  <a:cubicBezTo>
                    <a:pt x="742" y="152"/>
                    <a:pt x="761" y="167"/>
                    <a:pt x="777" y="185"/>
                  </a:cubicBezTo>
                  <a:cubicBezTo>
                    <a:pt x="803" y="215"/>
                    <a:pt x="830" y="244"/>
                    <a:pt x="850" y="278"/>
                  </a:cubicBezTo>
                  <a:cubicBezTo>
                    <a:pt x="886" y="340"/>
                    <a:pt x="911" y="408"/>
                    <a:pt x="905" y="481"/>
                  </a:cubicBezTo>
                  <a:cubicBezTo>
                    <a:pt x="902" y="517"/>
                    <a:pt x="892" y="552"/>
                    <a:pt x="884" y="587"/>
                  </a:cubicBezTo>
                  <a:cubicBezTo>
                    <a:pt x="881" y="599"/>
                    <a:pt x="879" y="606"/>
                    <a:pt x="893" y="612"/>
                  </a:cubicBezTo>
                  <a:cubicBezTo>
                    <a:pt x="929" y="626"/>
                    <a:pt x="953" y="652"/>
                    <a:pt x="966" y="689"/>
                  </a:cubicBezTo>
                  <a:cubicBezTo>
                    <a:pt x="977" y="718"/>
                    <a:pt x="966" y="765"/>
                    <a:pt x="934" y="774"/>
                  </a:cubicBezTo>
                  <a:cubicBezTo>
                    <a:pt x="907" y="782"/>
                    <a:pt x="883" y="775"/>
                    <a:pt x="860" y="762"/>
                  </a:cubicBezTo>
                  <a:cubicBezTo>
                    <a:pt x="847" y="754"/>
                    <a:pt x="834" y="746"/>
                    <a:pt x="822" y="736"/>
                  </a:cubicBezTo>
                  <a:cubicBezTo>
                    <a:pt x="813" y="729"/>
                    <a:pt x="806" y="730"/>
                    <a:pt x="797" y="737"/>
                  </a:cubicBezTo>
                  <a:cubicBezTo>
                    <a:pt x="778" y="752"/>
                    <a:pt x="760" y="770"/>
                    <a:pt x="739" y="782"/>
                  </a:cubicBezTo>
                  <a:cubicBezTo>
                    <a:pt x="703" y="803"/>
                    <a:pt x="665" y="824"/>
                    <a:pt x="626" y="838"/>
                  </a:cubicBezTo>
                  <a:cubicBezTo>
                    <a:pt x="576" y="856"/>
                    <a:pt x="524" y="866"/>
                    <a:pt x="473" y="881"/>
                  </a:cubicBezTo>
                  <a:cubicBezTo>
                    <a:pt x="468" y="882"/>
                    <a:pt x="463" y="888"/>
                    <a:pt x="460" y="893"/>
                  </a:cubicBezTo>
                  <a:cubicBezTo>
                    <a:pt x="450" y="913"/>
                    <a:pt x="443" y="936"/>
                    <a:pt x="430" y="953"/>
                  </a:cubicBezTo>
                  <a:cubicBezTo>
                    <a:pt x="410" y="979"/>
                    <a:pt x="350" y="994"/>
                    <a:pt x="326" y="964"/>
                  </a:cubicBezTo>
                  <a:cubicBezTo>
                    <a:pt x="309" y="943"/>
                    <a:pt x="298" y="918"/>
                    <a:pt x="300" y="890"/>
                  </a:cubicBezTo>
                  <a:cubicBezTo>
                    <a:pt x="302" y="861"/>
                    <a:pt x="302" y="861"/>
                    <a:pt x="274" y="852"/>
                  </a:cubicBezTo>
                  <a:cubicBezTo>
                    <a:pt x="214" y="831"/>
                    <a:pt x="164" y="795"/>
                    <a:pt x="133" y="739"/>
                  </a:cubicBezTo>
                  <a:cubicBezTo>
                    <a:pt x="102" y="686"/>
                    <a:pt x="91" y="628"/>
                    <a:pt x="94" y="566"/>
                  </a:cubicBezTo>
                  <a:cubicBezTo>
                    <a:pt x="95" y="547"/>
                    <a:pt x="95" y="528"/>
                    <a:pt x="95" y="509"/>
                  </a:cubicBezTo>
                  <a:cubicBezTo>
                    <a:pt x="96" y="499"/>
                    <a:pt x="92" y="494"/>
                    <a:pt x="83" y="488"/>
                  </a:cubicBezTo>
                  <a:cubicBezTo>
                    <a:pt x="65" y="477"/>
                    <a:pt x="47" y="465"/>
                    <a:pt x="31" y="451"/>
                  </a:cubicBezTo>
                  <a:cubicBezTo>
                    <a:pt x="5" y="428"/>
                    <a:pt x="0" y="398"/>
                    <a:pt x="8" y="365"/>
                  </a:cubicBezTo>
                  <a:cubicBezTo>
                    <a:pt x="22" y="308"/>
                    <a:pt x="64" y="290"/>
                    <a:pt x="114" y="290"/>
                  </a:cubicBezTo>
                  <a:close/>
                  <a:moveTo>
                    <a:pt x="682" y="97"/>
                  </a:moveTo>
                  <a:cubicBezTo>
                    <a:pt x="679" y="103"/>
                    <a:pt x="675" y="108"/>
                    <a:pt x="673" y="113"/>
                  </a:cubicBezTo>
                  <a:cubicBezTo>
                    <a:pt x="672" y="116"/>
                    <a:pt x="675" y="121"/>
                    <a:pt x="676" y="125"/>
                  </a:cubicBezTo>
                  <a:cubicBezTo>
                    <a:pt x="679" y="122"/>
                    <a:pt x="686" y="120"/>
                    <a:pt x="686" y="117"/>
                  </a:cubicBezTo>
                  <a:cubicBezTo>
                    <a:pt x="686" y="111"/>
                    <a:pt x="684" y="104"/>
                    <a:pt x="682" y="98"/>
                  </a:cubicBezTo>
                  <a:cubicBezTo>
                    <a:pt x="680" y="82"/>
                    <a:pt x="680" y="66"/>
                    <a:pt x="676" y="51"/>
                  </a:cubicBezTo>
                  <a:cubicBezTo>
                    <a:pt x="675" y="46"/>
                    <a:pt x="667" y="42"/>
                    <a:pt x="663" y="37"/>
                  </a:cubicBezTo>
                  <a:cubicBezTo>
                    <a:pt x="661" y="43"/>
                    <a:pt x="657" y="48"/>
                    <a:pt x="658" y="54"/>
                  </a:cubicBezTo>
                  <a:cubicBezTo>
                    <a:pt x="659" y="64"/>
                    <a:pt x="662" y="74"/>
                    <a:pt x="667" y="83"/>
                  </a:cubicBezTo>
                  <a:cubicBezTo>
                    <a:pt x="670" y="89"/>
                    <a:pt x="677" y="93"/>
                    <a:pt x="682" y="97"/>
                  </a:cubicBezTo>
                  <a:close/>
                  <a:moveTo>
                    <a:pt x="105" y="546"/>
                  </a:moveTo>
                  <a:cubicBezTo>
                    <a:pt x="109" y="582"/>
                    <a:pt x="110" y="612"/>
                    <a:pt x="116" y="641"/>
                  </a:cubicBezTo>
                  <a:cubicBezTo>
                    <a:pt x="121" y="670"/>
                    <a:pt x="133" y="697"/>
                    <a:pt x="149" y="723"/>
                  </a:cubicBezTo>
                  <a:cubicBezTo>
                    <a:pt x="172" y="763"/>
                    <a:pt x="202" y="795"/>
                    <a:pt x="244" y="812"/>
                  </a:cubicBezTo>
                  <a:cubicBezTo>
                    <a:pt x="288" y="830"/>
                    <a:pt x="334" y="844"/>
                    <a:pt x="380" y="854"/>
                  </a:cubicBezTo>
                  <a:cubicBezTo>
                    <a:pt x="406" y="861"/>
                    <a:pt x="435" y="862"/>
                    <a:pt x="463" y="859"/>
                  </a:cubicBezTo>
                  <a:cubicBezTo>
                    <a:pt x="493" y="856"/>
                    <a:pt x="524" y="846"/>
                    <a:pt x="554" y="838"/>
                  </a:cubicBezTo>
                  <a:cubicBezTo>
                    <a:pt x="581" y="831"/>
                    <a:pt x="608" y="824"/>
                    <a:pt x="634" y="814"/>
                  </a:cubicBezTo>
                  <a:cubicBezTo>
                    <a:pt x="678" y="797"/>
                    <a:pt x="718" y="774"/>
                    <a:pt x="754" y="744"/>
                  </a:cubicBezTo>
                  <a:cubicBezTo>
                    <a:pt x="774" y="729"/>
                    <a:pt x="797" y="715"/>
                    <a:pt x="810" y="694"/>
                  </a:cubicBezTo>
                  <a:cubicBezTo>
                    <a:pt x="832" y="661"/>
                    <a:pt x="851" y="624"/>
                    <a:pt x="864" y="586"/>
                  </a:cubicBezTo>
                  <a:cubicBezTo>
                    <a:pt x="892" y="507"/>
                    <a:pt x="898" y="427"/>
                    <a:pt x="861" y="348"/>
                  </a:cubicBezTo>
                  <a:cubicBezTo>
                    <a:pt x="847" y="317"/>
                    <a:pt x="832" y="285"/>
                    <a:pt x="813" y="258"/>
                  </a:cubicBezTo>
                  <a:cubicBezTo>
                    <a:pt x="793" y="230"/>
                    <a:pt x="769" y="205"/>
                    <a:pt x="744" y="181"/>
                  </a:cubicBezTo>
                  <a:cubicBezTo>
                    <a:pt x="731" y="169"/>
                    <a:pt x="716" y="152"/>
                    <a:pt x="693" y="165"/>
                  </a:cubicBezTo>
                  <a:cubicBezTo>
                    <a:pt x="691" y="166"/>
                    <a:pt x="685" y="162"/>
                    <a:pt x="682" y="160"/>
                  </a:cubicBezTo>
                  <a:cubicBezTo>
                    <a:pt x="666" y="149"/>
                    <a:pt x="650" y="141"/>
                    <a:pt x="630" y="139"/>
                  </a:cubicBezTo>
                  <a:cubicBezTo>
                    <a:pt x="611" y="138"/>
                    <a:pt x="592" y="130"/>
                    <a:pt x="573" y="124"/>
                  </a:cubicBezTo>
                  <a:cubicBezTo>
                    <a:pt x="571" y="124"/>
                    <a:pt x="570" y="121"/>
                    <a:pt x="568" y="120"/>
                  </a:cubicBezTo>
                  <a:cubicBezTo>
                    <a:pt x="552" y="101"/>
                    <a:pt x="529" y="95"/>
                    <a:pt x="506" y="91"/>
                  </a:cubicBezTo>
                  <a:cubicBezTo>
                    <a:pt x="450" y="79"/>
                    <a:pt x="402" y="105"/>
                    <a:pt x="353" y="124"/>
                  </a:cubicBezTo>
                  <a:cubicBezTo>
                    <a:pt x="339" y="130"/>
                    <a:pt x="323" y="134"/>
                    <a:pt x="311" y="142"/>
                  </a:cubicBezTo>
                  <a:cubicBezTo>
                    <a:pt x="253" y="181"/>
                    <a:pt x="203" y="227"/>
                    <a:pt x="170" y="290"/>
                  </a:cubicBezTo>
                  <a:cubicBezTo>
                    <a:pt x="159" y="311"/>
                    <a:pt x="149" y="334"/>
                    <a:pt x="143" y="358"/>
                  </a:cubicBezTo>
                  <a:cubicBezTo>
                    <a:pt x="133" y="394"/>
                    <a:pt x="128" y="432"/>
                    <a:pt x="120" y="470"/>
                  </a:cubicBezTo>
                  <a:cubicBezTo>
                    <a:pt x="115" y="497"/>
                    <a:pt x="109" y="524"/>
                    <a:pt x="105" y="546"/>
                  </a:cubicBezTo>
                  <a:close/>
                  <a:moveTo>
                    <a:pt x="956" y="707"/>
                  </a:moveTo>
                  <a:cubicBezTo>
                    <a:pt x="952" y="695"/>
                    <a:pt x="949" y="683"/>
                    <a:pt x="943" y="673"/>
                  </a:cubicBezTo>
                  <a:cubicBezTo>
                    <a:pt x="931" y="649"/>
                    <a:pt x="907" y="641"/>
                    <a:pt x="886" y="630"/>
                  </a:cubicBezTo>
                  <a:cubicBezTo>
                    <a:pt x="874" y="624"/>
                    <a:pt x="870" y="628"/>
                    <a:pt x="865" y="638"/>
                  </a:cubicBezTo>
                  <a:cubicBezTo>
                    <a:pt x="855" y="660"/>
                    <a:pt x="843" y="681"/>
                    <a:pt x="833" y="702"/>
                  </a:cubicBezTo>
                  <a:cubicBezTo>
                    <a:pt x="831" y="707"/>
                    <a:pt x="832" y="718"/>
                    <a:pt x="836" y="721"/>
                  </a:cubicBezTo>
                  <a:cubicBezTo>
                    <a:pt x="855" y="739"/>
                    <a:pt x="876" y="751"/>
                    <a:pt x="904" y="752"/>
                  </a:cubicBezTo>
                  <a:cubicBezTo>
                    <a:pt x="941" y="752"/>
                    <a:pt x="954" y="743"/>
                    <a:pt x="956" y="707"/>
                  </a:cubicBezTo>
                  <a:close/>
                  <a:moveTo>
                    <a:pt x="318" y="903"/>
                  </a:moveTo>
                  <a:cubicBezTo>
                    <a:pt x="323" y="913"/>
                    <a:pt x="329" y="931"/>
                    <a:pt x="341" y="945"/>
                  </a:cubicBezTo>
                  <a:cubicBezTo>
                    <a:pt x="348" y="953"/>
                    <a:pt x="363" y="959"/>
                    <a:pt x="374" y="958"/>
                  </a:cubicBezTo>
                  <a:cubicBezTo>
                    <a:pt x="404" y="957"/>
                    <a:pt x="428" y="931"/>
                    <a:pt x="437" y="901"/>
                  </a:cubicBezTo>
                  <a:cubicBezTo>
                    <a:pt x="441" y="889"/>
                    <a:pt x="437" y="886"/>
                    <a:pt x="425" y="884"/>
                  </a:cubicBezTo>
                  <a:cubicBezTo>
                    <a:pt x="400" y="881"/>
                    <a:pt x="374" y="877"/>
                    <a:pt x="349" y="871"/>
                  </a:cubicBezTo>
                  <a:cubicBezTo>
                    <a:pt x="324" y="865"/>
                    <a:pt x="318" y="868"/>
                    <a:pt x="318" y="903"/>
                  </a:cubicBezTo>
                  <a:close/>
                  <a:moveTo>
                    <a:pt x="82" y="310"/>
                  </a:moveTo>
                  <a:cubicBezTo>
                    <a:pt x="79" y="325"/>
                    <a:pt x="75" y="335"/>
                    <a:pt x="76" y="345"/>
                  </a:cubicBezTo>
                  <a:cubicBezTo>
                    <a:pt x="80" y="374"/>
                    <a:pt x="86" y="403"/>
                    <a:pt x="91" y="432"/>
                  </a:cubicBezTo>
                  <a:cubicBezTo>
                    <a:pt x="93" y="437"/>
                    <a:pt x="95" y="443"/>
                    <a:pt x="97" y="450"/>
                  </a:cubicBezTo>
                  <a:cubicBezTo>
                    <a:pt x="109" y="435"/>
                    <a:pt x="100" y="336"/>
                    <a:pt x="82" y="310"/>
                  </a:cubicBezTo>
                  <a:close/>
                  <a:moveTo>
                    <a:pt x="77" y="458"/>
                  </a:moveTo>
                  <a:cubicBezTo>
                    <a:pt x="79" y="415"/>
                    <a:pt x="67" y="374"/>
                    <a:pt x="59" y="331"/>
                  </a:cubicBezTo>
                  <a:cubicBezTo>
                    <a:pt x="40" y="358"/>
                    <a:pt x="57" y="453"/>
                    <a:pt x="77" y="458"/>
                  </a:cubicBezTo>
                  <a:close/>
                  <a:moveTo>
                    <a:pt x="652" y="112"/>
                  </a:moveTo>
                  <a:cubicBezTo>
                    <a:pt x="658" y="83"/>
                    <a:pt x="647" y="48"/>
                    <a:pt x="631" y="39"/>
                  </a:cubicBezTo>
                  <a:cubicBezTo>
                    <a:pt x="614" y="64"/>
                    <a:pt x="626" y="107"/>
                    <a:pt x="652" y="112"/>
                  </a:cubicBezTo>
                  <a:close/>
                  <a:moveTo>
                    <a:pt x="117" y="317"/>
                  </a:moveTo>
                  <a:cubicBezTo>
                    <a:pt x="114" y="318"/>
                    <a:pt x="112" y="318"/>
                    <a:pt x="109" y="318"/>
                  </a:cubicBezTo>
                  <a:cubicBezTo>
                    <a:pt x="112" y="338"/>
                    <a:pt x="115" y="357"/>
                    <a:pt x="119" y="377"/>
                  </a:cubicBezTo>
                  <a:cubicBezTo>
                    <a:pt x="122" y="357"/>
                    <a:pt x="126" y="337"/>
                    <a:pt x="117" y="317"/>
                  </a:cubicBezTo>
                  <a:close/>
                  <a:moveTo>
                    <a:pt x="35" y="373"/>
                  </a:moveTo>
                  <a:cubicBezTo>
                    <a:pt x="20" y="396"/>
                    <a:pt x="22" y="410"/>
                    <a:pt x="40" y="420"/>
                  </a:cubicBezTo>
                  <a:cubicBezTo>
                    <a:pt x="39" y="405"/>
                    <a:pt x="37" y="391"/>
                    <a:pt x="35" y="373"/>
                  </a:cubicBezTo>
                  <a:close/>
                  <a:moveTo>
                    <a:pt x="611" y="70"/>
                  </a:moveTo>
                  <a:cubicBezTo>
                    <a:pt x="608" y="70"/>
                    <a:pt x="605" y="69"/>
                    <a:pt x="603" y="69"/>
                  </a:cubicBezTo>
                  <a:cubicBezTo>
                    <a:pt x="601" y="78"/>
                    <a:pt x="599" y="88"/>
                    <a:pt x="597" y="98"/>
                  </a:cubicBezTo>
                  <a:cubicBezTo>
                    <a:pt x="602" y="98"/>
                    <a:pt x="607" y="98"/>
                    <a:pt x="611" y="98"/>
                  </a:cubicBezTo>
                  <a:cubicBezTo>
                    <a:pt x="611" y="89"/>
                    <a:pt x="611" y="79"/>
                    <a:pt x="611" y="70"/>
                  </a:cubicBezTo>
                  <a:close/>
                </a:path>
              </a:pathLst>
            </a:custGeom>
            <a:solidFill>
              <a:srgbClr val="FA4C5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63" name="Freeform 27">
              <a:extLst>
                <a:ext uri="{FF2B5EF4-FFF2-40B4-BE49-F238E27FC236}">
                  <a16:creationId xmlns="" xmlns:a16="http://schemas.microsoft.com/office/drawing/2014/main" id="{F98A64BB-D622-4962-A000-71A7C243D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7" y="1437"/>
              <a:ext cx="1683" cy="1639"/>
            </a:xfrm>
            <a:custGeom>
              <a:avLst/>
              <a:gdLst>
                <a:gd name="T0" fmla="*/ 710 w 710"/>
                <a:gd name="T1" fmla="*/ 349 h 692"/>
                <a:gd name="T2" fmla="*/ 688 w 710"/>
                <a:gd name="T3" fmla="*/ 456 h 692"/>
                <a:gd name="T4" fmla="*/ 596 w 710"/>
                <a:gd name="T5" fmla="*/ 574 h 692"/>
                <a:gd name="T6" fmla="*/ 540 w 710"/>
                <a:gd name="T7" fmla="*/ 614 h 692"/>
                <a:gd name="T8" fmla="*/ 504 w 710"/>
                <a:gd name="T9" fmla="*/ 630 h 692"/>
                <a:gd name="T10" fmla="*/ 428 w 710"/>
                <a:gd name="T11" fmla="*/ 654 h 692"/>
                <a:gd name="T12" fmla="*/ 245 w 710"/>
                <a:gd name="T13" fmla="*/ 689 h 692"/>
                <a:gd name="T14" fmla="*/ 184 w 710"/>
                <a:gd name="T15" fmla="*/ 678 h 692"/>
                <a:gd name="T16" fmla="*/ 17 w 710"/>
                <a:gd name="T17" fmla="*/ 506 h 692"/>
                <a:gd name="T18" fmla="*/ 7 w 710"/>
                <a:gd name="T19" fmla="*/ 427 h 692"/>
                <a:gd name="T20" fmla="*/ 1 w 710"/>
                <a:gd name="T21" fmla="*/ 388 h 692"/>
                <a:gd name="T22" fmla="*/ 6 w 710"/>
                <a:gd name="T23" fmla="*/ 300 h 692"/>
                <a:gd name="T24" fmla="*/ 110 w 710"/>
                <a:gd name="T25" fmla="*/ 104 h 692"/>
                <a:gd name="T26" fmla="*/ 209 w 710"/>
                <a:gd name="T27" fmla="*/ 25 h 692"/>
                <a:gd name="T28" fmla="*/ 307 w 710"/>
                <a:gd name="T29" fmla="*/ 2 h 692"/>
                <a:gd name="T30" fmla="*/ 386 w 710"/>
                <a:gd name="T31" fmla="*/ 1 h 692"/>
                <a:gd name="T32" fmla="*/ 502 w 710"/>
                <a:gd name="T33" fmla="*/ 29 h 692"/>
                <a:gd name="T34" fmla="*/ 590 w 710"/>
                <a:gd name="T35" fmla="*/ 80 h 692"/>
                <a:gd name="T36" fmla="*/ 645 w 710"/>
                <a:gd name="T37" fmla="*/ 156 h 692"/>
                <a:gd name="T38" fmla="*/ 695 w 710"/>
                <a:gd name="T39" fmla="*/ 264 h 692"/>
                <a:gd name="T40" fmla="*/ 710 w 710"/>
                <a:gd name="T41" fmla="*/ 349 h 692"/>
                <a:gd name="T42" fmla="*/ 262 w 710"/>
                <a:gd name="T43" fmla="*/ 24 h 692"/>
                <a:gd name="T44" fmla="*/ 268 w 710"/>
                <a:gd name="T45" fmla="*/ 41 h 692"/>
                <a:gd name="T46" fmla="*/ 278 w 710"/>
                <a:gd name="T47" fmla="*/ 89 h 692"/>
                <a:gd name="T48" fmla="*/ 263 w 710"/>
                <a:gd name="T49" fmla="*/ 108 h 692"/>
                <a:gd name="T50" fmla="*/ 243 w 710"/>
                <a:gd name="T51" fmla="*/ 94 h 692"/>
                <a:gd name="T52" fmla="*/ 244 w 710"/>
                <a:gd name="T53" fmla="*/ 32 h 692"/>
                <a:gd name="T54" fmla="*/ 230 w 710"/>
                <a:gd name="T55" fmla="*/ 35 h 692"/>
                <a:gd name="T56" fmla="*/ 153 w 710"/>
                <a:gd name="T57" fmla="*/ 85 h 692"/>
                <a:gd name="T58" fmla="*/ 64 w 710"/>
                <a:gd name="T59" fmla="*/ 188 h 692"/>
                <a:gd name="T60" fmla="*/ 23 w 710"/>
                <a:gd name="T61" fmla="*/ 345 h 692"/>
                <a:gd name="T62" fmla="*/ 28 w 710"/>
                <a:gd name="T63" fmla="*/ 468 h 692"/>
                <a:gd name="T64" fmla="*/ 34 w 710"/>
                <a:gd name="T65" fmla="*/ 501 h 692"/>
                <a:gd name="T66" fmla="*/ 60 w 710"/>
                <a:gd name="T67" fmla="*/ 556 h 692"/>
                <a:gd name="T68" fmla="*/ 77 w 710"/>
                <a:gd name="T69" fmla="*/ 589 h 692"/>
                <a:gd name="T70" fmla="*/ 102 w 710"/>
                <a:gd name="T71" fmla="*/ 606 h 692"/>
                <a:gd name="T72" fmla="*/ 209 w 710"/>
                <a:gd name="T73" fmla="*/ 661 h 692"/>
                <a:gd name="T74" fmla="*/ 317 w 710"/>
                <a:gd name="T75" fmla="*/ 658 h 692"/>
                <a:gd name="T76" fmla="*/ 479 w 710"/>
                <a:gd name="T77" fmla="*/ 614 h 692"/>
                <a:gd name="T78" fmla="*/ 571 w 710"/>
                <a:gd name="T79" fmla="*/ 569 h 692"/>
                <a:gd name="T80" fmla="*/ 667 w 710"/>
                <a:gd name="T81" fmla="*/ 453 h 692"/>
                <a:gd name="T82" fmla="*/ 689 w 710"/>
                <a:gd name="T83" fmla="*/ 350 h 692"/>
                <a:gd name="T84" fmla="*/ 682 w 710"/>
                <a:gd name="T85" fmla="*/ 281 h 692"/>
                <a:gd name="T86" fmla="*/ 645 w 710"/>
                <a:gd name="T87" fmla="*/ 192 h 692"/>
                <a:gd name="T88" fmla="*/ 559 w 710"/>
                <a:gd name="T89" fmla="*/ 82 h 692"/>
                <a:gd name="T90" fmla="*/ 321 w 710"/>
                <a:gd name="T91" fmla="*/ 19 h 692"/>
                <a:gd name="T92" fmla="*/ 262 w 710"/>
                <a:gd name="T93" fmla="*/ 24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0" h="692">
                  <a:moveTo>
                    <a:pt x="710" y="349"/>
                  </a:moveTo>
                  <a:cubicBezTo>
                    <a:pt x="704" y="381"/>
                    <a:pt x="702" y="421"/>
                    <a:pt x="688" y="456"/>
                  </a:cubicBezTo>
                  <a:cubicBezTo>
                    <a:pt x="668" y="502"/>
                    <a:pt x="641" y="546"/>
                    <a:pt x="596" y="574"/>
                  </a:cubicBezTo>
                  <a:cubicBezTo>
                    <a:pt x="576" y="586"/>
                    <a:pt x="559" y="602"/>
                    <a:pt x="540" y="614"/>
                  </a:cubicBezTo>
                  <a:cubicBezTo>
                    <a:pt x="529" y="621"/>
                    <a:pt x="516" y="625"/>
                    <a:pt x="504" y="630"/>
                  </a:cubicBezTo>
                  <a:cubicBezTo>
                    <a:pt x="479" y="638"/>
                    <a:pt x="454" y="648"/>
                    <a:pt x="428" y="654"/>
                  </a:cubicBezTo>
                  <a:cubicBezTo>
                    <a:pt x="367" y="667"/>
                    <a:pt x="307" y="680"/>
                    <a:pt x="245" y="689"/>
                  </a:cubicBezTo>
                  <a:cubicBezTo>
                    <a:pt x="226" y="692"/>
                    <a:pt x="204" y="684"/>
                    <a:pt x="184" y="678"/>
                  </a:cubicBezTo>
                  <a:cubicBezTo>
                    <a:pt x="93" y="655"/>
                    <a:pt x="44" y="590"/>
                    <a:pt x="17" y="506"/>
                  </a:cubicBezTo>
                  <a:cubicBezTo>
                    <a:pt x="9" y="481"/>
                    <a:pt x="10" y="453"/>
                    <a:pt x="7" y="427"/>
                  </a:cubicBezTo>
                  <a:cubicBezTo>
                    <a:pt x="5" y="414"/>
                    <a:pt x="1" y="401"/>
                    <a:pt x="1" y="388"/>
                  </a:cubicBezTo>
                  <a:cubicBezTo>
                    <a:pt x="1" y="359"/>
                    <a:pt x="0" y="328"/>
                    <a:pt x="6" y="300"/>
                  </a:cubicBezTo>
                  <a:cubicBezTo>
                    <a:pt x="23" y="226"/>
                    <a:pt x="54" y="157"/>
                    <a:pt x="110" y="104"/>
                  </a:cubicBezTo>
                  <a:cubicBezTo>
                    <a:pt x="140" y="75"/>
                    <a:pt x="173" y="48"/>
                    <a:pt x="209" y="25"/>
                  </a:cubicBezTo>
                  <a:cubicBezTo>
                    <a:pt x="237" y="7"/>
                    <a:pt x="271" y="0"/>
                    <a:pt x="307" y="2"/>
                  </a:cubicBezTo>
                  <a:cubicBezTo>
                    <a:pt x="333" y="4"/>
                    <a:pt x="360" y="1"/>
                    <a:pt x="386" y="1"/>
                  </a:cubicBezTo>
                  <a:cubicBezTo>
                    <a:pt x="426" y="1"/>
                    <a:pt x="464" y="16"/>
                    <a:pt x="502" y="29"/>
                  </a:cubicBezTo>
                  <a:cubicBezTo>
                    <a:pt x="535" y="39"/>
                    <a:pt x="566" y="55"/>
                    <a:pt x="590" y="80"/>
                  </a:cubicBezTo>
                  <a:cubicBezTo>
                    <a:pt x="611" y="102"/>
                    <a:pt x="630" y="129"/>
                    <a:pt x="645" y="156"/>
                  </a:cubicBezTo>
                  <a:cubicBezTo>
                    <a:pt x="664" y="191"/>
                    <a:pt x="688" y="224"/>
                    <a:pt x="695" y="264"/>
                  </a:cubicBezTo>
                  <a:cubicBezTo>
                    <a:pt x="700" y="290"/>
                    <a:pt x="704" y="316"/>
                    <a:pt x="710" y="349"/>
                  </a:cubicBezTo>
                  <a:close/>
                  <a:moveTo>
                    <a:pt x="262" y="24"/>
                  </a:moveTo>
                  <a:cubicBezTo>
                    <a:pt x="265" y="32"/>
                    <a:pt x="268" y="36"/>
                    <a:pt x="268" y="41"/>
                  </a:cubicBezTo>
                  <a:cubicBezTo>
                    <a:pt x="272" y="57"/>
                    <a:pt x="277" y="73"/>
                    <a:pt x="278" y="89"/>
                  </a:cubicBezTo>
                  <a:cubicBezTo>
                    <a:pt x="278" y="96"/>
                    <a:pt x="269" y="107"/>
                    <a:pt x="263" y="108"/>
                  </a:cubicBezTo>
                  <a:cubicBezTo>
                    <a:pt x="257" y="109"/>
                    <a:pt x="245" y="101"/>
                    <a:pt x="243" y="94"/>
                  </a:cubicBezTo>
                  <a:cubicBezTo>
                    <a:pt x="236" y="75"/>
                    <a:pt x="221" y="54"/>
                    <a:pt x="244" y="32"/>
                  </a:cubicBezTo>
                  <a:cubicBezTo>
                    <a:pt x="237" y="32"/>
                    <a:pt x="234" y="33"/>
                    <a:pt x="230" y="35"/>
                  </a:cubicBezTo>
                  <a:cubicBezTo>
                    <a:pt x="200" y="45"/>
                    <a:pt x="178" y="65"/>
                    <a:pt x="153" y="85"/>
                  </a:cubicBezTo>
                  <a:cubicBezTo>
                    <a:pt x="117" y="114"/>
                    <a:pt x="87" y="148"/>
                    <a:pt x="64" y="188"/>
                  </a:cubicBezTo>
                  <a:cubicBezTo>
                    <a:pt x="37" y="236"/>
                    <a:pt x="24" y="290"/>
                    <a:pt x="23" y="345"/>
                  </a:cubicBezTo>
                  <a:cubicBezTo>
                    <a:pt x="22" y="386"/>
                    <a:pt x="26" y="427"/>
                    <a:pt x="28" y="468"/>
                  </a:cubicBezTo>
                  <a:cubicBezTo>
                    <a:pt x="29" y="479"/>
                    <a:pt x="30" y="491"/>
                    <a:pt x="34" y="501"/>
                  </a:cubicBezTo>
                  <a:cubicBezTo>
                    <a:pt x="41" y="520"/>
                    <a:pt x="51" y="538"/>
                    <a:pt x="60" y="556"/>
                  </a:cubicBezTo>
                  <a:cubicBezTo>
                    <a:pt x="65" y="567"/>
                    <a:pt x="70" y="580"/>
                    <a:pt x="77" y="589"/>
                  </a:cubicBezTo>
                  <a:cubicBezTo>
                    <a:pt x="83" y="596"/>
                    <a:pt x="95" y="599"/>
                    <a:pt x="102" y="606"/>
                  </a:cubicBezTo>
                  <a:cubicBezTo>
                    <a:pt x="131" y="638"/>
                    <a:pt x="169" y="651"/>
                    <a:pt x="209" y="661"/>
                  </a:cubicBezTo>
                  <a:cubicBezTo>
                    <a:pt x="246" y="671"/>
                    <a:pt x="282" y="666"/>
                    <a:pt x="317" y="658"/>
                  </a:cubicBezTo>
                  <a:cubicBezTo>
                    <a:pt x="372" y="645"/>
                    <a:pt x="425" y="629"/>
                    <a:pt x="479" y="614"/>
                  </a:cubicBezTo>
                  <a:cubicBezTo>
                    <a:pt x="512" y="604"/>
                    <a:pt x="542" y="589"/>
                    <a:pt x="571" y="569"/>
                  </a:cubicBezTo>
                  <a:cubicBezTo>
                    <a:pt x="613" y="539"/>
                    <a:pt x="643" y="498"/>
                    <a:pt x="667" y="453"/>
                  </a:cubicBezTo>
                  <a:cubicBezTo>
                    <a:pt x="685" y="420"/>
                    <a:pt x="688" y="385"/>
                    <a:pt x="689" y="350"/>
                  </a:cubicBezTo>
                  <a:cubicBezTo>
                    <a:pt x="689" y="327"/>
                    <a:pt x="688" y="303"/>
                    <a:pt x="682" y="281"/>
                  </a:cubicBezTo>
                  <a:cubicBezTo>
                    <a:pt x="673" y="250"/>
                    <a:pt x="658" y="222"/>
                    <a:pt x="645" y="192"/>
                  </a:cubicBezTo>
                  <a:cubicBezTo>
                    <a:pt x="626" y="149"/>
                    <a:pt x="600" y="109"/>
                    <a:pt x="559" y="82"/>
                  </a:cubicBezTo>
                  <a:cubicBezTo>
                    <a:pt x="486" y="36"/>
                    <a:pt x="407" y="16"/>
                    <a:pt x="321" y="19"/>
                  </a:cubicBezTo>
                  <a:cubicBezTo>
                    <a:pt x="303" y="19"/>
                    <a:pt x="284" y="22"/>
                    <a:pt x="262" y="24"/>
                  </a:cubicBezTo>
                  <a:close/>
                </a:path>
              </a:pathLst>
            </a:custGeom>
            <a:solidFill>
              <a:srgbClr val="8CD2D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64" name="Freeform 28">
              <a:extLst>
                <a:ext uri="{FF2B5EF4-FFF2-40B4-BE49-F238E27FC236}">
                  <a16:creationId xmlns="" xmlns:a16="http://schemas.microsoft.com/office/drawing/2014/main" id="{BC3CE502-DBB5-4468-98C9-7AD941F45AA4}"/>
                </a:ext>
              </a:extLst>
            </p:cNvPr>
            <p:cNvSpPr/>
            <p:nvPr/>
          </p:nvSpPr>
          <p:spPr bwMode="auto">
            <a:xfrm>
              <a:off x="3257" y="1809"/>
              <a:ext cx="819" cy="511"/>
            </a:xfrm>
            <a:custGeom>
              <a:avLst/>
              <a:gdLst>
                <a:gd name="T0" fmla="*/ 346 w 346"/>
                <a:gd name="T1" fmla="*/ 86 h 216"/>
                <a:gd name="T2" fmla="*/ 330 w 346"/>
                <a:gd name="T3" fmla="*/ 109 h 216"/>
                <a:gd name="T4" fmla="*/ 293 w 346"/>
                <a:gd name="T5" fmla="*/ 149 h 216"/>
                <a:gd name="T6" fmla="*/ 278 w 346"/>
                <a:gd name="T7" fmla="*/ 165 h 216"/>
                <a:gd name="T8" fmla="*/ 255 w 346"/>
                <a:gd name="T9" fmla="*/ 159 h 216"/>
                <a:gd name="T10" fmla="*/ 238 w 346"/>
                <a:gd name="T11" fmla="*/ 154 h 216"/>
                <a:gd name="T12" fmla="*/ 129 w 346"/>
                <a:gd name="T13" fmla="*/ 203 h 216"/>
                <a:gd name="T14" fmla="*/ 88 w 346"/>
                <a:gd name="T15" fmla="*/ 202 h 216"/>
                <a:gd name="T16" fmla="*/ 75 w 346"/>
                <a:gd name="T17" fmla="*/ 176 h 216"/>
                <a:gd name="T18" fmla="*/ 65 w 346"/>
                <a:gd name="T19" fmla="*/ 129 h 216"/>
                <a:gd name="T20" fmla="*/ 47 w 346"/>
                <a:gd name="T21" fmla="*/ 120 h 216"/>
                <a:gd name="T22" fmla="*/ 19 w 346"/>
                <a:gd name="T23" fmla="*/ 129 h 216"/>
                <a:gd name="T24" fmla="*/ 3 w 346"/>
                <a:gd name="T25" fmla="*/ 127 h 216"/>
                <a:gd name="T26" fmla="*/ 2 w 346"/>
                <a:gd name="T27" fmla="*/ 108 h 216"/>
                <a:gd name="T28" fmla="*/ 16 w 346"/>
                <a:gd name="T29" fmla="*/ 73 h 216"/>
                <a:gd name="T30" fmla="*/ 31 w 346"/>
                <a:gd name="T31" fmla="*/ 25 h 216"/>
                <a:gd name="T32" fmla="*/ 64 w 346"/>
                <a:gd name="T33" fmla="*/ 12 h 216"/>
                <a:gd name="T34" fmla="*/ 137 w 346"/>
                <a:gd name="T35" fmla="*/ 62 h 216"/>
                <a:gd name="T36" fmla="*/ 142 w 346"/>
                <a:gd name="T37" fmla="*/ 76 h 216"/>
                <a:gd name="T38" fmla="*/ 117 w 346"/>
                <a:gd name="T39" fmla="*/ 99 h 216"/>
                <a:gd name="T40" fmla="*/ 103 w 346"/>
                <a:gd name="T41" fmla="*/ 113 h 216"/>
                <a:gd name="T42" fmla="*/ 116 w 346"/>
                <a:gd name="T43" fmla="*/ 142 h 216"/>
                <a:gd name="T44" fmla="*/ 136 w 346"/>
                <a:gd name="T45" fmla="*/ 154 h 216"/>
                <a:gd name="T46" fmla="*/ 152 w 346"/>
                <a:gd name="T47" fmla="*/ 155 h 216"/>
                <a:gd name="T48" fmla="*/ 224 w 346"/>
                <a:gd name="T49" fmla="*/ 124 h 216"/>
                <a:gd name="T50" fmla="*/ 233 w 346"/>
                <a:gd name="T51" fmla="*/ 99 h 216"/>
                <a:gd name="T52" fmla="*/ 249 w 346"/>
                <a:gd name="T53" fmla="*/ 84 h 216"/>
                <a:gd name="T54" fmla="*/ 336 w 346"/>
                <a:gd name="T55" fmla="*/ 84 h 216"/>
                <a:gd name="T56" fmla="*/ 346 w 346"/>
                <a:gd name="T57" fmla="*/ 8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" h="216">
                  <a:moveTo>
                    <a:pt x="346" y="86"/>
                  </a:moveTo>
                  <a:cubicBezTo>
                    <a:pt x="340" y="95"/>
                    <a:pt x="336" y="103"/>
                    <a:pt x="330" y="109"/>
                  </a:cubicBezTo>
                  <a:cubicBezTo>
                    <a:pt x="318" y="123"/>
                    <a:pt x="306" y="136"/>
                    <a:pt x="293" y="149"/>
                  </a:cubicBezTo>
                  <a:cubicBezTo>
                    <a:pt x="288" y="154"/>
                    <a:pt x="284" y="161"/>
                    <a:pt x="278" y="165"/>
                  </a:cubicBezTo>
                  <a:cubicBezTo>
                    <a:pt x="269" y="172"/>
                    <a:pt x="260" y="176"/>
                    <a:pt x="255" y="159"/>
                  </a:cubicBezTo>
                  <a:cubicBezTo>
                    <a:pt x="253" y="149"/>
                    <a:pt x="246" y="150"/>
                    <a:pt x="238" y="154"/>
                  </a:cubicBezTo>
                  <a:cubicBezTo>
                    <a:pt x="202" y="171"/>
                    <a:pt x="165" y="187"/>
                    <a:pt x="129" y="203"/>
                  </a:cubicBezTo>
                  <a:cubicBezTo>
                    <a:pt x="115" y="209"/>
                    <a:pt x="100" y="216"/>
                    <a:pt x="88" y="202"/>
                  </a:cubicBezTo>
                  <a:cubicBezTo>
                    <a:pt x="82" y="195"/>
                    <a:pt x="78" y="185"/>
                    <a:pt x="75" y="176"/>
                  </a:cubicBezTo>
                  <a:cubicBezTo>
                    <a:pt x="71" y="160"/>
                    <a:pt x="69" y="145"/>
                    <a:pt x="65" y="129"/>
                  </a:cubicBezTo>
                  <a:cubicBezTo>
                    <a:pt x="63" y="119"/>
                    <a:pt x="57" y="117"/>
                    <a:pt x="47" y="120"/>
                  </a:cubicBezTo>
                  <a:cubicBezTo>
                    <a:pt x="38" y="124"/>
                    <a:pt x="29" y="127"/>
                    <a:pt x="19" y="129"/>
                  </a:cubicBezTo>
                  <a:cubicBezTo>
                    <a:pt x="14" y="130"/>
                    <a:pt x="5" y="130"/>
                    <a:pt x="3" y="127"/>
                  </a:cubicBezTo>
                  <a:cubicBezTo>
                    <a:pt x="0" y="122"/>
                    <a:pt x="0" y="114"/>
                    <a:pt x="2" y="108"/>
                  </a:cubicBezTo>
                  <a:cubicBezTo>
                    <a:pt x="6" y="96"/>
                    <a:pt x="12" y="85"/>
                    <a:pt x="16" y="73"/>
                  </a:cubicBezTo>
                  <a:cubicBezTo>
                    <a:pt x="22" y="57"/>
                    <a:pt x="27" y="41"/>
                    <a:pt x="31" y="25"/>
                  </a:cubicBezTo>
                  <a:cubicBezTo>
                    <a:pt x="37" y="4"/>
                    <a:pt x="46" y="0"/>
                    <a:pt x="64" y="12"/>
                  </a:cubicBezTo>
                  <a:cubicBezTo>
                    <a:pt x="88" y="29"/>
                    <a:pt x="113" y="45"/>
                    <a:pt x="137" y="62"/>
                  </a:cubicBezTo>
                  <a:cubicBezTo>
                    <a:pt x="141" y="65"/>
                    <a:pt x="143" y="74"/>
                    <a:pt x="142" y="76"/>
                  </a:cubicBezTo>
                  <a:cubicBezTo>
                    <a:pt x="135" y="84"/>
                    <a:pt x="126" y="91"/>
                    <a:pt x="117" y="99"/>
                  </a:cubicBezTo>
                  <a:cubicBezTo>
                    <a:pt x="112" y="103"/>
                    <a:pt x="102" y="109"/>
                    <a:pt x="103" y="113"/>
                  </a:cubicBezTo>
                  <a:cubicBezTo>
                    <a:pt x="104" y="123"/>
                    <a:pt x="109" y="134"/>
                    <a:pt x="116" y="142"/>
                  </a:cubicBezTo>
                  <a:cubicBezTo>
                    <a:pt x="120" y="148"/>
                    <a:pt x="129" y="151"/>
                    <a:pt x="136" y="154"/>
                  </a:cubicBezTo>
                  <a:cubicBezTo>
                    <a:pt x="141" y="155"/>
                    <a:pt x="148" y="157"/>
                    <a:pt x="152" y="155"/>
                  </a:cubicBezTo>
                  <a:cubicBezTo>
                    <a:pt x="177" y="145"/>
                    <a:pt x="201" y="136"/>
                    <a:pt x="224" y="124"/>
                  </a:cubicBezTo>
                  <a:cubicBezTo>
                    <a:pt x="230" y="121"/>
                    <a:pt x="233" y="108"/>
                    <a:pt x="233" y="99"/>
                  </a:cubicBezTo>
                  <a:cubicBezTo>
                    <a:pt x="234" y="87"/>
                    <a:pt x="238" y="84"/>
                    <a:pt x="249" y="84"/>
                  </a:cubicBezTo>
                  <a:cubicBezTo>
                    <a:pt x="278" y="85"/>
                    <a:pt x="307" y="84"/>
                    <a:pt x="336" y="84"/>
                  </a:cubicBezTo>
                  <a:cubicBezTo>
                    <a:pt x="338" y="84"/>
                    <a:pt x="340" y="85"/>
                    <a:pt x="346" y="86"/>
                  </a:cubicBezTo>
                  <a:close/>
                </a:path>
              </a:pathLst>
            </a:custGeom>
            <a:solidFill>
              <a:srgbClr val="FA4C5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65" name="Freeform 29">
              <a:extLst>
                <a:ext uri="{FF2B5EF4-FFF2-40B4-BE49-F238E27FC236}">
                  <a16:creationId xmlns="" xmlns:a16="http://schemas.microsoft.com/office/drawing/2014/main" id="{3FEBACEE-31CC-4122-9FB0-F53426D4653B}"/>
                </a:ext>
              </a:extLst>
            </p:cNvPr>
            <p:cNvSpPr/>
            <p:nvPr/>
          </p:nvSpPr>
          <p:spPr bwMode="auto">
            <a:xfrm>
              <a:off x="3669" y="2579"/>
              <a:ext cx="199" cy="241"/>
            </a:xfrm>
            <a:custGeom>
              <a:avLst/>
              <a:gdLst>
                <a:gd name="T0" fmla="*/ 54 w 84"/>
                <a:gd name="T1" fmla="*/ 0 h 102"/>
                <a:gd name="T2" fmla="*/ 68 w 84"/>
                <a:gd name="T3" fmla="*/ 34 h 102"/>
                <a:gd name="T4" fmla="*/ 79 w 84"/>
                <a:gd name="T5" fmla="*/ 63 h 102"/>
                <a:gd name="T6" fmla="*/ 80 w 84"/>
                <a:gd name="T7" fmla="*/ 94 h 102"/>
                <a:gd name="T8" fmla="*/ 55 w 84"/>
                <a:gd name="T9" fmla="*/ 101 h 102"/>
                <a:gd name="T10" fmla="*/ 35 w 84"/>
                <a:gd name="T11" fmla="*/ 81 h 102"/>
                <a:gd name="T12" fmla="*/ 21 w 84"/>
                <a:gd name="T13" fmla="*/ 57 h 102"/>
                <a:gd name="T14" fmla="*/ 31 w 84"/>
                <a:gd name="T15" fmla="*/ 11 h 102"/>
                <a:gd name="T16" fmla="*/ 54 w 84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102">
                  <a:moveTo>
                    <a:pt x="54" y="0"/>
                  </a:moveTo>
                  <a:cubicBezTo>
                    <a:pt x="59" y="12"/>
                    <a:pt x="64" y="23"/>
                    <a:pt x="68" y="34"/>
                  </a:cubicBezTo>
                  <a:cubicBezTo>
                    <a:pt x="72" y="44"/>
                    <a:pt x="77" y="53"/>
                    <a:pt x="79" y="63"/>
                  </a:cubicBezTo>
                  <a:cubicBezTo>
                    <a:pt x="82" y="73"/>
                    <a:pt x="84" y="86"/>
                    <a:pt x="80" y="94"/>
                  </a:cubicBezTo>
                  <a:cubicBezTo>
                    <a:pt x="77" y="99"/>
                    <a:pt x="64" y="100"/>
                    <a:pt x="55" y="101"/>
                  </a:cubicBezTo>
                  <a:cubicBezTo>
                    <a:pt x="41" y="102"/>
                    <a:pt x="39" y="92"/>
                    <a:pt x="35" y="81"/>
                  </a:cubicBezTo>
                  <a:cubicBezTo>
                    <a:pt x="32" y="73"/>
                    <a:pt x="27" y="64"/>
                    <a:pt x="21" y="57"/>
                  </a:cubicBezTo>
                  <a:cubicBezTo>
                    <a:pt x="7" y="39"/>
                    <a:pt x="0" y="17"/>
                    <a:pt x="31" y="11"/>
                  </a:cubicBezTo>
                  <a:cubicBezTo>
                    <a:pt x="38" y="10"/>
                    <a:pt x="44" y="5"/>
                    <a:pt x="54" y="0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66" name="Freeform 30">
              <a:extLst>
                <a:ext uri="{FF2B5EF4-FFF2-40B4-BE49-F238E27FC236}">
                  <a16:creationId xmlns="" xmlns:a16="http://schemas.microsoft.com/office/drawing/2014/main" id="{2C0D6136-EF26-41FA-A2E7-692789328D70}"/>
                </a:ext>
              </a:extLst>
            </p:cNvPr>
            <p:cNvSpPr/>
            <p:nvPr/>
          </p:nvSpPr>
          <p:spPr bwMode="auto">
            <a:xfrm>
              <a:off x="4095" y="1823"/>
              <a:ext cx="147" cy="277"/>
            </a:xfrm>
            <a:custGeom>
              <a:avLst/>
              <a:gdLst>
                <a:gd name="T0" fmla="*/ 62 w 62"/>
                <a:gd name="T1" fmla="*/ 96 h 117"/>
                <a:gd name="T2" fmla="*/ 47 w 62"/>
                <a:gd name="T3" fmla="*/ 112 h 117"/>
                <a:gd name="T4" fmla="*/ 24 w 62"/>
                <a:gd name="T5" fmla="*/ 100 h 117"/>
                <a:gd name="T6" fmla="*/ 2 w 62"/>
                <a:gd name="T7" fmla="*/ 34 h 117"/>
                <a:gd name="T8" fmla="*/ 10 w 62"/>
                <a:gd name="T9" fmla="*/ 14 h 117"/>
                <a:gd name="T10" fmla="*/ 39 w 62"/>
                <a:gd name="T11" fmla="*/ 17 h 117"/>
                <a:gd name="T12" fmla="*/ 62 w 62"/>
                <a:gd name="T13" fmla="*/ 9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17">
                  <a:moveTo>
                    <a:pt x="62" y="96"/>
                  </a:moveTo>
                  <a:cubicBezTo>
                    <a:pt x="59" y="99"/>
                    <a:pt x="54" y="108"/>
                    <a:pt x="47" y="112"/>
                  </a:cubicBezTo>
                  <a:cubicBezTo>
                    <a:pt x="36" y="117"/>
                    <a:pt x="28" y="109"/>
                    <a:pt x="24" y="100"/>
                  </a:cubicBezTo>
                  <a:cubicBezTo>
                    <a:pt x="16" y="78"/>
                    <a:pt x="8" y="56"/>
                    <a:pt x="2" y="34"/>
                  </a:cubicBezTo>
                  <a:cubicBezTo>
                    <a:pt x="0" y="28"/>
                    <a:pt x="7" y="21"/>
                    <a:pt x="10" y="14"/>
                  </a:cubicBezTo>
                  <a:cubicBezTo>
                    <a:pt x="19" y="19"/>
                    <a:pt x="33" y="0"/>
                    <a:pt x="39" y="17"/>
                  </a:cubicBezTo>
                  <a:cubicBezTo>
                    <a:pt x="48" y="41"/>
                    <a:pt x="54" y="66"/>
                    <a:pt x="62" y="96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67" name="Freeform 31">
              <a:extLst>
                <a:ext uri="{FF2B5EF4-FFF2-40B4-BE49-F238E27FC236}">
                  <a16:creationId xmlns="" xmlns:a16="http://schemas.microsoft.com/office/drawing/2014/main" id="{B457AA3E-E3CF-4E67-A0BF-E567C5C50814}"/>
                </a:ext>
              </a:extLst>
            </p:cNvPr>
            <p:cNvSpPr/>
            <p:nvPr/>
          </p:nvSpPr>
          <p:spPr bwMode="auto">
            <a:xfrm>
              <a:off x="2854" y="2323"/>
              <a:ext cx="156" cy="229"/>
            </a:xfrm>
            <a:custGeom>
              <a:avLst/>
              <a:gdLst>
                <a:gd name="T0" fmla="*/ 66 w 66"/>
                <a:gd name="T1" fmla="*/ 79 h 97"/>
                <a:gd name="T2" fmla="*/ 46 w 66"/>
                <a:gd name="T3" fmla="*/ 96 h 97"/>
                <a:gd name="T4" fmla="*/ 32 w 66"/>
                <a:gd name="T5" fmla="*/ 85 h 97"/>
                <a:gd name="T6" fmla="*/ 8 w 66"/>
                <a:gd name="T7" fmla="*/ 39 h 97"/>
                <a:gd name="T8" fmla="*/ 23 w 66"/>
                <a:gd name="T9" fmla="*/ 8 h 97"/>
                <a:gd name="T10" fmla="*/ 43 w 66"/>
                <a:gd name="T11" fmla="*/ 20 h 97"/>
                <a:gd name="T12" fmla="*/ 66 w 66"/>
                <a:gd name="T13" fmla="*/ 7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97">
                  <a:moveTo>
                    <a:pt x="66" y="79"/>
                  </a:moveTo>
                  <a:cubicBezTo>
                    <a:pt x="59" y="86"/>
                    <a:pt x="54" y="93"/>
                    <a:pt x="46" y="96"/>
                  </a:cubicBezTo>
                  <a:cubicBezTo>
                    <a:pt x="44" y="97"/>
                    <a:pt x="35" y="90"/>
                    <a:pt x="32" y="85"/>
                  </a:cubicBezTo>
                  <a:cubicBezTo>
                    <a:pt x="23" y="70"/>
                    <a:pt x="16" y="55"/>
                    <a:pt x="8" y="39"/>
                  </a:cubicBezTo>
                  <a:cubicBezTo>
                    <a:pt x="0" y="24"/>
                    <a:pt x="4" y="19"/>
                    <a:pt x="23" y="8"/>
                  </a:cubicBezTo>
                  <a:cubicBezTo>
                    <a:pt x="38" y="0"/>
                    <a:pt x="39" y="12"/>
                    <a:pt x="43" y="20"/>
                  </a:cubicBezTo>
                  <a:cubicBezTo>
                    <a:pt x="50" y="39"/>
                    <a:pt x="57" y="57"/>
                    <a:pt x="66" y="79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68" name="Freeform 32">
              <a:extLst>
                <a:ext uri="{FF2B5EF4-FFF2-40B4-BE49-F238E27FC236}">
                  <a16:creationId xmlns="" xmlns:a16="http://schemas.microsoft.com/office/drawing/2014/main" id="{B16B0B8A-ADE4-4189-9AF5-7DA715F2077D}"/>
                </a:ext>
              </a:extLst>
            </p:cNvPr>
            <p:cNvSpPr/>
            <p:nvPr/>
          </p:nvSpPr>
          <p:spPr bwMode="auto">
            <a:xfrm>
              <a:off x="3842" y="1574"/>
              <a:ext cx="123" cy="159"/>
            </a:xfrm>
            <a:custGeom>
              <a:avLst/>
              <a:gdLst>
                <a:gd name="T0" fmla="*/ 52 w 52"/>
                <a:gd name="T1" fmla="*/ 35 h 67"/>
                <a:gd name="T2" fmla="*/ 27 w 52"/>
                <a:gd name="T3" fmla="*/ 67 h 67"/>
                <a:gd name="T4" fmla="*/ 5 w 52"/>
                <a:gd name="T5" fmla="*/ 36 h 67"/>
                <a:gd name="T6" fmla="*/ 30 w 52"/>
                <a:gd name="T7" fmla="*/ 5 h 67"/>
                <a:gd name="T8" fmla="*/ 52 w 52"/>
                <a:gd name="T9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7">
                  <a:moveTo>
                    <a:pt x="52" y="35"/>
                  </a:moveTo>
                  <a:cubicBezTo>
                    <a:pt x="43" y="48"/>
                    <a:pt x="35" y="57"/>
                    <a:pt x="27" y="67"/>
                  </a:cubicBezTo>
                  <a:cubicBezTo>
                    <a:pt x="20" y="57"/>
                    <a:pt x="9" y="47"/>
                    <a:pt x="5" y="36"/>
                  </a:cubicBezTo>
                  <a:cubicBezTo>
                    <a:pt x="0" y="24"/>
                    <a:pt x="22" y="0"/>
                    <a:pt x="30" y="5"/>
                  </a:cubicBezTo>
                  <a:cubicBezTo>
                    <a:pt x="39" y="10"/>
                    <a:pt x="44" y="23"/>
                    <a:pt x="52" y="35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69" name="Freeform 33">
              <a:extLst>
                <a:ext uri="{FF2B5EF4-FFF2-40B4-BE49-F238E27FC236}">
                  <a16:creationId xmlns="" xmlns:a16="http://schemas.microsoft.com/office/drawing/2014/main" id="{1B64C86F-A82E-4A50-98A0-9B73CD795EDA}"/>
                </a:ext>
              </a:extLst>
            </p:cNvPr>
            <p:cNvSpPr/>
            <p:nvPr/>
          </p:nvSpPr>
          <p:spPr bwMode="auto">
            <a:xfrm>
              <a:off x="2849" y="2117"/>
              <a:ext cx="121" cy="116"/>
            </a:xfrm>
            <a:custGeom>
              <a:avLst/>
              <a:gdLst>
                <a:gd name="T0" fmla="*/ 0 w 51"/>
                <a:gd name="T1" fmla="*/ 29 h 49"/>
                <a:gd name="T2" fmla="*/ 31 w 51"/>
                <a:gd name="T3" fmla="*/ 2 h 49"/>
                <a:gd name="T4" fmla="*/ 48 w 51"/>
                <a:gd name="T5" fmla="*/ 18 h 49"/>
                <a:gd name="T6" fmla="*/ 19 w 51"/>
                <a:gd name="T7" fmla="*/ 47 h 49"/>
                <a:gd name="T8" fmla="*/ 0 w 51"/>
                <a:gd name="T9" fmla="*/ 2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9">
                  <a:moveTo>
                    <a:pt x="0" y="29"/>
                  </a:moveTo>
                  <a:cubicBezTo>
                    <a:pt x="3" y="16"/>
                    <a:pt x="19" y="0"/>
                    <a:pt x="31" y="2"/>
                  </a:cubicBezTo>
                  <a:cubicBezTo>
                    <a:pt x="38" y="3"/>
                    <a:pt x="47" y="12"/>
                    <a:pt x="48" y="18"/>
                  </a:cubicBezTo>
                  <a:cubicBezTo>
                    <a:pt x="51" y="35"/>
                    <a:pt x="36" y="49"/>
                    <a:pt x="19" y="47"/>
                  </a:cubicBezTo>
                  <a:cubicBezTo>
                    <a:pt x="12" y="46"/>
                    <a:pt x="6" y="35"/>
                    <a:pt x="0" y="29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0" name="Freeform 34">
              <a:extLst>
                <a:ext uri="{FF2B5EF4-FFF2-40B4-BE49-F238E27FC236}">
                  <a16:creationId xmlns="" xmlns:a16="http://schemas.microsoft.com/office/drawing/2014/main" id="{5F459B9E-C5F6-4C73-A156-FF1410913B3C}"/>
                </a:ext>
              </a:extLst>
            </p:cNvPr>
            <p:cNvSpPr/>
            <p:nvPr/>
          </p:nvSpPr>
          <p:spPr bwMode="auto">
            <a:xfrm>
              <a:off x="3994" y="1702"/>
              <a:ext cx="111" cy="114"/>
            </a:xfrm>
            <a:custGeom>
              <a:avLst/>
              <a:gdLst>
                <a:gd name="T0" fmla="*/ 47 w 47"/>
                <a:gd name="T1" fmla="*/ 28 h 48"/>
                <a:gd name="T2" fmla="*/ 27 w 47"/>
                <a:gd name="T3" fmla="*/ 45 h 48"/>
                <a:gd name="T4" fmla="*/ 0 w 47"/>
                <a:gd name="T5" fmla="*/ 21 h 48"/>
                <a:gd name="T6" fmla="*/ 26 w 47"/>
                <a:gd name="T7" fmla="*/ 0 h 48"/>
                <a:gd name="T8" fmla="*/ 47 w 47"/>
                <a:gd name="T9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7" y="28"/>
                  </a:moveTo>
                  <a:cubicBezTo>
                    <a:pt x="42" y="33"/>
                    <a:pt x="36" y="43"/>
                    <a:pt x="27" y="45"/>
                  </a:cubicBezTo>
                  <a:cubicBezTo>
                    <a:pt x="17" y="48"/>
                    <a:pt x="1" y="31"/>
                    <a:pt x="0" y="21"/>
                  </a:cubicBezTo>
                  <a:cubicBezTo>
                    <a:pt x="0" y="8"/>
                    <a:pt x="9" y="0"/>
                    <a:pt x="26" y="0"/>
                  </a:cubicBezTo>
                  <a:cubicBezTo>
                    <a:pt x="41" y="0"/>
                    <a:pt x="43" y="12"/>
                    <a:pt x="47" y="28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1" name="Freeform 35">
              <a:extLst>
                <a:ext uri="{FF2B5EF4-FFF2-40B4-BE49-F238E27FC236}">
                  <a16:creationId xmlns="" xmlns:a16="http://schemas.microsoft.com/office/drawing/2014/main" id="{F307BCF1-DCB8-4E1D-A50B-D63FE34439B2}"/>
                </a:ext>
              </a:extLst>
            </p:cNvPr>
            <p:cNvSpPr/>
            <p:nvPr/>
          </p:nvSpPr>
          <p:spPr bwMode="auto">
            <a:xfrm>
              <a:off x="3619" y="1522"/>
              <a:ext cx="102" cy="123"/>
            </a:xfrm>
            <a:custGeom>
              <a:avLst/>
              <a:gdLst>
                <a:gd name="T0" fmla="*/ 41 w 43"/>
                <a:gd name="T1" fmla="*/ 24 h 52"/>
                <a:gd name="T2" fmla="*/ 23 w 43"/>
                <a:gd name="T3" fmla="*/ 50 h 52"/>
                <a:gd name="T4" fmla="*/ 1 w 43"/>
                <a:gd name="T5" fmla="*/ 24 h 52"/>
                <a:gd name="T6" fmla="*/ 24 w 43"/>
                <a:gd name="T7" fmla="*/ 1 h 52"/>
                <a:gd name="T8" fmla="*/ 41 w 43"/>
                <a:gd name="T9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2">
                  <a:moveTo>
                    <a:pt x="41" y="24"/>
                  </a:moveTo>
                  <a:cubicBezTo>
                    <a:pt x="41" y="35"/>
                    <a:pt x="38" y="47"/>
                    <a:pt x="23" y="50"/>
                  </a:cubicBezTo>
                  <a:cubicBezTo>
                    <a:pt x="14" y="52"/>
                    <a:pt x="0" y="34"/>
                    <a:pt x="1" y="24"/>
                  </a:cubicBezTo>
                  <a:cubicBezTo>
                    <a:pt x="2" y="12"/>
                    <a:pt x="13" y="0"/>
                    <a:pt x="24" y="1"/>
                  </a:cubicBezTo>
                  <a:cubicBezTo>
                    <a:pt x="37" y="1"/>
                    <a:pt x="43" y="8"/>
                    <a:pt x="41" y="24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2" name="Freeform 36">
              <a:extLst>
                <a:ext uri="{FF2B5EF4-FFF2-40B4-BE49-F238E27FC236}">
                  <a16:creationId xmlns="" xmlns:a16="http://schemas.microsoft.com/office/drawing/2014/main" id="{E7E6D207-C05D-406D-A713-5DFB49C3DF90}"/>
                </a:ext>
              </a:extLst>
            </p:cNvPr>
            <p:cNvSpPr/>
            <p:nvPr/>
          </p:nvSpPr>
          <p:spPr bwMode="auto">
            <a:xfrm>
              <a:off x="3280" y="2685"/>
              <a:ext cx="107" cy="126"/>
            </a:xfrm>
            <a:custGeom>
              <a:avLst/>
              <a:gdLst>
                <a:gd name="T0" fmla="*/ 45 w 45"/>
                <a:gd name="T1" fmla="*/ 32 h 53"/>
                <a:gd name="T2" fmla="*/ 23 w 45"/>
                <a:gd name="T3" fmla="*/ 51 h 53"/>
                <a:gd name="T4" fmla="*/ 0 w 45"/>
                <a:gd name="T5" fmla="*/ 33 h 53"/>
                <a:gd name="T6" fmla="*/ 21 w 45"/>
                <a:gd name="T7" fmla="*/ 4 h 53"/>
                <a:gd name="T8" fmla="*/ 45 w 45"/>
                <a:gd name="T9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45" y="32"/>
                  </a:moveTo>
                  <a:cubicBezTo>
                    <a:pt x="35" y="41"/>
                    <a:pt x="29" y="50"/>
                    <a:pt x="23" y="51"/>
                  </a:cubicBezTo>
                  <a:cubicBezTo>
                    <a:pt x="12" y="53"/>
                    <a:pt x="1" y="47"/>
                    <a:pt x="0" y="33"/>
                  </a:cubicBezTo>
                  <a:cubicBezTo>
                    <a:pt x="0" y="20"/>
                    <a:pt x="13" y="0"/>
                    <a:pt x="21" y="4"/>
                  </a:cubicBezTo>
                  <a:cubicBezTo>
                    <a:pt x="30" y="8"/>
                    <a:pt x="35" y="20"/>
                    <a:pt x="45" y="32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3" name="Freeform 37">
              <a:extLst>
                <a:ext uri="{FF2B5EF4-FFF2-40B4-BE49-F238E27FC236}">
                  <a16:creationId xmlns="" xmlns:a16="http://schemas.microsoft.com/office/drawing/2014/main" id="{60FFB257-932C-476B-9EFA-D561A28B9EBC}"/>
                </a:ext>
              </a:extLst>
            </p:cNvPr>
            <p:cNvSpPr/>
            <p:nvPr/>
          </p:nvSpPr>
          <p:spPr bwMode="auto">
            <a:xfrm>
              <a:off x="2934" y="1913"/>
              <a:ext cx="90" cy="125"/>
            </a:xfrm>
            <a:custGeom>
              <a:avLst/>
              <a:gdLst>
                <a:gd name="T0" fmla="*/ 38 w 38"/>
                <a:gd name="T1" fmla="*/ 18 h 53"/>
                <a:gd name="T2" fmla="*/ 17 w 38"/>
                <a:gd name="T3" fmla="*/ 51 h 53"/>
                <a:gd name="T4" fmla="*/ 1 w 38"/>
                <a:gd name="T5" fmla="*/ 31 h 53"/>
                <a:gd name="T6" fmla="*/ 25 w 38"/>
                <a:gd name="T7" fmla="*/ 3 h 53"/>
                <a:gd name="T8" fmla="*/ 38 w 38"/>
                <a:gd name="T9" fmla="*/ 1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3">
                  <a:moveTo>
                    <a:pt x="38" y="18"/>
                  </a:moveTo>
                  <a:cubicBezTo>
                    <a:pt x="36" y="42"/>
                    <a:pt x="28" y="53"/>
                    <a:pt x="17" y="51"/>
                  </a:cubicBezTo>
                  <a:cubicBezTo>
                    <a:pt x="6" y="50"/>
                    <a:pt x="0" y="43"/>
                    <a:pt x="1" y="31"/>
                  </a:cubicBezTo>
                  <a:cubicBezTo>
                    <a:pt x="2" y="17"/>
                    <a:pt x="15" y="0"/>
                    <a:pt x="25" y="3"/>
                  </a:cubicBezTo>
                  <a:cubicBezTo>
                    <a:pt x="32" y="5"/>
                    <a:pt x="36" y="15"/>
                    <a:pt x="38" y="18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4" name="Freeform 38">
              <a:extLst>
                <a:ext uri="{FF2B5EF4-FFF2-40B4-BE49-F238E27FC236}">
                  <a16:creationId xmlns="" xmlns:a16="http://schemas.microsoft.com/office/drawing/2014/main" id="{23E9432D-175C-49AA-A8BF-61EE1E8DFFD6}"/>
                </a:ext>
              </a:extLst>
            </p:cNvPr>
            <p:cNvSpPr/>
            <p:nvPr/>
          </p:nvSpPr>
          <p:spPr bwMode="auto">
            <a:xfrm>
              <a:off x="3126" y="2621"/>
              <a:ext cx="102" cy="114"/>
            </a:xfrm>
            <a:custGeom>
              <a:avLst/>
              <a:gdLst>
                <a:gd name="T0" fmla="*/ 43 w 43"/>
                <a:gd name="T1" fmla="*/ 23 h 48"/>
                <a:gd name="T2" fmla="*/ 22 w 43"/>
                <a:gd name="T3" fmla="*/ 48 h 48"/>
                <a:gd name="T4" fmla="*/ 0 w 43"/>
                <a:gd name="T5" fmla="*/ 24 h 48"/>
                <a:gd name="T6" fmla="*/ 22 w 43"/>
                <a:gd name="T7" fmla="*/ 0 h 48"/>
                <a:gd name="T8" fmla="*/ 43 w 43"/>
                <a:gd name="T9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8">
                  <a:moveTo>
                    <a:pt x="43" y="23"/>
                  </a:moveTo>
                  <a:cubicBezTo>
                    <a:pt x="34" y="33"/>
                    <a:pt x="28" y="41"/>
                    <a:pt x="22" y="48"/>
                  </a:cubicBezTo>
                  <a:cubicBezTo>
                    <a:pt x="14" y="40"/>
                    <a:pt x="0" y="32"/>
                    <a:pt x="0" y="24"/>
                  </a:cubicBezTo>
                  <a:cubicBezTo>
                    <a:pt x="0" y="16"/>
                    <a:pt x="14" y="8"/>
                    <a:pt x="22" y="0"/>
                  </a:cubicBezTo>
                  <a:cubicBezTo>
                    <a:pt x="28" y="6"/>
                    <a:pt x="34" y="13"/>
                    <a:pt x="43" y="23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5" name="Freeform 39">
              <a:extLst>
                <a:ext uri="{FF2B5EF4-FFF2-40B4-BE49-F238E27FC236}">
                  <a16:creationId xmlns="" xmlns:a16="http://schemas.microsoft.com/office/drawing/2014/main" id="{E0F511F5-5891-4639-960E-4199EBBC0D3C}"/>
                </a:ext>
              </a:extLst>
            </p:cNvPr>
            <p:cNvSpPr/>
            <p:nvPr/>
          </p:nvSpPr>
          <p:spPr bwMode="auto">
            <a:xfrm>
              <a:off x="3510" y="2737"/>
              <a:ext cx="100" cy="109"/>
            </a:xfrm>
            <a:custGeom>
              <a:avLst/>
              <a:gdLst>
                <a:gd name="T0" fmla="*/ 0 w 42"/>
                <a:gd name="T1" fmla="*/ 21 h 46"/>
                <a:gd name="T2" fmla="*/ 23 w 42"/>
                <a:gd name="T3" fmla="*/ 1 h 46"/>
                <a:gd name="T4" fmla="*/ 39 w 42"/>
                <a:gd name="T5" fmla="*/ 18 h 46"/>
                <a:gd name="T6" fmla="*/ 17 w 42"/>
                <a:gd name="T7" fmla="*/ 42 h 46"/>
                <a:gd name="T8" fmla="*/ 0 w 42"/>
                <a:gd name="T9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6">
                  <a:moveTo>
                    <a:pt x="0" y="21"/>
                  </a:moveTo>
                  <a:cubicBezTo>
                    <a:pt x="0" y="9"/>
                    <a:pt x="10" y="0"/>
                    <a:pt x="23" y="1"/>
                  </a:cubicBezTo>
                  <a:cubicBezTo>
                    <a:pt x="35" y="1"/>
                    <a:pt x="42" y="9"/>
                    <a:pt x="39" y="18"/>
                  </a:cubicBezTo>
                  <a:cubicBezTo>
                    <a:pt x="35" y="28"/>
                    <a:pt x="26" y="40"/>
                    <a:pt x="17" y="42"/>
                  </a:cubicBezTo>
                  <a:cubicBezTo>
                    <a:pt x="5" y="46"/>
                    <a:pt x="1" y="33"/>
                    <a:pt x="0" y="21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6" name="Freeform 40">
              <a:extLst>
                <a:ext uri="{FF2B5EF4-FFF2-40B4-BE49-F238E27FC236}">
                  <a16:creationId xmlns="" xmlns:a16="http://schemas.microsoft.com/office/drawing/2014/main" id="{19743EE7-9841-4A02-BE44-1F59CEF9CBD5}"/>
                </a:ext>
              </a:extLst>
            </p:cNvPr>
            <p:cNvSpPr/>
            <p:nvPr/>
          </p:nvSpPr>
          <p:spPr bwMode="auto">
            <a:xfrm>
              <a:off x="3991" y="2557"/>
              <a:ext cx="95" cy="109"/>
            </a:xfrm>
            <a:custGeom>
              <a:avLst/>
              <a:gdLst>
                <a:gd name="T0" fmla="*/ 40 w 40"/>
                <a:gd name="T1" fmla="*/ 13 h 46"/>
                <a:gd name="T2" fmla="*/ 16 w 40"/>
                <a:gd name="T3" fmla="*/ 44 h 46"/>
                <a:gd name="T4" fmla="*/ 3 w 40"/>
                <a:gd name="T5" fmla="*/ 27 h 46"/>
                <a:gd name="T6" fmla="*/ 25 w 40"/>
                <a:gd name="T7" fmla="*/ 2 h 46"/>
                <a:gd name="T8" fmla="*/ 40 w 40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6">
                  <a:moveTo>
                    <a:pt x="40" y="13"/>
                  </a:moveTo>
                  <a:cubicBezTo>
                    <a:pt x="40" y="31"/>
                    <a:pt x="28" y="46"/>
                    <a:pt x="16" y="44"/>
                  </a:cubicBezTo>
                  <a:cubicBezTo>
                    <a:pt x="10" y="43"/>
                    <a:pt x="4" y="33"/>
                    <a:pt x="3" y="27"/>
                  </a:cubicBezTo>
                  <a:cubicBezTo>
                    <a:pt x="0" y="15"/>
                    <a:pt x="14" y="0"/>
                    <a:pt x="25" y="2"/>
                  </a:cubicBezTo>
                  <a:cubicBezTo>
                    <a:pt x="31" y="3"/>
                    <a:pt x="37" y="10"/>
                    <a:pt x="40" y="13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7" name="Freeform 41">
              <a:extLst>
                <a:ext uri="{FF2B5EF4-FFF2-40B4-BE49-F238E27FC236}">
                  <a16:creationId xmlns="" xmlns:a16="http://schemas.microsoft.com/office/drawing/2014/main" id="{B33F94DD-C888-4FB7-823F-3E13784101F6}"/>
                </a:ext>
              </a:extLst>
            </p:cNvPr>
            <p:cNvSpPr/>
            <p:nvPr/>
          </p:nvSpPr>
          <p:spPr bwMode="auto">
            <a:xfrm>
              <a:off x="4110" y="2380"/>
              <a:ext cx="92" cy="104"/>
            </a:xfrm>
            <a:custGeom>
              <a:avLst/>
              <a:gdLst>
                <a:gd name="T0" fmla="*/ 0 w 39"/>
                <a:gd name="T1" fmla="*/ 16 h 44"/>
                <a:gd name="T2" fmla="*/ 17 w 39"/>
                <a:gd name="T3" fmla="*/ 3 h 44"/>
                <a:gd name="T4" fmla="*/ 36 w 39"/>
                <a:gd name="T5" fmla="*/ 27 h 44"/>
                <a:gd name="T6" fmla="*/ 19 w 39"/>
                <a:gd name="T7" fmla="*/ 43 h 44"/>
                <a:gd name="T8" fmla="*/ 0 w 39"/>
                <a:gd name="T9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0" y="16"/>
                  </a:moveTo>
                  <a:cubicBezTo>
                    <a:pt x="4" y="13"/>
                    <a:pt x="9" y="5"/>
                    <a:pt x="17" y="3"/>
                  </a:cubicBezTo>
                  <a:cubicBezTo>
                    <a:pt x="26" y="0"/>
                    <a:pt x="39" y="16"/>
                    <a:pt x="36" y="27"/>
                  </a:cubicBezTo>
                  <a:cubicBezTo>
                    <a:pt x="34" y="34"/>
                    <a:pt x="26" y="42"/>
                    <a:pt x="19" y="43"/>
                  </a:cubicBezTo>
                  <a:cubicBezTo>
                    <a:pt x="7" y="44"/>
                    <a:pt x="0" y="35"/>
                    <a:pt x="0" y="16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8" name="Freeform 42">
              <a:extLst>
                <a:ext uri="{FF2B5EF4-FFF2-40B4-BE49-F238E27FC236}">
                  <a16:creationId xmlns="" xmlns:a16="http://schemas.microsoft.com/office/drawing/2014/main" id="{47C674B0-951A-487C-A080-3B495565ADB2}"/>
                </a:ext>
              </a:extLst>
            </p:cNvPr>
            <p:cNvSpPr/>
            <p:nvPr/>
          </p:nvSpPr>
          <p:spPr bwMode="auto">
            <a:xfrm>
              <a:off x="4171" y="2204"/>
              <a:ext cx="95" cy="102"/>
            </a:xfrm>
            <a:custGeom>
              <a:avLst/>
              <a:gdLst>
                <a:gd name="T0" fmla="*/ 40 w 40"/>
                <a:gd name="T1" fmla="*/ 18 h 43"/>
                <a:gd name="T2" fmla="*/ 19 w 40"/>
                <a:gd name="T3" fmla="*/ 42 h 43"/>
                <a:gd name="T4" fmla="*/ 1 w 40"/>
                <a:gd name="T5" fmla="*/ 19 h 43"/>
                <a:gd name="T6" fmla="*/ 21 w 40"/>
                <a:gd name="T7" fmla="*/ 1 h 43"/>
                <a:gd name="T8" fmla="*/ 40 w 40"/>
                <a:gd name="T9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3">
                  <a:moveTo>
                    <a:pt x="40" y="18"/>
                  </a:moveTo>
                  <a:cubicBezTo>
                    <a:pt x="31" y="28"/>
                    <a:pt x="25" y="41"/>
                    <a:pt x="19" y="42"/>
                  </a:cubicBezTo>
                  <a:cubicBezTo>
                    <a:pt x="7" y="43"/>
                    <a:pt x="2" y="31"/>
                    <a:pt x="1" y="19"/>
                  </a:cubicBezTo>
                  <a:cubicBezTo>
                    <a:pt x="0" y="4"/>
                    <a:pt x="10" y="0"/>
                    <a:pt x="21" y="1"/>
                  </a:cubicBezTo>
                  <a:cubicBezTo>
                    <a:pt x="26" y="1"/>
                    <a:pt x="31" y="10"/>
                    <a:pt x="40" y="18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9" name="Freeform 43">
              <a:extLst>
                <a:ext uri="{FF2B5EF4-FFF2-40B4-BE49-F238E27FC236}">
                  <a16:creationId xmlns="" xmlns:a16="http://schemas.microsoft.com/office/drawing/2014/main" id="{E27B3221-9393-4D3F-BF12-E871BD068E17}"/>
                </a:ext>
              </a:extLst>
            </p:cNvPr>
            <p:cNvSpPr/>
            <p:nvPr/>
          </p:nvSpPr>
          <p:spPr bwMode="auto">
            <a:xfrm>
              <a:off x="3062" y="1740"/>
              <a:ext cx="83" cy="102"/>
            </a:xfrm>
            <a:custGeom>
              <a:avLst/>
              <a:gdLst>
                <a:gd name="T0" fmla="*/ 0 w 35"/>
                <a:gd name="T1" fmla="*/ 31 h 43"/>
                <a:gd name="T2" fmla="*/ 21 w 35"/>
                <a:gd name="T3" fmla="*/ 2 h 43"/>
                <a:gd name="T4" fmla="*/ 33 w 35"/>
                <a:gd name="T5" fmla="*/ 18 h 43"/>
                <a:gd name="T6" fmla="*/ 9 w 35"/>
                <a:gd name="T7" fmla="*/ 40 h 43"/>
                <a:gd name="T8" fmla="*/ 0 w 35"/>
                <a:gd name="T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3">
                  <a:moveTo>
                    <a:pt x="0" y="31"/>
                  </a:moveTo>
                  <a:cubicBezTo>
                    <a:pt x="5" y="17"/>
                    <a:pt x="2" y="0"/>
                    <a:pt x="21" y="2"/>
                  </a:cubicBezTo>
                  <a:cubicBezTo>
                    <a:pt x="26" y="2"/>
                    <a:pt x="32" y="12"/>
                    <a:pt x="33" y="18"/>
                  </a:cubicBezTo>
                  <a:cubicBezTo>
                    <a:pt x="35" y="29"/>
                    <a:pt x="19" y="43"/>
                    <a:pt x="9" y="40"/>
                  </a:cubicBezTo>
                  <a:cubicBezTo>
                    <a:pt x="5" y="39"/>
                    <a:pt x="3" y="33"/>
                    <a:pt x="0" y="31"/>
                  </a:cubicBezTo>
                  <a:close/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780" name="图片 779" descr="IMG_79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273" y="286603"/>
            <a:ext cx="4012443" cy="6571397"/>
          </a:xfrm>
          <a:prstGeom prst="rect">
            <a:avLst/>
          </a:prstGeom>
        </p:spPr>
      </p:pic>
      <p:pic>
        <p:nvPicPr>
          <p:cNvPr id="781" name="图片 780" descr="IMG_796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0615" y="0"/>
            <a:ext cx="7101385" cy="3152633"/>
          </a:xfrm>
          <a:prstGeom prst="rect">
            <a:avLst/>
          </a:prstGeom>
        </p:spPr>
      </p:pic>
      <p:pic>
        <p:nvPicPr>
          <p:cNvPr id="783" name="图片 782" descr="IMG_877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6588" y="0"/>
            <a:ext cx="5821872" cy="6858000"/>
          </a:xfrm>
          <a:prstGeom prst="rect">
            <a:avLst/>
          </a:prstGeom>
        </p:spPr>
      </p:pic>
      <p:pic>
        <p:nvPicPr>
          <p:cNvPr id="784" name="图片 783" descr="IMG_87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912" y="0"/>
            <a:ext cx="4648519" cy="6858000"/>
          </a:xfrm>
          <a:prstGeom prst="rect">
            <a:avLst/>
          </a:prstGeom>
        </p:spPr>
      </p:pic>
      <p:pic>
        <p:nvPicPr>
          <p:cNvPr id="785" name="图片 784" descr="IMG_87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6572" y="-368489"/>
            <a:ext cx="5415033" cy="7220044"/>
          </a:xfrm>
          <a:prstGeom prst="rect">
            <a:avLst/>
          </a:prstGeom>
        </p:spPr>
      </p:pic>
      <p:pic>
        <p:nvPicPr>
          <p:cNvPr id="786" name="图片 785" descr="IMG_79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87" name="图片 786" descr="IMG_878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63345" y="0"/>
            <a:ext cx="5982410" cy="6858000"/>
          </a:xfrm>
          <a:prstGeom prst="rect">
            <a:avLst/>
          </a:prstGeom>
        </p:spPr>
      </p:pic>
      <p:pic>
        <p:nvPicPr>
          <p:cNvPr id="788" name="图片 787" descr="IMG_796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00775" cy="6333272"/>
          </a:xfrm>
          <a:prstGeom prst="rect">
            <a:avLst/>
          </a:prstGeom>
        </p:spPr>
      </p:pic>
      <p:pic>
        <p:nvPicPr>
          <p:cNvPr id="9217" name="Picture 1" descr="C:\Users\Administrator\Documents\Tencent Files\51512349\FileRecv\MobileFile\IMG_796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82052" y="0"/>
            <a:ext cx="6496050" cy="6414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428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3A2C962-4BA0-4866-ACD1-026E71EB6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8434" y="3429000"/>
            <a:ext cx="5601292" cy="31531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130DCD6-F652-4959-A683-759A0992D9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0867" y="263349"/>
            <a:ext cx="2039322" cy="1930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39" y="1064525"/>
            <a:ext cx="7874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华文行楷" pitchFamily="2" charset="-122"/>
                <a:ea typeface="华文行楷" pitchFamily="2" charset="-122"/>
              </a:rPr>
              <a:t>谢谢大家！</a:t>
            </a:r>
            <a:endParaRPr lang="en-US" altLang="zh-CN" sz="4800" dirty="0" smtClean="0">
              <a:latin typeface="华文行楷" pitchFamily="2" charset="-122"/>
              <a:ea typeface="华文行楷" pitchFamily="2" charset="-122"/>
            </a:endParaRPr>
          </a:p>
          <a:p>
            <a:pPr algn="ctr"/>
            <a:r>
              <a:rPr lang="zh-CN" altLang="en-US" sz="4800" dirty="0" smtClean="0">
                <a:latin typeface="华文行楷" pitchFamily="2" charset="-122"/>
                <a:ea typeface="华文行楷" pitchFamily="2" charset="-122"/>
              </a:rPr>
              <a:t>如有不当之处请批评指正！</a:t>
            </a:r>
            <a:endParaRPr lang="zh-CN" altLang="en-US" sz="4800" dirty="0"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62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</TotalTime>
  <Words>205</Words>
  <Application>Microsoft Office PowerPoint</Application>
  <PresentationFormat>自定义</PresentationFormat>
  <Paragraphs>7</Paragraphs>
  <Slides>8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46</cp:revision>
  <dcterms:created xsi:type="dcterms:W3CDTF">2017-08-18T03:02:00Z</dcterms:created>
  <dcterms:modified xsi:type="dcterms:W3CDTF">2018-11-28T02:28:10Z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