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6" r:id="rId3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7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1.jpeg"/><Relationship Id="rId1" Type="http://schemas.openxmlformats.org/officeDocument/2006/relationships/hyperlink" Target="https://baike.sogou.com/PicBooklet.v?relateImageGroupIds=%26lemmaId=3940344%26now=https:/pic.baike.soso.com/ugc/baikepic2/18812/20180812143538-1481105765_jpg_439_240_30331.jpg/0%26type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4107" y="2559706"/>
            <a:ext cx="10852237" cy="899167"/>
          </a:xfrm>
        </p:spPr>
        <p:txBody>
          <a:bodyPr/>
          <a:lstStyle/>
          <a:p>
            <a:r>
              <a:rPr lang="zh-CN" altLang="en-US" sz="3200"/>
              <a:t>走近常州奥林匹克体育中心</a:t>
            </a:r>
            <a:endParaRPr lang="zh-CN" altLang="en-US" sz="32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417320" y="3822700"/>
            <a:ext cx="8118475" cy="62103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徐   东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>
                <a:solidFill>
                  <a:srgbClr val="333333"/>
                </a:solidFill>
                <a:ea typeface="宋体" panose="02010600030101010101" pitchFamily="2" charset="-122"/>
                <a:sym typeface="+mn-ea"/>
              </a:rPr>
              <a:t>世界最大：</a:t>
            </a:r>
            <a:r>
              <a:rPr>
                <a:solidFill>
                  <a:srgbClr val="333333"/>
                </a:solidFill>
                <a:ea typeface="宋体" panose="02010600030101010101" pitchFamily="2" charset="-122"/>
                <a:sym typeface="+mn-ea"/>
              </a:rPr>
              <a:t>体育馆中的椭球形悬支穹顶</a:t>
            </a:r>
            <a:endParaRPr lang="en-US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r>
              <a:rPr lang="zh-CN" altLang="en-US"/>
              <a:t>远远看去，体育馆的外形如同一个椭圆的球，空中俯瞰又似一朵含苞欲放的花骨朵。体育馆顶部有三道采光玻璃，一直延伸至底部，将幕墙分割成三片花瓣。支持球顶的椭球形悬支穹顶，是跨度80米×120米的索承单层网壳，这是世界已建成体育馆中最大的椭球形悬支穹顶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798830" y="1497965"/>
            <a:ext cx="7770495" cy="252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en-US" sz="1050" b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endParaRPr lang="zh-CN" altLang="en-US"/>
          </a:p>
        </p:txBody>
      </p:sp>
      <p:pic>
        <p:nvPicPr>
          <p:cNvPr id="5" name="图片 1" descr="常州奥体中心">
            <a:hlinkClick r:id="rId1" tooltip="点击查看大图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5880" y="2830830"/>
            <a:ext cx="6028055" cy="350583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全国第一：超大规模高清电子显示屏</a:t>
            </a:r>
            <a:endParaRPr lang="zh-CN" altLang="en-US"/>
          </a:p>
          <a:p>
            <a:r>
              <a:rPr lang="zh-CN" altLang="en-US"/>
              <a:t>体育场南北两侧各设置了一块高9米、宽16米的超大规模高清电子显示屏，其面积在全国同类体育场中位居第一。而清晰程度，完全可以满足包括演唱会在内的公众大型活动的需要，不论是白天还是晚上，体育场内的观众都可以清楚地看到大屏幕上的内容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88280" y="2654300"/>
            <a:ext cx="6010275" cy="34569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国际领先：泳馆水质“自我净化”</a:t>
            </a:r>
            <a:endParaRPr lang="zh-CN" altLang="en-US"/>
          </a:p>
          <a:p>
            <a:r>
              <a:rPr lang="zh-CN" altLang="en-US"/>
              <a:t> 据了解，常州游泳跳水馆的水质同样也达到了饮用水的标准。国际领先的水处理系统可以将放入池中略显浑浊的自来水，片刻就净化到清澈见底，并且将水温保持在26℃。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53505" y="2704465"/>
            <a:ext cx="4915535" cy="26269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开放方式</a:t>
            </a:r>
            <a:endParaRPr lang="zh-CN" altLang="en-US"/>
          </a:p>
          <a:p>
            <a:r>
              <a:rPr lang="zh-CN" altLang="en-US"/>
              <a:t> 据介绍，体育会展中心将实行市场化运作，开放的方式包括大型活动开放、日常收费开放和免费开放。大型活动开放主要指利用体育场、体育馆、会展中心举办大型体育赛事、大型文艺演出以及会展活动。而针对市民则主要采取日常收费开放和免费开放的方式。据介绍，日常收费开放项目包括网球场地、游泳馆、羽毛球场地、乒乓球台和台球桌等。免费开放则包括免费参观、免费提供场地、免费提供服务和向低收入群体提供帮扶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WPS 演示</Application>
  <PresentationFormat>宽屏</PresentationFormat>
  <Paragraphs>19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Office 主题​​</vt:lpstr>
      <vt:lpstr>走近常州奥林匹克体育中心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xun</cp:lastModifiedBy>
  <cp:revision>6</cp:revision>
  <dcterms:created xsi:type="dcterms:W3CDTF">2019-05-20T06:40:00Z</dcterms:created>
  <dcterms:modified xsi:type="dcterms:W3CDTF">2019-05-21T03:50:05Z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2052-11.1.0.8567</vt:lpwstr>
  </property>
</Properties>
</file>