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4" r:id="rId2"/>
    <p:sldId id="271" r:id="rId3"/>
    <p:sldId id="273" r:id="rId4"/>
    <p:sldId id="272" r:id="rId5"/>
    <p:sldId id="256" r:id="rId6"/>
    <p:sldId id="257" r:id="rId7"/>
    <p:sldId id="258" r:id="rId8"/>
    <p:sldId id="259" r:id="rId9"/>
    <p:sldId id="282" r:id="rId10"/>
    <p:sldId id="261" r:id="rId11"/>
    <p:sldId id="281" r:id="rId12"/>
    <p:sldId id="266" r:id="rId13"/>
    <p:sldId id="265" r:id="rId14"/>
    <p:sldId id="277" r:id="rId15"/>
    <p:sldId id="278" r:id="rId16"/>
    <p:sldId id="276" r:id="rId17"/>
    <p:sldId id="279" r:id="rId18"/>
    <p:sldId id="264" r:id="rId19"/>
    <p:sldId id="269" r:id="rId20"/>
    <p:sldId id="270" r:id="rId21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CEFCA53B-8C2F-4E45-8533-9EDD5714D183}">
          <p14:sldIdLst>
            <p14:sldId id="274"/>
            <p14:sldId id="271"/>
            <p14:sldId id="273"/>
            <p14:sldId id="272"/>
            <p14:sldId id="256"/>
            <p14:sldId id="257"/>
            <p14:sldId id="258"/>
            <p14:sldId id="259"/>
            <p14:sldId id="282"/>
            <p14:sldId id="261"/>
            <p14:sldId id="281"/>
            <p14:sldId id="266"/>
            <p14:sldId id="265"/>
            <p14:sldId id="277"/>
            <p14:sldId id="278"/>
            <p14:sldId id="276"/>
            <p14:sldId id="279"/>
            <p14:sldId id="264"/>
            <p14:sldId id="269"/>
            <p14:sldId id="27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380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2019/5/16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2019/5/16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2019/5/16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2019/5/16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2019/5/16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2019/5/16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2019/5/16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2019/5/16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2019/5/16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2019/5/16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2019/5/16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2019/5/16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microsoft.com/office/2007/relationships/media" Target="../media/media2.mp3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9.png"/><Relationship Id="rId5" Type="http://schemas.microsoft.com/office/2007/relationships/media" Target="../media/media3.mp3"/><Relationship Id="rId10" Type="http://schemas.openxmlformats.org/officeDocument/2006/relationships/image" Target="../media/image8.gif"/><Relationship Id="rId4" Type="http://schemas.openxmlformats.org/officeDocument/2006/relationships/audio" Target="../media/media2.mp3"/><Relationship Id="rId9" Type="http://schemas.openxmlformats.org/officeDocument/2006/relationships/image" Target="../media/image7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4FBF732-D66C-4471-8EA8-C4A7487E78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76672"/>
            <a:ext cx="8352928" cy="6264696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06907435-555B-40B8-924D-EE4C86732A4D}"/>
              </a:ext>
            </a:extLst>
          </p:cNvPr>
          <p:cNvSpPr txBox="1"/>
          <p:nvPr/>
        </p:nvSpPr>
        <p:spPr>
          <a:xfrm>
            <a:off x="1547664" y="485984"/>
            <a:ext cx="7920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latin typeface="华文彩云" panose="02010800040101010101" pitchFamily="2" charset="-122"/>
                <a:ea typeface="华文彩云" panose="02010800040101010101" pitchFamily="2" charset="-122"/>
              </a:rPr>
              <a:t>重要的内容不给你看</a:t>
            </a:r>
          </a:p>
        </p:txBody>
      </p:sp>
    </p:spTree>
    <p:extLst>
      <p:ext uri="{BB962C8B-B14F-4D97-AF65-F5344CB8AC3E}">
        <p14:creationId xmlns:p14="http://schemas.microsoft.com/office/powerpoint/2010/main" val="19656543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6F17BF5-FC37-457E-9EB2-620A35894E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775" y="548680"/>
            <a:ext cx="6761315" cy="57606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5720" y="357166"/>
            <a:ext cx="2031325" cy="485778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4000" dirty="0">
                <a:solidFill>
                  <a:schemeClr val="accent2">
                    <a:lumMod val="75000"/>
                  </a:schemeClr>
                </a:solidFill>
                <a:latin typeface="华文彩云" pitchFamily="2" charset="-122"/>
                <a:ea typeface="华文彩云" pitchFamily="2" charset="-122"/>
              </a:rPr>
              <a:t>                   用我</a:t>
            </a:r>
            <a:endParaRPr lang="en-US" altLang="zh-CN" sz="4000" dirty="0">
              <a:solidFill>
                <a:schemeClr val="accent2">
                  <a:lumMod val="75000"/>
                </a:schemeClr>
              </a:solidFill>
              <a:latin typeface="华文彩云" pitchFamily="2" charset="-122"/>
              <a:ea typeface="华文彩云" pitchFamily="2" charset="-122"/>
            </a:endParaRPr>
          </a:p>
          <a:p>
            <a:r>
              <a:rPr lang="zh-CN" altLang="en-US" sz="4000" dirty="0">
                <a:solidFill>
                  <a:schemeClr val="accent2">
                    <a:lumMod val="75000"/>
                  </a:schemeClr>
                </a:solidFill>
                <a:latin typeface="华文彩云" pitchFamily="2" charset="-122"/>
                <a:ea typeface="华文彩云" pitchFamily="2" charset="-122"/>
              </a:rPr>
              <a:t>          用我 </a:t>
            </a:r>
            <a:endParaRPr lang="en-US" altLang="zh-CN" sz="4000" dirty="0">
              <a:solidFill>
                <a:schemeClr val="accent2">
                  <a:lumMod val="75000"/>
                </a:schemeClr>
              </a:solidFill>
              <a:latin typeface="华文彩云" pitchFamily="2" charset="-122"/>
              <a:ea typeface="华文彩云" pitchFamily="2" charset="-122"/>
            </a:endParaRPr>
          </a:p>
          <a:p>
            <a:r>
              <a:rPr lang="zh-CN" altLang="en-US" sz="4000" dirty="0">
                <a:solidFill>
                  <a:schemeClr val="accent2">
                    <a:lumMod val="75000"/>
                  </a:schemeClr>
                </a:solidFill>
                <a:latin typeface="华文彩云" pitchFamily="2" charset="-122"/>
                <a:ea typeface="华文彩云" pitchFamily="2" charset="-122"/>
              </a:rPr>
              <a:t> 用我</a:t>
            </a:r>
          </a:p>
        </p:txBody>
      </p:sp>
    </p:spTree>
    <p:extLst>
      <p:ext uri="{BB962C8B-B14F-4D97-AF65-F5344CB8AC3E}">
        <p14:creationId xmlns:p14="http://schemas.microsoft.com/office/powerpoint/2010/main" val="2781665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0034" y="357166"/>
            <a:ext cx="5500726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4000" dirty="0">
                <a:solidFill>
                  <a:schemeClr val="bg1">
                    <a:lumMod val="95000"/>
                  </a:schemeClr>
                </a:solidFill>
              </a:rPr>
              <a:t>请你来演一演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1472" y="1357298"/>
            <a:ext cx="72866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Adobe 明體 Std L" pitchFamily="18" charset="-128"/>
                <a:ea typeface="Adobe 明體 Std L" pitchFamily="18" charset="-128"/>
              </a:rPr>
              <a:t>    </a:t>
            </a:r>
            <a:r>
              <a:rPr lang="zh-CN" altLang="en-US" sz="2400" b="1" dirty="0">
                <a:latin typeface="Adobe 明體 Std L" pitchFamily="18" charset="-128"/>
                <a:ea typeface="Adobe 明體 Std L" pitchFamily="18" charset="-128"/>
              </a:rPr>
              <a:t>春天你在放学的路上突然起了大风，把你吹的往</a:t>
            </a:r>
            <a:r>
              <a:rPr lang="zh-CN" altLang="en-US" sz="2400" b="1" dirty="0">
                <a:solidFill>
                  <a:srgbClr val="FF0000"/>
                </a:solidFill>
                <a:latin typeface="Adobe 明體 Std L" pitchFamily="18" charset="-128"/>
                <a:ea typeface="Adobe 明體 Std L" pitchFamily="18" charset="-128"/>
              </a:rPr>
              <a:t>前</a:t>
            </a:r>
            <a:r>
              <a:rPr lang="zh-CN" altLang="en-US" sz="2400" b="1" dirty="0">
                <a:latin typeface="Adobe 明體 Std L" pitchFamily="18" charset="-128"/>
                <a:ea typeface="Adobe 明體 Std L" pitchFamily="18" charset="-128"/>
              </a:rPr>
              <a:t>跑了几步，后来风向又变了，把你往</a:t>
            </a:r>
            <a:r>
              <a:rPr lang="zh-CN" altLang="en-US" sz="2400" b="1" dirty="0">
                <a:solidFill>
                  <a:srgbClr val="FF0000"/>
                </a:solidFill>
                <a:latin typeface="Adobe 明體 Std L" pitchFamily="18" charset="-128"/>
                <a:ea typeface="Adobe 明體 Std L" pitchFamily="18" charset="-128"/>
              </a:rPr>
              <a:t>后</a:t>
            </a:r>
            <a:r>
              <a:rPr lang="zh-CN" altLang="en-US" sz="2400" b="1" dirty="0">
                <a:latin typeface="Adobe 明體 Std L" pitchFamily="18" charset="-128"/>
                <a:ea typeface="Adobe 明體 Std L" pitchFamily="18" charset="-128"/>
              </a:rPr>
              <a:t>吹了，就这样一伙把你 往</a:t>
            </a:r>
            <a:r>
              <a:rPr lang="zh-CN" altLang="en-US" sz="2400" b="1" dirty="0">
                <a:solidFill>
                  <a:srgbClr val="FF0000"/>
                </a:solidFill>
                <a:latin typeface="Adobe 明體 Std L" pitchFamily="18" charset="-128"/>
                <a:ea typeface="Adobe 明體 Std L" pitchFamily="18" charset="-128"/>
              </a:rPr>
              <a:t>前</a:t>
            </a:r>
            <a:r>
              <a:rPr lang="zh-CN" altLang="en-US" sz="2400" b="1" dirty="0">
                <a:latin typeface="Adobe 明體 Std L" pitchFamily="18" charset="-128"/>
                <a:ea typeface="Adobe 明體 Std L" pitchFamily="18" charset="-128"/>
              </a:rPr>
              <a:t>吹，一伙把你往</a:t>
            </a:r>
            <a:r>
              <a:rPr lang="zh-CN" altLang="en-US" sz="2400" b="1" dirty="0">
                <a:solidFill>
                  <a:srgbClr val="FF0000"/>
                </a:solidFill>
                <a:latin typeface="Adobe 明體 Std L" pitchFamily="18" charset="-128"/>
                <a:ea typeface="Adobe 明體 Std L" pitchFamily="18" charset="-128"/>
              </a:rPr>
              <a:t>后</a:t>
            </a:r>
            <a:r>
              <a:rPr lang="zh-CN" altLang="en-US" sz="2400" b="1" dirty="0">
                <a:latin typeface="Adobe 明體 Std L" pitchFamily="18" charset="-128"/>
                <a:ea typeface="Adobe 明體 Std L" pitchFamily="18" charset="-128"/>
              </a:rPr>
              <a:t>吹，来来回回几次把你吹</a:t>
            </a:r>
            <a:r>
              <a:rPr lang="zh-CN" altLang="en-US" sz="2400" b="1" dirty="0">
                <a:solidFill>
                  <a:srgbClr val="FF0000"/>
                </a:solidFill>
                <a:latin typeface="Adobe 明體 Std L" pitchFamily="18" charset="-128"/>
                <a:ea typeface="Adobe 明體 Std L" pitchFamily="18" charset="-128"/>
              </a:rPr>
              <a:t>晕</a:t>
            </a:r>
            <a:r>
              <a:rPr lang="zh-CN" altLang="en-US" sz="2400" b="1" dirty="0">
                <a:latin typeface="Adobe 明體 Std L" pitchFamily="18" charset="-128"/>
                <a:ea typeface="Adobe 明體 Std L" pitchFamily="18" charset="-128"/>
              </a:rPr>
              <a:t>了，你不得不双手</a:t>
            </a:r>
            <a:r>
              <a:rPr lang="zh-CN" altLang="en-US" sz="2400" b="1" dirty="0">
                <a:solidFill>
                  <a:srgbClr val="FF0000"/>
                </a:solidFill>
                <a:latin typeface="Adobe 明體 Std L" pitchFamily="18" charset="-128"/>
                <a:ea typeface="Adobe 明體 Std L" pitchFamily="18" charset="-128"/>
              </a:rPr>
              <a:t>拉</a:t>
            </a:r>
            <a:r>
              <a:rPr lang="zh-CN" altLang="en-US" sz="2400" b="1" dirty="0">
                <a:latin typeface="Adobe 明體 Std L" pitchFamily="18" charset="-128"/>
                <a:ea typeface="Adobe 明體 Std L" pitchFamily="18" charset="-128"/>
              </a:rPr>
              <a:t>着旁边东西，以免被风吹走。</a:t>
            </a:r>
          </a:p>
        </p:txBody>
      </p:sp>
      <p:pic>
        <p:nvPicPr>
          <p:cNvPr id="4" name="图片 3" descr="晕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496" y="3000372"/>
            <a:ext cx="4929222" cy="3696917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5D68578-BC00-4EE8-B6D6-F3C517D971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5198"/>
            <a:ext cx="9144000" cy="5527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658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8F57E2C-75C2-49CE-BACA-4F8D11C535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61" y="-387037"/>
            <a:ext cx="7322247" cy="7632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2128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A7F4E2A-E3C7-4269-8F99-43F3FF0BCC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4840"/>
            <a:ext cx="9144000" cy="560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791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E668D9E-30D2-4224-9E80-A98C5EBA9D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20688"/>
            <a:ext cx="9001000" cy="599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8331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A5E1723-CF7B-4768-9326-C39187F2BD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509" y="0"/>
            <a:ext cx="44829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5266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DAF050F-3FFD-4CE3-817D-EEDE0E4ADAD2}"/>
              </a:ext>
            </a:extLst>
          </p:cNvPr>
          <p:cNvSpPr txBox="1"/>
          <p:nvPr/>
        </p:nvSpPr>
        <p:spPr>
          <a:xfrm>
            <a:off x="467544" y="116632"/>
            <a:ext cx="3643338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6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作业要求：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E9A1A1F3-E11D-480F-B7D8-B0A8FD4754A8}"/>
              </a:ext>
            </a:extLst>
          </p:cNvPr>
          <p:cNvSpPr txBox="1"/>
          <p:nvPr/>
        </p:nvSpPr>
        <p:spPr>
          <a:xfrm>
            <a:off x="611560" y="1253073"/>
            <a:ext cx="792088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solidFill>
                  <a:schemeClr val="accent3">
                    <a:lumMod val="75000"/>
                  </a:schemeClr>
                </a:solidFill>
              </a:rPr>
              <a:t>1</a:t>
            </a:r>
            <a:r>
              <a:rPr lang="zh-CN" altLang="en-US" sz="3600" dirty="0">
                <a:solidFill>
                  <a:schemeClr val="accent3">
                    <a:lumMod val="75000"/>
                  </a:schemeClr>
                </a:solidFill>
              </a:rPr>
              <a:t>、以</a:t>
            </a:r>
            <a:r>
              <a:rPr lang="zh-CN" altLang="en-US" sz="3600" dirty="0">
                <a:solidFill>
                  <a:srgbClr val="FF0000"/>
                </a:solidFill>
              </a:rPr>
              <a:t>春天</a:t>
            </a:r>
            <a:r>
              <a:rPr lang="zh-CN" altLang="en-US" sz="3600" dirty="0">
                <a:solidFill>
                  <a:schemeClr val="accent3">
                    <a:lumMod val="75000"/>
                  </a:schemeClr>
                </a:solidFill>
              </a:rPr>
              <a:t>为背景，选择一种静物（树、草、房子、气球、衣服。。等）进行绘画。</a:t>
            </a:r>
            <a:endParaRPr lang="en-US" altLang="zh-CN" sz="3600" dirty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US" altLang="zh-CN" sz="36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zh-CN" altLang="en-US" sz="3600" dirty="0">
                <a:solidFill>
                  <a:schemeClr val="accent6">
                    <a:lumMod val="75000"/>
                  </a:schemeClr>
                </a:solidFill>
              </a:rPr>
              <a:t>、添画人物或动物，加强风的态势</a:t>
            </a:r>
            <a:endParaRPr lang="en-US" altLang="zh-CN" sz="36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altLang="zh-CN" sz="3600" dirty="0">
                <a:solidFill>
                  <a:schemeClr val="accent2">
                    <a:lumMod val="75000"/>
                  </a:schemeClr>
                </a:solidFill>
              </a:rPr>
              <a:t>3</a:t>
            </a:r>
            <a:r>
              <a:rPr lang="zh-CN" altLang="en-US" sz="3600" dirty="0">
                <a:solidFill>
                  <a:schemeClr val="accent2">
                    <a:lumMod val="75000"/>
                  </a:schemeClr>
                </a:solidFill>
              </a:rPr>
              <a:t>、加上风线并给</a:t>
            </a:r>
            <a:r>
              <a:rPr lang="zh-CN" altLang="en-US" sz="3600" dirty="0">
                <a:solidFill>
                  <a:srgbClr val="FF0000"/>
                </a:solidFill>
              </a:rPr>
              <a:t>画面</a:t>
            </a:r>
            <a:r>
              <a:rPr lang="zh-CN" altLang="en-US" sz="3600" dirty="0">
                <a:solidFill>
                  <a:schemeClr val="accent2">
                    <a:lumMod val="75000"/>
                  </a:schemeClr>
                </a:solidFill>
              </a:rPr>
              <a:t>涂色</a:t>
            </a:r>
            <a:endParaRPr lang="en-US" altLang="zh-CN" sz="3600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altLang="zh-CN" sz="3600" dirty="0">
                <a:solidFill>
                  <a:schemeClr val="accent1">
                    <a:lumMod val="75000"/>
                  </a:schemeClr>
                </a:solidFill>
              </a:rPr>
              <a:t>4</a:t>
            </a:r>
            <a:r>
              <a:rPr lang="zh-CN" altLang="en-US" sz="3600" dirty="0">
                <a:solidFill>
                  <a:schemeClr val="accent1">
                    <a:lumMod val="75000"/>
                  </a:schemeClr>
                </a:solidFill>
              </a:rPr>
              <a:t>、涂好固体胶，按</a:t>
            </a:r>
            <a:r>
              <a:rPr lang="zh-CN" altLang="en-US" sz="3600" dirty="0">
                <a:solidFill>
                  <a:srgbClr val="FF0000"/>
                </a:solidFill>
              </a:rPr>
              <a:t>风向</a:t>
            </a:r>
            <a:r>
              <a:rPr lang="zh-CN" altLang="en-US" sz="3600" dirty="0">
                <a:solidFill>
                  <a:schemeClr val="accent1">
                    <a:lumMod val="75000"/>
                  </a:schemeClr>
                </a:solidFill>
              </a:rPr>
              <a:t>撒上小纸片</a:t>
            </a:r>
            <a:endParaRPr lang="en-US" altLang="zh-CN" sz="36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altLang="zh-CN" sz="36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5</a:t>
            </a:r>
            <a:r>
              <a:rPr lang="zh-CN" altLang="en-US" sz="36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、如果你觉得你缺少其他颜色的小纸片，只允许你问周围的一位同学借一种颜色，并且如果有其他同学问你借，你也</a:t>
            </a:r>
            <a:r>
              <a:rPr lang="zh-CN" altLang="en-US" sz="3600" dirty="0">
                <a:solidFill>
                  <a:srgbClr val="FF0000"/>
                </a:solidFill>
              </a:rPr>
              <a:t>必须</a:t>
            </a:r>
            <a:r>
              <a:rPr lang="zh-CN" altLang="en-US" sz="36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借一种颜色给他</a:t>
            </a:r>
            <a:endParaRPr lang="en-US" altLang="zh-CN" sz="36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181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FB32EB8-2B0E-4E61-BEFE-9D5BACA95A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92" y="513985"/>
            <a:ext cx="8732696" cy="579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6557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A318B680-D9E5-4148-961D-203A008B05C7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CN" altLang="en-US"/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324502E6-2F11-4648-851D-2CDB6E32ACA5}"/>
              </a:ext>
            </a:extLst>
          </p:cNvPr>
          <p:cNvSpPr>
            <a:spLocks noGrp="1" noRot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zh-CN" altLang="en-US"/>
          </a:p>
        </p:txBody>
      </p:sp>
      <p:pic>
        <p:nvPicPr>
          <p:cNvPr id="31748" name="Picture 4" descr="未标题-6">
            <a:extLst>
              <a:ext uri="{FF2B5EF4-FFF2-40B4-BE49-F238E27FC236}">
                <a16:creationId xmlns:a16="http://schemas.microsoft.com/office/drawing/2014/main" id="{F359FB24-431C-42A2-8026-6EE96F4A4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44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62350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F65D7D85-75E1-4B04-AF69-2260614CBE0D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CN" altLang="en-US"/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9C6AACE5-CE0A-4911-8134-944B76660588}"/>
              </a:ext>
            </a:extLst>
          </p:cNvPr>
          <p:cNvSpPr>
            <a:spLocks noGrp="1" noRot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zh-CN" altLang="en-US"/>
          </a:p>
        </p:txBody>
      </p:sp>
      <p:pic>
        <p:nvPicPr>
          <p:cNvPr id="13316" name="Picture 4" descr="无标题1">
            <a:extLst>
              <a:ext uri="{FF2B5EF4-FFF2-40B4-BE49-F238E27FC236}">
                <a16:creationId xmlns:a16="http://schemas.microsoft.com/office/drawing/2014/main" id="{A456D779-C19B-4D14-BD2A-1779FD53CA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7" b="6177"/>
          <a:stretch>
            <a:fillRect/>
          </a:stretch>
        </p:blipFill>
        <p:spPr bwMode="auto">
          <a:xfrm>
            <a:off x="-293688" y="0"/>
            <a:ext cx="9437688" cy="704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8229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28EF3B11-7056-406B-9AE8-EE19FDB9816E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CN" altLang="en-US"/>
          </a:p>
        </p:txBody>
      </p:sp>
      <p:pic>
        <p:nvPicPr>
          <p:cNvPr id="27651" name="Picture 4" descr="未标题-17">
            <a:extLst>
              <a:ext uri="{FF2B5EF4-FFF2-40B4-BE49-F238E27FC236}">
                <a16:creationId xmlns:a16="http://schemas.microsoft.com/office/drawing/2014/main" id="{1ADE347F-A3F6-4FCE-BCBF-B11D658BAF8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76200"/>
            <a:ext cx="9156700" cy="6753225"/>
          </a:xfrm>
          <a:noFill/>
        </p:spPr>
      </p:pic>
      <p:pic>
        <p:nvPicPr>
          <p:cNvPr id="27652" name="Picture 3" descr="未标题-13">
            <a:extLst>
              <a:ext uri="{FF2B5EF4-FFF2-40B4-BE49-F238E27FC236}">
                <a16:creationId xmlns:a16="http://schemas.microsoft.com/office/drawing/2014/main" id="{1A17118D-88C9-41D3-959A-3B55E2725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58543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F01B95C5-FF44-4652-8213-7DE852806B86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CN" altLang="en-US"/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6B5F0A14-9500-43CB-A1A8-0EF59DB736D0}"/>
              </a:ext>
            </a:extLst>
          </p:cNvPr>
          <p:cNvSpPr>
            <a:spLocks noGrp="1" noRot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zh-CN" altLang="en-US"/>
          </a:p>
        </p:txBody>
      </p:sp>
      <p:pic>
        <p:nvPicPr>
          <p:cNvPr id="6148" name="Picture 4" descr="bec8dd602c840af1e7113a8f">
            <a:extLst>
              <a:ext uri="{FF2B5EF4-FFF2-40B4-BE49-F238E27FC236}">
                <a16:creationId xmlns:a16="http://schemas.microsoft.com/office/drawing/2014/main" id="{E1AEE5CA-12D6-4CE3-9EFC-DE4C09373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4488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CF76B771-9DE1-4D6C-8162-D7D3A0A416B2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CN" altLang="en-US"/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7C1D4829-DDA5-4ECD-8F1D-A65431BC988F}"/>
              </a:ext>
            </a:extLst>
          </p:cNvPr>
          <p:cNvSpPr>
            <a:spLocks noGrp="1" noRot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zh-CN" altLang="en-US"/>
          </a:p>
        </p:txBody>
      </p:sp>
      <p:pic>
        <p:nvPicPr>
          <p:cNvPr id="11268" name="Picture 4" descr="400932">
            <a:extLst>
              <a:ext uri="{FF2B5EF4-FFF2-40B4-BE49-F238E27FC236}">
                <a16:creationId xmlns:a16="http://schemas.microsoft.com/office/drawing/2014/main" id="{910C3E15-B29C-4B59-B618-E40CA6DEB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0400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234F93F-D6F0-42CB-9719-31035C3F99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836712"/>
            <a:ext cx="6984776" cy="4549942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C0B639C2-FC4B-4753-9D39-6D80B800C4BF}"/>
              </a:ext>
            </a:extLst>
          </p:cNvPr>
          <p:cNvSpPr txBox="1"/>
          <p:nvPr/>
        </p:nvSpPr>
        <p:spPr>
          <a:xfrm>
            <a:off x="-1103851" y="188640"/>
            <a:ext cx="3231654" cy="54006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13800" i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行楷" panose="02010800040101010101" pitchFamily="2" charset="-122"/>
                <a:ea typeface="华文行楷" panose="02010800040101010101" pitchFamily="2" charset="-122"/>
              </a:rPr>
              <a:t>风</a:t>
            </a:r>
            <a:r>
              <a:rPr lang="zh-CN" altLang="en-US" sz="9600" i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行楷" panose="02010800040101010101" pitchFamily="2" charset="-122"/>
                <a:ea typeface="华文行楷" panose="02010800040101010101" pitchFamily="2" charset="-122"/>
              </a:rPr>
              <a:t>风 </a:t>
            </a:r>
            <a:r>
              <a:rPr lang="zh-CN" altLang="en-US" sz="8800" i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行楷" panose="02010800040101010101" pitchFamily="2" charset="-122"/>
                <a:ea typeface="华文行楷" panose="02010800040101010101" pitchFamily="2" charset="-122"/>
              </a:rPr>
              <a:t>风</a:t>
            </a:r>
            <a:endParaRPr lang="zh-CN" altLang="en-US" sz="8800" i="1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行楷" panose="02010800040101010101" pitchFamily="2" charset="-122"/>
              <a:ea typeface="华文行楷" panose="02010800040101010101" pitchFamily="2" charset="-122"/>
            </a:endParaRPr>
          </a:p>
          <a:p>
            <a:endParaRPr lang="zh-CN" altLang="en-US" sz="1600" i="1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行楷" panose="02010800040101010101" pitchFamily="2" charset="-122"/>
              <a:ea typeface="华文行楷" panose="02010800040101010101" pitchFamily="2" charset="-122"/>
            </a:endParaRPr>
          </a:p>
          <a:p>
            <a:endParaRPr lang="zh-CN" altLang="en-US" sz="4400" i="1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556792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18E9DD2-A53B-4ACC-903A-2D936585C5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215009"/>
            <a:ext cx="4502012" cy="236257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60BF541-593D-4A78-A755-A6AD122074F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22" y="4067180"/>
            <a:ext cx="4502086" cy="253017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7D8BBE5-3283-4CDC-8C79-BFA1CDD357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304" y="4074075"/>
            <a:ext cx="4051176" cy="2595285"/>
          </a:xfrm>
          <a:prstGeom prst="rect">
            <a:avLst/>
          </a:prstGeom>
        </p:spPr>
      </p:pic>
      <p:pic>
        <p:nvPicPr>
          <p:cNvPr id="9" name="中">
            <a:hlinkClick r:id="" action="ppaction://media"/>
            <a:extLst>
              <a:ext uri="{FF2B5EF4-FFF2-40B4-BE49-F238E27FC236}">
                <a16:creationId xmlns:a16="http://schemas.microsoft.com/office/drawing/2014/main" id="{59B8ADBA-3E6D-4A3B-9895-14E38A0D06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7274768" y="3012561"/>
            <a:ext cx="406400" cy="406400"/>
          </a:xfrm>
          <a:prstGeom prst="rect">
            <a:avLst/>
          </a:prstGeom>
          <a:effectLst>
            <a:glow rad="127000">
              <a:srgbClr val="FF0000"/>
            </a:glow>
          </a:effectLst>
        </p:spPr>
      </p:pic>
      <p:pic>
        <p:nvPicPr>
          <p:cNvPr id="10" name="大风">
            <a:hlinkClick r:id="" action="ppaction://media"/>
            <a:extLst>
              <a:ext uri="{FF2B5EF4-FFF2-40B4-BE49-F238E27FC236}">
                <a16:creationId xmlns:a16="http://schemas.microsoft.com/office/drawing/2014/main" id="{63364FE5-35F5-423E-A16F-DDA0AEB1C0F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4165600" y="3053658"/>
            <a:ext cx="406400" cy="406400"/>
          </a:xfrm>
          <a:prstGeom prst="rect">
            <a:avLst/>
          </a:prstGeom>
          <a:effectLst>
            <a:glow rad="127000">
              <a:srgbClr val="00B0F0"/>
            </a:glow>
          </a:effectLst>
        </p:spPr>
      </p:pic>
      <p:cxnSp>
        <p:nvCxnSpPr>
          <p:cNvPr id="26" name="直接箭头连接符 25">
            <a:extLst>
              <a:ext uri="{FF2B5EF4-FFF2-40B4-BE49-F238E27FC236}">
                <a16:creationId xmlns:a16="http://schemas.microsoft.com/office/drawing/2014/main" id="{4C1B5979-57B5-4EE9-8BBA-19C60DD90C91}"/>
              </a:ext>
            </a:extLst>
          </p:cNvPr>
          <p:cNvCxnSpPr/>
          <p:nvPr/>
        </p:nvCxnSpPr>
        <p:spPr>
          <a:xfrm flipV="1">
            <a:off x="1403648" y="2132856"/>
            <a:ext cx="648072" cy="72008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8" name="直接箭头连接符 27">
            <a:extLst>
              <a:ext uri="{FF2B5EF4-FFF2-40B4-BE49-F238E27FC236}">
                <a16:creationId xmlns:a16="http://schemas.microsoft.com/office/drawing/2014/main" id="{24F37503-285C-4568-97D9-2D9B977C56B8}"/>
              </a:ext>
            </a:extLst>
          </p:cNvPr>
          <p:cNvCxnSpPr>
            <a:cxnSpLocks/>
          </p:cNvCxnSpPr>
          <p:nvPr/>
        </p:nvCxnSpPr>
        <p:spPr>
          <a:xfrm>
            <a:off x="4716016" y="3396338"/>
            <a:ext cx="2023616" cy="56088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2" name="直接箭头连接符 31">
            <a:extLst>
              <a:ext uri="{FF2B5EF4-FFF2-40B4-BE49-F238E27FC236}">
                <a16:creationId xmlns:a16="http://schemas.microsoft.com/office/drawing/2014/main" id="{BC711CD4-E46B-4B02-BC55-EDE32B60DDED}"/>
              </a:ext>
            </a:extLst>
          </p:cNvPr>
          <p:cNvCxnSpPr/>
          <p:nvPr/>
        </p:nvCxnSpPr>
        <p:spPr>
          <a:xfrm flipH="1">
            <a:off x="2555776" y="3429000"/>
            <a:ext cx="4536504" cy="43204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2" name="微风">
            <a:hlinkClick r:id="" action="ppaction://media"/>
            <a:extLst>
              <a:ext uri="{FF2B5EF4-FFF2-40B4-BE49-F238E27FC236}">
                <a16:creationId xmlns:a16="http://schemas.microsoft.com/office/drawing/2014/main" id="{669F3AAB-0DF2-4064-B18F-D8C5D1A2981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1200448" y="3074039"/>
            <a:ext cx="406400" cy="406400"/>
          </a:xfrm>
          <a:prstGeom prst="rect">
            <a:avLst/>
          </a:prstGeom>
          <a:effectLst>
            <a:glow rad="127000">
              <a:srgbClr val="FFFF00"/>
            </a:glow>
          </a:effectLst>
        </p:spPr>
      </p:pic>
      <p:sp>
        <p:nvSpPr>
          <p:cNvPr id="11" name="TextBox 10"/>
          <p:cNvSpPr txBox="1"/>
          <p:nvPr/>
        </p:nvSpPr>
        <p:spPr>
          <a:xfrm>
            <a:off x="1571604" y="285728"/>
            <a:ext cx="7143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0070C0"/>
                </a:solidFill>
                <a:latin typeface="Adobe 明體 Std L" pitchFamily="18" charset="-128"/>
                <a:ea typeface="Adobe 明體 Std L" pitchFamily="18" charset="-128"/>
              </a:rPr>
              <a:t>小风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85720" y="3500438"/>
            <a:ext cx="1071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accent6">
                    <a:lumMod val="75000"/>
                  </a:schemeClr>
                </a:solidFill>
                <a:latin typeface="Adobe 明體 Std L" pitchFamily="18" charset="-128"/>
                <a:ea typeface="Adobe 明體 Std L" pitchFamily="18" charset="-128"/>
              </a:rPr>
              <a:t>中风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929586" y="3571876"/>
            <a:ext cx="1000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accent3">
                    <a:lumMod val="75000"/>
                  </a:schemeClr>
                </a:solidFill>
                <a:latin typeface="Adobe 明體 Std L" pitchFamily="18" charset="-128"/>
                <a:ea typeface="Adobe 明體 Std L" pitchFamily="18" charset="-128"/>
              </a:rPr>
              <a:t>大风</a:t>
            </a:r>
          </a:p>
        </p:txBody>
      </p:sp>
    </p:spTree>
    <p:extLst>
      <p:ext uri="{BB962C8B-B14F-4D97-AF65-F5344CB8AC3E}">
        <p14:creationId xmlns:p14="http://schemas.microsoft.com/office/powerpoint/2010/main" val="1538940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593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1837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7755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53E21C7-2A4F-4678-913F-2B3CAD0A68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08" y="908720"/>
            <a:ext cx="8712712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5697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F173D81-5A9D-41AD-8F5F-69F5E5ACB1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01631"/>
            <a:ext cx="5112568" cy="6603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0693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66CB58D-1971-4A9E-A6B8-4A846D860C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359" y="3517427"/>
            <a:ext cx="7979081" cy="307992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F9282F2-256B-4AA5-AB4B-315451BFDC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43" y="260648"/>
            <a:ext cx="4546837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4252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</TotalTime>
  <Words>206</Words>
  <Application>Microsoft Office PowerPoint</Application>
  <PresentationFormat>全屏显示(4:3)</PresentationFormat>
  <Paragraphs>16</Paragraphs>
  <Slides>20</Slides>
  <Notes>0</Notes>
  <HiddenSlides>0</HiddenSlides>
  <MMClips>3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26" baseType="lpstr">
      <vt:lpstr>Adobe 明體 Std L</vt:lpstr>
      <vt:lpstr>华文彩云</vt:lpstr>
      <vt:lpstr>华文行楷</vt:lpstr>
      <vt:lpstr>Arial</vt:lpstr>
      <vt:lpstr>Calibri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ihome</dc:creator>
  <cp:lastModifiedBy>蒋 成</cp:lastModifiedBy>
  <cp:revision>36</cp:revision>
  <dcterms:created xsi:type="dcterms:W3CDTF">2018-03-13T01:25:26Z</dcterms:created>
  <dcterms:modified xsi:type="dcterms:W3CDTF">2019-05-16T05:51:33Z</dcterms:modified>
</cp:coreProperties>
</file>