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sldIdLst>
    <p:sldId id="256" r:id="rId4"/>
    <p:sldId id="258" r:id="rId5"/>
    <p:sldId id="295" r:id="rId6"/>
    <p:sldId id="314" r:id="rId7"/>
    <p:sldId id="315" r:id="rId8"/>
    <p:sldId id="316" r:id="rId9"/>
    <p:sldId id="358" r:id="rId10"/>
    <p:sldId id="336" r:id="rId11"/>
    <p:sldId id="337" r:id="rId13"/>
    <p:sldId id="338" r:id="rId14"/>
    <p:sldId id="359" r:id="rId15"/>
    <p:sldId id="379" r:id="rId16"/>
    <p:sldId id="380" r:id="rId17"/>
    <p:sldId id="382" r:id="rId18"/>
    <p:sldId id="402" r:id="rId19"/>
    <p:sldId id="381" r:id="rId20"/>
    <p:sldId id="404" r:id="rId21"/>
    <p:sldId id="403" r:id="rId22"/>
    <p:sldId id="405" r:id="rId23"/>
    <p:sldId id="257" r:id="rId24"/>
    <p:sldId id="259" r:id="rId25"/>
    <p:sldId id="279" r:id="rId26"/>
    <p:sldId id="261" r:id="rId27"/>
    <p:sldId id="262" r:id="rId28"/>
    <p:sldId id="263" r:id="rId29"/>
    <p:sldId id="264" r:id="rId30"/>
    <p:sldId id="265" r:id="rId31"/>
    <p:sldId id="276" r:id="rId32"/>
    <p:sldId id="267" r:id="rId33"/>
    <p:sldId id="277" r:id="rId34"/>
    <p:sldId id="269" r:id="rId35"/>
    <p:sldId id="270" r:id="rId36"/>
    <p:sldId id="271" r:id="rId37"/>
    <p:sldId id="272" r:id="rId38"/>
    <p:sldId id="273" r:id="rId39"/>
    <p:sldId id="281" r:id="rId40"/>
    <p:sldId id="275" r:id="rId41"/>
    <p:sldId id="357" r:id="rId4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92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页眉占位符 675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/>
          </a:p>
        </p:txBody>
      </p:sp>
      <p:sp>
        <p:nvSpPr>
          <p:cNvPr id="67587" name="日期占位符 675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/>
          </a:p>
        </p:txBody>
      </p:sp>
      <p:sp>
        <p:nvSpPr>
          <p:cNvPr id="67588" name="幻灯片图像占位符 6758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589" name="文本占位符 675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67590" name="页脚占位符 675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sz="1200"/>
          </a:p>
        </p:txBody>
      </p:sp>
      <p:sp>
        <p:nvSpPr>
          <p:cNvPr id="67591" name="灯片编号占位符 675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/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/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9" name="任意多边形 3088"/>
          <p:cNvSpPr/>
          <p:nvPr/>
        </p:nvSpPr>
        <p:spPr>
          <a:xfrm>
            <a:off x="-9525" y="1447800"/>
            <a:ext cx="9164638" cy="3832225"/>
          </a:xfrm>
          <a:custGeom>
            <a:avLst/>
            <a:gdLst/>
            <a:ahLst/>
            <a:cxnLst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0" name="任意多边形 3089"/>
          <p:cNvSpPr/>
          <p:nvPr/>
        </p:nvSpPr>
        <p:spPr>
          <a:xfrm>
            <a:off x="-9525" y="1730375"/>
            <a:ext cx="9150350" cy="3265488"/>
          </a:xfrm>
          <a:custGeom>
            <a:avLst/>
            <a:gdLst/>
            <a:ahLst/>
            <a:cxnLst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91" name="组合 3090"/>
          <p:cNvGrpSpPr/>
          <p:nvPr/>
        </p:nvGrpSpPr>
        <p:grpSpPr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椭圆 3091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椭圆 3092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4" name="组合 3093"/>
          <p:cNvGrpSpPr/>
          <p:nvPr/>
        </p:nvGrpSpPr>
        <p:grpSpPr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椭圆 3094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椭圆 3095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7" name="组合 3096"/>
          <p:cNvGrpSpPr/>
          <p:nvPr/>
        </p:nvGrpSpPr>
        <p:grpSpPr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椭圆 3097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椭圆 3098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/>
            </a:lvl1pPr>
          </a:lstStyle>
          <a:p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/>
            </a:lvl1pPr>
          </a:lstStyle>
          <a:p>
            <a:fld id="{9A0DB2DC-4C9A-4742-B13C-FB6460FD3503}" type="slidenum">
              <a:rPr lang="en-US"/>
            </a:fld>
            <a:endParaRPr lang="en-US"/>
          </a:p>
        </p:txBody>
      </p:sp>
      <p:grpSp>
        <p:nvGrpSpPr>
          <p:cNvPr id="3088" name="组合 3087"/>
          <p:cNvGrpSpPr/>
          <p:nvPr/>
        </p:nvGrpSpPr>
        <p:grpSpPr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文本框 3085"/>
            <p:cNvSpPr txBox="1"/>
            <p:nvPr/>
          </p:nvSpPr>
          <p:spPr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/>
              <a:r>
                <a:rPr lang="en-US" altLang="zh-CN" sz="2400" b="1">
                  <a:solidFill>
                    <a:schemeClr val="tx2"/>
                  </a:solidFill>
                </a:rPr>
                <a:t>LOGO</a:t>
              </a:r>
              <a:endParaRPr lang="en-US" altLang="zh-CN" sz="2400" b="1">
                <a:solidFill>
                  <a:schemeClr val="tx2"/>
                </a:solidFill>
              </a:endParaRPr>
            </a:p>
          </p:txBody>
        </p:sp>
        <p:sp>
          <p:nvSpPr>
            <p:cNvPr id="3087" name="新月形 3086"/>
            <p:cNvSpPr/>
            <p:nvPr/>
          </p:nvSpPr>
          <p:spPr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chemeClr val="tx1"/>
            </a:outerShdw>
          </a:effectLst>
        </p:spPr>
        <p:txBody>
          <a:bodyPr anchor="ctr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 sz="2000"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 sz="2000"/>
            </a:lvl2pPr>
            <a:lvl3pPr marL="914400" lvl="2" indent="0" algn="ctr">
              <a:buClr>
                <a:schemeClr val="tx1"/>
              </a:buClr>
              <a:buSzTx/>
              <a:buFontTx/>
              <a:buNone/>
              <a:defRPr sz="2000"/>
            </a:lvl3pPr>
            <a:lvl4pPr marL="1371600" lvl="3" indent="0" algn="ctr">
              <a:buClrTx/>
              <a:buSzTx/>
              <a:buFontTx/>
              <a:buNone/>
              <a:defRPr sz="2000"/>
            </a:lvl4pPr>
            <a:lvl5pPr marL="1828800" lvl="4" indent="0" algn="ctr">
              <a:buClrTx/>
              <a:buSzTx/>
              <a:buFontTx/>
              <a:buNone/>
              <a:defRPr sz="2000"/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304800" y="304800"/>
            <a:ext cx="122555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320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5293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9" name="任意多边形 3088"/>
          <p:cNvSpPr/>
          <p:nvPr/>
        </p:nvSpPr>
        <p:spPr>
          <a:xfrm>
            <a:off x="-9525" y="1447800"/>
            <a:ext cx="9164638" cy="3832225"/>
          </a:xfrm>
          <a:custGeom>
            <a:avLst/>
            <a:gdLst/>
            <a:ahLst/>
            <a:cxnLst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0" name="任意多边形 3089"/>
          <p:cNvSpPr/>
          <p:nvPr/>
        </p:nvSpPr>
        <p:spPr>
          <a:xfrm>
            <a:off x="-9525" y="1730375"/>
            <a:ext cx="9150350" cy="3265488"/>
          </a:xfrm>
          <a:custGeom>
            <a:avLst/>
            <a:gdLst/>
            <a:ahLst/>
            <a:cxnLst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91" name="组合 3090"/>
          <p:cNvGrpSpPr/>
          <p:nvPr/>
        </p:nvGrpSpPr>
        <p:grpSpPr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椭圆 3091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椭圆 3092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4" name="组合 3093"/>
          <p:cNvGrpSpPr/>
          <p:nvPr/>
        </p:nvGrpSpPr>
        <p:grpSpPr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椭圆 3094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椭圆 3095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7" name="组合 3096"/>
          <p:cNvGrpSpPr/>
          <p:nvPr/>
        </p:nvGrpSpPr>
        <p:grpSpPr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椭圆 3097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椭圆 3098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/>
            </a:lvl1pPr>
          </a:lstStyle>
          <a:p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/>
            </a:lvl1pPr>
          </a:lstStyle>
          <a:p>
            <a:fld id="{9A0DB2DC-4C9A-4742-B13C-FB6460FD3503}" type="slidenum">
              <a:rPr lang="en-US"/>
            </a:fld>
            <a:endParaRPr lang="en-US"/>
          </a:p>
        </p:txBody>
      </p:sp>
      <p:grpSp>
        <p:nvGrpSpPr>
          <p:cNvPr id="3088" name="组合 3087"/>
          <p:cNvGrpSpPr/>
          <p:nvPr/>
        </p:nvGrpSpPr>
        <p:grpSpPr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文本框 3085"/>
            <p:cNvSpPr txBox="1"/>
            <p:nvPr/>
          </p:nvSpPr>
          <p:spPr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/>
              <a:r>
                <a:rPr lang="en-US" altLang="zh-CN" sz="2400" b="1">
                  <a:solidFill>
                    <a:schemeClr val="tx2"/>
                  </a:solidFill>
                </a:rPr>
                <a:t>LOGO</a:t>
              </a:r>
              <a:endParaRPr lang="en-US" altLang="zh-CN" sz="2400" b="1">
                <a:solidFill>
                  <a:schemeClr val="tx2"/>
                </a:solidFill>
              </a:endParaRPr>
            </a:p>
          </p:txBody>
        </p:sp>
        <p:sp>
          <p:nvSpPr>
            <p:cNvPr id="3087" name="新月形 3086"/>
            <p:cNvSpPr/>
            <p:nvPr/>
          </p:nvSpPr>
          <p:spPr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chemeClr val="tx1"/>
            </a:outerShdw>
          </a:effectLst>
        </p:spPr>
        <p:txBody>
          <a:bodyPr anchor="ctr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 sz="2000"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 sz="2000"/>
            </a:lvl2pPr>
            <a:lvl3pPr marL="914400" lvl="2" indent="0" algn="ctr">
              <a:buClr>
                <a:schemeClr val="tx1"/>
              </a:buClr>
              <a:buSzTx/>
              <a:buFontTx/>
              <a:buNone/>
              <a:defRPr sz="2000"/>
            </a:lvl3pPr>
            <a:lvl4pPr marL="1371600" lvl="3" indent="0" algn="ctr">
              <a:buClrTx/>
              <a:buSzTx/>
              <a:buFontTx/>
              <a:buNone/>
              <a:defRPr sz="2000"/>
            </a:lvl4pPr>
            <a:lvl5pPr marL="1828800" lvl="4" indent="0" algn="ctr">
              <a:buClrTx/>
              <a:buSzTx/>
              <a:buFontTx/>
              <a:buNone/>
              <a:defRPr sz="2000"/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latin typeface="黑体" panose="02010609060101010101" charset="-122"/>
                <a:ea typeface="黑体" panose="02010609060101010101" charset="-122"/>
              </a:defRPr>
            </a:lvl2pPr>
            <a:lvl3pPr>
              <a:defRPr>
                <a:latin typeface="黑体" panose="02010609060101010101" charset="-122"/>
                <a:ea typeface="黑体" panose="02010609060101010101" charset="-122"/>
              </a:defRPr>
            </a:lvl3pPr>
            <a:lvl4pPr>
              <a:defRPr>
                <a:latin typeface="黑体" panose="02010609060101010101" charset="-122"/>
                <a:ea typeface="黑体" panose="02010609060101010101" charset="-122"/>
              </a:defRPr>
            </a:lvl4pPr>
            <a:lvl5pPr>
              <a:defRPr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5293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685800"/>
            <a:ext cx="7391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1.bin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vmlDrawing" Target="../drawings/vmlDrawing2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2.bin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51" name="对象 1050"/>
          <p:cNvGraphicFramePr/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" imgW="9563100" imgH="1600200" progId="Photoshop.Image.6">
                  <p:embed/>
                </p:oleObj>
              </mc:Choice>
              <mc:Fallback>
                <p:oleObj name="" r:id="rId13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任意多边形 1039"/>
          <p:cNvSpPr/>
          <p:nvPr/>
        </p:nvSpPr>
        <p:spPr>
          <a:xfrm>
            <a:off x="-11112" y="226378"/>
            <a:ext cx="9155112" cy="1620837"/>
          </a:xfrm>
          <a:custGeom>
            <a:avLst/>
            <a:gdLst/>
            <a:ahLst/>
            <a:cxnLst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1" name="任意多边形 1040"/>
          <p:cNvSpPr/>
          <p:nvPr/>
        </p:nvSpPr>
        <p:spPr>
          <a:xfrm>
            <a:off x="-20637" y="533400"/>
            <a:ext cx="9161462" cy="1006475"/>
          </a:xfrm>
          <a:custGeom>
            <a:avLst/>
            <a:gdLst/>
            <a:ahLst/>
            <a:cxnLst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42" name="组合 1041"/>
          <p:cNvGrpSpPr/>
          <p:nvPr/>
        </p:nvGrpSpPr>
        <p:grpSpPr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椭圆 1042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4" name="椭圆 1043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5" name="组合 1044"/>
          <p:cNvGrpSpPr/>
          <p:nvPr/>
        </p:nvGrpSpPr>
        <p:grpSpPr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椭圆 1045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7" name="椭圆 1046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8" name="组合 1047"/>
          <p:cNvGrpSpPr/>
          <p:nvPr/>
        </p:nvGrpSpPr>
        <p:grpSpPr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椭圆 1048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0" name="椭圆 1049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51" name="对象 1050"/>
          <p:cNvGraphicFramePr/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" imgW="9563100" imgH="1600200" progId="Photoshop.Image.6">
                  <p:embed/>
                </p:oleObj>
              </mc:Choice>
              <mc:Fallback>
                <p:oleObj name="" r:id="rId13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任意多边形 1039"/>
          <p:cNvSpPr/>
          <p:nvPr/>
        </p:nvSpPr>
        <p:spPr>
          <a:xfrm>
            <a:off x="-11112" y="280988"/>
            <a:ext cx="9155112" cy="1620837"/>
          </a:xfrm>
          <a:custGeom>
            <a:avLst/>
            <a:gdLst/>
            <a:ahLst/>
            <a:cxnLst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1" name="任意多边形 1040"/>
          <p:cNvSpPr/>
          <p:nvPr/>
        </p:nvSpPr>
        <p:spPr>
          <a:xfrm>
            <a:off x="-20637" y="533400"/>
            <a:ext cx="9161462" cy="1006475"/>
          </a:xfrm>
          <a:custGeom>
            <a:avLst/>
            <a:gdLst/>
            <a:ahLst/>
            <a:cxnLst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42" name="组合 1041"/>
          <p:cNvGrpSpPr/>
          <p:nvPr/>
        </p:nvGrpSpPr>
        <p:grpSpPr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椭圆 1042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4" name="椭圆 1043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5" name="组合 1044"/>
          <p:cNvGrpSpPr/>
          <p:nvPr/>
        </p:nvGrpSpPr>
        <p:grpSpPr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椭圆 1045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7" name="椭圆 1046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8" name="组合 1047"/>
          <p:cNvGrpSpPr/>
          <p:nvPr/>
        </p:nvGrpSpPr>
        <p:grpSpPr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椭圆 1048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0" name="椭圆 1049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hyperlink" Target="&#36807;&#24180;&#25171;&#25195;&#35201;&#30041;&#24515;&#27905;&#28789;&#21644;&#28040;&#27602;&#28082;&#28151;&#29992;&#23545;&#20154;&#20307;&#26377;&#23475;02_13-&#22269;&#35821;&#39640;&#28165;.qsv" TargetMode="Externa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/>
        <p:txBody>
          <a:bodyPr anchor="ctr"/>
          <a:p>
            <a:pPr defTabSz="914400">
              <a:buSzTx/>
            </a:pPr>
            <a:r>
              <a:rPr lang="zh-CN" altLang="en-US" sz="5400" kern="1200" baseline="0">
                <a:latin typeface="黑体" panose="02010609060101010101" charset="-122"/>
                <a:ea typeface="黑体" panose="02010609060101010101" charset="-122"/>
              </a:rPr>
              <a:t>洁 厕 液 探 究</a:t>
            </a:r>
            <a:endParaRPr lang="zh-CN" altLang="en-US" sz="5400" kern="1200" baseline="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33500" y="4263390"/>
            <a:ext cx="6705600" cy="381000"/>
          </a:xfrm>
        </p:spPr>
        <p:txBody>
          <a:bodyPr anchor="t"/>
          <a:p>
            <a:pPr defTabSz="914400">
              <a:lnSpc>
                <a:spcPct val="90000"/>
              </a:lnSpc>
              <a:buSzTx/>
            </a:pPr>
            <a:r>
              <a:rPr lang="zh-CN" altLang="en-US" sz="2800" kern="1200" baseline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常州市滨江中学    林丹</a:t>
            </a:r>
            <a:endParaRPr lang="zh-CN" altLang="en-US" sz="2800" kern="1200" baseline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2175" y="141732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方法三：测氢气体积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073744420" name="组合 1073744419"/>
          <p:cNvGrpSpPr>
            <a:grpSpLocks noRot="1"/>
          </p:cNvGrpSpPr>
          <p:nvPr/>
        </p:nvGrpSpPr>
        <p:grpSpPr>
          <a:xfrm>
            <a:off x="892175" y="1877695"/>
            <a:ext cx="773430" cy="1953895"/>
            <a:chOff x="7017" y="12438"/>
            <a:chExt cx="777" cy="1907"/>
          </a:xfrm>
        </p:grpSpPr>
        <p:grpSp>
          <p:nvGrpSpPr>
            <p:cNvPr id="1073744421" name="组合 1073744420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1073744422" name="组合 1073744421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1073744423" name="组合 1073744422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1073744424" name="组合 1073744423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1073744425" name="组合 107374442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1073744426" name="矩形 10737444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27" name="直接连接符 10737444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28" name="直接连接符 1073744427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073744429" name="直接连接符 1073744428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0" name="组合 1073744429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1073744431" name="任意多边形 1073744430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32" name="椭圆 1073744431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433" name="组合 10737444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1073744434" name="椭圆 10737444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35" name="椭圆 10737444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36" name="任意多边形 1073744435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37" name="圆角矩形 10737444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438" name="组合 107374443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1073744439" name="任意多边形 10737444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40" name="任意多边形 1073744439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073744441" name="矩形 1073744440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442" name="任意多边形 1073744441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443" name="任意多边形 1073744442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744444" name="组合 1073744443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1073744445" name="圆角矩形 107374444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46" name="任意多边形 1073744445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47" name="椭圆 107374444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48" name="矩形 107374444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49" name="椭圆 107374444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50" name="矩形 107374444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51" name="组合 1073744450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1073744452" name="组合 1073744451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1073744453" name="直接连接符 1073744452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54" name="任意多边形 1073744453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55" name="任意多边形 107374445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73744456" name="直接连接符 1073744455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57" name="直接连接符 1073744456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58" name="直接连接符 1073744457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59" name="直接连接符 1073744458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0" name="直接连接符 1073744459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1" name="直接连接符 1073744460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2" name="直接连接符 1073744461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3" name="直接连接符 1073744462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4" name="直接连接符 1073744463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5" name="直接连接符 1073744464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6" name="直接连接符 1073744465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67" name="直接连接符 1073744466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073744468" name="组合 1073744467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1073744469" name="组合 1073744468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1073744470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1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2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3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4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5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6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7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8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479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480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73744481" name="组合 1073744480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1073744482" name="组合 1073744481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1073744483" name="矩形 1073744482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84" name="矩形 1073744483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485" name="组合 107374448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1073744486" name="矩形 107374448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87" name="任意多边形 107374448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88" name="任意多边形 10737444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489" name="组合 1073744488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1073744490" name="圆角矩形 1073744489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91" name="圆角矩形 1073744490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92" name="任意多边形 1073744491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93" name="圆角矩形 107374449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073744494" name="组合 1073744493"/>
            <p:cNvGrpSpPr>
              <a:grpSpLocks noChangeAspect="1"/>
            </p:cNvGrpSpPr>
            <p:nvPr/>
          </p:nvGrpSpPr>
          <p:grpSpPr>
            <a:xfrm>
              <a:off x="7137" y="14254"/>
              <a:ext cx="420" cy="91"/>
              <a:chOff x="4857" y="14310"/>
              <a:chExt cx="526" cy="114"/>
            </a:xfrm>
          </p:grpSpPr>
          <p:grpSp>
            <p:nvGrpSpPr>
              <p:cNvPr id="1073744495" name="组合 1073744494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1073744496" name="组合 1073744495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497" name="组合 1073744496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498" name="组合 107374449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49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00" name="椭圆 10737444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01" name="组合 107374450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0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03" name="椭圆 107374450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504" name="组合 1073744503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05" name="组合 107374450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0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07" name="椭圆 107374450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08" name="组合 107374450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0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10" name="椭圆 10737445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511" name="组合 1073744510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512" name="组合 1073744511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13" name="组合 10737445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1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15" name="椭圆 107374451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16" name="组合 10737445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1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18" name="椭圆 10737445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519" name="组合 1073744518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20" name="组合 107374451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2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22" name="椭圆 10737445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23" name="组合 10737445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2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25" name="椭圆 10737445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1073744526" name="组合 1073744525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14"/>
                <a:chOff x="4857" y="14310"/>
                <a:chExt cx="429" cy="141"/>
              </a:xfrm>
            </p:grpSpPr>
            <p:grpSp>
              <p:nvGrpSpPr>
                <p:cNvPr id="1073744527" name="组合 1073744526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528" name="组合 107374452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29" name="组合 10737445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3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31" name="椭圆 10737445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32" name="组合 107374453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3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34" name="椭圆 10737445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535" name="组合 107374453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36" name="组合 10737445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3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38" name="椭圆 10737445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39" name="组合 107374453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4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41" name="椭圆 10737445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542" name="组合 1073744541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543" name="组合 107374454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44" name="组合 10737445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4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46" name="椭圆 10737445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47" name="组合 107374454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4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49" name="椭圆 10737445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550" name="组合 1073744549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551" name="组合 107374455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5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53" name="椭圆 10737445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554" name="组合 107374455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55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556" name="椭圆 10737445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8" name="组合 38"/>
          <p:cNvGrpSpPr/>
          <p:nvPr/>
        </p:nvGrpSpPr>
        <p:grpSpPr>
          <a:xfrm>
            <a:off x="1532255" y="2674620"/>
            <a:ext cx="948690" cy="1061720"/>
            <a:chOff x="9828" y="52280"/>
            <a:chExt cx="5089" cy="5570"/>
          </a:xfrm>
        </p:grpSpPr>
        <p:grpSp>
          <p:nvGrpSpPr>
            <p:cNvPr id="586" name="组合 586"/>
            <p:cNvGrpSpPr/>
            <p:nvPr/>
          </p:nvGrpSpPr>
          <p:grpSpPr>
            <a:xfrm flipH="1">
              <a:off x="11087" y="52280"/>
              <a:ext cx="3830" cy="5571"/>
              <a:chOff x="5429" y="6651"/>
              <a:chExt cx="863" cy="1255"/>
            </a:xfrm>
          </p:grpSpPr>
          <p:grpSp>
            <p:nvGrpSpPr>
              <p:cNvPr id="587" name="组合 381"/>
              <p:cNvGrpSpPr/>
              <p:nvPr/>
            </p:nvGrpSpPr>
            <p:grpSpPr>
              <a:xfrm>
                <a:off x="5429" y="6651"/>
                <a:ext cx="863" cy="1255"/>
                <a:chOff x="3902" y="4259"/>
                <a:chExt cx="1078" cy="1569"/>
              </a:xfrm>
            </p:grpSpPr>
            <p:grpSp>
              <p:nvGrpSpPr>
                <p:cNvPr id="588" name="组合 214"/>
                <p:cNvGrpSpPr/>
                <p:nvPr/>
              </p:nvGrpSpPr>
              <p:grpSpPr>
                <a:xfrm>
                  <a:off x="4110" y="4617"/>
                  <a:ext cx="678" cy="1211"/>
                  <a:chOff x="1881" y="1988"/>
                  <a:chExt cx="678" cy="1211"/>
                </a:xfrm>
              </p:grpSpPr>
              <p:grpSp>
                <p:nvGrpSpPr>
                  <p:cNvPr id="589" name="组合 166"/>
                  <p:cNvGrpSpPr/>
                  <p:nvPr/>
                </p:nvGrpSpPr>
                <p:grpSpPr>
                  <a:xfrm>
                    <a:off x="1881" y="1988"/>
                    <a:ext cx="678" cy="1211"/>
                    <a:chOff x="1881" y="1988"/>
                    <a:chExt cx="678" cy="1211"/>
                  </a:xfrm>
                </p:grpSpPr>
                <p:grpSp>
                  <p:nvGrpSpPr>
                    <p:cNvPr id="590" name="组合 85"/>
                    <p:cNvGrpSpPr/>
                    <p:nvPr/>
                  </p:nvGrpSpPr>
                  <p:grpSpPr>
                    <a:xfrm>
                      <a:off x="2007" y="1988"/>
                      <a:ext cx="425" cy="226"/>
                      <a:chOff x="2007" y="1988"/>
                      <a:chExt cx="425" cy="226"/>
                    </a:xfrm>
                  </p:grpSpPr>
                  <p:sp>
                    <p:nvSpPr>
                      <p:cNvPr id="591" name="圆角矩形 4"/>
                      <p:cNvSpPr/>
                      <p:nvPr/>
                    </p:nvSpPr>
                    <p:spPr>
                      <a:xfrm>
                        <a:off x="2007" y="1988"/>
                        <a:ext cx="425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92" name="任意多边形 9"/>
                      <p:cNvSpPr/>
                      <p:nvPr/>
                    </p:nvSpPr>
                    <p:spPr>
                      <a:xfrm>
                        <a:off x="2021" y="2016"/>
                        <a:ext cx="397" cy="198"/>
                      </a:xfrm>
                      <a:custGeom>
                        <a:avLst/>
                        <a:gdLst>
                          <a:gd name="txL" fmla="*/ 2371 w 21600"/>
                          <a:gd name="txT" fmla="*/ 2371 h 21600"/>
                          <a:gd name="txR" fmla="*/ 19228 w 21600"/>
                          <a:gd name="txB" fmla="*/ 19228 h 21600"/>
                        </a:gdLst>
                        <a:ahLst/>
                        <a:cxnLst>
                          <a:cxn ang="0">
                            <a:pos x="21028" y="10800"/>
                          </a:cxn>
                          <a:cxn ang="90">
                            <a:pos x="10800" y="21600"/>
                          </a:cxn>
                          <a:cxn ang="180">
                            <a:pos x="57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43" y="21600"/>
                            </a:lnTo>
                            <a:lnTo>
                              <a:pt x="20457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593" name="任意多边形 88"/>
                    <p:cNvSpPr/>
                    <p:nvPr/>
                  </p:nvSpPr>
                  <p:spPr>
                    <a:xfrm>
                      <a:off x="1901" y="2292"/>
                      <a:ext cx="637" cy="907"/>
                    </a:xfrm>
                    <a:custGeom>
                      <a:avLst/>
                      <a:gdLst>
                        <a:gd name="txL" fmla="*/ 1914 w 21600"/>
                        <a:gd name="txT" fmla="*/ 1914 h 21600"/>
                        <a:gd name="txR" fmla="*/ 19685 w 21600"/>
                        <a:gd name="txB" fmla="*/ 19685 h 21600"/>
                      </a:gdLst>
                      <a:ahLst/>
                      <a:cxnLst>
                        <a:cxn ang="0">
                          <a:pos x="21485" y="10800"/>
                        </a:cxn>
                        <a:cxn ang="90">
                          <a:pos x="10800" y="21600"/>
                        </a:cxn>
                        <a:cxn ang="180">
                          <a:pos x="114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29" y="21600"/>
                          </a:lnTo>
                          <a:lnTo>
                            <a:pt x="21371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94" name="矩形 91"/>
                    <p:cNvSpPr/>
                    <p:nvPr/>
                  </p:nvSpPr>
                  <p:spPr>
                    <a:xfrm>
                      <a:off x="1881" y="2259"/>
                      <a:ext cx="678" cy="1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595" name="矩形 94"/>
                    <p:cNvSpPr/>
                    <p:nvPr/>
                  </p:nvSpPr>
                  <p:spPr>
                    <a:xfrm>
                      <a:off x="2011" y="2169"/>
                      <a:ext cx="417" cy="1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596" name="任意多边形 118"/>
                    <p:cNvSpPr/>
                    <p:nvPr/>
                  </p:nvSpPr>
                  <p:spPr>
                    <a:xfrm>
                      <a:off x="1897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97" name="任意多边形 142"/>
                    <p:cNvSpPr/>
                    <p:nvPr/>
                  </p:nvSpPr>
                  <p:spPr>
                    <a:xfrm flipH="1">
                      <a:off x="2398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cxnSp>
                <p:nvCxnSpPr>
                  <p:cNvPr id="598" name="直接连接符 190"/>
                  <p:cNvCxnSpPr/>
                  <p:nvPr/>
                </p:nvCxnSpPr>
                <p:spPr>
                  <a:xfrm>
                    <a:off x="1941" y="3174"/>
                    <a:ext cx="5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599" name="组合 380"/>
                <p:cNvGrpSpPr/>
                <p:nvPr/>
              </p:nvGrpSpPr>
              <p:grpSpPr>
                <a:xfrm>
                  <a:off x="3902" y="4259"/>
                  <a:ext cx="1078" cy="1457"/>
                  <a:chOff x="3902" y="4259"/>
                  <a:chExt cx="1078" cy="1457"/>
                </a:xfrm>
              </p:grpSpPr>
              <p:grpSp>
                <p:nvGrpSpPr>
                  <p:cNvPr id="600" name="组合 338"/>
                  <p:cNvGrpSpPr/>
                  <p:nvPr/>
                </p:nvGrpSpPr>
                <p:grpSpPr>
                  <a:xfrm>
                    <a:off x="3902" y="4259"/>
                    <a:ext cx="515" cy="1457"/>
                    <a:chOff x="3902" y="4259"/>
                    <a:chExt cx="515" cy="1457"/>
                  </a:xfrm>
                </p:grpSpPr>
                <p:sp>
                  <p:nvSpPr>
                    <p:cNvPr id="601" name="矩形 238"/>
                    <p:cNvSpPr/>
                    <p:nvPr/>
                  </p:nvSpPr>
                  <p:spPr>
                    <a:xfrm flipH="1">
                      <a:off x="3902" y="4285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2" name="矩形 262"/>
                    <p:cNvSpPr/>
                    <p:nvPr/>
                  </p:nvSpPr>
                  <p:spPr>
                    <a:xfrm flipH="1">
                      <a:off x="4342" y="4412"/>
                      <a:ext cx="57" cy="13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3" name="矩形 286"/>
                    <p:cNvSpPr/>
                    <p:nvPr/>
                  </p:nvSpPr>
                  <p:spPr>
                    <a:xfrm flipH="1">
                      <a:off x="4286" y="4259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604" name="任意多边形 310"/>
                    <p:cNvSpPr/>
                    <p:nvPr/>
                  </p:nvSpPr>
                  <p:spPr>
                    <a:xfrm flipH="1">
                      <a:off x="4261" y="4286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5" name="任意多边形 334"/>
                    <p:cNvSpPr/>
                    <p:nvPr/>
                  </p:nvSpPr>
                  <p:spPr>
                    <a:xfrm flipH="1">
                      <a:off x="4282" y="4340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606" name="组合 358"/>
                  <p:cNvGrpSpPr/>
                  <p:nvPr/>
                </p:nvGrpSpPr>
                <p:grpSpPr>
                  <a:xfrm>
                    <a:off x="4465" y="4259"/>
                    <a:ext cx="515" cy="550"/>
                    <a:chOff x="9906" y="2052"/>
                    <a:chExt cx="515" cy="550"/>
                  </a:xfrm>
                </p:grpSpPr>
                <p:sp>
                  <p:nvSpPr>
                    <p:cNvPr id="607" name="矩形 344"/>
                    <p:cNvSpPr/>
                    <p:nvPr/>
                  </p:nvSpPr>
                  <p:spPr>
                    <a:xfrm>
                      <a:off x="10024" y="2078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8" name="矩形 347"/>
                    <p:cNvSpPr/>
                    <p:nvPr/>
                  </p:nvSpPr>
                  <p:spPr>
                    <a:xfrm>
                      <a:off x="9924" y="2205"/>
                      <a:ext cx="57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9" name="矩形 348"/>
                    <p:cNvSpPr/>
                    <p:nvPr/>
                  </p:nvSpPr>
                  <p:spPr>
                    <a:xfrm>
                      <a:off x="9906" y="2052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610" name="任意多边形 354"/>
                    <p:cNvSpPr/>
                    <p:nvPr/>
                  </p:nvSpPr>
                  <p:spPr>
                    <a:xfrm>
                      <a:off x="9923" y="2079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11" name="任意多边形 357"/>
                    <p:cNvSpPr/>
                    <p:nvPr/>
                  </p:nvSpPr>
                  <p:spPr>
                    <a:xfrm>
                      <a:off x="9980" y="2133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612" name="组合 379"/>
                  <p:cNvGrpSpPr/>
                  <p:nvPr/>
                </p:nvGrpSpPr>
                <p:grpSpPr>
                  <a:xfrm>
                    <a:off x="4223" y="4488"/>
                    <a:ext cx="439" cy="251"/>
                    <a:chOff x="2017" y="1701"/>
                    <a:chExt cx="439" cy="251"/>
                  </a:xfrm>
                </p:grpSpPr>
                <p:grpSp>
                  <p:nvGrpSpPr>
                    <p:cNvPr id="613" name="组合 377"/>
                    <p:cNvGrpSpPr/>
                    <p:nvPr/>
                  </p:nvGrpSpPr>
                  <p:grpSpPr>
                    <a:xfrm>
                      <a:off x="2017" y="1701"/>
                      <a:ext cx="439" cy="251"/>
                      <a:chOff x="2290" y="1689"/>
                      <a:chExt cx="439" cy="251"/>
                    </a:xfrm>
                  </p:grpSpPr>
                  <p:sp>
                    <p:nvSpPr>
                      <p:cNvPr id="614" name="任意多边形 359"/>
                      <p:cNvSpPr/>
                      <p:nvPr/>
                    </p:nvSpPr>
                    <p:spPr>
                      <a:xfrm>
                        <a:off x="2316" y="1689"/>
                        <a:ext cx="402" cy="251"/>
                      </a:xfrm>
                      <a:custGeom>
                        <a:avLst/>
                        <a:gdLst>
                          <a:gd name="txL" fmla="*/ 2391 w 21600"/>
                          <a:gd name="txT" fmla="*/ 2391 h 21600"/>
                          <a:gd name="txR" fmla="*/ 19209 w 21600"/>
                          <a:gd name="txB" fmla="*/ 19209 h 21600"/>
                        </a:gdLst>
                        <a:ahLst/>
                        <a:cxnLst>
                          <a:cxn ang="0">
                            <a:pos x="21009" y="10800"/>
                          </a:cxn>
                          <a:cxn ang="90">
                            <a:pos x="10800" y="21600"/>
                          </a:cxn>
                          <a:cxn ang="180">
                            <a:pos x="59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82" y="21600"/>
                            </a:lnTo>
                            <a:lnTo>
                              <a:pt x="2041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cxnSp>
                    <p:nvCxnSpPr>
                      <p:cNvPr id="615" name="直接连接符 360"/>
                      <p:cNvCxnSpPr/>
                      <p:nvPr/>
                    </p:nvCxnSpPr>
                    <p:spPr>
                      <a:xfrm rot="1800000">
                        <a:off x="2521" y="1743"/>
                        <a:ext cx="19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6" name="直接连接符 361"/>
                      <p:cNvCxnSpPr/>
                      <p:nvPr/>
                    </p:nvCxnSpPr>
                    <p:spPr>
                      <a:xfrm rot="1800000">
                        <a:off x="2475" y="1751"/>
                        <a:ext cx="24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7" name="直接连接符 362"/>
                      <p:cNvCxnSpPr/>
                      <p:nvPr/>
                    </p:nvCxnSpPr>
                    <p:spPr>
                      <a:xfrm rot="1800000" flipV="1">
                        <a:off x="2429" y="1765"/>
                        <a:ext cx="300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" name="直接连接符 363"/>
                      <p:cNvCxnSpPr/>
                      <p:nvPr/>
                    </p:nvCxnSpPr>
                    <p:spPr>
                      <a:xfrm rot="1800000">
                        <a:off x="2380" y="1775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" name="直接连接符 364"/>
                      <p:cNvCxnSpPr/>
                      <p:nvPr/>
                    </p:nvCxnSpPr>
                    <p:spPr>
                      <a:xfrm rot="1800000">
                        <a:off x="2298" y="1853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0" name="直接连接符 365"/>
                      <p:cNvCxnSpPr/>
                      <p:nvPr/>
                    </p:nvCxnSpPr>
                    <p:spPr>
                      <a:xfrm rot="1800000">
                        <a:off x="2305" y="1863"/>
                        <a:ext cx="28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1" name="直接连接符 366"/>
                      <p:cNvCxnSpPr/>
                      <p:nvPr/>
                    </p:nvCxnSpPr>
                    <p:spPr>
                      <a:xfrm rot="1800000">
                        <a:off x="2314" y="1880"/>
                        <a:ext cx="23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2" name="直接连接符 367"/>
                      <p:cNvCxnSpPr/>
                      <p:nvPr/>
                    </p:nvCxnSpPr>
                    <p:spPr>
                      <a:xfrm rot="1800000">
                        <a:off x="2319" y="1892"/>
                        <a:ext cx="19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3" name="直接连接符 368"/>
                      <p:cNvCxnSpPr/>
                      <p:nvPr/>
                    </p:nvCxnSpPr>
                    <p:spPr>
                      <a:xfrm rot="1800000">
                        <a:off x="2330" y="1904"/>
                        <a:ext cx="119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4" name="直接连接符 369"/>
                      <p:cNvCxnSpPr/>
                      <p:nvPr/>
                    </p:nvCxnSpPr>
                    <p:spPr>
                      <a:xfrm rot="1800000" flipV="1">
                        <a:off x="2338" y="1921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5" name="直接连接符 370"/>
                      <p:cNvCxnSpPr/>
                      <p:nvPr/>
                    </p:nvCxnSpPr>
                    <p:spPr>
                      <a:xfrm rot="1800000" flipV="1">
                        <a:off x="2604" y="1716"/>
                        <a:ext cx="119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6" name="直接连接符 371"/>
                      <p:cNvCxnSpPr/>
                      <p:nvPr/>
                    </p:nvCxnSpPr>
                    <p:spPr>
                      <a:xfrm rot="1800000" flipV="1">
                        <a:off x="2650" y="1702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7" name="直接连接符 372"/>
                      <p:cNvCxnSpPr/>
                      <p:nvPr/>
                    </p:nvCxnSpPr>
                    <p:spPr>
                      <a:xfrm rot="1800000">
                        <a:off x="2562" y="1727"/>
                        <a:ext cx="15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8" name="直接连接符 373"/>
                      <p:cNvCxnSpPr/>
                      <p:nvPr/>
                    </p:nvCxnSpPr>
                    <p:spPr>
                      <a:xfrm rot="1800000">
                        <a:off x="2294" y="1843"/>
                        <a:ext cx="39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29" name="直接连接符 374"/>
                      <p:cNvCxnSpPr/>
                      <p:nvPr/>
                    </p:nvCxnSpPr>
                    <p:spPr>
                      <a:xfrm rot="1800000">
                        <a:off x="2294" y="1824"/>
                        <a:ext cx="425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30" name="直接连接符 375"/>
                      <p:cNvCxnSpPr/>
                      <p:nvPr/>
                    </p:nvCxnSpPr>
                    <p:spPr>
                      <a:xfrm rot="1800000">
                        <a:off x="2290" y="1800"/>
                        <a:ext cx="43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31" name="直接连接符 376"/>
                      <p:cNvCxnSpPr/>
                      <p:nvPr/>
                    </p:nvCxnSpPr>
                    <p:spPr>
                      <a:xfrm rot="1800000" flipV="1">
                        <a:off x="2331" y="1789"/>
                        <a:ext cx="397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378" name="圆角矩形 378"/>
                    <p:cNvSpPr/>
                    <p:nvPr/>
                  </p:nvSpPr>
                  <p:spPr>
                    <a:xfrm>
                      <a:off x="2028" y="1829"/>
                      <a:ext cx="425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632" name="组合 527"/>
              <p:cNvGrpSpPr/>
              <p:nvPr/>
            </p:nvGrpSpPr>
            <p:grpSpPr>
              <a:xfrm>
                <a:off x="5630" y="7167"/>
                <a:ext cx="501" cy="666"/>
                <a:chOff x="3717" y="5241"/>
                <a:chExt cx="627" cy="566"/>
              </a:xfrm>
            </p:grpSpPr>
            <p:grpSp>
              <p:nvGrpSpPr>
                <p:cNvPr id="633" name="组合 417"/>
                <p:cNvGrpSpPr/>
                <p:nvPr/>
              </p:nvGrpSpPr>
              <p:grpSpPr>
                <a:xfrm>
                  <a:off x="3717" y="5241"/>
                  <a:ext cx="627" cy="24"/>
                  <a:chOff x="3717" y="5241"/>
                  <a:chExt cx="627" cy="24"/>
                </a:xfrm>
              </p:grpSpPr>
              <p:cxnSp>
                <p:nvCxnSpPr>
                  <p:cNvPr id="408" name="直接连接符 408"/>
                  <p:cNvCxnSpPr/>
                  <p:nvPr/>
                </p:nvCxnSpPr>
                <p:spPr>
                  <a:xfrm>
                    <a:off x="3741" y="5262"/>
                    <a:ext cx="57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13" name="任意多边形 413"/>
                  <p:cNvSpPr/>
                  <p:nvPr/>
                </p:nvSpPr>
                <p:spPr>
                  <a:xfrm>
                    <a:off x="4302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14" name="任意多边形 414"/>
                  <p:cNvSpPr/>
                  <p:nvPr/>
                </p:nvSpPr>
                <p:spPr>
                  <a:xfrm flipH="1">
                    <a:off x="3717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cxnSp>
              <p:nvCxnSpPr>
                <p:cNvPr id="634" name="直接连接符 426"/>
                <p:cNvCxnSpPr/>
                <p:nvPr/>
              </p:nvCxnSpPr>
              <p:spPr>
                <a:xfrm>
                  <a:off x="3741" y="530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直接连接符 435"/>
                <p:cNvCxnSpPr/>
                <p:nvPr/>
              </p:nvCxnSpPr>
              <p:spPr>
                <a:xfrm>
                  <a:off x="3840" y="5306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直接连接符 444"/>
                <p:cNvCxnSpPr/>
                <p:nvPr/>
              </p:nvCxnSpPr>
              <p:spPr>
                <a:xfrm>
                  <a:off x="3966" y="5306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直接连接符 453"/>
                <p:cNvCxnSpPr/>
                <p:nvPr/>
              </p:nvCxnSpPr>
              <p:spPr>
                <a:xfrm>
                  <a:off x="4071" y="5306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直接连接符 462"/>
                <p:cNvCxnSpPr/>
                <p:nvPr/>
              </p:nvCxnSpPr>
              <p:spPr>
                <a:xfrm>
                  <a:off x="4296" y="5306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直接连接符 471"/>
                <p:cNvCxnSpPr/>
                <p:nvPr/>
              </p:nvCxnSpPr>
              <p:spPr>
                <a:xfrm>
                  <a:off x="3786" y="5357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直接连接符 480"/>
                <p:cNvCxnSpPr/>
                <p:nvPr/>
              </p:nvCxnSpPr>
              <p:spPr>
                <a:xfrm flipV="1">
                  <a:off x="3957" y="5357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直接连接符 481"/>
                <p:cNvCxnSpPr/>
                <p:nvPr/>
              </p:nvCxnSpPr>
              <p:spPr>
                <a:xfrm>
                  <a:off x="4164" y="535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直接连接符 482"/>
                <p:cNvCxnSpPr/>
                <p:nvPr/>
              </p:nvCxnSpPr>
              <p:spPr>
                <a:xfrm>
                  <a:off x="4263" y="5357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直接连接符 496"/>
                <p:cNvCxnSpPr/>
                <p:nvPr/>
              </p:nvCxnSpPr>
              <p:spPr>
                <a:xfrm>
                  <a:off x="3738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直接连接符 497"/>
                <p:cNvCxnSpPr/>
                <p:nvPr/>
              </p:nvCxnSpPr>
              <p:spPr>
                <a:xfrm>
                  <a:off x="3852" y="5414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直接连接符 498"/>
                <p:cNvCxnSpPr/>
                <p:nvPr/>
              </p:nvCxnSpPr>
              <p:spPr>
                <a:xfrm>
                  <a:off x="4008" y="5414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直接连接符 499"/>
                <p:cNvCxnSpPr/>
                <p:nvPr/>
              </p:nvCxnSpPr>
              <p:spPr>
                <a:xfrm>
                  <a:off x="4236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直接连接符 500"/>
                <p:cNvCxnSpPr/>
                <p:nvPr/>
              </p:nvCxnSpPr>
              <p:spPr>
                <a:xfrm>
                  <a:off x="3804" y="5477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直接连接符 501"/>
                <p:cNvCxnSpPr/>
                <p:nvPr/>
              </p:nvCxnSpPr>
              <p:spPr>
                <a:xfrm>
                  <a:off x="3996" y="548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直接连接符 502"/>
                <p:cNvCxnSpPr/>
                <p:nvPr/>
              </p:nvCxnSpPr>
              <p:spPr>
                <a:xfrm>
                  <a:off x="4095" y="547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直接连接符 503"/>
                <p:cNvCxnSpPr/>
                <p:nvPr/>
              </p:nvCxnSpPr>
              <p:spPr>
                <a:xfrm>
                  <a:off x="4173" y="5474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直接连接符 504"/>
                <p:cNvCxnSpPr/>
                <p:nvPr/>
              </p:nvCxnSpPr>
              <p:spPr>
                <a:xfrm>
                  <a:off x="3825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直接连接符 505"/>
                <p:cNvCxnSpPr/>
                <p:nvPr/>
              </p:nvCxnSpPr>
              <p:spPr>
                <a:xfrm>
                  <a:off x="4146" y="5528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直接连接符 506"/>
                <p:cNvCxnSpPr/>
                <p:nvPr/>
              </p:nvCxnSpPr>
              <p:spPr>
                <a:xfrm>
                  <a:off x="4209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4" name="直接连接符 507"/>
                <p:cNvCxnSpPr/>
                <p:nvPr/>
              </p:nvCxnSpPr>
              <p:spPr>
                <a:xfrm>
                  <a:off x="3735" y="5585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5" name="直接连接符 508"/>
                <p:cNvCxnSpPr/>
                <p:nvPr/>
              </p:nvCxnSpPr>
              <p:spPr>
                <a:xfrm>
                  <a:off x="3834" y="5585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6" name="直接连接符 509"/>
                <p:cNvCxnSpPr/>
                <p:nvPr/>
              </p:nvCxnSpPr>
              <p:spPr>
                <a:xfrm>
                  <a:off x="3960" y="5585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直接连接符 510"/>
                <p:cNvCxnSpPr/>
                <p:nvPr/>
              </p:nvCxnSpPr>
              <p:spPr>
                <a:xfrm>
                  <a:off x="4065" y="5585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直接连接符 511"/>
                <p:cNvCxnSpPr/>
                <p:nvPr/>
              </p:nvCxnSpPr>
              <p:spPr>
                <a:xfrm>
                  <a:off x="4290" y="5585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直接连接符 512"/>
                <p:cNvCxnSpPr/>
                <p:nvPr/>
              </p:nvCxnSpPr>
              <p:spPr>
                <a:xfrm>
                  <a:off x="3780" y="5636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0" name="直接连接符 513"/>
                <p:cNvCxnSpPr/>
                <p:nvPr/>
              </p:nvCxnSpPr>
              <p:spPr>
                <a:xfrm flipV="1">
                  <a:off x="3951" y="5636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1" name="直接连接符 514"/>
                <p:cNvCxnSpPr/>
                <p:nvPr/>
              </p:nvCxnSpPr>
              <p:spPr>
                <a:xfrm>
                  <a:off x="4158" y="563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2" name="直接连接符 515"/>
                <p:cNvCxnSpPr/>
                <p:nvPr/>
              </p:nvCxnSpPr>
              <p:spPr>
                <a:xfrm>
                  <a:off x="4257" y="5636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3" name="直接连接符 516"/>
                <p:cNvCxnSpPr/>
                <p:nvPr/>
              </p:nvCxnSpPr>
              <p:spPr>
                <a:xfrm>
                  <a:off x="3732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4" name="直接连接符 517"/>
                <p:cNvCxnSpPr/>
                <p:nvPr/>
              </p:nvCxnSpPr>
              <p:spPr>
                <a:xfrm>
                  <a:off x="3846" y="5693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5" name="直接连接符 518"/>
                <p:cNvCxnSpPr/>
                <p:nvPr/>
              </p:nvCxnSpPr>
              <p:spPr>
                <a:xfrm>
                  <a:off x="4002" y="5693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6" name="直接连接符 519"/>
                <p:cNvCxnSpPr/>
                <p:nvPr/>
              </p:nvCxnSpPr>
              <p:spPr>
                <a:xfrm>
                  <a:off x="4230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7" name="直接连接符 520"/>
                <p:cNvCxnSpPr/>
                <p:nvPr/>
              </p:nvCxnSpPr>
              <p:spPr>
                <a:xfrm>
                  <a:off x="3798" y="5756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8" name="直接连接符 521"/>
                <p:cNvCxnSpPr/>
                <p:nvPr/>
              </p:nvCxnSpPr>
              <p:spPr>
                <a:xfrm>
                  <a:off x="3990" y="5762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9" name="直接连接符 522"/>
                <p:cNvCxnSpPr/>
                <p:nvPr/>
              </p:nvCxnSpPr>
              <p:spPr>
                <a:xfrm>
                  <a:off x="4089" y="5756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70" name="直接连接符 523"/>
                <p:cNvCxnSpPr/>
                <p:nvPr/>
              </p:nvCxnSpPr>
              <p:spPr>
                <a:xfrm>
                  <a:off x="4167" y="5753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71" name="直接连接符 524"/>
                <p:cNvCxnSpPr/>
                <p:nvPr/>
              </p:nvCxnSpPr>
              <p:spPr>
                <a:xfrm>
                  <a:off x="3819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72" name="直接连接符 525"/>
                <p:cNvCxnSpPr/>
                <p:nvPr/>
              </p:nvCxnSpPr>
              <p:spPr>
                <a:xfrm>
                  <a:off x="4140" y="580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73" name="直接连接符 526"/>
                <p:cNvCxnSpPr/>
                <p:nvPr/>
              </p:nvCxnSpPr>
              <p:spPr>
                <a:xfrm>
                  <a:off x="4203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67" name="组合 510"/>
            <p:cNvGrpSpPr/>
            <p:nvPr/>
          </p:nvGrpSpPr>
          <p:grpSpPr>
            <a:xfrm rot="0">
              <a:off x="9828" y="52342"/>
              <a:ext cx="1356" cy="276"/>
              <a:chOff x="6920" y="9357"/>
              <a:chExt cx="314" cy="68"/>
            </a:xfrm>
          </p:grpSpPr>
          <p:sp>
            <p:nvSpPr>
              <p:cNvPr id="762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63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4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65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73744266" name="组合 1073744265"/>
          <p:cNvGrpSpPr>
            <a:grpSpLocks noChangeAspect="1"/>
          </p:cNvGrpSpPr>
          <p:nvPr/>
        </p:nvGrpSpPr>
        <p:grpSpPr>
          <a:xfrm flipH="1">
            <a:off x="2611120" y="2635250"/>
            <a:ext cx="440690" cy="509270"/>
            <a:chOff x="5311" y="5212"/>
            <a:chExt cx="505" cy="581"/>
          </a:xfrm>
        </p:grpSpPr>
        <p:sp>
          <p:nvSpPr>
            <p:cNvPr id="1073744267" name="矩形 1073744266"/>
            <p:cNvSpPr>
              <a:spLocks noChangeAspect="1"/>
            </p:cNvSpPr>
            <p:nvPr/>
          </p:nvSpPr>
          <p:spPr>
            <a:xfrm>
              <a:off x="5425" y="5263"/>
              <a:ext cx="391" cy="5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4268" name="矩形 1073744267"/>
            <p:cNvSpPr>
              <a:spLocks noChangeAspect="1"/>
            </p:cNvSpPr>
            <p:nvPr/>
          </p:nvSpPr>
          <p:spPr>
            <a:xfrm>
              <a:off x="5322" y="5368"/>
              <a:ext cx="57" cy="4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4269" name="矩形 1073744268"/>
            <p:cNvSpPr>
              <a:spLocks noChangeAspect="1"/>
            </p:cNvSpPr>
            <p:nvPr/>
          </p:nvSpPr>
          <p:spPr>
            <a:xfrm>
              <a:off x="5311" y="5212"/>
              <a:ext cx="131" cy="17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4270" name="任意多边形 1073744269"/>
            <p:cNvSpPr>
              <a:spLocks noChangeAspect="1"/>
            </p:cNvSpPr>
            <p:nvPr/>
          </p:nvSpPr>
          <p:spPr>
            <a:xfrm flipH="1">
              <a:off x="5323" y="5263"/>
              <a:ext cx="119" cy="11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4271" name="任意多边形 1073744270"/>
            <p:cNvSpPr>
              <a:spLocks noChangeAspect="1"/>
            </p:cNvSpPr>
            <p:nvPr/>
          </p:nvSpPr>
          <p:spPr>
            <a:xfrm flipH="1">
              <a:off x="5380" y="5321"/>
              <a:ext cx="62" cy="6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68" name="组合 510"/>
          <p:cNvGrpSpPr/>
          <p:nvPr/>
        </p:nvGrpSpPr>
        <p:grpSpPr>
          <a:xfrm rot="0" flipV="1">
            <a:off x="2422525" y="2677160"/>
            <a:ext cx="307340" cy="76200"/>
            <a:chOff x="6920" y="9357"/>
            <a:chExt cx="314" cy="68"/>
          </a:xfrm>
        </p:grpSpPr>
        <p:sp>
          <p:nvSpPr>
            <p:cNvPr id="769" name="矩形 506"/>
            <p:cNvSpPr/>
            <p:nvPr/>
          </p:nvSpPr>
          <p:spPr>
            <a:xfrm>
              <a:off x="6963" y="9368"/>
              <a:ext cx="115" cy="46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70" name="圆角矩形 507"/>
            <p:cNvSpPr/>
            <p:nvPr/>
          </p:nvSpPr>
          <p:spPr>
            <a:xfrm>
              <a:off x="6920" y="9357"/>
              <a:ext cx="91" cy="6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71" name="矩形 508"/>
            <p:cNvSpPr/>
            <p:nvPr/>
          </p:nvSpPr>
          <p:spPr>
            <a:xfrm flipH="1">
              <a:off x="7076" y="9368"/>
              <a:ext cx="115" cy="46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72" name="圆角矩形 509"/>
            <p:cNvSpPr/>
            <p:nvPr/>
          </p:nvSpPr>
          <p:spPr>
            <a:xfrm flipH="1">
              <a:off x="7143" y="9357"/>
              <a:ext cx="91" cy="6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73744211" name="组合 1073744210"/>
          <p:cNvGrpSpPr>
            <a:grpSpLocks noRot="1"/>
          </p:cNvGrpSpPr>
          <p:nvPr/>
        </p:nvGrpSpPr>
        <p:grpSpPr>
          <a:xfrm>
            <a:off x="2908935" y="2961005"/>
            <a:ext cx="238125" cy="870585"/>
            <a:chOff x="5891" y="8536"/>
            <a:chExt cx="420" cy="1670"/>
          </a:xfrm>
        </p:grpSpPr>
        <p:grpSp>
          <p:nvGrpSpPr>
            <p:cNvPr id="1073744212" name="组合 1073744211"/>
            <p:cNvGrpSpPr/>
            <p:nvPr/>
          </p:nvGrpSpPr>
          <p:grpSpPr>
            <a:xfrm>
              <a:off x="5891" y="8540"/>
              <a:ext cx="420" cy="1666"/>
              <a:chOff x="3686" y="10412"/>
              <a:chExt cx="420" cy="1666"/>
            </a:xfrm>
          </p:grpSpPr>
          <p:sp>
            <p:nvSpPr>
              <p:cNvPr id="1073744213" name="直接连接符 1073744212"/>
              <p:cNvSpPr>
                <a:spLocks noChangeAspect="1"/>
              </p:cNvSpPr>
              <p:nvPr/>
            </p:nvSpPr>
            <p:spPr>
              <a:xfrm rot="-10670212" flipH="1">
                <a:off x="3743" y="10413"/>
                <a:ext cx="45" cy="1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073744214" name="组合 1073744213"/>
              <p:cNvGrpSpPr/>
              <p:nvPr/>
            </p:nvGrpSpPr>
            <p:grpSpPr>
              <a:xfrm>
                <a:off x="3686" y="10412"/>
                <a:ext cx="420" cy="1666"/>
                <a:chOff x="4523" y="8540"/>
                <a:chExt cx="420" cy="1666"/>
              </a:xfrm>
            </p:grpSpPr>
            <p:sp>
              <p:nvSpPr>
                <p:cNvPr id="1073744215" name="矩形 1073744214"/>
                <p:cNvSpPr/>
                <p:nvPr/>
              </p:nvSpPr>
              <p:spPr>
                <a:xfrm>
                  <a:off x="4631" y="10084"/>
                  <a:ext cx="198" cy="5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744216" name="组合 1073744215"/>
                <p:cNvGrpSpPr/>
                <p:nvPr/>
              </p:nvGrpSpPr>
              <p:grpSpPr>
                <a:xfrm>
                  <a:off x="4523" y="8540"/>
                  <a:ext cx="420" cy="1666"/>
                  <a:chOff x="4523" y="8540"/>
                  <a:chExt cx="420" cy="1666"/>
                </a:xfrm>
              </p:grpSpPr>
              <p:sp>
                <p:nvSpPr>
                  <p:cNvPr id="1073744217" name="圆角矩形 1073744216"/>
                  <p:cNvSpPr/>
                  <p:nvPr/>
                </p:nvSpPr>
                <p:spPr>
                  <a:xfrm>
                    <a:off x="4523" y="10172"/>
                    <a:ext cx="420" cy="34"/>
                  </a:xfrm>
                  <a:prstGeom prst="roundRect">
                    <a:avLst>
                      <a:gd name="adj" fmla="val 19356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218" name="任意多边形 1073744217"/>
                  <p:cNvSpPr/>
                  <p:nvPr/>
                </p:nvSpPr>
                <p:spPr>
                  <a:xfrm flipV="1">
                    <a:off x="4534" y="10136"/>
                    <a:ext cx="397" cy="34"/>
                  </a:xfrm>
                  <a:custGeom>
                    <a:avLst/>
                    <a:gdLst>
                      <a:gd name="txL" fmla="*/ 4441 w 21600"/>
                      <a:gd name="txT" fmla="*/ 4441 h 21600"/>
                      <a:gd name="txR" fmla="*/ 17159 w 21600"/>
                      <a:gd name="txB" fmla="*/ 17159 h 21600"/>
                    </a:gdLst>
                    <a:ahLst/>
                    <a:cxnLst>
                      <a:cxn ang="0">
                        <a:pos x="18959" y="10800"/>
                      </a:cxn>
                      <a:cxn ang="90">
                        <a:pos x="10800" y="21600"/>
                      </a:cxn>
                      <a:cxn ang="180">
                        <a:pos x="26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282" y="21600"/>
                        </a:lnTo>
                        <a:lnTo>
                          <a:pt x="163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744219" name="组合 1073744218"/>
                  <p:cNvGrpSpPr/>
                  <p:nvPr/>
                </p:nvGrpSpPr>
                <p:grpSpPr>
                  <a:xfrm>
                    <a:off x="4631" y="8540"/>
                    <a:ext cx="198" cy="1545"/>
                    <a:chOff x="2846" y="10100"/>
                    <a:chExt cx="198" cy="1545"/>
                  </a:xfrm>
                </p:grpSpPr>
                <p:sp>
                  <p:nvSpPr>
                    <p:cNvPr id="1073744220" name="矩形 1073744219"/>
                    <p:cNvSpPr/>
                    <p:nvPr/>
                  </p:nvSpPr>
                  <p:spPr>
                    <a:xfrm>
                      <a:off x="2846" y="10100"/>
                      <a:ext cx="198" cy="15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221" name="组合 1073744220"/>
                    <p:cNvGrpSpPr/>
                    <p:nvPr/>
                  </p:nvGrpSpPr>
                  <p:grpSpPr>
                    <a:xfrm>
                      <a:off x="2854" y="10412"/>
                      <a:ext cx="144" cy="1054"/>
                      <a:chOff x="2426" y="10256"/>
                      <a:chExt cx="144" cy="1198"/>
                    </a:xfrm>
                  </p:grpSpPr>
                  <p:sp>
                    <p:nvSpPr>
                      <p:cNvPr id="1073744222" name="直接连接符 1073744221"/>
                      <p:cNvSpPr/>
                      <p:nvPr/>
                    </p:nvSpPr>
                    <p:spPr>
                      <a:xfrm rot="5400000">
                        <a:off x="2499" y="10659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23" name="直接连接符 1073744222"/>
                      <p:cNvSpPr/>
                      <p:nvPr/>
                    </p:nvSpPr>
                    <p:spPr>
                      <a:xfrm rot="5400000">
                        <a:off x="2468" y="10741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24" name="直接连接符 1073744223"/>
                      <p:cNvSpPr/>
                      <p:nvPr/>
                    </p:nvSpPr>
                    <p:spPr>
                      <a:xfrm rot="5400000">
                        <a:off x="2468" y="10788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25" name="直接连接符 1073744224"/>
                      <p:cNvSpPr/>
                      <p:nvPr/>
                    </p:nvSpPr>
                    <p:spPr>
                      <a:xfrm rot="5400000">
                        <a:off x="2468" y="10836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26" name="直接连接符 1073744225"/>
                      <p:cNvSpPr/>
                      <p:nvPr/>
                    </p:nvSpPr>
                    <p:spPr>
                      <a:xfrm rot="5400000">
                        <a:off x="2468" y="10884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27" name="直接连接符 1073744226"/>
                      <p:cNvSpPr/>
                      <p:nvPr/>
                    </p:nvSpPr>
                    <p:spPr>
                      <a:xfrm rot="5400000">
                        <a:off x="2484" y="10913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073744228" name="组合 1073744227"/>
                      <p:cNvGrpSpPr/>
                      <p:nvPr/>
                    </p:nvGrpSpPr>
                    <p:grpSpPr>
                      <a:xfrm>
                        <a:off x="2430" y="11012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073744229" name="直接连接符 1073744228"/>
                        <p:cNvSpPr/>
                        <p:nvPr/>
                      </p:nvSpPr>
                      <p:spPr>
                        <a:xfrm rot="5400000">
                          <a:off x="2468" y="10977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0" name="直接连接符 1073744229"/>
                        <p:cNvSpPr/>
                        <p:nvPr/>
                      </p:nvSpPr>
                      <p:spPr>
                        <a:xfrm rot="5400000">
                          <a:off x="2468" y="11025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1" name="直接连接符 1073744230"/>
                        <p:cNvSpPr/>
                        <p:nvPr/>
                      </p:nvSpPr>
                      <p:spPr>
                        <a:xfrm rot="5400000">
                          <a:off x="2468" y="11072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2" name="直接连接符 1073744231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3" name="直接连接符 1073744232"/>
                        <p:cNvSpPr/>
                        <p:nvPr/>
                      </p:nvSpPr>
                      <p:spPr>
                        <a:xfrm rot="5400000">
                          <a:off x="2499" y="11131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073744234" name="直接连接符 1073744233"/>
                      <p:cNvSpPr/>
                      <p:nvPr/>
                    </p:nvSpPr>
                    <p:spPr>
                      <a:xfrm rot="5400000">
                        <a:off x="2495" y="10186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35" name="直接连接符 1073744234"/>
                      <p:cNvSpPr/>
                      <p:nvPr/>
                    </p:nvSpPr>
                    <p:spPr>
                      <a:xfrm rot="5400000">
                        <a:off x="2468" y="10268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36" name="直接连接符 1073744235"/>
                      <p:cNvSpPr/>
                      <p:nvPr/>
                    </p:nvSpPr>
                    <p:spPr>
                      <a:xfrm rot="5400000">
                        <a:off x="2468" y="10315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37" name="直接连接符 1073744236"/>
                      <p:cNvSpPr/>
                      <p:nvPr/>
                    </p:nvSpPr>
                    <p:spPr>
                      <a:xfrm rot="5400000">
                        <a:off x="2468" y="10363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38" name="直接连接符 1073744237"/>
                      <p:cNvSpPr/>
                      <p:nvPr/>
                    </p:nvSpPr>
                    <p:spPr>
                      <a:xfrm rot="5400000">
                        <a:off x="2468" y="10411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39" name="直接连接符 1073744238"/>
                      <p:cNvSpPr/>
                      <p:nvPr/>
                    </p:nvSpPr>
                    <p:spPr>
                      <a:xfrm rot="5400000">
                        <a:off x="2484" y="10440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40" name="直接连接符 1073744239"/>
                      <p:cNvSpPr/>
                      <p:nvPr/>
                    </p:nvSpPr>
                    <p:spPr>
                      <a:xfrm rot="5400000">
                        <a:off x="2468" y="10504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41" name="直接连接符 1073744240"/>
                      <p:cNvSpPr/>
                      <p:nvPr/>
                    </p:nvSpPr>
                    <p:spPr>
                      <a:xfrm rot="5400000">
                        <a:off x="2468" y="10552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42" name="直接连接符 1073744241"/>
                      <p:cNvSpPr/>
                      <p:nvPr/>
                    </p:nvSpPr>
                    <p:spPr>
                      <a:xfrm rot="5400000">
                        <a:off x="2468" y="10599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243" name="直接连接符 1073744242"/>
                      <p:cNvSpPr/>
                      <p:nvPr/>
                    </p:nvSpPr>
                    <p:spPr>
                      <a:xfrm rot="5400000">
                        <a:off x="2468" y="10647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073744244" name="组合 1073744243"/>
                      <p:cNvGrpSpPr/>
                      <p:nvPr/>
                    </p:nvGrpSpPr>
                    <p:grpSpPr>
                      <a:xfrm>
                        <a:off x="2426" y="11264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073744245" name="直接连接符 1073744244"/>
                        <p:cNvSpPr/>
                        <p:nvPr/>
                      </p:nvSpPr>
                      <p:spPr>
                        <a:xfrm rot="5400000">
                          <a:off x="2468" y="10977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6" name="直接连接符 1073744245"/>
                        <p:cNvSpPr/>
                        <p:nvPr/>
                      </p:nvSpPr>
                      <p:spPr>
                        <a:xfrm rot="5400000">
                          <a:off x="2468" y="11025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7" name="直接连接符 1073744246"/>
                        <p:cNvSpPr/>
                        <p:nvPr/>
                      </p:nvSpPr>
                      <p:spPr>
                        <a:xfrm rot="5400000">
                          <a:off x="2468" y="11072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8" name="直接连接符 1073744247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9" name="直接连接符 1073744248"/>
                        <p:cNvSpPr/>
                        <p:nvPr/>
                      </p:nvSpPr>
                      <p:spPr>
                        <a:xfrm rot="5400000">
                          <a:off x="2499" y="11131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</p:grpSp>
              </p:grpSp>
            </p:grpSp>
          </p:grpSp>
          <p:sp>
            <p:nvSpPr>
              <p:cNvPr id="1073744250" name="任意多边形 1073744249"/>
              <p:cNvSpPr>
                <a:spLocks noChangeAspect="1"/>
              </p:cNvSpPr>
              <p:nvPr/>
            </p:nvSpPr>
            <p:spPr>
              <a:xfrm rot="353826">
                <a:off x="3713" y="10436"/>
                <a:ext cx="85" cy="79"/>
              </a:xfrm>
              <a:custGeom>
                <a:avLst/>
                <a:gdLst>
                  <a:gd name="txL" fmla="*/ 0 w 21600"/>
                  <a:gd name="txT" fmla="*/ 0 h 20407"/>
                  <a:gd name="txR" fmla="*/ 21600 w 21600"/>
                  <a:gd name="txB" fmla="*/ 20407 h 20407"/>
                </a:gdLst>
                <a:ahLst/>
                <a:cxnLst>
                  <a:cxn ang="270">
                    <a:pos x="7202" y="0"/>
                  </a:cxn>
                  <a:cxn ang="0">
                    <a:pos x="21599" y="20406"/>
                  </a:cxn>
                  <a:cxn ang="180">
                    <a:pos x="0" y="20364"/>
                  </a:cxn>
                </a:cxnLst>
                <a:rect l="txL" t="txT" r="txR" b="txB"/>
                <a:pathLst>
                  <a:path w="21600" h="20407" fill="none">
                    <a:moveTo>
                      <a:pt x="7202" y="0"/>
                    </a:moveTo>
                    <a:arcTo wR="21600" hR="21600" stAng="-4231391" swAng="4238076"/>
                  </a:path>
                  <a:path w="21600" h="20407" stroke="0">
                    <a:moveTo>
                      <a:pt x="7202" y="0"/>
                    </a:moveTo>
                    <a:arcTo wR="21600" hR="21600" stAng="-4231391" swAng="4238076"/>
                    <a:lnTo>
                      <a:pt x="0" y="2036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744251" name="等腰三角形 1073744250"/>
            <p:cNvSpPr>
              <a:spLocks noChangeAspect="1"/>
            </p:cNvSpPr>
            <p:nvPr/>
          </p:nvSpPr>
          <p:spPr>
            <a:xfrm rot="-25932198">
              <a:off x="5958" y="8539"/>
              <a:ext cx="62" cy="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1200" y="4232910"/>
            <a:ext cx="773430" cy="2146300"/>
            <a:chOff x="1120" y="6666"/>
            <a:chExt cx="1218" cy="3380"/>
          </a:xfrm>
        </p:grpSpPr>
        <p:pic>
          <p:nvPicPr>
            <p:cNvPr id="834" name="图片 5" descr="IMG_2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00" y="6666"/>
              <a:ext cx="471" cy="231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73744884" name="组合 1073744883"/>
            <p:cNvGrpSpPr/>
            <p:nvPr/>
          </p:nvGrpSpPr>
          <p:grpSpPr>
            <a:xfrm>
              <a:off x="1120" y="8288"/>
              <a:ext cx="1218" cy="1759"/>
              <a:chOff x="10620" y="78405"/>
              <a:chExt cx="3860" cy="557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0620" y="78405"/>
                <a:ext cx="3860" cy="5575"/>
                <a:chOff x="7197" y="13202"/>
                <a:chExt cx="777" cy="1122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7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3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5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6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7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8" name="组合 17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20" name="矩形 19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22" name="组合 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23" name="矩形 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" name="任意多边形 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" name="任意多边形 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27" name="圆角矩形 26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8" name="圆角矩形 27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9" name="任意多边形 28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30" name="圆角矩形 2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073744783" name="组合 1073744782"/>
              <p:cNvGrpSpPr>
                <a:grpSpLocks noChangeAspect="1"/>
              </p:cNvGrpSpPr>
              <p:nvPr/>
            </p:nvGrpSpPr>
            <p:grpSpPr>
              <a:xfrm>
                <a:off x="11373" y="83447"/>
                <a:ext cx="1936" cy="419"/>
                <a:chOff x="4857" y="14310"/>
                <a:chExt cx="526" cy="114"/>
              </a:xfrm>
            </p:grpSpPr>
            <p:grpSp>
              <p:nvGrpSpPr>
                <p:cNvPr id="1073744784" name="组合 1073744783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073744785" name="组合 1073744784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786" name="组合 107374478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787" name="组合 107374478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78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789" name="椭圆 107374478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790" name="组合 107374478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79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792" name="椭圆 107374479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793" name="组合 107374479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794" name="组合 107374479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79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796" name="椭圆 107374479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797" name="组合 107374479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79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799" name="椭圆 107374479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3744800" name="组合 1073744799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801" name="组合 107374480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802" name="组合 107374480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0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04" name="椭圆 107374480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805" name="组合 107374480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0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07" name="椭圆 107374480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808" name="组合 107374480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809" name="组合 107374480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1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11" name="椭圆 107374481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812" name="组合 107374481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1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14" name="椭圆 107374481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73744815" name="组合 1073744814"/>
                <p:cNvGrpSpPr>
                  <a:grpSpLocks noChangeAspect="1"/>
                </p:cNvGrpSpPr>
                <p:nvPr/>
              </p:nvGrpSpPr>
              <p:grpSpPr>
                <a:xfrm>
                  <a:off x="503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073744816" name="组合 1073744815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817" name="组合 107374481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818" name="组合 107374481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1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20" name="椭圆 107374481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821" name="组合 107374482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2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23" name="椭圆 107374482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824" name="组合 107374482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825" name="组合 107374482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2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27" name="椭圆 107374482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828" name="组合 107374482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2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30" name="椭圆 107374482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3744831" name="组合 1073744830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832" name="组合 107374483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833" name="组合 107374483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3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35" name="椭圆 107374483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836" name="组合 107374483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3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38" name="椭圆 107374483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839" name="组合 107374483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840" name="组合 107374483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4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42" name="椭圆 107374484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843" name="组合 107374484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84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845" name="椭圆 107374484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39" name="图片 38" descr="YRJ7U65O_((9[1FFF6HT1B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10" y="4826000"/>
            <a:ext cx="1421765" cy="1553845"/>
          </a:xfrm>
          <a:prstGeom prst="rect">
            <a:avLst/>
          </a:prstGeom>
        </p:spPr>
      </p:pic>
      <p:grpSp>
        <p:nvGrpSpPr>
          <p:cNvPr id="810" name="组合 3"/>
          <p:cNvGrpSpPr/>
          <p:nvPr/>
        </p:nvGrpSpPr>
        <p:grpSpPr>
          <a:xfrm>
            <a:off x="4011930" y="4140835"/>
            <a:ext cx="961596" cy="2202815"/>
            <a:chOff x="2588" y="59"/>
            <a:chExt cx="4665" cy="10682"/>
          </a:xfrm>
        </p:grpSpPr>
        <p:pic>
          <p:nvPicPr>
            <p:cNvPr id="39943" name="Picture 7"/>
            <p:cNvPicPr>
              <a:picLocks noChangeAspect="1"/>
            </p:cNvPicPr>
            <p:nvPr/>
          </p:nvPicPr>
          <p:blipFill>
            <a:blip r:embed="rId3"/>
            <a:srcRect r="72007" b="11283"/>
            <a:stretch>
              <a:fillRect/>
            </a:stretch>
          </p:blipFill>
          <p:spPr>
            <a:xfrm>
              <a:off x="2588" y="59"/>
              <a:ext cx="3247" cy="106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9" name="矩形 809"/>
            <p:cNvSpPr/>
            <p:nvPr/>
          </p:nvSpPr>
          <p:spPr>
            <a:xfrm>
              <a:off x="5363" y="1208"/>
              <a:ext cx="1769" cy="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11" name="矩形 809"/>
            <p:cNvSpPr/>
            <p:nvPr/>
          </p:nvSpPr>
          <p:spPr>
            <a:xfrm>
              <a:off x="5484" y="8931"/>
              <a:ext cx="1769" cy="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073744315" name="组合 1073744314"/>
          <p:cNvGrpSpPr>
            <a:grpSpLocks noRot="1"/>
          </p:cNvGrpSpPr>
          <p:nvPr/>
        </p:nvGrpSpPr>
        <p:grpSpPr>
          <a:xfrm>
            <a:off x="4648835" y="5224780"/>
            <a:ext cx="1128861" cy="1473200"/>
            <a:chOff x="6439" y="16025"/>
            <a:chExt cx="1304" cy="1702"/>
          </a:xfrm>
        </p:grpSpPr>
        <p:grpSp>
          <p:nvGrpSpPr>
            <p:cNvPr id="1073744316" name="组合 1073744315"/>
            <p:cNvGrpSpPr>
              <a:grpSpLocks noChangeAspect="1"/>
            </p:cNvGrpSpPr>
            <p:nvPr/>
          </p:nvGrpSpPr>
          <p:grpSpPr>
            <a:xfrm>
              <a:off x="6849" y="16289"/>
              <a:ext cx="153" cy="1259"/>
              <a:chOff x="7629" y="4318"/>
              <a:chExt cx="238" cy="1468"/>
            </a:xfrm>
          </p:grpSpPr>
          <p:sp>
            <p:nvSpPr>
              <p:cNvPr id="1073744317" name="任意多边形 1073744316"/>
              <p:cNvSpPr>
                <a:spLocks noChangeAspect="1"/>
              </p:cNvSpPr>
              <p:nvPr/>
            </p:nvSpPr>
            <p:spPr>
              <a:xfrm>
                <a:off x="7629" y="4318"/>
                <a:ext cx="238" cy="69"/>
              </a:xfrm>
              <a:custGeom>
                <a:avLst/>
                <a:gdLst>
                  <a:gd name="txL" fmla="*/ 3300 w 21600"/>
                  <a:gd name="txT" fmla="*/ 3300 h 21600"/>
                  <a:gd name="txR" fmla="*/ 18300 w 21600"/>
                  <a:gd name="txB" fmla="*/ 18300 h 21600"/>
                </a:gdLst>
                <a:ahLst/>
                <a:cxnLst>
                  <a:cxn ang="0">
                    <a:pos x="20100" y="10800"/>
                  </a:cxn>
                  <a:cxn ang="90">
                    <a:pos x="10800" y="21600"/>
                  </a:cxn>
                  <a:cxn ang="180">
                    <a:pos x="15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000" y="21600"/>
                    </a:lnTo>
                    <a:lnTo>
                      <a:pt x="18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73744318" name="组合 1073744317"/>
              <p:cNvGrpSpPr>
                <a:grpSpLocks noChangeAspect="1"/>
              </p:cNvGrpSpPr>
              <p:nvPr/>
            </p:nvGrpSpPr>
            <p:grpSpPr>
              <a:xfrm>
                <a:off x="7650" y="4357"/>
                <a:ext cx="198" cy="1429"/>
                <a:chOff x="7650" y="4357"/>
                <a:chExt cx="198" cy="1429"/>
              </a:xfrm>
            </p:grpSpPr>
            <p:sp>
              <p:nvSpPr>
                <p:cNvPr id="1073744319" name="椭圆 1073744318"/>
                <p:cNvSpPr>
                  <a:spLocks noChangeAspect="1"/>
                </p:cNvSpPr>
                <p:nvPr/>
              </p:nvSpPr>
              <p:spPr>
                <a:xfrm>
                  <a:off x="7650" y="5616"/>
                  <a:ext cx="196" cy="17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20" name="矩形 1073744319"/>
                <p:cNvSpPr>
                  <a:spLocks noChangeAspect="1"/>
                </p:cNvSpPr>
                <p:nvPr/>
              </p:nvSpPr>
              <p:spPr>
                <a:xfrm>
                  <a:off x="7650" y="4357"/>
                  <a:ext cx="198" cy="131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21" name="圆角矩形 1073744320"/>
                <p:cNvSpPr>
                  <a:spLocks noChangeAspect="1"/>
                </p:cNvSpPr>
                <p:nvPr/>
              </p:nvSpPr>
              <p:spPr>
                <a:xfrm>
                  <a:off x="7664" y="5601"/>
                  <a:ext cx="165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744322" name="圆角矩形 1073744321"/>
              <p:cNvSpPr>
                <a:spLocks noChangeAspect="1"/>
              </p:cNvSpPr>
              <p:nvPr/>
            </p:nvSpPr>
            <p:spPr>
              <a:xfrm>
                <a:off x="7667" y="4336"/>
                <a:ext cx="167" cy="9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744323" name="任意多边形 1073744322"/>
            <p:cNvSpPr/>
            <p:nvPr/>
          </p:nvSpPr>
          <p:spPr>
            <a:xfrm>
              <a:off x="6865" y="16501"/>
              <a:ext cx="122" cy="1032"/>
            </a:xfrm>
            <a:custGeom>
              <a:avLst/>
              <a:gdLst/>
              <a:ahLst/>
              <a:cxnLst/>
              <a:pathLst>
                <a:path w="187" h="512">
                  <a:moveTo>
                    <a:pt x="187" y="0"/>
                  </a:moveTo>
                  <a:lnTo>
                    <a:pt x="187" y="474"/>
                  </a:lnTo>
                  <a:lnTo>
                    <a:pt x="135" y="512"/>
                  </a:lnTo>
                  <a:lnTo>
                    <a:pt x="52" y="497"/>
                  </a:lnTo>
                  <a:lnTo>
                    <a:pt x="15" y="467"/>
                  </a:lnTo>
                  <a:lnTo>
                    <a:pt x="0" y="9"/>
                  </a:lnTo>
                  <a:lnTo>
                    <a:pt x="187" y="0"/>
                  </a:lnTo>
                  <a:close/>
                </a:path>
              </a:pathLst>
            </a:custGeom>
            <a:pattFill prst="dashHorz">
              <a:fgClr>
                <a:srgbClr val="000000"/>
              </a:fgClr>
              <a:bgClr>
                <a:srgbClr val="FFFFFF">
                  <a:alpha val="100000"/>
                </a:srgbClr>
              </a:bgClr>
            </a:patt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4324" name="直接连接符 1073744323"/>
            <p:cNvSpPr>
              <a:spLocks noChangeAspect="1"/>
            </p:cNvSpPr>
            <p:nvPr/>
          </p:nvSpPr>
          <p:spPr>
            <a:xfrm>
              <a:off x="6872" y="16515"/>
              <a:ext cx="116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073744325" name="组合 1073744324"/>
            <p:cNvGrpSpPr/>
            <p:nvPr/>
          </p:nvGrpSpPr>
          <p:grpSpPr>
            <a:xfrm>
              <a:off x="6909" y="17525"/>
              <a:ext cx="527" cy="202"/>
              <a:chOff x="5792" y="5997"/>
              <a:chExt cx="527" cy="202"/>
            </a:xfrm>
          </p:grpSpPr>
          <p:sp>
            <p:nvSpPr>
              <p:cNvPr id="1073744326" name="任意多边形 1073744325"/>
              <p:cNvSpPr/>
              <p:nvPr/>
            </p:nvSpPr>
            <p:spPr>
              <a:xfrm flipH="1" flipV="1">
                <a:off x="5832" y="6001"/>
                <a:ext cx="446" cy="169"/>
              </a:xfrm>
              <a:custGeom>
                <a:avLst/>
                <a:gdLst>
                  <a:gd name="txL" fmla="*/ 0 w 43200"/>
                  <a:gd name="txT" fmla="*/ 0 h 23451"/>
                  <a:gd name="txR" fmla="*/ 43200 w 43200"/>
                  <a:gd name="txB" fmla="*/ 23451 h 23451"/>
                </a:gdLst>
                <a:ahLst/>
                <a:cxnLst>
                  <a:cxn ang="90">
                    <a:pos x="79" y="23451"/>
                  </a:cxn>
                  <a:cxn ang="0">
                    <a:pos x="43200" y="21600"/>
                  </a:cxn>
                  <a:cxn ang="90">
                    <a:pos x="21600" y="21600"/>
                  </a:cxn>
                </a:cxnLst>
                <a:rect l="txL" t="txT" r="txR" b="txB"/>
                <a:pathLst>
                  <a:path w="43200" h="23451" fill="none">
                    <a:moveTo>
                      <a:pt x="79" y="23451"/>
                    </a:moveTo>
                    <a:arcTo wR="21600" hR="21600" stAng="-11094951" swAng="11094951"/>
                  </a:path>
                  <a:path w="43200" h="23451" stroke="0">
                    <a:moveTo>
                      <a:pt x="79" y="23451"/>
                    </a:moveTo>
                    <a:arcTo wR="21600" hR="21600" stAng="-11094951" swAng="11094951"/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27" name="任意多边形 1073744326"/>
              <p:cNvSpPr/>
              <p:nvPr/>
            </p:nvSpPr>
            <p:spPr>
              <a:xfrm flipH="1" flipV="1">
                <a:off x="5792" y="5997"/>
                <a:ext cx="527" cy="202"/>
              </a:xfrm>
              <a:custGeom>
                <a:avLst/>
                <a:gdLst>
                  <a:gd name="txL" fmla="*/ 0 w 43200"/>
                  <a:gd name="txT" fmla="*/ 0 h 23451"/>
                  <a:gd name="txR" fmla="*/ 43200 w 43200"/>
                  <a:gd name="txB" fmla="*/ 23451 h 23451"/>
                </a:gdLst>
                <a:ahLst/>
                <a:cxnLst>
                  <a:cxn ang="90">
                    <a:pos x="79" y="23451"/>
                  </a:cxn>
                  <a:cxn ang="0">
                    <a:pos x="43200" y="21600"/>
                  </a:cxn>
                  <a:cxn ang="90">
                    <a:pos x="21600" y="21600"/>
                  </a:cxn>
                </a:cxnLst>
                <a:rect l="txL" t="txT" r="txR" b="txB"/>
                <a:pathLst>
                  <a:path w="43200" h="23451" fill="none">
                    <a:moveTo>
                      <a:pt x="79" y="23451"/>
                    </a:moveTo>
                    <a:arcTo wR="21600" hR="21600" stAng="-11094951" swAng="11094951"/>
                  </a:path>
                  <a:path w="43200" h="23451" stroke="0">
                    <a:moveTo>
                      <a:pt x="79" y="23451"/>
                    </a:moveTo>
                    <a:arcTo wR="21600" hR="21600" stAng="-11094951" swAng="11094951"/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4328" name="组合 1073744327"/>
            <p:cNvGrpSpPr>
              <a:grpSpLocks noChangeAspect="1"/>
            </p:cNvGrpSpPr>
            <p:nvPr/>
          </p:nvGrpSpPr>
          <p:grpSpPr>
            <a:xfrm>
              <a:off x="7319" y="16377"/>
              <a:ext cx="193" cy="1186"/>
              <a:chOff x="7422" y="3973"/>
              <a:chExt cx="198" cy="1219"/>
            </a:xfrm>
          </p:grpSpPr>
          <p:grpSp>
            <p:nvGrpSpPr>
              <p:cNvPr id="1073744329" name="组合 1073744328"/>
              <p:cNvGrpSpPr>
                <a:grpSpLocks noChangeAspect="1"/>
              </p:cNvGrpSpPr>
              <p:nvPr/>
            </p:nvGrpSpPr>
            <p:grpSpPr>
              <a:xfrm>
                <a:off x="7422" y="3973"/>
                <a:ext cx="198" cy="1219"/>
                <a:chOff x="1955" y="1517"/>
                <a:chExt cx="397" cy="2439"/>
              </a:xfrm>
            </p:grpSpPr>
            <p:sp>
              <p:nvSpPr>
                <p:cNvPr id="1073744330" name="矩形 1073744329"/>
                <p:cNvSpPr>
                  <a:spLocks noChangeAspect="1"/>
                </p:cNvSpPr>
                <p:nvPr/>
              </p:nvSpPr>
              <p:spPr>
                <a:xfrm rot="5400000">
                  <a:off x="1161" y="2935"/>
                  <a:ext cx="1984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744331" name="组合 1073744330"/>
                <p:cNvGrpSpPr>
                  <a:grpSpLocks noChangeAspect="1"/>
                </p:cNvGrpSpPr>
                <p:nvPr/>
              </p:nvGrpSpPr>
              <p:grpSpPr>
                <a:xfrm>
                  <a:off x="1955" y="1517"/>
                  <a:ext cx="397" cy="455"/>
                  <a:chOff x="1955" y="1517"/>
                  <a:chExt cx="397" cy="455"/>
                </a:xfrm>
              </p:grpSpPr>
              <p:sp>
                <p:nvSpPr>
                  <p:cNvPr id="1073744332" name="圆角矩形 1073744331"/>
                  <p:cNvSpPr>
                    <a:spLocks noChangeAspect="1"/>
                  </p:cNvSpPr>
                  <p:nvPr/>
                </p:nvSpPr>
                <p:spPr>
                  <a:xfrm>
                    <a:off x="1970" y="1517"/>
                    <a:ext cx="369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33" name="椭圆 1073744332"/>
                  <p:cNvSpPr>
                    <a:spLocks noChangeAspect="1"/>
                  </p:cNvSpPr>
                  <p:nvPr/>
                </p:nvSpPr>
                <p:spPr>
                  <a:xfrm>
                    <a:off x="1955" y="1575"/>
                    <a:ext cx="397" cy="39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34" name="矩形 1073744333"/>
                  <p:cNvSpPr>
                    <a:spLocks noChangeAspect="1"/>
                  </p:cNvSpPr>
                  <p:nvPr/>
                </p:nvSpPr>
                <p:spPr>
                  <a:xfrm>
                    <a:off x="2040" y="1552"/>
                    <a:ext cx="227" cy="14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35" name="任意多边形 1073744334"/>
                  <p:cNvSpPr>
                    <a:spLocks noChangeAspect="1"/>
                  </p:cNvSpPr>
                  <p:nvPr/>
                </p:nvSpPr>
                <p:spPr>
                  <a:xfrm>
                    <a:off x="1986" y="1545"/>
                    <a:ext cx="54" cy="78"/>
                  </a:xfrm>
                  <a:custGeom>
                    <a:avLst/>
                    <a:gdLst/>
                    <a:ahLst/>
                    <a:cxnLst/>
                    <a:pathLst>
                      <a:path w="54" h="78">
                        <a:moveTo>
                          <a:pt x="0" y="0"/>
                        </a:moveTo>
                        <a:cubicBezTo>
                          <a:pt x="14" y="5"/>
                          <a:pt x="28" y="10"/>
                          <a:pt x="36" y="15"/>
                        </a:cubicBezTo>
                        <a:cubicBezTo>
                          <a:pt x="44" y="20"/>
                          <a:pt x="48" y="25"/>
                          <a:pt x="51" y="33"/>
                        </a:cubicBezTo>
                        <a:cubicBezTo>
                          <a:pt x="54" y="41"/>
                          <a:pt x="53" y="56"/>
                          <a:pt x="51" y="63"/>
                        </a:cubicBezTo>
                        <a:cubicBezTo>
                          <a:pt x="49" y="70"/>
                          <a:pt x="44" y="74"/>
                          <a:pt x="39" y="7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36" name="任意多边形 1073744335"/>
                  <p:cNvSpPr>
                    <a:spLocks noChangeAspect="1"/>
                  </p:cNvSpPr>
                  <p:nvPr/>
                </p:nvSpPr>
                <p:spPr>
                  <a:xfrm flipH="1">
                    <a:off x="2268" y="1545"/>
                    <a:ext cx="54" cy="78"/>
                  </a:xfrm>
                  <a:custGeom>
                    <a:avLst/>
                    <a:gdLst/>
                    <a:ahLst/>
                    <a:cxnLst/>
                    <a:pathLst>
                      <a:path w="54" h="78">
                        <a:moveTo>
                          <a:pt x="0" y="0"/>
                        </a:moveTo>
                        <a:cubicBezTo>
                          <a:pt x="14" y="5"/>
                          <a:pt x="28" y="10"/>
                          <a:pt x="36" y="15"/>
                        </a:cubicBezTo>
                        <a:cubicBezTo>
                          <a:pt x="44" y="20"/>
                          <a:pt x="48" y="25"/>
                          <a:pt x="51" y="33"/>
                        </a:cubicBezTo>
                        <a:cubicBezTo>
                          <a:pt x="54" y="41"/>
                          <a:pt x="53" y="56"/>
                          <a:pt x="51" y="63"/>
                        </a:cubicBezTo>
                        <a:cubicBezTo>
                          <a:pt x="49" y="70"/>
                          <a:pt x="44" y="74"/>
                          <a:pt x="39" y="7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073744337" name="矩形 1073744336"/>
                <p:cNvSpPr>
                  <a:spLocks noChangeAspect="1"/>
                </p:cNvSpPr>
                <p:nvPr/>
              </p:nvSpPr>
              <p:spPr>
                <a:xfrm>
                  <a:off x="2079" y="1866"/>
                  <a:ext cx="143" cy="1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38" name="任意多边形 1073744337"/>
                <p:cNvSpPr>
                  <a:spLocks noChangeAspect="1"/>
                </p:cNvSpPr>
                <p:nvPr/>
              </p:nvSpPr>
              <p:spPr>
                <a:xfrm>
                  <a:off x="2181" y="1959"/>
                  <a:ext cx="48" cy="57"/>
                </a:xfrm>
                <a:custGeom>
                  <a:avLst/>
                  <a:gdLst/>
                  <a:ahLst/>
                  <a:cxnLst/>
                  <a:pathLst>
                    <a:path w="48" h="57">
                      <a:moveTo>
                        <a:pt x="48" y="0"/>
                      </a:moveTo>
                      <a:cubicBezTo>
                        <a:pt x="41" y="8"/>
                        <a:pt x="34" y="16"/>
                        <a:pt x="27" y="21"/>
                      </a:cubicBezTo>
                      <a:cubicBezTo>
                        <a:pt x="20" y="26"/>
                        <a:pt x="11" y="27"/>
                        <a:pt x="6" y="33"/>
                      </a:cubicBezTo>
                      <a:cubicBezTo>
                        <a:pt x="1" y="39"/>
                        <a:pt x="0" y="48"/>
                        <a:pt x="0" y="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39" name="任意多边形 1073744338"/>
                <p:cNvSpPr>
                  <a:spLocks noChangeAspect="1"/>
                </p:cNvSpPr>
                <p:nvPr/>
              </p:nvSpPr>
              <p:spPr>
                <a:xfrm flipH="1">
                  <a:off x="2076" y="1959"/>
                  <a:ext cx="48" cy="57"/>
                </a:xfrm>
                <a:custGeom>
                  <a:avLst/>
                  <a:gdLst/>
                  <a:ahLst/>
                  <a:cxnLst/>
                  <a:pathLst>
                    <a:path w="48" h="57">
                      <a:moveTo>
                        <a:pt x="48" y="0"/>
                      </a:moveTo>
                      <a:cubicBezTo>
                        <a:pt x="41" y="8"/>
                        <a:pt x="34" y="16"/>
                        <a:pt x="27" y="21"/>
                      </a:cubicBezTo>
                      <a:cubicBezTo>
                        <a:pt x="20" y="26"/>
                        <a:pt x="11" y="27"/>
                        <a:pt x="6" y="33"/>
                      </a:cubicBezTo>
                      <a:cubicBezTo>
                        <a:pt x="1" y="39"/>
                        <a:pt x="0" y="48"/>
                        <a:pt x="0" y="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744340" name="任意多边形 1073744339"/>
              <p:cNvSpPr>
                <a:spLocks noChangeAspect="1"/>
              </p:cNvSpPr>
              <p:nvPr/>
            </p:nvSpPr>
            <p:spPr>
              <a:xfrm>
                <a:off x="7431" y="4093"/>
                <a:ext cx="177" cy="852"/>
              </a:xfrm>
              <a:custGeom>
                <a:avLst/>
                <a:gdLst/>
                <a:ahLst/>
                <a:cxnLst/>
                <a:pathLst>
                  <a:path w="177" h="852">
                    <a:moveTo>
                      <a:pt x="57" y="3"/>
                    </a:moveTo>
                    <a:cubicBezTo>
                      <a:pt x="73" y="3"/>
                      <a:pt x="89" y="3"/>
                      <a:pt x="105" y="3"/>
                    </a:cubicBezTo>
                    <a:lnTo>
                      <a:pt x="177" y="3"/>
                    </a:lnTo>
                    <a:lnTo>
                      <a:pt x="165" y="54"/>
                    </a:lnTo>
                    <a:lnTo>
                      <a:pt x="132" y="78"/>
                    </a:lnTo>
                    <a:lnTo>
                      <a:pt x="105" y="108"/>
                    </a:lnTo>
                    <a:lnTo>
                      <a:pt x="93" y="153"/>
                    </a:lnTo>
                    <a:lnTo>
                      <a:pt x="93" y="852"/>
                    </a:lnTo>
                    <a:lnTo>
                      <a:pt x="78" y="825"/>
                    </a:lnTo>
                    <a:lnTo>
                      <a:pt x="81" y="105"/>
                    </a:lnTo>
                    <a:lnTo>
                      <a:pt x="42" y="84"/>
                    </a:lnTo>
                    <a:lnTo>
                      <a:pt x="9" y="42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57" y="3"/>
                    </a:lnTo>
                    <a:close/>
                  </a:path>
                </a:pathLst>
              </a:custGeom>
              <a:pattFill prst="dashHorz">
                <a:fgClr>
                  <a:srgbClr val="000000"/>
                </a:fgClr>
                <a:bgClr>
                  <a:srgbClr val="FFFFFF">
                    <a:alpha val="100000"/>
                  </a:srgbClr>
                </a:bgClr>
              </a:patt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41" name="直接连接符 1073744340"/>
              <p:cNvSpPr>
                <a:spLocks noChangeAspect="1"/>
              </p:cNvSpPr>
              <p:nvPr/>
            </p:nvSpPr>
            <p:spPr>
              <a:xfrm>
                <a:off x="7436" y="4105"/>
                <a:ext cx="180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342" name="组合 1073744341"/>
            <p:cNvGrpSpPr>
              <a:grpSpLocks noChangeAspect="1"/>
            </p:cNvGrpSpPr>
            <p:nvPr/>
          </p:nvGrpSpPr>
          <p:grpSpPr>
            <a:xfrm rot="5400000">
              <a:off x="6603" y="16004"/>
              <a:ext cx="351" cy="400"/>
              <a:chOff x="2675" y="8117"/>
              <a:chExt cx="511" cy="581"/>
            </a:xfrm>
          </p:grpSpPr>
          <p:sp>
            <p:nvSpPr>
              <p:cNvPr id="1073744343" name="矩形 1073744342"/>
              <p:cNvSpPr>
                <a:spLocks noChangeAspect="1"/>
              </p:cNvSpPr>
              <p:nvPr/>
            </p:nvSpPr>
            <p:spPr>
              <a:xfrm>
                <a:off x="2789" y="8168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44" name="矩形 1073744343"/>
              <p:cNvSpPr>
                <a:spLocks noChangeAspect="1"/>
              </p:cNvSpPr>
              <p:nvPr/>
            </p:nvSpPr>
            <p:spPr>
              <a:xfrm>
                <a:off x="2686" y="8273"/>
                <a:ext cx="57" cy="42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45" name="矩形 1073744344"/>
              <p:cNvSpPr>
                <a:spLocks noChangeAspect="1"/>
              </p:cNvSpPr>
              <p:nvPr/>
            </p:nvSpPr>
            <p:spPr>
              <a:xfrm>
                <a:off x="2675" y="8117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46" name="任意多边形 1073744345"/>
              <p:cNvSpPr>
                <a:spLocks noChangeAspect="1"/>
              </p:cNvSpPr>
              <p:nvPr/>
            </p:nvSpPr>
            <p:spPr>
              <a:xfrm flipH="1">
                <a:off x="2687" y="8168"/>
                <a:ext cx="119" cy="11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47" name="任意多边形 1073744346"/>
              <p:cNvSpPr>
                <a:spLocks noChangeAspect="1"/>
              </p:cNvSpPr>
              <p:nvPr/>
            </p:nvSpPr>
            <p:spPr>
              <a:xfrm flipH="1">
                <a:off x="2744" y="8226"/>
                <a:ext cx="62" cy="62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4348" name="组合 1073744347"/>
            <p:cNvGrpSpPr>
              <a:grpSpLocks noChangeAspect="1"/>
            </p:cNvGrpSpPr>
            <p:nvPr/>
          </p:nvGrpSpPr>
          <p:grpSpPr>
            <a:xfrm>
              <a:off x="6839" y="16231"/>
              <a:ext cx="164" cy="106"/>
              <a:chOff x="2592" y="4753"/>
              <a:chExt cx="340" cy="220"/>
            </a:xfrm>
          </p:grpSpPr>
          <p:sp>
            <p:nvSpPr>
              <p:cNvPr id="1073744349" name="任意多边形 1073744348"/>
              <p:cNvSpPr>
                <a:spLocks noChangeAspect="1"/>
              </p:cNvSpPr>
              <p:nvPr/>
            </p:nvSpPr>
            <p:spPr>
              <a:xfrm>
                <a:off x="2592" y="4753"/>
                <a:ext cx="340" cy="220"/>
              </a:xfrm>
              <a:custGeom>
                <a:avLst/>
                <a:gdLst>
                  <a:gd name="txL" fmla="*/ 3031 w 21600"/>
                  <a:gd name="txT" fmla="*/ 3031 h 21600"/>
                  <a:gd name="txR" fmla="*/ 18569 w 21600"/>
                  <a:gd name="txB" fmla="*/ 18569 h 21600"/>
                </a:gdLst>
                <a:ahLst/>
                <a:cxnLst>
                  <a:cxn ang="0">
                    <a:pos x="20369" y="10800"/>
                  </a:cxn>
                  <a:cxn ang="90">
                    <a:pos x="10800" y="21600"/>
                  </a:cxn>
                  <a:cxn ang="180">
                    <a:pos x="123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462" y="21600"/>
                    </a:lnTo>
                    <a:lnTo>
                      <a:pt x="19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50" name="圆角矩形 1073744349"/>
              <p:cNvSpPr>
                <a:spLocks noChangeAspect="1"/>
              </p:cNvSpPr>
              <p:nvPr/>
            </p:nvSpPr>
            <p:spPr>
              <a:xfrm flipH="1">
                <a:off x="2592" y="4824"/>
                <a:ext cx="334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4351" name="组合 1073744350"/>
            <p:cNvGrpSpPr>
              <a:grpSpLocks noChangeAspect="1"/>
            </p:cNvGrpSpPr>
            <p:nvPr/>
          </p:nvGrpSpPr>
          <p:grpSpPr>
            <a:xfrm>
              <a:off x="6439" y="16025"/>
              <a:ext cx="269" cy="58"/>
              <a:chOff x="6920" y="9357"/>
              <a:chExt cx="314" cy="68"/>
            </a:xfrm>
          </p:grpSpPr>
          <p:sp>
            <p:nvSpPr>
              <p:cNvPr id="1073744352" name="矩形 1073744351"/>
              <p:cNvSpPr>
                <a:spLocks noChangeAspect="1"/>
              </p:cNvSpPr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53" name="圆角矩形 1073744352"/>
              <p:cNvSpPr>
                <a:spLocks noChangeAspect="1"/>
              </p:cNvSpPr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54" name="矩形 1073744353"/>
              <p:cNvSpPr>
                <a:spLocks noChangeAspect="1"/>
              </p:cNvSpPr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55" name="圆角矩形 1073744354"/>
              <p:cNvSpPr>
                <a:spLocks noChangeAspect="1"/>
              </p:cNvSpPr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744356" name="文本框 1073744355"/>
            <p:cNvSpPr txBox="1"/>
            <p:nvPr/>
          </p:nvSpPr>
          <p:spPr>
            <a:xfrm>
              <a:off x="6719" y="16421"/>
              <a:ext cx="513" cy="104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lIns="0" tIns="0" rIns="0" bIns="0"/>
            <a:p>
              <a:pPr algn="ctr"/>
              <a:r>
                <a:rPr lang="zh-CN" altLang="en-US" sz="1400"/>
                <a:t>量气管</a:t>
              </a:r>
              <a:endParaRPr lang="zh-CN" altLang="en-US" sz="1400"/>
            </a:p>
            <a:p>
              <a:endParaRPr lang="zh-CN" altLang="en-US" sz="1400"/>
            </a:p>
          </p:txBody>
        </p:sp>
        <p:sp>
          <p:nvSpPr>
            <p:cNvPr id="1073744357" name="文本框 1073744356"/>
            <p:cNvSpPr txBox="1"/>
            <p:nvPr/>
          </p:nvSpPr>
          <p:spPr>
            <a:xfrm>
              <a:off x="6489" y="16649"/>
              <a:ext cx="338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/>
              <a:r>
                <a:rPr lang="zh-CN" altLang="en-US" sz="1400"/>
                <a:t>水</a:t>
              </a:r>
              <a:endParaRPr lang="zh-CN" altLang="en-US" sz="1400"/>
            </a:p>
            <a:p>
              <a:endParaRPr lang="zh-CN" altLang="en-US" sz="1400"/>
            </a:p>
          </p:txBody>
        </p:sp>
        <p:sp>
          <p:nvSpPr>
            <p:cNvPr id="1073744358" name="文本框 1073744357"/>
            <p:cNvSpPr txBox="1"/>
            <p:nvPr/>
          </p:nvSpPr>
          <p:spPr>
            <a:xfrm>
              <a:off x="7212" y="16686"/>
              <a:ext cx="531" cy="93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lIns="0" tIns="0" rIns="0" bIns="0"/>
            <a:p>
              <a:r>
                <a:rPr lang="zh-CN" altLang="en-US" sz="1400"/>
                <a:t>水准管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4359" name="直接连接符 1073744358"/>
            <p:cNvSpPr/>
            <p:nvPr/>
          </p:nvSpPr>
          <p:spPr>
            <a:xfrm>
              <a:off x="6749" y="16845"/>
              <a:ext cx="18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14" name="组合 814"/>
          <p:cNvGrpSpPr>
            <a:grpSpLocks noRot="1" noChangeAspect="1"/>
          </p:cNvGrpSpPr>
          <p:nvPr/>
        </p:nvGrpSpPr>
        <p:grpSpPr>
          <a:xfrm>
            <a:off x="3829050" y="2465705"/>
            <a:ext cx="732790" cy="1439545"/>
            <a:chOff x="5063" y="4212"/>
            <a:chExt cx="672" cy="1317"/>
          </a:xfrm>
        </p:grpSpPr>
        <p:grpSp>
          <p:nvGrpSpPr>
            <p:cNvPr id="815" name="组合 791"/>
            <p:cNvGrpSpPr>
              <a:grpSpLocks noChangeAspect="1"/>
            </p:cNvGrpSpPr>
            <p:nvPr/>
          </p:nvGrpSpPr>
          <p:grpSpPr>
            <a:xfrm>
              <a:off x="5063" y="4443"/>
              <a:ext cx="529" cy="1086"/>
              <a:chOff x="3287" y="4131"/>
              <a:chExt cx="529" cy="1086"/>
            </a:xfrm>
          </p:grpSpPr>
          <p:grpSp>
            <p:nvGrpSpPr>
              <p:cNvPr id="816" name="组合 789"/>
              <p:cNvGrpSpPr>
                <a:grpSpLocks noChangeAspect="1"/>
              </p:cNvGrpSpPr>
              <p:nvPr/>
            </p:nvGrpSpPr>
            <p:grpSpPr>
              <a:xfrm>
                <a:off x="3287" y="4131"/>
                <a:ext cx="529" cy="1086"/>
                <a:chOff x="3287" y="4131"/>
                <a:chExt cx="529" cy="1086"/>
              </a:xfrm>
            </p:grpSpPr>
            <p:grpSp>
              <p:nvGrpSpPr>
                <p:cNvPr id="817" name="组合 780"/>
                <p:cNvGrpSpPr>
                  <a:grpSpLocks noChangeAspect="1"/>
                </p:cNvGrpSpPr>
                <p:nvPr/>
              </p:nvGrpSpPr>
              <p:grpSpPr>
                <a:xfrm>
                  <a:off x="3443" y="4131"/>
                  <a:ext cx="216" cy="550"/>
                  <a:chOff x="6608" y="1192"/>
                  <a:chExt cx="204" cy="919"/>
                </a:xfrm>
              </p:grpSpPr>
              <p:sp>
                <p:nvSpPr>
                  <p:cNvPr id="777" name="矩形 777"/>
                  <p:cNvSpPr>
                    <a:spLocks noChangeAspect="1"/>
                  </p:cNvSpPr>
                  <p:nvPr/>
                </p:nvSpPr>
                <p:spPr>
                  <a:xfrm>
                    <a:off x="6619" y="1211"/>
                    <a:ext cx="182" cy="8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78" name="圆角矩形 778"/>
                  <p:cNvSpPr>
                    <a:spLocks noChangeAspect="1"/>
                  </p:cNvSpPr>
                  <p:nvPr/>
                </p:nvSpPr>
                <p:spPr>
                  <a:xfrm>
                    <a:off x="6608" y="1192"/>
                    <a:ext cx="204" cy="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79" name="矩形 779"/>
                  <p:cNvSpPr>
                    <a:spLocks noChangeAspect="1"/>
                  </p:cNvSpPr>
                  <p:nvPr/>
                </p:nvSpPr>
                <p:spPr>
                  <a:xfrm>
                    <a:off x="6627" y="2058"/>
                    <a:ext cx="170" cy="5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grpSp>
              <p:nvGrpSpPr>
                <p:cNvPr id="818" name="组合 784"/>
                <p:cNvGrpSpPr>
                  <a:grpSpLocks noChangeAspect="1"/>
                </p:cNvGrpSpPr>
                <p:nvPr/>
              </p:nvGrpSpPr>
              <p:grpSpPr>
                <a:xfrm rot="19500000">
                  <a:off x="3623" y="4667"/>
                  <a:ext cx="193" cy="550"/>
                  <a:chOff x="5977" y="4488"/>
                  <a:chExt cx="193" cy="550"/>
                </a:xfrm>
              </p:grpSpPr>
              <p:sp>
                <p:nvSpPr>
                  <p:cNvPr id="781" name="椭圆 781"/>
                  <p:cNvSpPr>
                    <a:spLocks noChangeAspect="1"/>
                  </p:cNvSpPr>
                  <p:nvPr/>
                </p:nvSpPr>
                <p:spPr>
                  <a:xfrm>
                    <a:off x="5977" y="4843"/>
                    <a:ext cx="193" cy="19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82" name="矩形 782"/>
                  <p:cNvSpPr>
                    <a:spLocks noChangeAspect="1"/>
                  </p:cNvSpPr>
                  <p:nvPr/>
                </p:nvSpPr>
                <p:spPr>
                  <a:xfrm>
                    <a:off x="5977" y="4488"/>
                    <a:ext cx="193" cy="4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83" name="矩形 783"/>
                  <p:cNvSpPr>
                    <a:spLocks noChangeAspect="1"/>
                  </p:cNvSpPr>
                  <p:nvPr/>
                </p:nvSpPr>
                <p:spPr>
                  <a:xfrm>
                    <a:off x="5985" y="4900"/>
                    <a:ext cx="181" cy="5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grpSp>
              <p:nvGrpSpPr>
                <p:cNvPr id="819" name="组合 788"/>
                <p:cNvGrpSpPr>
                  <a:grpSpLocks noChangeAspect="1"/>
                </p:cNvGrpSpPr>
                <p:nvPr/>
              </p:nvGrpSpPr>
              <p:grpSpPr>
                <a:xfrm rot="2100000">
                  <a:off x="3287" y="4663"/>
                  <a:ext cx="193" cy="550"/>
                  <a:chOff x="5977" y="4488"/>
                  <a:chExt cx="193" cy="550"/>
                </a:xfrm>
              </p:grpSpPr>
              <p:sp>
                <p:nvSpPr>
                  <p:cNvPr id="785" name="椭圆 785"/>
                  <p:cNvSpPr>
                    <a:spLocks noChangeAspect="1"/>
                  </p:cNvSpPr>
                  <p:nvPr/>
                </p:nvSpPr>
                <p:spPr>
                  <a:xfrm>
                    <a:off x="5977" y="4843"/>
                    <a:ext cx="193" cy="19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86" name="矩形 786"/>
                  <p:cNvSpPr>
                    <a:spLocks noChangeAspect="1"/>
                  </p:cNvSpPr>
                  <p:nvPr/>
                </p:nvSpPr>
                <p:spPr>
                  <a:xfrm>
                    <a:off x="5977" y="4488"/>
                    <a:ext cx="193" cy="4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87" name="矩形 787"/>
                  <p:cNvSpPr>
                    <a:spLocks noChangeAspect="1"/>
                  </p:cNvSpPr>
                  <p:nvPr/>
                </p:nvSpPr>
                <p:spPr>
                  <a:xfrm>
                    <a:off x="5985" y="4900"/>
                    <a:ext cx="181" cy="5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</p:grpSp>
          <p:sp>
            <p:nvSpPr>
              <p:cNvPr id="790" name="矩形 790"/>
              <p:cNvSpPr>
                <a:spLocks noChangeAspect="1"/>
              </p:cNvSpPr>
              <p:nvPr/>
            </p:nvSpPr>
            <p:spPr>
              <a:xfrm>
                <a:off x="3467" y="4639"/>
                <a:ext cx="170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</p:grpSp>
        <p:grpSp>
          <p:nvGrpSpPr>
            <p:cNvPr id="820" name="组合 803"/>
            <p:cNvGrpSpPr>
              <a:grpSpLocks noChangeAspect="1"/>
            </p:cNvGrpSpPr>
            <p:nvPr/>
          </p:nvGrpSpPr>
          <p:grpSpPr>
            <a:xfrm>
              <a:off x="5211" y="4212"/>
              <a:ext cx="524" cy="403"/>
              <a:chOff x="5211" y="4212"/>
              <a:chExt cx="524" cy="403"/>
            </a:xfrm>
          </p:grpSpPr>
          <p:grpSp>
            <p:nvGrpSpPr>
              <p:cNvPr id="821" name="组合 797"/>
              <p:cNvGrpSpPr>
                <a:grpSpLocks noChangeAspect="1"/>
              </p:cNvGrpSpPr>
              <p:nvPr/>
            </p:nvGrpSpPr>
            <p:grpSpPr>
              <a:xfrm>
                <a:off x="5293" y="4212"/>
                <a:ext cx="442" cy="403"/>
                <a:chOff x="3479" y="5845"/>
                <a:chExt cx="439" cy="402"/>
              </a:xfrm>
            </p:grpSpPr>
            <p:sp>
              <p:nvSpPr>
                <p:cNvPr id="792" name="矩形 792"/>
                <p:cNvSpPr>
                  <a:spLocks noChangeAspect="1"/>
                </p:cNvSpPr>
                <p:nvPr/>
              </p:nvSpPr>
              <p:spPr>
                <a:xfrm>
                  <a:off x="3580" y="5867"/>
                  <a:ext cx="338" cy="4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93" name="矩形 793"/>
                <p:cNvSpPr>
                  <a:spLocks noChangeAspect="1"/>
                </p:cNvSpPr>
                <p:nvPr/>
              </p:nvSpPr>
              <p:spPr>
                <a:xfrm>
                  <a:off x="3494" y="5975"/>
                  <a:ext cx="49" cy="27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94" name="矩形 794"/>
                <p:cNvSpPr>
                  <a:spLocks noChangeAspect="1"/>
                </p:cNvSpPr>
                <p:nvPr/>
              </p:nvSpPr>
              <p:spPr>
                <a:xfrm>
                  <a:off x="3479" y="5845"/>
                  <a:ext cx="112" cy="1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795" name="任意多边形 795"/>
                <p:cNvSpPr>
                  <a:spLocks noChangeAspect="1"/>
                </p:cNvSpPr>
                <p:nvPr/>
              </p:nvSpPr>
              <p:spPr>
                <a:xfrm>
                  <a:off x="3493" y="5868"/>
                  <a:ext cx="119" cy="16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96" name="任意多边形 796"/>
                <p:cNvSpPr>
                  <a:spLocks noChangeAspect="1"/>
                </p:cNvSpPr>
                <p:nvPr/>
              </p:nvSpPr>
              <p:spPr>
                <a:xfrm>
                  <a:off x="3542" y="5914"/>
                  <a:ext cx="52" cy="84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22" name="组合 802"/>
              <p:cNvGrpSpPr>
                <a:grpSpLocks noChangeAspect="1"/>
              </p:cNvGrpSpPr>
              <p:nvPr/>
            </p:nvGrpSpPr>
            <p:grpSpPr>
              <a:xfrm>
                <a:off x="5211" y="4419"/>
                <a:ext cx="232" cy="149"/>
                <a:chOff x="8277" y="13079"/>
                <a:chExt cx="236" cy="153"/>
              </a:xfrm>
            </p:grpSpPr>
            <p:sp>
              <p:nvSpPr>
                <p:cNvPr id="798" name="圆角矩形 798"/>
                <p:cNvSpPr>
                  <a:spLocks noChangeAspect="1"/>
                </p:cNvSpPr>
                <p:nvPr/>
              </p:nvSpPr>
              <p:spPr>
                <a:xfrm>
                  <a:off x="8291" y="13149"/>
                  <a:ext cx="21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99" name="圆角矩形 799"/>
                <p:cNvSpPr>
                  <a:spLocks noChangeAspect="1"/>
                </p:cNvSpPr>
                <p:nvPr/>
              </p:nvSpPr>
              <p:spPr>
                <a:xfrm>
                  <a:off x="8295" y="13162"/>
                  <a:ext cx="195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00" name="任意多边形 800"/>
                <p:cNvSpPr>
                  <a:spLocks noChangeAspect="1"/>
                </p:cNvSpPr>
                <p:nvPr/>
              </p:nvSpPr>
              <p:spPr>
                <a:xfrm>
                  <a:off x="8277" y="13079"/>
                  <a:ext cx="236" cy="153"/>
                </a:xfrm>
                <a:custGeom>
                  <a:avLst/>
                  <a:gdLst>
                    <a:gd name="txL" fmla="*/ 3611 w 21600"/>
                    <a:gd name="txT" fmla="*/ 3611 h 21600"/>
                    <a:gd name="txR" fmla="*/ 17989 w 21600"/>
                    <a:gd name="txB" fmla="*/ 17989 h 21600"/>
                  </a:gdLst>
                  <a:ahLst/>
                  <a:cxnLst>
                    <a:cxn ang="0">
                      <a:pos x="19789" y="10800"/>
                    </a:cxn>
                    <a:cxn ang="90">
                      <a:pos x="10800" y="21600"/>
                    </a:cxn>
                    <a:cxn ang="180">
                      <a:pos x="181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3622" y="21600"/>
                      </a:lnTo>
                      <a:lnTo>
                        <a:pt x="1797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801" name="圆角矩形 801"/>
                <p:cNvSpPr>
                  <a:spLocks noChangeAspect="1"/>
                </p:cNvSpPr>
                <p:nvPr/>
              </p:nvSpPr>
              <p:spPr>
                <a:xfrm flipH="1">
                  <a:off x="8291" y="13143"/>
                  <a:ext cx="205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40" name="文本框 39"/>
          <p:cNvSpPr txBox="1"/>
          <p:nvPr/>
        </p:nvSpPr>
        <p:spPr>
          <a:xfrm>
            <a:off x="6743700" y="2359025"/>
            <a:ext cx="18865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BCD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：防止液体下滴占据体积，使测量结果偏大。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77940" y="5224780"/>
            <a:ext cx="28124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注意点：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需冷却至室温后再读数；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读数前需调节液面相平。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38"/>
          <p:cNvGrpSpPr/>
          <p:nvPr/>
        </p:nvGrpSpPr>
        <p:grpSpPr>
          <a:xfrm>
            <a:off x="4478655" y="2496820"/>
            <a:ext cx="948690" cy="1061720"/>
            <a:chOff x="9828" y="52280"/>
            <a:chExt cx="5089" cy="5570"/>
          </a:xfrm>
        </p:grpSpPr>
        <p:grpSp>
          <p:nvGrpSpPr>
            <p:cNvPr id="31" name="组合 586"/>
            <p:cNvGrpSpPr/>
            <p:nvPr/>
          </p:nvGrpSpPr>
          <p:grpSpPr>
            <a:xfrm flipH="1">
              <a:off x="11087" y="52280"/>
              <a:ext cx="3830" cy="5571"/>
              <a:chOff x="5429" y="6651"/>
              <a:chExt cx="863" cy="1255"/>
            </a:xfrm>
          </p:grpSpPr>
          <p:grpSp>
            <p:nvGrpSpPr>
              <p:cNvPr id="32" name="组合 381"/>
              <p:cNvGrpSpPr/>
              <p:nvPr/>
            </p:nvGrpSpPr>
            <p:grpSpPr>
              <a:xfrm>
                <a:off x="5429" y="6651"/>
                <a:ext cx="863" cy="1255"/>
                <a:chOff x="3902" y="4259"/>
                <a:chExt cx="1078" cy="1569"/>
              </a:xfrm>
            </p:grpSpPr>
            <p:grpSp>
              <p:nvGrpSpPr>
                <p:cNvPr id="33" name="组合 214"/>
                <p:cNvGrpSpPr/>
                <p:nvPr/>
              </p:nvGrpSpPr>
              <p:grpSpPr>
                <a:xfrm>
                  <a:off x="4110" y="4617"/>
                  <a:ext cx="678" cy="1211"/>
                  <a:chOff x="1881" y="1988"/>
                  <a:chExt cx="678" cy="1211"/>
                </a:xfrm>
              </p:grpSpPr>
              <p:grpSp>
                <p:nvGrpSpPr>
                  <p:cNvPr id="34" name="组合 166"/>
                  <p:cNvGrpSpPr/>
                  <p:nvPr/>
                </p:nvGrpSpPr>
                <p:grpSpPr>
                  <a:xfrm>
                    <a:off x="1881" y="1988"/>
                    <a:ext cx="678" cy="1211"/>
                    <a:chOff x="1881" y="1988"/>
                    <a:chExt cx="678" cy="1211"/>
                  </a:xfrm>
                </p:grpSpPr>
                <p:grpSp>
                  <p:nvGrpSpPr>
                    <p:cNvPr id="35" name="组合 85"/>
                    <p:cNvGrpSpPr/>
                    <p:nvPr/>
                  </p:nvGrpSpPr>
                  <p:grpSpPr>
                    <a:xfrm>
                      <a:off x="2007" y="1988"/>
                      <a:ext cx="425" cy="226"/>
                      <a:chOff x="2007" y="1988"/>
                      <a:chExt cx="425" cy="226"/>
                    </a:xfrm>
                  </p:grpSpPr>
                  <p:sp>
                    <p:nvSpPr>
                      <p:cNvPr id="36" name="圆角矩形 4"/>
                      <p:cNvSpPr/>
                      <p:nvPr/>
                    </p:nvSpPr>
                    <p:spPr>
                      <a:xfrm>
                        <a:off x="2007" y="1988"/>
                        <a:ext cx="425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7" name="任意多边形 9"/>
                      <p:cNvSpPr/>
                      <p:nvPr/>
                    </p:nvSpPr>
                    <p:spPr>
                      <a:xfrm>
                        <a:off x="2021" y="2016"/>
                        <a:ext cx="397" cy="198"/>
                      </a:xfrm>
                      <a:custGeom>
                        <a:avLst/>
                        <a:gdLst>
                          <a:gd name="txL" fmla="*/ 2371 w 21600"/>
                          <a:gd name="txT" fmla="*/ 2371 h 21600"/>
                          <a:gd name="txR" fmla="*/ 19228 w 21600"/>
                          <a:gd name="txB" fmla="*/ 19228 h 21600"/>
                        </a:gdLst>
                        <a:ahLst/>
                        <a:cxnLst>
                          <a:cxn ang="0">
                            <a:pos x="21028" y="10800"/>
                          </a:cxn>
                          <a:cxn ang="90">
                            <a:pos x="10800" y="21600"/>
                          </a:cxn>
                          <a:cxn ang="180">
                            <a:pos x="57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43" y="21600"/>
                            </a:lnTo>
                            <a:lnTo>
                              <a:pt x="20457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43" name="任意多边形 88"/>
                    <p:cNvSpPr/>
                    <p:nvPr/>
                  </p:nvSpPr>
                  <p:spPr>
                    <a:xfrm>
                      <a:off x="1901" y="2292"/>
                      <a:ext cx="637" cy="907"/>
                    </a:xfrm>
                    <a:custGeom>
                      <a:avLst/>
                      <a:gdLst>
                        <a:gd name="txL" fmla="*/ 1914 w 21600"/>
                        <a:gd name="txT" fmla="*/ 1914 h 21600"/>
                        <a:gd name="txR" fmla="*/ 19685 w 21600"/>
                        <a:gd name="txB" fmla="*/ 19685 h 21600"/>
                      </a:gdLst>
                      <a:ahLst/>
                      <a:cxnLst>
                        <a:cxn ang="0">
                          <a:pos x="21485" y="10800"/>
                        </a:cxn>
                        <a:cxn ang="90">
                          <a:pos x="10800" y="21600"/>
                        </a:cxn>
                        <a:cxn ang="180">
                          <a:pos x="114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29" y="21600"/>
                          </a:lnTo>
                          <a:lnTo>
                            <a:pt x="21371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4" name="矩形 91"/>
                    <p:cNvSpPr/>
                    <p:nvPr/>
                  </p:nvSpPr>
                  <p:spPr>
                    <a:xfrm>
                      <a:off x="1881" y="2259"/>
                      <a:ext cx="678" cy="1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45" name="矩形 94"/>
                    <p:cNvSpPr/>
                    <p:nvPr/>
                  </p:nvSpPr>
                  <p:spPr>
                    <a:xfrm>
                      <a:off x="2011" y="2169"/>
                      <a:ext cx="417" cy="1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46" name="任意多边形 118"/>
                    <p:cNvSpPr/>
                    <p:nvPr/>
                  </p:nvSpPr>
                  <p:spPr>
                    <a:xfrm>
                      <a:off x="1897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" name="任意多边形 142"/>
                    <p:cNvSpPr/>
                    <p:nvPr/>
                  </p:nvSpPr>
                  <p:spPr>
                    <a:xfrm flipH="1">
                      <a:off x="2398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cxnSp>
                <p:nvCxnSpPr>
                  <p:cNvPr id="48" name="直接连接符 190"/>
                  <p:cNvCxnSpPr/>
                  <p:nvPr/>
                </p:nvCxnSpPr>
                <p:spPr>
                  <a:xfrm>
                    <a:off x="1941" y="3174"/>
                    <a:ext cx="5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49" name="组合 380"/>
                <p:cNvGrpSpPr/>
                <p:nvPr/>
              </p:nvGrpSpPr>
              <p:grpSpPr>
                <a:xfrm>
                  <a:off x="3902" y="4259"/>
                  <a:ext cx="1078" cy="1457"/>
                  <a:chOff x="3902" y="4259"/>
                  <a:chExt cx="1078" cy="1457"/>
                </a:xfrm>
              </p:grpSpPr>
              <p:grpSp>
                <p:nvGrpSpPr>
                  <p:cNvPr id="50" name="组合 338"/>
                  <p:cNvGrpSpPr/>
                  <p:nvPr/>
                </p:nvGrpSpPr>
                <p:grpSpPr>
                  <a:xfrm>
                    <a:off x="3902" y="4259"/>
                    <a:ext cx="515" cy="1457"/>
                    <a:chOff x="3902" y="4259"/>
                    <a:chExt cx="515" cy="1457"/>
                  </a:xfrm>
                </p:grpSpPr>
                <p:sp>
                  <p:nvSpPr>
                    <p:cNvPr id="51" name="矩形 238"/>
                    <p:cNvSpPr/>
                    <p:nvPr/>
                  </p:nvSpPr>
                  <p:spPr>
                    <a:xfrm flipH="1">
                      <a:off x="3902" y="4285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" name="矩形 262"/>
                    <p:cNvSpPr/>
                    <p:nvPr/>
                  </p:nvSpPr>
                  <p:spPr>
                    <a:xfrm flipH="1">
                      <a:off x="4342" y="4412"/>
                      <a:ext cx="57" cy="13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" name="矩形 286"/>
                    <p:cNvSpPr/>
                    <p:nvPr/>
                  </p:nvSpPr>
                  <p:spPr>
                    <a:xfrm flipH="1">
                      <a:off x="4286" y="4259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54" name="任意多边形 310"/>
                    <p:cNvSpPr/>
                    <p:nvPr/>
                  </p:nvSpPr>
                  <p:spPr>
                    <a:xfrm flipH="1">
                      <a:off x="4261" y="4286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" name="任意多边形 334"/>
                    <p:cNvSpPr/>
                    <p:nvPr/>
                  </p:nvSpPr>
                  <p:spPr>
                    <a:xfrm flipH="1">
                      <a:off x="4282" y="4340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56" name="组合 358"/>
                  <p:cNvGrpSpPr/>
                  <p:nvPr/>
                </p:nvGrpSpPr>
                <p:grpSpPr>
                  <a:xfrm>
                    <a:off x="4465" y="4259"/>
                    <a:ext cx="515" cy="550"/>
                    <a:chOff x="9906" y="2052"/>
                    <a:chExt cx="515" cy="550"/>
                  </a:xfrm>
                </p:grpSpPr>
                <p:sp>
                  <p:nvSpPr>
                    <p:cNvPr id="57" name="矩形 344"/>
                    <p:cNvSpPr/>
                    <p:nvPr/>
                  </p:nvSpPr>
                  <p:spPr>
                    <a:xfrm>
                      <a:off x="10024" y="2078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8" name="矩形 347"/>
                    <p:cNvSpPr/>
                    <p:nvPr/>
                  </p:nvSpPr>
                  <p:spPr>
                    <a:xfrm>
                      <a:off x="9924" y="2205"/>
                      <a:ext cx="57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9" name="矩形 348"/>
                    <p:cNvSpPr/>
                    <p:nvPr/>
                  </p:nvSpPr>
                  <p:spPr>
                    <a:xfrm>
                      <a:off x="9906" y="2052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60" name="任意多边形 354"/>
                    <p:cNvSpPr/>
                    <p:nvPr/>
                  </p:nvSpPr>
                  <p:spPr>
                    <a:xfrm>
                      <a:off x="9923" y="2079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1" name="任意多边形 357"/>
                    <p:cNvSpPr/>
                    <p:nvPr/>
                  </p:nvSpPr>
                  <p:spPr>
                    <a:xfrm>
                      <a:off x="9980" y="2133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62" name="组合 379"/>
                  <p:cNvGrpSpPr/>
                  <p:nvPr/>
                </p:nvGrpSpPr>
                <p:grpSpPr>
                  <a:xfrm>
                    <a:off x="4223" y="4488"/>
                    <a:ext cx="439" cy="251"/>
                    <a:chOff x="2017" y="1701"/>
                    <a:chExt cx="439" cy="251"/>
                  </a:xfrm>
                </p:grpSpPr>
                <p:grpSp>
                  <p:nvGrpSpPr>
                    <p:cNvPr id="63" name="组合 377"/>
                    <p:cNvGrpSpPr/>
                    <p:nvPr/>
                  </p:nvGrpSpPr>
                  <p:grpSpPr>
                    <a:xfrm>
                      <a:off x="2017" y="1701"/>
                      <a:ext cx="439" cy="251"/>
                      <a:chOff x="2290" y="1689"/>
                      <a:chExt cx="439" cy="251"/>
                    </a:xfrm>
                  </p:grpSpPr>
                  <p:sp>
                    <p:nvSpPr>
                      <p:cNvPr id="64" name="任意多边形 359"/>
                      <p:cNvSpPr/>
                      <p:nvPr/>
                    </p:nvSpPr>
                    <p:spPr>
                      <a:xfrm>
                        <a:off x="2316" y="1689"/>
                        <a:ext cx="402" cy="251"/>
                      </a:xfrm>
                      <a:custGeom>
                        <a:avLst/>
                        <a:gdLst>
                          <a:gd name="txL" fmla="*/ 2391 w 21600"/>
                          <a:gd name="txT" fmla="*/ 2391 h 21600"/>
                          <a:gd name="txR" fmla="*/ 19209 w 21600"/>
                          <a:gd name="txB" fmla="*/ 19209 h 21600"/>
                        </a:gdLst>
                        <a:ahLst/>
                        <a:cxnLst>
                          <a:cxn ang="0">
                            <a:pos x="21009" y="10800"/>
                          </a:cxn>
                          <a:cxn ang="90">
                            <a:pos x="10800" y="21600"/>
                          </a:cxn>
                          <a:cxn ang="180">
                            <a:pos x="59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82" y="21600"/>
                            </a:lnTo>
                            <a:lnTo>
                              <a:pt x="2041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cxnSp>
                    <p:nvCxnSpPr>
                      <p:cNvPr id="65" name="直接连接符 360"/>
                      <p:cNvCxnSpPr/>
                      <p:nvPr/>
                    </p:nvCxnSpPr>
                    <p:spPr>
                      <a:xfrm rot="1800000">
                        <a:off x="2521" y="1743"/>
                        <a:ext cx="19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6" name="直接连接符 361"/>
                      <p:cNvCxnSpPr/>
                      <p:nvPr/>
                    </p:nvCxnSpPr>
                    <p:spPr>
                      <a:xfrm rot="1800000">
                        <a:off x="2475" y="1751"/>
                        <a:ext cx="24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7" name="直接连接符 362"/>
                      <p:cNvCxnSpPr/>
                      <p:nvPr/>
                    </p:nvCxnSpPr>
                    <p:spPr>
                      <a:xfrm rot="1800000" flipV="1">
                        <a:off x="2429" y="1765"/>
                        <a:ext cx="300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8" name="直接连接符 363"/>
                      <p:cNvCxnSpPr/>
                      <p:nvPr/>
                    </p:nvCxnSpPr>
                    <p:spPr>
                      <a:xfrm rot="1800000">
                        <a:off x="2380" y="1775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9" name="直接连接符 364"/>
                      <p:cNvCxnSpPr/>
                      <p:nvPr/>
                    </p:nvCxnSpPr>
                    <p:spPr>
                      <a:xfrm rot="1800000">
                        <a:off x="2298" y="1853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0" name="直接连接符 365"/>
                      <p:cNvCxnSpPr/>
                      <p:nvPr/>
                    </p:nvCxnSpPr>
                    <p:spPr>
                      <a:xfrm rot="1800000">
                        <a:off x="2305" y="1863"/>
                        <a:ext cx="28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1" name="直接连接符 366"/>
                      <p:cNvCxnSpPr/>
                      <p:nvPr/>
                    </p:nvCxnSpPr>
                    <p:spPr>
                      <a:xfrm rot="1800000">
                        <a:off x="2314" y="1880"/>
                        <a:ext cx="23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2" name="直接连接符 367"/>
                      <p:cNvCxnSpPr/>
                      <p:nvPr/>
                    </p:nvCxnSpPr>
                    <p:spPr>
                      <a:xfrm rot="1800000">
                        <a:off x="2319" y="1892"/>
                        <a:ext cx="19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3" name="直接连接符 368"/>
                      <p:cNvCxnSpPr/>
                      <p:nvPr/>
                    </p:nvCxnSpPr>
                    <p:spPr>
                      <a:xfrm rot="1800000">
                        <a:off x="2330" y="1904"/>
                        <a:ext cx="119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4" name="直接连接符 369"/>
                      <p:cNvCxnSpPr/>
                      <p:nvPr/>
                    </p:nvCxnSpPr>
                    <p:spPr>
                      <a:xfrm rot="1800000" flipV="1">
                        <a:off x="2338" y="1921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5" name="直接连接符 370"/>
                      <p:cNvCxnSpPr/>
                      <p:nvPr/>
                    </p:nvCxnSpPr>
                    <p:spPr>
                      <a:xfrm rot="1800000" flipV="1">
                        <a:off x="2604" y="1716"/>
                        <a:ext cx="119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6" name="直接连接符 371"/>
                      <p:cNvCxnSpPr/>
                      <p:nvPr/>
                    </p:nvCxnSpPr>
                    <p:spPr>
                      <a:xfrm rot="1800000" flipV="1">
                        <a:off x="2650" y="1702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7" name="直接连接符 372"/>
                      <p:cNvCxnSpPr/>
                      <p:nvPr/>
                    </p:nvCxnSpPr>
                    <p:spPr>
                      <a:xfrm rot="1800000">
                        <a:off x="2562" y="1727"/>
                        <a:ext cx="15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8" name="直接连接符 373"/>
                      <p:cNvCxnSpPr/>
                      <p:nvPr/>
                    </p:nvCxnSpPr>
                    <p:spPr>
                      <a:xfrm rot="1800000">
                        <a:off x="2294" y="1843"/>
                        <a:ext cx="39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79" name="直接连接符 374"/>
                      <p:cNvCxnSpPr/>
                      <p:nvPr/>
                    </p:nvCxnSpPr>
                    <p:spPr>
                      <a:xfrm rot="1800000">
                        <a:off x="2294" y="1824"/>
                        <a:ext cx="425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0" name="直接连接符 375"/>
                      <p:cNvCxnSpPr/>
                      <p:nvPr/>
                    </p:nvCxnSpPr>
                    <p:spPr>
                      <a:xfrm rot="1800000">
                        <a:off x="2290" y="1800"/>
                        <a:ext cx="43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1" name="直接连接符 376"/>
                      <p:cNvCxnSpPr/>
                      <p:nvPr/>
                    </p:nvCxnSpPr>
                    <p:spPr>
                      <a:xfrm rot="1800000" flipV="1">
                        <a:off x="2331" y="1789"/>
                        <a:ext cx="397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82" name="圆角矩形 378"/>
                    <p:cNvSpPr/>
                    <p:nvPr/>
                  </p:nvSpPr>
                  <p:spPr>
                    <a:xfrm>
                      <a:off x="2028" y="1829"/>
                      <a:ext cx="425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83" name="组合 527"/>
              <p:cNvGrpSpPr/>
              <p:nvPr/>
            </p:nvGrpSpPr>
            <p:grpSpPr>
              <a:xfrm>
                <a:off x="5630" y="7167"/>
                <a:ext cx="501" cy="666"/>
                <a:chOff x="3717" y="5241"/>
                <a:chExt cx="627" cy="566"/>
              </a:xfrm>
            </p:grpSpPr>
            <p:grpSp>
              <p:nvGrpSpPr>
                <p:cNvPr id="84" name="组合 417"/>
                <p:cNvGrpSpPr/>
                <p:nvPr/>
              </p:nvGrpSpPr>
              <p:grpSpPr>
                <a:xfrm>
                  <a:off x="3717" y="5241"/>
                  <a:ext cx="627" cy="24"/>
                  <a:chOff x="3717" y="5241"/>
                  <a:chExt cx="627" cy="24"/>
                </a:xfrm>
              </p:grpSpPr>
              <p:cxnSp>
                <p:nvCxnSpPr>
                  <p:cNvPr id="85" name="直接连接符 408"/>
                  <p:cNvCxnSpPr/>
                  <p:nvPr/>
                </p:nvCxnSpPr>
                <p:spPr>
                  <a:xfrm>
                    <a:off x="3741" y="5262"/>
                    <a:ext cx="57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6" name="任意多边形 413"/>
                  <p:cNvSpPr/>
                  <p:nvPr/>
                </p:nvSpPr>
                <p:spPr>
                  <a:xfrm>
                    <a:off x="4302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7" name="任意多边形 414"/>
                  <p:cNvSpPr/>
                  <p:nvPr/>
                </p:nvSpPr>
                <p:spPr>
                  <a:xfrm flipH="1">
                    <a:off x="3717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cxnSp>
              <p:nvCxnSpPr>
                <p:cNvPr id="88" name="直接连接符 426"/>
                <p:cNvCxnSpPr/>
                <p:nvPr/>
              </p:nvCxnSpPr>
              <p:spPr>
                <a:xfrm>
                  <a:off x="3741" y="530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直接连接符 435"/>
                <p:cNvCxnSpPr/>
                <p:nvPr/>
              </p:nvCxnSpPr>
              <p:spPr>
                <a:xfrm>
                  <a:off x="3840" y="5306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" name="直接连接符 444"/>
                <p:cNvCxnSpPr/>
                <p:nvPr/>
              </p:nvCxnSpPr>
              <p:spPr>
                <a:xfrm>
                  <a:off x="3966" y="5306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直接连接符 453"/>
                <p:cNvCxnSpPr/>
                <p:nvPr/>
              </p:nvCxnSpPr>
              <p:spPr>
                <a:xfrm>
                  <a:off x="4071" y="5306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" name="直接连接符 462"/>
                <p:cNvCxnSpPr/>
                <p:nvPr/>
              </p:nvCxnSpPr>
              <p:spPr>
                <a:xfrm>
                  <a:off x="4296" y="5306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3" name="直接连接符 471"/>
                <p:cNvCxnSpPr/>
                <p:nvPr/>
              </p:nvCxnSpPr>
              <p:spPr>
                <a:xfrm>
                  <a:off x="3786" y="5357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4" name="直接连接符 480"/>
                <p:cNvCxnSpPr/>
                <p:nvPr/>
              </p:nvCxnSpPr>
              <p:spPr>
                <a:xfrm flipV="1">
                  <a:off x="3957" y="5357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5" name="直接连接符 481"/>
                <p:cNvCxnSpPr/>
                <p:nvPr/>
              </p:nvCxnSpPr>
              <p:spPr>
                <a:xfrm>
                  <a:off x="4164" y="535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直接连接符 482"/>
                <p:cNvCxnSpPr/>
                <p:nvPr/>
              </p:nvCxnSpPr>
              <p:spPr>
                <a:xfrm>
                  <a:off x="4263" y="5357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直接连接符 496"/>
                <p:cNvCxnSpPr/>
                <p:nvPr/>
              </p:nvCxnSpPr>
              <p:spPr>
                <a:xfrm>
                  <a:off x="3738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直接连接符 497"/>
                <p:cNvCxnSpPr/>
                <p:nvPr/>
              </p:nvCxnSpPr>
              <p:spPr>
                <a:xfrm>
                  <a:off x="3852" y="5414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直接连接符 498"/>
                <p:cNvCxnSpPr/>
                <p:nvPr/>
              </p:nvCxnSpPr>
              <p:spPr>
                <a:xfrm>
                  <a:off x="4008" y="5414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直接连接符 499"/>
                <p:cNvCxnSpPr/>
                <p:nvPr/>
              </p:nvCxnSpPr>
              <p:spPr>
                <a:xfrm>
                  <a:off x="4236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直接连接符 500"/>
                <p:cNvCxnSpPr/>
                <p:nvPr/>
              </p:nvCxnSpPr>
              <p:spPr>
                <a:xfrm>
                  <a:off x="3804" y="5477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直接连接符 501"/>
                <p:cNvCxnSpPr/>
                <p:nvPr/>
              </p:nvCxnSpPr>
              <p:spPr>
                <a:xfrm>
                  <a:off x="3996" y="548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直接连接符 502"/>
                <p:cNvCxnSpPr/>
                <p:nvPr/>
              </p:nvCxnSpPr>
              <p:spPr>
                <a:xfrm>
                  <a:off x="4095" y="547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直接连接符 503"/>
                <p:cNvCxnSpPr/>
                <p:nvPr/>
              </p:nvCxnSpPr>
              <p:spPr>
                <a:xfrm>
                  <a:off x="4173" y="5474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5" name="直接连接符 504"/>
                <p:cNvCxnSpPr/>
                <p:nvPr/>
              </p:nvCxnSpPr>
              <p:spPr>
                <a:xfrm>
                  <a:off x="3825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6" name="直接连接符 505"/>
                <p:cNvCxnSpPr/>
                <p:nvPr/>
              </p:nvCxnSpPr>
              <p:spPr>
                <a:xfrm>
                  <a:off x="4146" y="5528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7" name="直接连接符 506"/>
                <p:cNvCxnSpPr/>
                <p:nvPr/>
              </p:nvCxnSpPr>
              <p:spPr>
                <a:xfrm>
                  <a:off x="4209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直接连接符 507"/>
                <p:cNvCxnSpPr/>
                <p:nvPr/>
              </p:nvCxnSpPr>
              <p:spPr>
                <a:xfrm>
                  <a:off x="3735" y="5585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直接连接符 508"/>
                <p:cNvCxnSpPr/>
                <p:nvPr/>
              </p:nvCxnSpPr>
              <p:spPr>
                <a:xfrm>
                  <a:off x="3834" y="5585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直接连接符 509"/>
                <p:cNvCxnSpPr/>
                <p:nvPr/>
              </p:nvCxnSpPr>
              <p:spPr>
                <a:xfrm>
                  <a:off x="3960" y="5585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直接连接符 510"/>
                <p:cNvCxnSpPr/>
                <p:nvPr/>
              </p:nvCxnSpPr>
              <p:spPr>
                <a:xfrm>
                  <a:off x="4065" y="5585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2" name="直接连接符 511"/>
                <p:cNvCxnSpPr/>
                <p:nvPr/>
              </p:nvCxnSpPr>
              <p:spPr>
                <a:xfrm>
                  <a:off x="4290" y="5585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3" name="直接连接符 512"/>
                <p:cNvCxnSpPr/>
                <p:nvPr/>
              </p:nvCxnSpPr>
              <p:spPr>
                <a:xfrm>
                  <a:off x="3780" y="5636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直接连接符 513"/>
                <p:cNvCxnSpPr/>
                <p:nvPr/>
              </p:nvCxnSpPr>
              <p:spPr>
                <a:xfrm flipV="1">
                  <a:off x="3951" y="5636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直接连接符 514"/>
                <p:cNvCxnSpPr/>
                <p:nvPr/>
              </p:nvCxnSpPr>
              <p:spPr>
                <a:xfrm>
                  <a:off x="4158" y="563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直接连接符 515"/>
                <p:cNvCxnSpPr/>
                <p:nvPr/>
              </p:nvCxnSpPr>
              <p:spPr>
                <a:xfrm>
                  <a:off x="4257" y="5636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直接连接符 516"/>
                <p:cNvCxnSpPr/>
                <p:nvPr/>
              </p:nvCxnSpPr>
              <p:spPr>
                <a:xfrm>
                  <a:off x="3732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直接连接符 517"/>
                <p:cNvCxnSpPr/>
                <p:nvPr/>
              </p:nvCxnSpPr>
              <p:spPr>
                <a:xfrm>
                  <a:off x="3846" y="5693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直接连接符 518"/>
                <p:cNvCxnSpPr/>
                <p:nvPr/>
              </p:nvCxnSpPr>
              <p:spPr>
                <a:xfrm>
                  <a:off x="4002" y="5693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直接连接符 519"/>
                <p:cNvCxnSpPr/>
                <p:nvPr/>
              </p:nvCxnSpPr>
              <p:spPr>
                <a:xfrm>
                  <a:off x="4230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直接连接符 520"/>
                <p:cNvCxnSpPr/>
                <p:nvPr/>
              </p:nvCxnSpPr>
              <p:spPr>
                <a:xfrm>
                  <a:off x="3798" y="5756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直接连接符 521"/>
                <p:cNvCxnSpPr/>
                <p:nvPr/>
              </p:nvCxnSpPr>
              <p:spPr>
                <a:xfrm>
                  <a:off x="3990" y="5762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直接连接符 522"/>
                <p:cNvCxnSpPr/>
                <p:nvPr/>
              </p:nvCxnSpPr>
              <p:spPr>
                <a:xfrm>
                  <a:off x="4089" y="5756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直接连接符 523"/>
                <p:cNvCxnSpPr/>
                <p:nvPr/>
              </p:nvCxnSpPr>
              <p:spPr>
                <a:xfrm>
                  <a:off x="4167" y="5753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直接连接符 524"/>
                <p:cNvCxnSpPr/>
                <p:nvPr/>
              </p:nvCxnSpPr>
              <p:spPr>
                <a:xfrm>
                  <a:off x="3819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直接连接符 525"/>
                <p:cNvCxnSpPr/>
                <p:nvPr/>
              </p:nvCxnSpPr>
              <p:spPr>
                <a:xfrm>
                  <a:off x="4140" y="580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直接连接符 526"/>
                <p:cNvCxnSpPr/>
                <p:nvPr/>
              </p:nvCxnSpPr>
              <p:spPr>
                <a:xfrm>
                  <a:off x="4203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8" name="组合 510"/>
            <p:cNvGrpSpPr/>
            <p:nvPr/>
          </p:nvGrpSpPr>
          <p:grpSpPr>
            <a:xfrm rot="0">
              <a:off x="9828" y="52342"/>
              <a:ext cx="1356" cy="276"/>
              <a:chOff x="6920" y="9357"/>
              <a:chExt cx="314" cy="68"/>
            </a:xfrm>
          </p:grpSpPr>
          <p:sp>
            <p:nvSpPr>
              <p:cNvPr id="129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0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2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3" name="组合 132"/>
          <p:cNvGrpSpPr>
            <a:grpSpLocks noChangeAspect="1"/>
          </p:cNvGrpSpPr>
          <p:nvPr/>
        </p:nvGrpSpPr>
        <p:grpSpPr>
          <a:xfrm flipH="1">
            <a:off x="5557520" y="2457450"/>
            <a:ext cx="440690" cy="509270"/>
            <a:chOff x="5311" y="5212"/>
            <a:chExt cx="505" cy="581"/>
          </a:xfrm>
        </p:grpSpPr>
        <p:sp>
          <p:nvSpPr>
            <p:cNvPr id="134" name="矩形 133"/>
            <p:cNvSpPr>
              <a:spLocks noChangeAspect="1"/>
            </p:cNvSpPr>
            <p:nvPr/>
          </p:nvSpPr>
          <p:spPr>
            <a:xfrm>
              <a:off x="5425" y="5263"/>
              <a:ext cx="391" cy="5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5" name="矩形 134"/>
            <p:cNvSpPr>
              <a:spLocks noChangeAspect="1"/>
            </p:cNvSpPr>
            <p:nvPr/>
          </p:nvSpPr>
          <p:spPr>
            <a:xfrm>
              <a:off x="5322" y="5368"/>
              <a:ext cx="57" cy="4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6" name="矩形 135"/>
            <p:cNvSpPr>
              <a:spLocks noChangeAspect="1"/>
            </p:cNvSpPr>
            <p:nvPr/>
          </p:nvSpPr>
          <p:spPr>
            <a:xfrm>
              <a:off x="5311" y="5212"/>
              <a:ext cx="131" cy="17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7" name="任意多边形 136"/>
            <p:cNvSpPr>
              <a:spLocks noChangeAspect="1"/>
            </p:cNvSpPr>
            <p:nvPr/>
          </p:nvSpPr>
          <p:spPr>
            <a:xfrm flipH="1">
              <a:off x="5323" y="5263"/>
              <a:ext cx="119" cy="11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8" name="任意多边形 137"/>
            <p:cNvSpPr>
              <a:spLocks noChangeAspect="1"/>
            </p:cNvSpPr>
            <p:nvPr/>
          </p:nvSpPr>
          <p:spPr>
            <a:xfrm flipH="1">
              <a:off x="5380" y="5321"/>
              <a:ext cx="62" cy="6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9" name="组合 510"/>
          <p:cNvGrpSpPr/>
          <p:nvPr/>
        </p:nvGrpSpPr>
        <p:grpSpPr>
          <a:xfrm rot="0" flipV="1">
            <a:off x="5368925" y="2499360"/>
            <a:ext cx="307340" cy="76200"/>
            <a:chOff x="6920" y="9357"/>
            <a:chExt cx="314" cy="68"/>
          </a:xfrm>
        </p:grpSpPr>
        <p:sp>
          <p:nvSpPr>
            <p:cNvPr id="140" name="矩形 506"/>
            <p:cNvSpPr/>
            <p:nvPr/>
          </p:nvSpPr>
          <p:spPr>
            <a:xfrm>
              <a:off x="6963" y="9368"/>
              <a:ext cx="115" cy="46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41" name="圆角矩形 507"/>
            <p:cNvSpPr/>
            <p:nvPr/>
          </p:nvSpPr>
          <p:spPr>
            <a:xfrm>
              <a:off x="6920" y="9357"/>
              <a:ext cx="91" cy="6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2" name="矩形 508"/>
            <p:cNvSpPr/>
            <p:nvPr/>
          </p:nvSpPr>
          <p:spPr>
            <a:xfrm flipH="1">
              <a:off x="7076" y="9368"/>
              <a:ext cx="115" cy="46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43" name="圆角矩形 509"/>
            <p:cNvSpPr/>
            <p:nvPr/>
          </p:nvSpPr>
          <p:spPr>
            <a:xfrm flipH="1">
              <a:off x="7143" y="9357"/>
              <a:ext cx="91" cy="6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4" name="组合 143"/>
          <p:cNvGrpSpPr>
            <a:grpSpLocks noRot="1"/>
          </p:cNvGrpSpPr>
          <p:nvPr/>
        </p:nvGrpSpPr>
        <p:grpSpPr>
          <a:xfrm>
            <a:off x="5855335" y="2783205"/>
            <a:ext cx="238125" cy="870585"/>
            <a:chOff x="5891" y="8536"/>
            <a:chExt cx="420" cy="1670"/>
          </a:xfrm>
        </p:grpSpPr>
        <p:grpSp>
          <p:nvGrpSpPr>
            <p:cNvPr id="145" name="组合 144"/>
            <p:cNvGrpSpPr/>
            <p:nvPr/>
          </p:nvGrpSpPr>
          <p:grpSpPr>
            <a:xfrm>
              <a:off x="5891" y="8540"/>
              <a:ext cx="420" cy="1666"/>
              <a:chOff x="3686" y="10412"/>
              <a:chExt cx="420" cy="1666"/>
            </a:xfrm>
          </p:grpSpPr>
          <p:sp>
            <p:nvSpPr>
              <p:cNvPr id="146" name="直接连接符 145"/>
              <p:cNvSpPr>
                <a:spLocks noChangeAspect="1"/>
              </p:cNvSpPr>
              <p:nvPr/>
            </p:nvSpPr>
            <p:spPr>
              <a:xfrm rot="-10670212" flipH="1">
                <a:off x="3743" y="10413"/>
                <a:ext cx="45" cy="1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47" name="组合 146"/>
              <p:cNvGrpSpPr/>
              <p:nvPr/>
            </p:nvGrpSpPr>
            <p:grpSpPr>
              <a:xfrm>
                <a:off x="3686" y="10412"/>
                <a:ext cx="420" cy="1666"/>
                <a:chOff x="4523" y="8540"/>
                <a:chExt cx="420" cy="1666"/>
              </a:xfrm>
            </p:grpSpPr>
            <p:sp>
              <p:nvSpPr>
                <p:cNvPr id="148" name="矩形 147"/>
                <p:cNvSpPr/>
                <p:nvPr/>
              </p:nvSpPr>
              <p:spPr>
                <a:xfrm>
                  <a:off x="4631" y="10084"/>
                  <a:ext cx="198" cy="5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49" name="组合 148"/>
                <p:cNvGrpSpPr/>
                <p:nvPr/>
              </p:nvGrpSpPr>
              <p:grpSpPr>
                <a:xfrm>
                  <a:off x="4523" y="8540"/>
                  <a:ext cx="420" cy="1666"/>
                  <a:chOff x="4523" y="8540"/>
                  <a:chExt cx="420" cy="1666"/>
                </a:xfrm>
              </p:grpSpPr>
              <p:sp>
                <p:nvSpPr>
                  <p:cNvPr id="150" name="圆角矩形 149"/>
                  <p:cNvSpPr/>
                  <p:nvPr/>
                </p:nvSpPr>
                <p:spPr>
                  <a:xfrm>
                    <a:off x="4523" y="10172"/>
                    <a:ext cx="420" cy="34"/>
                  </a:xfrm>
                  <a:prstGeom prst="roundRect">
                    <a:avLst>
                      <a:gd name="adj" fmla="val 19356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51" name="任意多边形 150"/>
                  <p:cNvSpPr/>
                  <p:nvPr/>
                </p:nvSpPr>
                <p:spPr>
                  <a:xfrm flipV="1">
                    <a:off x="4534" y="10136"/>
                    <a:ext cx="397" cy="34"/>
                  </a:xfrm>
                  <a:custGeom>
                    <a:avLst/>
                    <a:gdLst>
                      <a:gd name="txL" fmla="*/ 4441 w 21600"/>
                      <a:gd name="txT" fmla="*/ 4441 h 21600"/>
                      <a:gd name="txR" fmla="*/ 17159 w 21600"/>
                      <a:gd name="txB" fmla="*/ 17159 h 21600"/>
                    </a:gdLst>
                    <a:ahLst/>
                    <a:cxnLst>
                      <a:cxn ang="0">
                        <a:pos x="18959" y="10800"/>
                      </a:cxn>
                      <a:cxn ang="90">
                        <a:pos x="10800" y="21600"/>
                      </a:cxn>
                      <a:cxn ang="180">
                        <a:pos x="26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282" y="21600"/>
                        </a:lnTo>
                        <a:lnTo>
                          <a:pt x="163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52" name="组合 151"/>
                  <p:cNvGrpSpPr/>
                  <p:nvPr/>
                </p:nvGrpSpPr>
                <p:grpSpPr>
                  <a:xfrm>
                    <a:off x="4631" y="8540"/>
                    <a:ext cx="198" cy="1545"/>
                    <a:chOff x="2846" y="10100"/>
                    <a:chExt cx="198" cy="1545"/>
                  </a:xfrm>
                </p:grpSpPr>
                <p:sp>
                  <p:nvSpPr>
                    <p:cNvPr id="153" name="矩形 152"/>
                    <p:cNvSpPr/>
                    <p:nvPr/>
                  </p:nvSpPr>
                  <p:spPr>
                    <a:xfrm>
                      <a:off x="2846" y="10100"/>
                      <a:ext cx="198" cy="15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54" name="组合 153"/>
                    <p:cNvGrpSpPr/>
                    <p:nvPr/>
                  </p:nvGrpSpPr>
                  <p:grpSpPr>
                    <a:xfrm>
                      <a:off x="2854" y="10412"/>
                      <a:ext cx="144" cy="1054"/>
                      <a:chOff x="2426" y="10256"/>
                      <a:chExt cx="144" cy="1198"/>
                    </a:xfrm>
                  </p:grpSpPr>
                  <p:sp>
                    <p:nvSpPr>
                      <p:cNvPr id="155" name="直接连接符 154"/>
                      <p:cNvSpPr/>
                      <p:nvPr/>
                    </p:nvSpPr>
                    <p:spPr>
                      <a:xfrm rot="5400000">
                        <a:off x="2499" y="10659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56" name="直接连接符 155"/>
                      <p:cNvSpPr/>
                      <p:nvPr/>
                    </p:nvSpPr>
                    <p:spPr>
                      <a:xfrm rot="5400000">
                        <a:off x="2468" y="10741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57" name="直接连接符 156"/>
                      <p:cNvSpPr/>
                      <p:nvPr/>
                    </p:nvSpPr>
                    <p:spPr>
                      <a:xfrm rot="5400000">
                        <a:off x="2468" y="10788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58" name="直接连接符 157"/>
                      <p:cNvSpPr/>
                      <p:nvPr/>
                    </p:nvSpPr>
                    <p:spPr>
                      <a:xfrm rot="5400000">
                        <a:off x="2468" y="10836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59" name="直接连接符 158"/>
                      <p:cNvSpPr/>
                      <p:nvPr/>
                    </p:nvSpPr>
                    <p:spPr>
                      <a:xfrm rot="5400000">
                        <a:off x="2468" y="10884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0" name="直接连接符 159"/>
                      <p:cNvSpPr/>
                      <p:nvPr/>
                    </p:nvSpPr>
                    <p:spPr>
                      <a:xfrm rot="5400000">
                        <a:off x="2484" y="10913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61" name="组合 160"/>
                      <p:cNvGrpSpPr/>
                      <p:nvPr/>
                    </p:nvGrpSpPr>
                    <p:grpSpPr>
                      <a:xfrm>
                        <a:off x="2430" y="11012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62" name="直接连接符 161"/>
                        <p:cNvSpPr/>
                        <p:nvPr/>
                      </p:nvSpPr>
                      <p:spPr>
                        <a:xfrm rot="5400000">
                          <a:off x="2468" y="10977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63" name="直接连接符 162"/>
                        <p:cNvSpPr/>
                        <p:nvPr/>
                      </p:nvSpPr>
                      <p:spPr>
                        <a:xfrm rot="5400000">
                          <a:off x="2468" y="11025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64" name="直接连接符 163"/>
                        <p:cNvSpPr/>
                        <p:nvPr/>
                      </p:nvSpPr>
                      <p:spPr>
                        <a:xfrm rot="5400000">
                          <a:off x="2468" y="11072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65" name="直接连接符 164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66" name="直接连接符 165"/>
                        <p:cNvSpPr/>
                        <p:nvPr/>
                      </p:nvSpPr>
                      <p:spPr>
                        <a:xfrm rot="5400000">
                          <a:off x="2499" y="11131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67" name="直接连接符 166"/>
                      <p:cNvSpPr/>
                      <p:nvPr/>
                    </p:nvSpPr>
                    <p:spPr>
                      <a:xfrm rot="5400000">
                        <a:off x="2495" y="10186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8" name="直接连接符 167"/>
                      <p:cNvSpPr/>
                      <p:nvPr/>
                    </p:nvSpPr>
                    <p:spPr>
                      <a:xfrm rot="5400000">
                        <a:off x="2468" y="10268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9" name="直接连接符 168"/>
                      <p:cNvSpPr/>
                      <p:nvPr/>
                    </p:nvSpPr>
                    <p:spPr>
                      <a:xfrm rot="5400000">
                        <a:off x="2468" y="10315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0" name="直接连接符 169"/>
                      <p:cNvSpPr/>
                      <p:nvPr/>
                    </p:nvSpPr>
                    <p:spPr>
                      <a:xfrm rot="5400000">
                        <a:off x="2468" y="10363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1" name="直接连接符 170"/>
                      <p:cNvSpPr/>
                      <p:nvPr/>
                    </p:nvSpPr>
                    <p:spPr>
                      <a:xfrm rot="5400000">
                        <a:off x="2468" y="10411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2" name="直接连接符 171"/>
                      <p:cNvSpPr/>
                      <p:nvPr/>
                    </p:nvSpPr>
                    <p:spPr>
                      <a:xfrm rot="5400000">
                        <a:off x="2484" y="10440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3" name="直接连接符 172"/>
                      <p:cNvSpPr/>
                      <p:nvPr/>
                    </p:nvSpPr>
                    <p:spPr>
                      <a:xfrm rot="5400000">
                        <a:off x="2468" y="10504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4" name="直接连接符 173"/>
                      <p:cNvSpPr/>
                      <p:nvPr/>
                    </p:nvSpPr>
                    <p:spPr>
                      <a:xfrm rot="5400000">
                        <a:off x="2468" y="10552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5" name="直接连接符 174"/>
                      <p:cNvSpPr/>
                      <p:nvPr/>
                    </p:nvSpPr>
                    <p:spPr>
                      <a:xfrm rot="5400000">
                        <a:off x="2468" y="10599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76" name="直接连接符 175"/>
                      <p:cNvSpPr/>
                      <p:nvPr/>
                    </p:nvSpPr>
                    <p:spPr>
                      <a:xfrm rot="5400000">
                        <a:off x="2468" y="10647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77" name="组合 176"/>
                      <p:cNvGrpSpPr/>
                      <p:nvPr/>
                    </p:nvGrpSpPr>
                    <p:grpSpPr>
                      <a:xfrm>
                        <a:off x="2426" y="11264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78" name="直接连接符 177"/>
                        <p:cNvSpPr/>
                        <p:nvPr/>
                      </p:nvSpPr>
                      <p:spPr>
                        <a:xfrm rot="5400000">
                          <a:off x="2468" y="10977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79" name="直接连接符 178"/>
                        <p:cNvSpPr/>
                        <p:nvPr/>
                      </p:nvSpPr>
                      <p:spPr>
                        <a:xfrm rot="5400000">
                          <a:off x="2468" y="11025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80" name="直接连接符 179"/>
                        <p:cNvSpPr/>
                        <p:nvPr/>
                      </p:nvSpPr>
                      <p:spPr>
                        <a:xfrm rot="5400000">
                          <a:off x="2468" y="11072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81" name="直接连接符 180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82" name="直接连接符 181"/>
                        <p:cNvSpPr/>
                        <p:nvPr/>
                      </p:nvSpPr>
                      <p:spPr>
                        <a:xfrm rot="5400000">
                          <a:off x="2499" y="11131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</p:grpSp>
              </p:grpSp>
            </p:grpSp>
          </p:grpSp>
          <p:sp>
            <p:nvSpPr>
              <p:cNvPr id="183" name="任意多边形 182"/>
              <p:cNvSpPr>
                <a:spLocks noChangeAspect="1"/>
              </p:cNvSpPr>
              <p:nvPr/>
            </p:nvSpPr>
            <p:spPr>
              <a:xfrm rot="353826">
                <a:off x="3713" y="10436"/>
                <a:ext cx="85" cy="79"/>
              </a:xfrm>
              <a:custGeom>
                <a:avLst/>
                <a:gdLst>
                  <a:gd name="txL" fmla="*/ 0 w 21600"/>
                  <a:gd name="txT" fmla="*/ 0 h 20407"/>
                  <a:gd name="txR" fmla="*/ 21600 w 21600"/>
                  <a:gd name="txB" fmla="*/ 20407 h 20407"/>
                </a:gdLst>
                <a:ahLst/>
                <a:cxnLst>
                  <a:cxn ang="270">
                    <a:pos x="7202" y="0"/>
                  </a:cxn>
                  <a:cxn ang="0">
                    <a:pos x="21599" y="20406"/>
                  </a:cxn>
                  <a:cxn ang="180">
                    <a:pos x="0" y="20364"/>
                  </a:cxn>
                </a:cxnLst>
                <a:rect l="txL" t="txT" r="txR" b="txB"/>
                <a:pathLst>
                  <a:path w="21600" h="20407" fill="none">
                    <a:moveTo>
                      <a:pt x="7202" y="0"/>
                    </a:moveTo>
                    <a:arcTo wR="21600" hR="21600" stAng="-4231391" swAng="4238076"/>
                  </a:path>
                  <a:path w="21600" h="20407" stroke="0">
                    <a:moveTo>
                      <a:pt x="7202" y="0"/>
                    </a:moveTo>
                    <a:arcTo wR="21600" hR="21600" stAng="-4231391" swAng="4238076"/>
                    <a:lnTo>
                      <a:pt x="0" y="2036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84" name="等腰三角形 183"/>
            <p:cNvSpPr>
              <a:spLocks noChangeAspect="1"/>
            </p:cNvSpPr>
            <p:nvPr/>
          </p:nvSpPr>
          <p:spPr>
            <a:xfrm rot="-25932198">
              <a:off x="5958" y="8539"/>
              <a:ext cx="62" cy="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5" name="文本框 184"/>
          <p:cNvSpPr txBox="1"/>
          <p:nvPr/>
        </p:nvSpPr>
        <p:spPr>
          <a:xfrm>
            <a:off x="1620520" y="3852545"/>
            <a:ext cx="41706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A                                                   B</a:t>
            </a:r>
            <a:endParaRPr lang="en-US" altLang="zh-CN" sz="1600"/>
          </a:p>
        </p:txBody>
      </p:sp>
      <p:sp>
        <p:nvSpPr>
          <p:cNvPr id="186" name="文本框 185"/>
          <p:cNvSpPr txBox="1"/>
          <p:nvPr/>
        </p:nvSpPr>
        <p:spPr>
          <a:xfrm>
            <a:off x="1572260" y="6472555"/>
            <a:ext cx="41706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C                                                D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5" grpId="0"/>
      <p:bldP spid="186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小结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125" y="1672590"/>
            <a:ext cx="661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测定混合物中某成分含量的一般思路：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2" name="圆角矩形 7171"/>
          <p:cNvSpPr/>
          <p:nvPr/>
        </p:nvSpPr>
        <p:spPr>
          <a:xfrm>
            <a:off x="532765" y="2743200"/>
            <a:ext cx="2144395" cy="581660"/>
          </a:xfrm>
          <a:prstGeom prst="roundRect">
            <a:avLst>
              <a:gd name="adj" fmla="val 16667"/>
            </a:avLst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气体分析法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圆角矩形 7172"/>
          <p:cNvSpPr/>
          <p:nvPr/>
        </p:nvSpPr>
        <p:spPr>
          <a:xfrm>
            <a:off x="579755" y="5257800"/>
            <a:ext cx="2240915" cy="533400"/>
          </a:xfrm>
          <a:prstGeom prst="roundRect">
            <a:avLst>
              <a:gd name="adj" fmla="val 16667"/>
            </a:avLst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沉淀分析法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左大括号 7175"/>
          <p:cNvSpPr/>
          <p:nvPr/>
        </p:nvSpPr>
        <p:spPr>
          <a:xfrm>
            <a:off x="2820670" y="2444750"/>
            <a:ext cx="395605" cy="1593850"/>
          </a:xfrm>
          <a:prstGeom prst="leftBrace">
            <a:avLst>
              <a:gd name="adj1" fmla="val 388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7" name="矩形 7176"/>
          <p:cNvSpPr/>
          <p:nvPr/>
        </p:nvSpPr>
        <p:spPr>
          <a:xfrm>
            <a:off x="3423920" y="2286000"/>
            <a:ext cx="762000" cy="457200"/>
          </a:xfrm>
          <a:prstGeom prst="rect">
            <a:avLst/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称质量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7178" name="矩形 7177"/>
          <p:cNvSpPr/>
          <p:nvPr/>
        </p:nvSpPr>
        <p:spPr>
          <a:xfrm>
            <a:off x="3423920" y="3803650"/>
            <a:ext cx="762000" cy="457200"/>
          </a:xfrm>
          <a:prstGeom prst="rect">
            <a:avLst/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量体积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7180" name="矩形 7179"/>
          <p:cNvSpPr/>
          <p:nvPr/>
        </p:nvSpPr>
        <p:spPr>
          <a:xfrm>
            <a:off x="3423920" y="5334000"/>
            <a:ext cx="762000" cy="457200"/>
          </a:xfrm>
          <a:prstGeom prst="rect">
            <a:avLst/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称质量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7181" name="直接连接符 7180"/>
          <p:cNvSpPr/>
          <p:nvPr/>
        </p:nvSpPr>
        <p:spPr>
          <a:xfrm>
            <a:off x="7239000" y="5029200"/>
            <a:ext cx="457200" cy="0"/>
          </a:xfrm>
          <a:prstGeom prst="line">
            <a:avLst/>
          </a:prstGeom>
          <a:ln w="9525">
            <a:noFill/>
          </a:ln>
        </p:spPr>
      </p:sp>
      <p:sp>
        <p:nvSpPr>
          <p:cNvPr id="7182" name="直接连接符 7181"/>
          <p:cNvSpPr/>
          <p:nvPr/>
        </p:nvSpPr>
        <p:spPr>
          <a:xfrm>
            <a:off x="2820670" y="55626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" name="文本框 4"/>
          <p:cNvSpPr txBox="1"/>
          <p:nvPr/>
        </p:nvSpPr>
        <p:spPr>
          <a:xfrm>
            <a:off x="4458335" y="2286000"/>
            <a:ext cx="43046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使产生的气体能被吸收剂完全吸收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同时要注意空气成分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(O</a:t>
            </a:r>
            <a:r>
              <a:rPr lang="en-US" altLang="zh-CN" sz="20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,CO</a:t>
            </a:r>
            <a:r>
              <a:rPr lang="en-US" altLang="zh-CN" sz="20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,H</a:t>
            </a:r>
            <a:r>
              <a:rPr lang="en-US" altLang="zh-CN" sz="20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O )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对所测量气体质量的影响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8335" y="3785870"/>
            <a:ext cx="4246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液体下滴占据一定体积造成的误差，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待气体冷却至室温再读数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 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调节集气容器内外液面高度相同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7865" y="5382895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洗涤 烘干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 animBg="1"/>
      <p:bldP spid="7173" grpId="0" animBg="1"/>
      <p:bldP spid="7176" grpId="0" animBg="1"/>
      <p:bldP spid="7177" grpId="0" animBg="1"/>
      <p:bldP spid="7178" grpId="0" animBg="1"/>
      <p:bldP spid="5" grpId="0"/>
      <p:bldP spid="7" grpId="0"/>
      <p:bldP spid="7180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73744011" name="组合 1073744010"/>
          <p:cNvGrpSpPr>
            <a:grpSpLocks noRot="1"/>
          </p:cNvGrpSpPr>
          <p:nvPr/>
        </p:nvGrpSpPr>
        <p:grpSpPr>
          <a:xfrm>
            <a:off x="2442210" y="1898015"/>
            <a:ext cx="754380" cy="1889760"/>
            <a:chOff x="7017" y="12438"/>
            <a:chExt cx="777" cy="1907"/>
          </a:xfrm>
        </p:grpSpPr>
        <p:grpSp>
          <p:nvGrpSpPr>
            <p:cNvPr id="1073744012" name="组合 1073744011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1073744013" name="组合 1073744012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1073744014" name="组合 1073744013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1073744015" name="组合 1073744014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1073744016" name="组合 10737440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1073744017" name="矩形 10737440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18" name="直接连接符 10737440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019" name="直接连接符 1073744018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073744020" name="直接连接符 1073744019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021" name="组合 1073744020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1073744022" name="任意多边形 1073744021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23" name="椭圆 107374402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024" name="组合 107374402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1073744025" name="椭圆 10737440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6" name="椭圆 10737440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7" name="任意多边形 1073744026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8" name="圆角矩形 10737440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029" name="组合 10737440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1073744030" name="任意多边形 10737440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31" name="任意多边形 1073744030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073744032" name="矩形 1073744031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033" name="任意多边形 1073744032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034" name="任意多边形 1073744033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744035" name="组合 1073744034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1073744036" name="圆角矩形 107374403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7" name="任意多边形 1073744036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8" name="椭圆 107374403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9" name="矩形 107374403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40" name="椭圆 107374403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41" name="矩形 107374404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042" name="组合 1073744041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1073744043" name="组合 1073744042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1073744044" name="直接连接符 1073744043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45" name="任意多边形 1073744044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46" name="任意多边形 107374404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73744047" name="直接连接符 1073744046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48" name="直接连接符 1073744047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49" name="直接连接符 1073744048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0" name="直接连接符 1073744049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1" name="直接连接符 1073744050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2" name="直接连接符 1073744051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3" name="直接连接符 1073744052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4" name="直接连接符 1073744053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5" name="直接连接符 1073744054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6" name="直接连接符 1073744055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7" name="直接连接符 1073744056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8" name="直接连接符 1073744057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073744059" name="组合 1073744058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1073744060" name="组合 1073744059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1073744061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2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3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4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5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6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7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8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9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70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071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73744072" name="组合 1073744071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1073744073" name="组合 1073744072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1073744074" name="矩形 1073744073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75" name="矩形 1073744074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076" name="组合 107374407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1073744077" name="矩形 10737440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78" name="任意多边形 10737440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79" name="任意多边形 10737440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080" name="组合 1073744079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1073744081" name="圆角矩形 1073744080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82" name="圆角矩形 1073744081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83" name="任意多边形 1073744082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84" name="圆角矩形 107374408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073744085" name="组合 1073744084"/>
            <p:cNvGrpSpPr>
              <a:grpSpLocks noChangeAspect="1"/>
            </p:cNvGrpSpPr>
            <p:nvPr/>
          </p:nvGrpSpPr>
          <p:grpSpPr>
            <a:xfrm>
              <a:off x="7137" y="14254"/>
              <a:ext cx="420" cy="91"/>
              <a:chOff x="4857" y="14310"/>
              <a:chExt cx="526" cy="114"/>
            </a:xfrm>
          </p:grpSpPr>
          <p:grpSp>
            <p:nvGrpSpPr>
              <p:cNvPr id="1073744086" name="组合 1073744085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1073744087" name="组合 1073744086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088" name="组合 107374408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089" name="组合 107374408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09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91" name="椭圆 107374409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092" name="组合 107374409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09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94" name="椭圆 10737440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095" name="组合 107374409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096" name="组合 107374409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09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98" name="椭圆 107374409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099" name="组合 107374409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0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01" name="椭圆 10737441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102" name="组合 1073744101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103" name="组合 107374410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04" name="组合 107374410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0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06" name="椭圆 10737441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07" name="组合 10737441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0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09" name="椭圆 10737441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110" name="组合 1073744109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11" name="组合 107374411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1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13" name="椭圆 10737441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14" name="组合 107374411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1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16" name="椭圆 10737441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1073744117" name="组合 1073744116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14"/>
                <a:chOff x="4857" y="14310"/>
                <a:chExt cx="429" cy="141"/>
              </a:xfrm>
            </p:grpSpPr>
            <p:grpSp>
              <p:nvGrpSpPr>
                <p:cNvPr id="1073744118" name="组合 1073744117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119" name="组合 1073744118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20" name="组合 107374411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2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22" name="椭圆 10737441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23" name="组合 10737441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2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25" name="椭圆 10737441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126" name="组合 1073744125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27" name="组合 107374412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2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29" name="椭圆 10737441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30" name="组合 107374412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3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32" name="椭圆 107374413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133" name="组合 1073744132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134" name="组合 1073744133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35" name="组合 10737441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3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37" name="椭圆 10737441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38" name="组合 107374413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3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40" name="椭圆 10737441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141" name="组合 1073744140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42" name="组合 10737441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4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44" name="椭圆 10737441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45" name="组合 107374414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4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47" name="椭圆 10737441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51" name="组合 751"/>
          <p:cNvGrpSpPr>
            <a:grpSpLocks noRot="1"/>
          </p:cNvGrpSpPr>
          <p:nvPr/>
        </p:nvGrpSpPr>
        <p:grpSpPr>
          <a:xfrm>
            <a:off x="3110865" y="2647950"/>
            <a:ext cx="1090295" cy="1041400"/>
            <a:chOff x="6384" y="12699"/>
            <a:chExt cx="1053" cy="1279"/>
          </a:xfrm>
        </p:grpSpPr>
        <p:sp>
          <p:nvSpPr>
            <p:cNvPr id="719" name="矩形 674"/>
            <p:cNvSpPr/>
            <p:nvPr/>
          </p:nvSpPr>
          <p:spPr>
            <a:xfrm>
              <a:off x="7119" y="12720"/>
              <a:ext cx="318" cy="4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0" name="矩形 675"/>
            <p:cNvSpPr/>
            <p:nvPr/>
          </p:nvSpPr>
          <p:spPr>
            <a:xfrm>
              <a:off x="7054" y="12821"/>
              <a:ext cx="46" cy="31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1" name="矩形 676"/>
            <p:cNvSpPr/>
            <p:nvPr/>
          </p:nvSpPr>
          <p:spPr>
            <a:xfrm>
              <a:off x="7040" y="12699"/>
              <a:ext cx="10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722" name="任意多边形 677"/>
            <p:cNvSpPr/>
            <p:nvPr/>
          </p:nvSpPr>
          <p:spPr>
            <a:xfrm>
              <a:off x="7054" y="12721"/>
              <a:ext cx="111" cy="151"/>
            </a:xfrm>
            <a:custGeom>
              <a:avLst/>
              <a:gdLst/>
              <a:ahLst/>
              <a:cxnLst/>
              <a:pathLst>
                <a:path w="139" h="189">
                  <a:moveTo>
                    <a:pt x="139" y="0"/>
                  </a:moveTo>
                  <a:cubicBezTo>
                    <a:pt x="115" y="0"/>
                    <a:pt x="91" y="0"/>
                    <a:pt x="73" y="6"/>
                  </a:cubicBezTo>
                  <a:cubicBezTo>
                    <a:pt x="55" y="12"/>
                    <a:pt x="39" y="22"/>
                    <a:pt x="28" y="36"/>
                  </a:cubicBezTo>
                  <a:cubicBezTo>
                    <a:pt x="17" y="50"/>
                    <a:pt x="8" y="68"/>
                    <a:pt x="4" y="93"/>
                  </a:cubicBezTo>
                  <a:cubicBezTo>
                    <a:pt x="0" y="118"/>
                    <a:pt x="2" y="169"/>
                    <a:pt x="1" y="18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3" name="任意多边形 678"/>
            <p:cNvSpPr/>
            <p:nvPr/>
          </p:nvSpPr>
          <p:spPr>
            <a:xfrm>
              <a:off x="7099" y="12764"/>
              <a:ext cx="49" cy="79"/>
            </a:xfrm>
            <a:custGeom>
              <a:avLst/>
              <a:gdLst/>
              <a:ahLst/>
              <a:cxnLst/>
              <a:pathLst>
                <a:path w="61" h="99">
                  <a:moveTo>
                    <a:pt x="61" y="0"/>
                  </a:moveTo>
                  <a:cubicBezTo>
                    <a:pt x="52" y="4"/>
                    <a:pt x="20" y="8"/>
                    <a:pt x="10" y="24"/>
                  </a:cubicBezTo>
                  <a:cubicBezTo>
                    <a:pt x="0" y="40"/>
                    <a:pt x="3" y="83"/>
                    <a:pt x="1" y="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52" name="组合 692"/>
            <p:cNvGrpSpPr/>
            <p:nvPr/>
          </p:nvGrpSpPr>
          <p:grpSpPr>
            <a:xfrm>
              <a:off x="6384" y="12712"/>
              <a:ext cx="638" cy="1194"/>
              <a:chOff x="8638" y="1578"/>
              <a:chExt cx="638" cy="1194"/>
            </a:xfrm>
          </p:grpSpPr>
          <p:grpSp>
            <p:nvGrpSpPr>
              <p:cNvPr id="753" name="组合 683"/>
              <p:cNvGrpSpPr/>
              <p:nvPr/>
            </p:nvGrpSpPr>
            <p:grpSpPr>
              <a:xfrm>
                <a:off x="8864" y="1588"/>
                <a:ext cx="412" cy="151"/>
                <a:chOff x="8676" y="4677"/>
                <a:chExt cx="412" cy="151"/>
              </a:xfrm>
            </p:grpSpPr>
            <p:sp>
              <p:nvSpPr>
                <p:cNvPr id="724" name="矩形 679"/>
                <p:cNvSpPr/>
                <p:nvPr/>
              </p:nvSpPr>
              <p:spPr>
                <a:xfrm flipH="1">
                  <a:off x="8676" y="4677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25" name="矩形 680"/>
                <p:cNvSpPr/>
                <p:nvPr/>
              </p:nvSpPr>
              <p:spPr>
                <a:xfrm flipH="1">
                  <a:off x="8983" y="4677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726" name="任意多边形 681"/>
                <p:cNvSpPr/>
                <p:nvPr/>
              </p:nvSpPr>
              <p:spPr>
                <a:xfrm flipH="1">
                  <a:off x="8963" y="4677"/>
                  <a:ext cx="111" cy="15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7" name="任意多边形 682"/>
                <p:cNvSpPr/>
                <p:nvPr/>
              </p:nvSpPr>
              <p:spPr>
                <a:xfrm flipH="1">
                  <a:off x="8980" y="4727"/>
                  <a:ext cx="49" cy="7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4" name="组合 688"/>
              <p:cNvGrpSpPr/>
              <p:nvPr/>
            </p:nvGrpSpPr>
            <p:grpSpPr>
              <a:xfrm>
                <a:off x="8638" y="1578"/>
                <a:ext cx="314" cy="68"/>
                <a:chOff x="6920" y="9357"/>
                <a:chExt cx="314" cy="68"/>
              </a:xfrm>
            </p:grpSpPr>
            <p:sp>
              <p:nvSpPr>
                <p:cNvPr id="728" name="矩形 684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29" name="圆角矩形 685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30" name="矩形 686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31" name="圆角矩形 687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5" name="组合 691"/>
              <p:cNvGrpSpPr/>
              <p:nvPr/>
            </p:nvGrpSpPr>
            <p:grpSpPr>
              <a:xfrm rot="60000">
                <a:off x="9205" y="1716"/>
                <a:ext cx="57" cy="1056"/>
                <a:chOff x="8366" y="8736"/>
                <a:chExt cx="63" cy="1533"/>
              </a:xfrm>
            </p:grpSpPr>
            <p:cxnSp>
              <p:nvCxnSpPr>
                <p:cNvPr id="732" name="直接连接符 689"/>
                <p:cNvCxnSpPr/>
                <p:nvPr/>
              </p:nvCxnSpPr>
              <p:spPr>
                <a:xfrm>
                  <a:off x="8366" y="8736"/>
                  <a:ext cx="17" cy="153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直接连接符 690"/>
                <p:cNvCxnSpPr/>
                <p:nvPr/>
              </p:nvCxnSpPr>
              <p:spPr>
                <a:xfrm>
                  <a:off x="8412" y="8751"/>
                  <a:ext cx="17" cy="15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6" name="组合 696"/>
            <p:cNvGrpSpPr/>
            <p:nvPr/>
          </p:nvGrpSpPr>
          <p:grpSpPr>
            <a:xfrm>
              <a:off x="6851" y="12902"/>
              <a:ext cx="361" cy="154"/>
              <a:chOff x="7710" y="6780"/>
              <a:chExt cx="328" cy="212"/>
            </a:xfrm>
          </p:grpSpPr>
          <p:sp>
            <p:nvSpPr>
              <p:cNvPr id="734" name="圆角矩形 693"/>
              <p:cNvSpPr/>
              <p:nvPr/>
            </p:nvSpPr>
            <p:spPr>
              <a:xfrm>
                <a:off x="7734" y="6895"/>
                <a:ext cx="272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5" name="任意多边形 694"/>
              <p:cNvSpPr/>
              <p:nvPr/>
            </p:nvSpPr>
            <p:spPr>
              <a:xfrm>
                <a:off x="7710" y="6780"/>
                <a:ext cx="328" cy="212"/>
              </a:xfrm>
              <a:custGeom>
                <a:avLst/>
                <a:gdLst>
                  <a:gd name="txL" fmla="*/ 3611 w 21600"/>
                  <a:gd name="txT" fmla="*/ 3611 h 21600"/>
                  <a:gd name="txR" fmla="*/ 17989 w 21600"/>
                  <a:gd name="txB" fmla="*/ 17989 h 21600"/>
                </a:gdLst>
                <a:ahLst/>
                <a:cxnLst>
                  <a:cxn ang="0">
                    <a:pos x="19789" y="10800"/>
                  </a:cxn>
                  <a:cxn ang="90">
                    <a:pos x="10800" y="21600"/>
                  </a:cxn>
                  <a:cxn ang="180">
                    <a:pos x="181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622" y="21600"/>
                    </a:lnTo>
                    <a:lnTo>
                      <a:pt x="179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36" name="圆角矩形 695"/>
              <p:cNvSpPr/>
              <p:nvPr/>
            </p:nvSpPr>
            <p:spPr>
              <a:xfrm flipH="1">
                <a:off x="7730" y="6869"/>
                <a:ext cx="285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57" name="组合 704"/>
            <p:cNvGrpSpPr/>
            <p:nvPr/>
          </p:nvGrpSpPr>
          <p:grpSpPr>
            <a:xfrm>
              <a:off x="6767" y="12960"/>
              <a:ext cx="519" cy="1018"/>
              <a:chOff x="7146" y="4243"/>
              <a:chExt cx="519" cy="1018"/>
            </a:xfrm>
          </p:grpSpPr>
          <p:sp>
            <p:nvSpPr>
              <p:cNvPr id="737" name="任意多边形 697"/>
              <p:cNvSpPr/>
              <p:nvPr/>
            </p:nvSpPr>
            <p:spPr>
              <a:xfrm>
                <a:off x="71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8" name="任意多边形 698"/>
              <p:cNvSpPr/>
              <p:nvPr/>
            </p:nvSpPr>
            <p:spPr>
              <a:xfrm flipH="1">
                <a:off x="75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9" name="任意多边形 699"/>
              <p:cNvSpPr/>
              <p:nvPr/>
            </p:nvSpPr>
            <p:spPr>
              <a:xfrm>
                <a:off x="7149" y="4530"/>
                <a:ext cx="516" cy="731"/>
              </a:xfrm>
              <a:custGeom>
                <a:avLst/>
                <a:gdLst/>
                <a:ahLst/>
                <a:cxnLst/>
                <a:pathLst>
                  <a:path w="516" h="696">
                    <a:moveTo>
                      <a:pt x="0" y="27"/>
                    </a:moveTo>
                    <a:lnTo>
                      <a:pt x="6" y="621"/>
                    </a:lnTo>
                    <a:cubicBezTo>
                      <a:pt x="6" y="666"/>
                      <a:pt x="18" y="690"/>
                      <a:pt x="30" y="684"/>
                    </a:cubicBezTo>
                    <a:cubicBezTo>
                      <a:pt x="114" y="690"/>
                      <a:pt x="516" y="681"/>
                      <a:pt x="471" y="690"/>
                    </a:cubicBezTo>
                    <a:cubicBezTo>
                      <a:pt x="456" y="696"/>
                      <a:pt x="501" y="669"/>
                      <a:pt x="501" y="630"/>
                    </a:cubicBezTo>
                    <a:lnTo>
                      <a:pt x="507" y="0"/>
                    </a:lnTo>
                  </a:path>
                </a:pathLst>
              </a:cu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58" name="组合 703"/>
              <p:cNvGrpSpPr/>
              <p:nvPr/>
            </p:nvGrpSpPr>
            <p:grpSpPr>
              <a:xfrm>
                <a:off x="7248" y="4243"/>
                <a:ext cx="316" cy="122"/>
                <a:chOff x="6138" y="4174"/>
                <a:chExt cx="340" cy="188"/>
              </a:xfrm>
            </p:grpSpPr>
            <p:sp>
              <p:nvSpPr>
                <p:cNvPr id="740" name="圆角矩形 700"/>
                <p:cNvSpPr/>
                <p:nvPr/>
              </p:nvSpPr>
              <p:spPr>
                <a:xfrm>
                  <a:off x="6139" y="4174"/>
                  <a:ext cx="339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741" name="直接连接符 701"/>
                <p:cNvCxnSpPr/>
                <p:nvPr/>
              </p:nvCxnSpPr>
              <p:spPr>
                <a:xfrm>
                  <a:off x="6138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直接连接符 702"/>
                <p:cNvCxnSpPr/>
                <p:nvPr/>
              </p:nvCxnSpPr>
              <p:spPr>
                <a:xfrm flipH="1">
                  <a:off x="6462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9" name="组合 749"/>
            <p:cNvGrpSpPr/>
            <p:nvPr/>
          </p:nvGrpSpPr>
          <p:grpSpPr>
            <a:xfrm>
              <a:off x="6779" y="13440"/>
              <a:ext cx="501" cy="452"/>
              <a:chOff x="4047" y="11697"/>
              <a:chExt cx="501" cy="452"/>
            </a:xfrm>
          </p:grpSpPr>
          <p:grpSp>
            <p:nvGrpSpPr>
              <p:cNvPr id="760" name="组合 708"/>
              <p:cNvGrpSpPr/>
              <p:nvPr/>
            </p:nvGrpSpPr>
            <p:grpSpPr>
              <a:xfrm>
                <a:off x="4047" y="11697"/>
                <a:ext cx="501" cy="19"/>
                <a:chOff x="3717" y="5241"/>
                <a:chExt cx="627" cy="24"/>
              </a:xfrm>
            </p:grpSpPr>
            <p:cxnSp>
              <p:nvCxnSpPr>
                <p:cNvPr id="743" name="直接连接符 705"/>
                <p:cNvCxnSpPr/>
                <p:nvPr/>
              </p:nvCxnSpPr>
              <p:spPr>
                <a:xfrm>
                  <a:off x="3741" y="5262"/>
                  <a:ext cx="57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744" name="任意多边形 706"/>
                <p:cNvSpPr/>
                <p:nvPr/>
              </p:nvSpPr>
              <p:spPr>
                <a:xfrm>
                  <a:off x="4302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45" name="任意多边形 707"/>
                <p:cNvSpPr/>
                <p:nvPr/>
              </p:nvSpPr>
              <p:spPr>
                <a:xfrm flipH="1">
                  <a:off x="3717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cxnSp>
            <p:nvCxnSpPr>
              <p:cNvPr id="746" name="直接连接符 709"/>
              <p:cNvCxnSpPr/>
              <p:nvPr/>
            </p:nvCxnSpPr>
            <p:spPr>
              <a:xfrm>
                <a:off x="4066" y="117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7" name="直接连接符 710"/>
              <p:cNvCxnSpPr/>
              <p:nvPr/>
            </p:nvCxnSpPr>
            <p:spPr>
              <a:xfrm>
                <a:off x="4145" y="11749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8" name="直接连接符 711"/>
              <p:cNvCxnSpPr/>
              <p:nvPr/>
            </p:nvCxnSpPr>
            <p:spPr>
              <a:xfrm>
                <a:off x="4246" y="11749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9" name="直接连接符 712"/>
              <p:cNvCxnSpPr/>
              <p:nvPr/>
            </p:nvCxnSpPr>
            <p:spPr>
              <a:xfrm>
                <a:off x="4330" y="11749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50" name="直接连接符 713"/>
              <p:cNvCxnSpPr/>
              <p:nvPr/>
            </p:nvCxnSpPr>
            <p:spPr>
              <a:xfrm>
                <a:off x="4510" y="11749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1" name="直接连接符 714"/>
              <p:cNvCxnSpPr/>
              <p:nvPr/>
            </p:nvCxnSpPr>
            <p:spPr>
              <a:xfrm>
                <a:off x="4102" y="11790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2" name="直接连接符 715"/>
              <p:cNvCxnSpPr/>
              <p:nvPr/>
            </p:nvCxnSpPr>
            <p:spPr>
              <a:xfrm flipV="1">
                <a:off x="4239" y="11790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3" name="直接连接符 716"/>
              <p:cNvCxnSpPr/>
              <p:nvPr/>
            </p:nvCxnSpPr>
            <p:spPr>
              <a:xfrm>
                <a:off x="4404" y="117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4" name="直接连接符 717"/>
              <p:cNvCxnSpPr/>
              <p:nvPr/>
            </p:nvCxnSpPr>
            <p:spPr>
              <a:xfrm>
                <a:off x="4483" y="11790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5" name="直接连接符 718"/>
              <p:cNvCxnSpPr/>
              <p:nvPr/>
            </p:nvCxnSpPr>
            <p:spPr>
              <a:xfrm>
                <a:off x="4064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6" name="直接连接符 719"/>
              <p:cNvCxnSpPr/>
              <p:nvPr/>
            </p:nvCxnSpPr>
            <p:spPr>
              <a:xfrm>
                <a:off x="4155" y="1183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7" name="直接连接符 720"/>
              <p:cNvCxnSpPr/>
              <p:nvPr/>
            </p:nvCxnSpPr>
            <p:spPr>
              <a:xfrm>
                <a:off x="4280" y="11835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8" name="直接连接符 721"/>
              <p:cNvCxnSpPr/>
              <p:nvPr/>
            </p:nvCxnSpPr>
            <p:spPr>
              <a:xfrm>
                <a:off x="4462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9" name="直接连接符 722"/>
              <p:cNvCxnSpPr/>
              <p:nvPr/>
            </p:nvCxnSpPr>
            <p:spPr>
              <a:xfrm>
                <a:off x="4117" y="1188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0" name="直接连接符 723"/>
              <p:cNvCxnSpPr/>
              <p:nvPr/>
            </p:nvCxnSpPr>
            <p:spPr>
              <a:xfrm>
                <a:off x="4270" y="118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1" name="直接连接符 724"/>
              <p:cNvCxnSpPr/>
              <p:nvPr/>
            </p:nvCxnSpPr>
            <p:spPr>
              <a:xfrm>
                <a:off x="4349" y="11885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2" name="直接连接符 725"/>
              <p:cNvCxnSpPr/>
              <p:nvPr/>
            </p:nvCxnSpPr>
            <p:spPr>
              <a:xfrm>
                <a:off x="4411" y="11883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3" name="直接连接符 726"/>
              <p:cNvCxnSpPr/>
              <p:nvPr/>
            </p:nvCxnSpPr>
            <p:spPr>
              <a:xfrm>
                <a:off x="4133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4" name="直接连接符 727"/>
              <p:cNvCxnSpPr/>
              <p:nvPr/>
            </p:nvCxnSpPr>
            <p:spPr>
              <a:xfrm>
                <a:off x="4390" y="11926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5" name="直接连接符 728"/>
              <p:cNvCxnSpPr/>
              <p:nvPr/>
            </p:nvCxnSpPr>
            <p:spPr>
              <a:xfrm>
                <a:off x="4440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6" name="直接连接符 729"/>
              <p:cNvCxnSpPr/>
              <p:nvPr/>
            </p:nvCxnSpPr>
            <p:spPr>
              <a:xfrm>
                <a:off x="4061" y="1197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7" name="直接连接符 730"/>
              <p:cNvCxnSpPr/>
              <p:nvPr/>
            </p:nvCxnSpPr>
            <p:spPr>
              <a:xfrm>
                <a:off x="4140" y="11972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8" name="直接连接符 731"/>
              <p:cNvCxnSpPr/>
              <p:nvPr/>
            </p:nvCxnSpPr>
            <p:spPr>
              <a:xfrm>
                <a:off x="4241" y="11972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9" name="直接连接符 732"/>
              <p:cNvCxnSpPr/>
              <p:nvPr/>
            </p:nvCxnSpPr>
            <p:spPr>
              <a:xfrm>
                <a:off x="4325" y="11972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0" name="直接连接符 733"/>
              <p:cNvCxnSpPr/>
              <p:nvPr/>
            </p:nvCxnSpPr>
            <p:spPr>
              <a:xfrm>
                <a:off x="4505" y="11972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1" name="直接连接符 734"/>
              <p:cNvCxnSpPr/>
              <p:nvPr/>
            </p:nvCxnSpPr>
            <p:spPr>
              <a:xfrm>
                <a:off x="4097" y="12012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2" name="直接连接符 735"/>
              <p:cNvCxnSpPr/>
              <p:nvPr/>
            </p:nvCxnSpPr>
            <p:spPr>
              <a:xfrm flipV="1">
                <a:off x="4234" y="12012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3" name="直接连接符 736"/>
              <p:cNvCxnSpPr/>
              <p:nvPr/>
            </p:nvCxnSpPr>
            <p:spPr>
              <a:xfrm>
                <a:off x="4399" y="1201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4" name="直接连接符 737"/>
              <p:cNvCxnSpPr/>
              <p:nvPr/>
            </p:nvCxnSpPr>
            <p:spPr>
              <a:xfrm>
                <a:off x="4478" y="12012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5" name="直接连接符 738"/>
              <p:cNvCxnSpPr/>
              <p:nvPr/>
            </p:nvCxnSpPr>
            <p:spPr>
              <a:xfrm>
                <a:off x="4059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6" name="直接连接符 739"/>
              <p:cNvCxnSpPr/>
              <p:nvPr/>
            </p:nvCxnSpPr>
            <p:spPr>
              <a:xfrm>
                <a:off x="4150" y="12058"/>
                <a:ext cx="7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7" name="直接连接符 740"/>
              <p:cNvCxnSpPr/>
              <p:nvPr/>
            </p:nvCxnSpPr>
            <p:spPr>
              <a:xfrm>
                <a:off x="4275" y="12058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8" name="直接连接符 741"/>
              <p:cNvCxnSpPr/>
              <p:nvPr/>
            </p:nvCxnSpPr>
            <p:spPr>
              <a:xfrm>
                <a:off x="4457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9" name="直接连接符 742"/>
              <p:cNvCxnSpPr/>
              <p:nvPr/>
            </p:nvCxnSpPr>
            <p:spPr>
              <a:xfrm>
                <a:off x="4112" y="12108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0" name="直接连接符 743"/>
              <p:cNvCxnSpPr/>
              <p:nvPr/>
            </p:nvCxnSpPr>
            <p:spPr>
              <a:xfrm>
                <a:off x="4265" y="12113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1" name="直接连接符 744"/>
              <p:cNvCxnSpPr/>
              <p:nvPr/>
            </p:nvCxnSpPr>
            <p:spPr>
              <a:xfrm>
                <a:off x="4344" y="12108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2" name="直接连接符 745"/>
              <p:cNvCxnSpPr/>
              <p:nvPr/>
            </p:nvCxnSpPr>
            <p:spPr>
              <a:xfrm>
                <a:off x="4407" y="12106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3" name="直接连接符 746"/>
              <p:cNvCxnSpPr/>
              <p:nvPr/>
            </p:nvCxnSpPr>
            <p:spPr>
              <a:xfrm>
                <a:off x="4129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4" name="直接连接符 747"/>
              <p:cNvCxnSpPr/>
              <p:nvPr/>
            </p:nvCxnSpPr>
            <p:spPr>
              <a:xfrm>
                <a:off x="4385" y="12149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5" name="直接连接符 748"/>
              <p:cNvCxnSpPr/>
              <p:nvPr/>
            </p:nvCxnSpPr>
            <p:spPr>
              <a:xfrm>
                <a:off x="4435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81" name="组合 830"/>
          <p:cNvGrpSpPr/>
          <p:nvPr/>
        </p:nvGrpSpPr>
        <p:grpSpPr>
          <a:xfrm>
            <a:off x="4197350" y="2631440"/>
            <a:ext cx="1134745" cy="1158240"/>
            <a:chOff x="3287" y="27511"/>
            <a:chExt cx="6005" cy="6130"/>
          </a:xfrm>
        </p:grpSpPr>
        <p:grpSp>
          <p:nvGrpSpPr>
            <p:cNvPr id="882" name="组合 382"/>
            <p:cNvGrpSpPr>
              <a:grpSpLocks noRot="1"/>
            </p:cNvGrpSpPr>
            <p:nvPr/>
          </p:nvGrpSpPr>
          <p:grpSpPr>
            <a:xfrm rot="0">
              <a:off x="4504" y="27511"/>
              <a:ext cx="4788" cy="6131"/>
              <a:chOff x="4464" y="10430"/>
              <a:chExt cx="1505" cy="1572"/>
            </a:xfrm>
          </p:grpSpPr>
          <p:grpSp>
            <p:nvGrpSpPr>
              <p:cNvPr id="883" name="组合 94"/>
              <p:cNvGrpSpPr/>
              <p:nvPr/>
            </p:nvGrpSpPr>
            <p:grpSpPr>
              <a:xfrm>
                <a:off x="4809" y="10748"/>
                <a:ext cx="817" cy="1254"/>
                <a:chOff x="3345" y="3246"/>
                <a:chExt cx="817" cy="1254"/>
              </a:xfrm>
            </p:grpSpPr>
            <p:grpSp>
              <p:nvGrpSpPr>
                <p:cNvPr id="884" name="组合 91"/>
                <p:cNvGrpSpPr/>
                <p:nvPr/>
              </p:nvGrpSpPr>
              <p:grpSpPr>
                <a:xfrm>
                  <a:off x="3345" y="3246"/>
                  <a:ext cx="817" cy="1254"/>
                  <a:chOff x="1326" y="2280"/>
                  <a:chExt cx="817" cy="1254"/>
                </a:xfrm>
              </p:grpSpPr>
              <p:sp>
                <p:nvSpPr>
                  <p:cNvPr id="885" name="椭圆 81"/>
                  <p:cNvSpPr/>
                  <p:nvPr/>
                </p:nvSpPr>
                <p:spPr>
                  <a:xfrm>
                    <a:off x="1350" y="2769"/>
                    <a:ext cx="765" cy="7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" name="矩形 82"/>
                  <p:cNvSpPr/>
                  <p:nvPr/>
                </p:nvSpPr>
                <p:spPr>
                  <a:xfrm>
                    <a:off x="1326" y="2722"/>
                    <a:ext cx="817" cy="40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grpSp>
                <p:nvGrpSpPr>
                  <p:cNvPr id="887" name="组合 85"/>
                  <p:cNvGrpSpPr/>
                  <p:nvPr/>
                </p:nvGrpSpPr>
                <p:grpSpPr>
                  <a:xfrm>
                    <a:off x="1339" y="2280"/>
                    <a:ext cx="238" cy="879"/>
                    <a:chOff x="1889" y="2296"/>
                    <a:chExt cx="238" cy="879"/>
                  </a:xfrm>
                </p:grpSpPr>
                <p:sp>
                  <p:nvSpPr>
                    <p:cNvPr id="888" name="圆角矩形 83"/>
                    <p:cNvSpPr/>
                    <p:nvPr/>
                  </p:nvSpPr>
                  <p:spPr>
                    <a:xfrm rot="10800000">
                      <a:off x="1900" y="2325"/>
                      <a:ext cx="215" cy="85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89" name="圆角矩形 84"/>
                    <p:cNvSpPr/>
                    <p:nvPr/>
                  </p:nvSpPr>
                  <p:spPr>
                    <a:xfrm rot="10800000">
                      <a:off x="1889" y="2296"/>
                      <a:ext cx="238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90" name="组合 88"/>
                  <p:cNvGrpSpPr/>
                  <p:nvPr/>
                </p:nvGrpSpPr>
                <p:grpSpPr>
                  <a:xfrm>
                    <a:off x="1889" y="2280"/>
                    <a:ext cx="238" cy="879"/>
                    <a:chOff x="1889" y="2296"/>
                    <a:chExt cx="238" cy="879"/>
                  </a:xfrm>
                </p:grpSpPr>
                <p:sp>
                  <p:nvSpPr>
                    <p:cNvPr id="891" name="圆角矩形 86"/>
                    <p:cNvSpPr/>
                    <p:nvPr/>
                  </p:nvSpPr>
                  <p:spPr>
                    <a:xfrm rot="10800000">
                      <a:off x="1900" y="2325"/>
                      <a:ext cx="215" cy="85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92" name="圆角矩形 87"/>
                    <p:cNvSpPr/>
                    <p:nvPr/>
                  </p:nvSpPr>
                  <p:spPr>
                    <a:xfrm rot="10800000">
                      <a:off x="1889" y="2296"/>
                      <a:ext cx="238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893" name="椭圆 89"/>
                  <p:cNvSpPr/>
                  <p:nvPr/>
                </p:nvSpPr>
                <p:spPr>
                  <a:xfrm>
                    <a:off x="1570" y="3000"/>
                    <a:ext cx="329" cy="3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" name="矩形 90"/>
                  <p:cNvSpPr/>
                  <p:nvPr/>
                </p:nvSpPr>
                <p:spPr>
                  <a:xfrm>
                    <a:off x="1358" y="2977"/>
                    <a:ext cx="750" cy="1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cxnSp>
              <p:nvCxnSpPr>
                <p:cNvPr id="895" name="直接连接符 92"/>
                <p:cNvCxnSpPr/>
                <p:nvPr/>
              </p:nvCxnSpPr>
              <p:spPr>
                <a:xfrm>
                  <a:off x="3585" y="3939"/>
                  <a:ext cx="0" cy="20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直接连接符 93"/>
                <p:cNvCxnSpPr/>
                <p:nvPr/>
              </p:nvCxnSpPr>
              <p:spPr>
                <a:xfrm>
                  <a:off x="3918" y="3939"/>
                  <a:ext cx="0" cy="20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7" name="组合 118"/>
              <p:cNvGrpSpPr/>
              <p:nvPr/>
            </p:nvGrpSpPr>
            <p:grpSpPr>
              <a:xfrm>
                <a:off x="4833" y="11172"/>
                <a:ext cx="198" cy="211"/>
                <a:chOff x="2172" y="8468"/>
                <a:chExt cx="304" cy="211"/>
              </a:xfrm>
            </p:grpSpPr>
            <p:sp>
              <p:nvSpPr>
                <p:cNvPr id="898" name="椭圆 95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9" name="任意多边形 96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0" name="椭圆 97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1" name="椭圆 98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2" name="椭圆 99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3" name="任意多边形 100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4" name="任意多边形 101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5" name="任意多边形 102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6" name="任意多边形 103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7" name="任意多边形 104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8" name="任意多边形 105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9" name="任意多边形 106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0" name="任意多边形 107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1" name="任意多边形 108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2" name="任意多边形 109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3" name="任意多边形 110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4" name="任意多边形 111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5" name="任意多边形 112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6" name="任意多边形 113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7" name="任意多边形 114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8" name="任意多边形 115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9" name="任意多边形 116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0" name="任意多边形 117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21" name="组合 142"/>
              <p:cNvGrpSpPr/>
              <p:nvPr/>
            </p:nvGrpSpPr>
            <p:grpSpPr>
              <a:xfrm>
                <a:off x="4833" y="11368"/>
                <a:ext cx="198" cy="211"/>
                <a:chOff x="2172" y="8468"/>
                <a:chExt cx="304" cy="211"/>
              </a:xfrm>
            </p:grpSpPr>
            <p:sp>
              <p:nvSpPr>
                <p:cNvPr id="922" name="椭圆 119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3" name="任意多边形 120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4" name="椭圆 121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5" name="椭圆 122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6" name="椭圆 123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7" name="任意多边形 124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8" name="任意多边形 125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9" name="任意多边形 126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0" name="任意多边形 127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1" name="任意多边形 128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2" name="任意多边形 129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3" name="任意多边形 130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4" name="任意多边形 131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5" name="任意多边形 132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6" name="任意多边形 133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7" name="任意多边形 134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8" name="任意多边形 135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9" name="任意多边形 136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0" name="任意多边形 137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1" name="任意多边形 138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2" name="任意多边形 139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3" name="任意多边形 140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4" name="任意多边形 141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5" name="组合 166"/>
              <p:cNvGrpSpPr/>
              <p:nvPr/>
            </p:nvGrpSpPr>
            <p:grpSpPr>
              <a:xfrm>
                <a:off x="5390" y="11164"/>
                <a:ext cx="198" cy="211"/>
                <a:chOff x="2172" y="8468"/>
                <a:chExt cx="304" cy="211"/>
              </a:xfrm>
            </p:grpSpPr>
            <p:sp>
              <p:nvSpPr>
                <p:cNvPr id="946" name="椭圆 143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7" name="任意多边形 144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8" name="椭圆 145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9" name="椭圆 146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0" name="椭圆 147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1" name="任意多边形 148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2" name="任意多边形 149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3" name="任意多边形 150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4" name="任意多边形 151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5" name="任意多边形 152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6" name="任意多边形 153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7" name="任意多边形 154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8" name="任意多边形 155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9" name="任意多边形 156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0" name="任意多边形 157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1" name="任意多边形 158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2" name="任意多边形 159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3" name="任意多边形 160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4" name="任意多边形 161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5" name="任意多边形 162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6" name="任意多边形 163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7" name="任意多边形 164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8" name="任意多边形 165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69" name="组合 190"/>
              <p:cNvGrpSpPr/>
              <p:nvPr/>
            </p:nvGrpSpPr>
            <p:grpSpPr>
              <a:xfrm>
                <a:off x="5391" y="11352"/>
                <a:ext cx="198" cy="211"/>
                <a:chOff x="2172" y="8468"/>
                <a:chExt cx="304" cy="211"/>
              </a:xfrm>
            </p:grpSpPr>
            <p:sp>
              <p:nvSpPr>
                <p:cNvPr id="970" name="椭圆 167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1" name="任意多边形 168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2" name="椭圆 169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" name="椭圆 170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4" name="椭圆 171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5" name="任意多边形 172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6" name="任意多边形 173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7" name="任意多边形 174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8" name="任意多边形 175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9" name="任意多边形 176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0" name="任意多边形 177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1" name="任意多边形 178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2" name="任意多边形 179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3" name="任意多边形 180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4" name="任意多边形 181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5" name="任意多边形 182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6" name="任意多边形 183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7" name="任意多边形 184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8" name="任意多边形 185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9" name="任意多边形 186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0" name="任意多边形 187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1" name="任意多边形 188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2" name="任意多边形 189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93" name="组合 214"/>
              <p:cNvGrpSpPr/>
              <p:nvPr/>
            </p:nvGrpSpPr>
            <p:grpSpPr>
              <a:xfrm>
                <a:off x="5390" y="11504"/>
                <a:ext cx="198" cy="211"/>
                <a:chOff x="2172" y="8468"/>
                <a:chExt cx="304" cy="211"/>
              </a:xfrm>
            </p:grpSpPr>
            <p:sp>
              <p:nvSpPr>
                <p:cNvPr id="994" name="椭圆 191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5" name="任意多边形 192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6" name="椭圆 193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7" name="椭圆 194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8" name="椭圆 195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9" name="任意多边形 196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0" name="任意多边形 197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1" name="任意多边形 198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2" name="任意多边形 199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3" name="任意多边形 200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4" name="任意多边形 201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5" name="任意多边形 202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6" name="任意多边形 203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7" name="任意多边形 204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8" name="任意多边形 205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9" name="任意多边形 206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0" name="任意多边形 207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1" name="任意多边形 208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2" name="任意多边形 209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3" name="任意多边形 210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4" name="任意多边形 211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5" name="任意多边形 212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6" name="任意多边形 213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17" name="组合 238"/>
              <p:cNvGrpSpPr/>
              <p:nvPr/>
            </p:nvGrpSpPr>
            <p:grpSpPr>
              <a:xfrm>
                <a:off x="4849" y="11564"/>
                <a:ext cx="198" cy="211"/>
                <a:chOff x="2172" y="8468"/>
                <a:chExt cx="304" cy="211"/>
              </a:xfrm>
            </p:grpSpPr>
            <p:sp>
              <p:nvSpPr>
                <p:cNvPr id="1018" name="椭圆 215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9" name="任意多边形 216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0" name="椭圆 217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1" name="椭圆 218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2" name="椭圆 219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3" name="任意多边形 220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4" name="任意多边形 221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5" name="任意多边形 222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6" name="任意多边形 223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7" name="任意多边形 224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8" name="任意多边形 225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9" name="任意多边形 226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0" name="任意多边形 227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1" name="任意多边形 228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2" name="任意多边形 229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3" name="任意多边形 230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4" name="任意多边形 231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5" name="任意多边形 232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6" name="任意多边形 233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7" name="任意多边形 234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8" name="任意多边形 235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9" name="任意多边形 236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0" name="任意多边形 237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41" name="组合 262"/>
              <p:cNvGrpSpPr/>
              <p:nvPr/>
            </p:nvGrpSpPr>
            <p:grpSpPr>
              <a:xfrm>
                <a:off x="5060" y="11792"/>
                <a:ext cx="198" cy="198"/>
                <a:chOff x="2172" y="8468"/>
                <a:chExt cx="304" cy="211"/>
              </a:xfrm>
            </p:grpSpPr>
            <p:sp>
              <p:nvSpPr>
                <p:cNvPr id="1042" name="椭圆 239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3" name="任意多边形 240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4" name="椭圆 241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5" name="椭圆 242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6" name="椭圆 243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7" name="任意多边形 244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8" name="任意多边形 245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9" name="任意多边形 246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0" name="任意多边形 247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1" name="任意多边形 248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2" name="任意多边形 249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3" name="任意多边形 250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4" name="任意多边形 251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5" name="任意多边形 252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6" name="任意多边形 253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7" name="任意多边形 254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8" name="任意多边形 255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9" name="任意多边形 256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0" name="任意多边形 257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1" name="任意多边形 258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2" name="任意多边形 259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3" name="任意多边形 260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4" name="任意多边形 261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65" name="组合 286"/>
              <p:cNvGrpSpPr/>
              <p:nvPr/>
            </p:nvGrpSpPr>
            <p:grpSpPr>
              <a:xfrm>
                <a:off x="4914" y="11736"/>
                <a:ext cx="198" cy="170"/>
                <a:chOff x="2172" y="8468"/>
                <a:chExt cx="304" cy="211"/>
              </a:xfrm>
            </p:grpSpPr>
            <p:sp>
              <p:nvSpPr>
                <p:cNvPr id="1066" name="椭圆 263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7" name="任意多边形 264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8" name="椭圆 265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9" name="椭圆 266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0" name="椭圆 267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1" name="任意多边形 268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2" name="任意多边形 269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" name="任意多边形 270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4" name="任意多边形 271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5" name="任意多边形 272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6" name="任意多边形 273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7" name="任意多边形 274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8" name="任意多边形 275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9" name="任意多边形 276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0" name="任意多边形 277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1" name="任意多边形 278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2" name="任意多边形 279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3" name="任意多边形 280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4" name="任意多边形 281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5" name="任意多边形 282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6" name="任意多边形 283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7" name="任意多边形 284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8" name="任意多边形 285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89" name="组合 310"/>
              <p:cNvGrpSpPr/>
              <p:nvPr/>
            </p:nvGrpSpPr>
            <p:grpSpPr>
              <a:xfrm>
                <a:off x="5229" y="11768"/>
                <a:ext cx="198" cy="198"/>
                <a:chOff x="2172" y="8468"/>
                <a:chExt cx="304" cy="211"/>
              </a:xfrm>
            </p:grpSpPr>
            <p:sp>
              <p:nvSpPr>
                <p:cNvPr id="1090" name="椭圆 287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1" name="任意多边形 288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2" name="椭圆 289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3" name="椭圆 290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4" name="椭圆 291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5" name="任意多边形 292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6" name="任意多边形 293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7" name="任意多边形 294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8" name="任意多边形 295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9" name="任意多边形 296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0" name="任意多边形 297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1" name="任意多边形 298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2" name="任意多边形 299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3" name="任意多边形 300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4" name="任意多边形 301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5" name="任意多边形 302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6" name="任意多边形 303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7" name="任意多边形 304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8" name="任意多边形 305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9" name="任意多边形 306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0" name="任意多边形 307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1" name="任意多边形 308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2" name="任意多边形 309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3" name="组合 334"/>
              <p:cNvGrpSpPr/>
              <p:nvPr/>
            </p:nvGrpSpPr>
            <p:grpSpPr>
              <a:xfrm>
                <a:off x="5366" y="11596"/>
                <a:ext cx="198" cy="198"/>
                <a:chOff x="2172" y="8468"/>
                <a:chExt cx="304" cy="211"/>
              </a:xfrm>
            </p:grpSpPr>
            <p:sp>
              <p:nvSpPr>
                <p:cNvPr id="1114" name="椭圆 311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5" name="任意多边形 312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" name="椭圆 313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" name="椭圆 314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" name="椭圆 315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9" name="任意多边形 316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0" name="任意多边形 317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1" name="任意多边形 318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2" name="任意多边形 319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3" name="任意多边形 320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4" name="任意多边形 321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5" name="任意多边形 322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6" name="任意多边形 323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7" name="任意多边形 324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8" name="任意多边形 325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9" name="任意多边形 326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0" name="任意多边形 327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" name="任意多边形 328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" name="任意多边形 329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" name="任意多边形 330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4" name="任意多边形 331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5" name="任意多边形 332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6" name="任意多边形 333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7" name="组合 338"/>
              <p:cNvGrpSpPr/>
              <p:nvPr/>
            </p:nvGrpSpPr>
            <p:grpSpPr>
              <a:xfrm>
                <a:off x="5430" y="11784"/>
                <a:ext cx="132" cy="105"/>
                <a:chOff x="1659" y="8468"/>
                <a:chExt cx="132" cy="105"/>
              </a:xfrm>
            </p:grpSpPr>
            <p:sp>
              <p:nvSpPr>
                <p:cNvPr id="1138" name="任意多边形 335"/>
                <p:cNvSpPr/>
                <p:nvPr/>
              </p:nvSpPr>
              <p:spPr>
                <a:xfrm rot="-4949913" flipV="1">
                  <a:off x="1664" y="846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9" name="任意多边形 336"/>
                <p:cNvSpPr/>
                <p:nvPr/>
              </p:nvSpPr>
              <p:spPr>
                <a:xfrm rot="-4949913" flipV="1">
                  <a:off x="1729" y="846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40" name="任意多边形 337"/>
                <p:cNvSpPr/>
                <p:nvPr/>
              </p:nvSpPr>
              <p:spPr>
                <a:xfrm flipV="1">
                  <a:off x="1692" y="85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41" name="组合 348"/>
              <p:cNvGrpSpPr/>
              <p:nvPr/>
            </p:nvGrpSpPr>
            <p:grpSpPr>
              <a:xfrm>
                <a:off x="5349" y="10430"/>
                <a:ext cx="620" cy="550"/>
                <a:chOff x="9639" y="8156"/>
                <a:chExt cx="620" cy="550"/>
              </a:xfrm>
            </p:grpSpPr>
            <p:grpSp>
              <p:nvGrpSpPr>
                <p:cNvPr id="1142" name="组合 344"/>
                <p:cNvGrpSpPr>
                  <a:grpSpLocks noRot="1"/>
                </p:cNvGrpSpPr>
                <p:nvPr/>
              </p:nvGrpSpPr>
              <p:grpSpPr>
                <a:xfrm>
                  <a:off x="9744" y="8156"/>
                  <a:ext cx="515" cy="550"/>
                  <a:chOff x="9906" y="2052"/>
                  <a:chExt cx="515" cy="550"/>
                </a:xfrm>
              </p:grpSpPr>
              <p:sp>
                <p:nvSpPr>
                  <p:cNvPr id="1143" name="矩形 339"/>
                  <p:cNvSpPr/>
                  <p:nvPr/>
                </p:nvSpPr>
                <p:spPr>
                  <a:xfrm>
                    <a:off x="10024" y="2078"/>
                    <a:ext cx="397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4" name="矩形 340"/>
                  <p:cNvSpPr/>
                  <p:nvPr/>
                </p:nvSpPr>
                <p:spPr>
                  <a:xfrm>
                    <a:off x="9924" y="2205"/>
                    <a:ext cx="57" cy="39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5" name="矩形 341"/>
                  <p:cNvSpPr/>
                  <p:nvPr/>
                </p:nvSpPr>
                <p:spPr>
                  <a:xfrm>
                    <a:off x="9906" y="2052"/>
                    <a:ext cx="131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1146" name="任意多边形 342"/>
                  <p:cNvSpPr/>
                  <p:nvPr/>
                </p:nvSpPr>
                <p:spPr>
                  <a:xfrm>
                    <a:off x="9923" y="2079"/>
                    <a:ext cx="139" cy="189"/>
                  </a:xfrm>
                  <a:custGeom>
                    <a:avLst/>
                    <a:gdLst/>
                    <a:ahLst/>
                    <a:cxnLst/>
                    <a:pathLst>
                      <a:path w="139" h="189">
                        <a:moveTo>
                          <a:pt x="139" y="0"/>
                        </a:moveTo>
                        <a:cubicBezTo>
                          <a:pt x="115" y="0"/>
                          <a:pt x="91" y="0"/>
                          <a:pt x="73" y="6"/>
                        </a:cubicBezTo>
                        <a:cubicBezTo>
                          <a:pt x="55" y="12"/>
                          <a:pt x="39" y="22"/>
                          <a:pt x="28" y="36"/>
                        </a:cubicBezTo>
                        <a:cubicBezTo>
                          <a:pt x="17" y="50"/>
                          <a:pt x="8" y="68"/>
                          <a:pt x="4" y="93"/>
                        </a:cubicBezTo>
                        <a:cubicBezTo>
                          <a:pt x="0" y="118"/>
                          <a:pt x="2" y="169"/>
                          <a:pt x="1" y="18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7" name="任意多边形 343"/>
                  <p:cNvSpPr/>
                  <p:nvPr/>
                </p:nvSpPr>
                <p:spPr>
                  <a:xfrm>
                    <a:off x="9980" y="2133"/>
                    <a:ext cx="61" cy="99"/>
                  </a:xfrm>
                  <a:custGeom>
                    <a:avLst/>
                    <a:gdLst/>
                    <a:ahLst/>
                    <a:cxnLst/>
                    <a:pathLst>
                      <a:path w="61" h="99">
                        <a:moveTo>
                          <a:pt x="61" y="0"/>
                        </a:moveTo>
                        <a:cubicBezTo>
                          <a:pt x="52" y="4"/>
                          <a:pt x="20" y="8"/>
                          <a:pt x="10" y="24"/>
                        </a:cubicBezTo>
                        <a:cubicBezTo>
                          <a:pt x="0" y="40"/>
                          <a:pt x="3" y="83"/>
                          <a:pt x="1" y="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48" name="组合 347"/>
                <p:cNvGrpSpPr/>
                <p:nvPr/>
              </p:nvGrpSpPr>
              <p:grpSpPr>
                <a:xfrm rot="16200000">
                  <a:off x="9664" y="8365"/>
                  <a:ext cx="234" cy="284"/>
                  <a:chOff x="8460" y="3448"/>
                  <a:chExt cx="260" cy="352"/>
                </a:xfrm>
              </p:grpSpPr>
              <p:sp>
                <p:nvSpPr>
                  <p:cNvPr id="1149" name="矩形 345"/>
                  <p:cNvSpPr/>
                  <p:nvPr/>
                </p:nvSpPr>
                <p:spPr>
                  <a:xfrm>
                    <a:off x="8460" y="3468"/>
                    <a:ext cx="130" cy="3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0" name="矩形 346"/>
                  <p:cNvSpPr/>
                  <p:nvPr/>
                </p:nvSpPr>
                <p:spPr>
                  <a:xfrm>
                    <a:off x="8590" y="3448"/>
                    <a:ext cx="130" cy="35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151" name="组合 358"/>
              <p:cNvGrpSpPr/>
              <p:nvPr/>
            </p:nvGrpSpPr>
            <p:grpSpPr>
              <a:xfrm>
                <a:off x="4464" y="10451"/>
                <a:ext cx="629" cy="515"/>
                <a:chOff x="8904" y="8624"/>
                <a:chExt cx="629" cy="515"/>
              </a:xfrm>
            </p:grpSpPr>
            <p:grpSp>
              <p:nvGrpSpPr>
                <p:cNvPr id="1152" name="组合 354"/>
                <p:cNvGrpSpPr>
                  <a:grpSpLocks noRot="1"/>
                </p:cNvGrpSpPr>
                <p:nvPr/>
              </p:nvGrpSpPr>
              <p:grpSpPr>
                <a:xfrm rot="5400000">
                  <a:off x="8921" y="8606"/>
                  <a:ext cx="515" cy="550"/>
                  <a:chOff x="9906" y="2052"/>
                  <a:chExt cx="515" cy="550"/>
                </a:xfrm>
              </p:grpSpPr>
              <p:sp>
                <p:nvSpPr>
                  <p:cNvPr id="1153" name="矩形 349"/>
                  <p:cNvSpPr/>
                  <p:nvPr/>
                </p:nvSpPr>
                <p:spPr>
                  <a:xfrm>
                    <a:off x="10024" y="2078"/>
                    <a:ext cx="397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4" name="矩形 350"/>
                  <p:cNvSpPr/>
                  <p:nvPr/>
                </p:nvSpPr>
                <p:spPr>
                  <a:xfrm>
                    <a:off x="9924" y="2205"/>
                    <a:ext cx="57" cy="39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5" name="矩形 351"/>
                  <p:cNvSpPr/>
                  <p:nvPr/>
                </p:nvSpPr>
                <p:spPr>
                  <a:xfrm>
                    <a:off x="9906" y="2052"/>
                    <a:ext cx="131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1156" name="任意多边形 352"/>
                  <p:cNvSpPr/>
                  <p:nvPr/>
                </p:nvSpPr>
                <p:spPr>
                  <a:xfrm>
                    <a:off x="9923" y="2079"/>
                    <a:ext cx="139" cy="189"/>
                  </a:xfrm>
                  <a:custGeom>
                    <a:avLst/>
                    <a:gdLst/>
                    <a:ahLst/>
                    <a:cxnLst/>
                    <a:pathLst>
                      <a:path w="139" h="189">
                        <a:moveTo>
                          <a:pt x="139" y="0"/>
                        </a:moveTo>
                        <a:cubicBezTo>
                          <a:pt x="115" y="0"/>
                          <a:pt x="91" y="0"/>
                          <a:pt x="73" y="6"/>
                        </a:cubicBezTo>
                        <a:cubicBezTo>
                          <a:pt x="55" y="12"/>
                          <a:pt x="39" y="22"/>
                          <a:pt x="28" y="36"/>
                        </a:cubicBezTo>
                        <a:cubicBezTo>
                          <a:pt x="17" y="50"/>
                          <a:pt x="8" y="68"/>
                          <a:pt x="4" y="93"/>
                        </a:cubicBezTo>
                        <a:cubicBezTo>
                          <a:pt x="0" y="118"/>
                          <a:pt x="2" y="169"/>
                          <a:pt x="1" y="18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7" name="任意多边形 353"/>
                  <p:cNvSpPr/>
                  <p:nvPr/>
                </p:nvSpPr>
                <p:spPr>
                  <a:xfrm>
                    <a:off x="9980" y="2133"/>
                    <a:ext cx="61" cy="99"/>
                  </a:xfrm>
                  <a:custGeom>
                    <a:avLst/>
                    <a:gdLst/>
                    <a:ahLst/>
                    <a:cxnLst/>
                    <a:pathLst>
                      <a:path w="61" h="99">
                        <a:moveTo>
                          <a:pt x="61" y="0"/>
                        </a:moveTo>
                        <a:cubicBezTo>
                          <a:pt x="52" y="4"/>
                          <a:pt x="20" y="8"/>
                          <a:pt x="10" y="24"/>
                        </a:cubicBezTo>
                        <a:cubicBezTo>
                          <a:pt x="0" y="40"/>
                          <a:pt x="3" y="83"/>
                          <a:pt x="1" y="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58" name="组合 357"/>
                <p:cNvGrpSpPr/>
                <p:nvPr/>
              </p:nvGrpSpPr>
              <p:grpSpPr>
                <a:xfrm rot="16200000">
                  <a:off x="9274" y="8800"/>
                  <a:ext cx="234" cy="284"/>
                  <a:chOff x="8460" y="3448"/>
                  <a:chExt cx="260" cy="352"/>
                </a:xfrm>
              </p:grpSpPr>
              <p:sp>
                <p:nvSpPr>
                  <p:cNvPr id="1159" name="矩形 355"/>
                  <p:cNvSpPr/>
                  <p:nvPr/>
                </p:nvSpPr>
                <p:spPr>
                  <a:xfrm>
                    <a:off x="8460" y="3468"/>
                    <a:ext cx="130" cy="3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60" name="矩形 356"/>
                  <p:cNvSpPr/>
                  <p:nvPr/>
                </p:nvSpPr>
                <p:spPr>
                  <a:xfrm>
                    <a:off x="8590" y="3448"/>
                    <a:ext cx="130" cy="35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</p:grpSp>
        </p:grpSp>
        <p:grpSp>
          <p:nvGrpSpPr>
            <p:cNvPr id="1161" name="组合 824"/>
            <p:cNvGrpSpPr/>
            <p:nvPr/>
          </p:nvGrpSpPr>
          <p:grpSpPr>
            <a:xfrm rot="0">
              <a:off x="3287" y="27626"/>
              <a:ext cx="1491" cy="323"/>
              <a:chOff x="6920" y="9357"/>
              <a:chExt cx="314" cy="68"/>
            </a:xfrm>
            <a:effectLst/>
          </p:grpSpPr>
          <p:sp>
            <p:nvSpPr>
              <p:cNvPr id="1162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163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164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165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</p:sp>
        </p:grpSp>
      </p:grpSp>
      <p:grpSp>
        <p:nvGrpSpPr>
          <p:cNvPr id="1166" name="组合 823"/>
          <p:cNvGrpSpPr/>
          <p:nvPr/>
        </p:nvGrpSpPr>
        <p:grpSpPr>
          <a:xfrm>
            <a:off x="5207635" y="2512695"/>
            <a:ext cx="1570990" cy="312420"/>
            <a:chOff x="11943" y="41516"/>
            <a:chExt cx="6644" cy="1500"/>
          </a:xfrm>
        </p:grpSpPr>
        <p:sp>
          <p:nvSpPr>
            <p:cNvPr id="1167" name="矩形 422"/>
            <p:cNvSpPr/>
            <p:nvPr/>
          </p:nvSpPr>
          <p:spPr>
            <a:xfrm>
              <a:off x="13096" y="42096"/>
              <a:ext cx="2156" cy="21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1168" name="组合 441"/>
            <p:cNvGrpSpPr/>
            <p:nvPr/>
          </p:nvGrpSpPr>
          <p:grpSpPr>
            <a:xfrm rot="10800000">
              <a:off x="14323" y="41516"/>
              <a:ext cx="4265" cy="1501"/>
              <a:chOff x="1545" y="3351"/>
              <a:chExt cx="1123" cy="396"/>
            </a:xfrm>
          </p:grpSpPr>
          <p:grpSp>
            <p:nvGrpSpPr>
              <p:cNvPr id="1169" name="组合 430"/>
              <p:cNvGrpSpPr/>
              <p:nvPr/>
            </p:nvGrpSpPr>
            <p:grpSpPr>
              <a:xfrm flipH="1">
                <a:off x="1545" y="3483"/>
                <a:ext cx="439" cy="131"/>
                <a:chOff x="2202" y="2031"/>
                <a:chExt cx="439" cy="131"/>
              </a:xfrm>
            </p:grpSpPr>
            <p:sp>
              <p:nvSpPr>
                <p:cNvPr id="1170" name="矩形 423"/>
                <p:cNvSpPr/>
                <p:nvPr/>
              </p:nvSpPr>
              <p:spPr>
                <a:xfrm>
                  <a:off x="2202" y="2059"/>
                  <a:ext cx="305" cy="7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171" name="任意多边形 424"/>
                <p:cNvSpPr/>
                <p:nvPr/>
              </p:nvSpPr>
              <p:spPr>
                <a:xfrm rot="-5400000">
                  <a:off x="2544" y="2050"/>
                  <a:ext cx="102" cy="92"/>
                </a:xfrm>
                <a:custGeom>
                  <a:avLst/>
                  <a:gdLst>
                    <a:gd name="txL" fmla="*/ 4341 w 21600"/>
                    <a:gd name="txT" fmla="*/ 4341 h 21600"/>
                    <a:gd name="txR" fmla="*/ 17259 w 21600"/>
                    <a:gd name="txB" fmla="*/ 17259 h 21600"/>
                  </a:gdLst>
                  <a:ahLst/>
                  <a:cxnLst>
                    <a:cxn ang="0">
                      <a:pos x="19059" y="10800"/>
                    </a:cxn>
                    <a:cxn ang="90">
                      <a:pos x="10800" y="21600"/>
                    </a:cxn>
                    <a:cxn ang="180">
                      <a:pos x="254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5082" y="21600"/>
                      </a:lnTo>
                      <a:lnTo>
                        <a:pt x="16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172" name="矩形 425"/>
                <p:cNvSpPr/>
                <p:nvPr/>
              </p:nvSpPr>
              <p:spPr>
                <a:xfrm>
                  <a:off x="2493" y="2031"/>
                  <a:ext cx="71" cy="1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173" name="任意多边形 426"/>
                <p:cNvSpPr/>
                <p:nvPr/>
              </p:nvSpPr>
              <p:spPr>
                <a:xfrm>
                  <a:off x="2478" y="2046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74" name="任意多边形 427"/>
                <p:cNvSpPr/>
                <p:nvPr/>
              </p:nvSpPr>
              <p:spPr>
                <a:xfrm flipV="1">
                  <a:off x="2478" y="2133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1175" name="直接连接符 428"/>
                <p:cNvCxnSpPr/>
                <p:nvPr/>
              </p:nvCxnSpPr>
              <p:spPr>
                <a:xfrm>
                  <a:off x="2538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直接连接符 429"/>
                <p:cNvCxnSpPr/>
                <p:nvPr/>
              </p:nvCxnSpPr>
              <p:spPr>
                <a:xfrm>
                  <a:off x="2553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177" name="组合 437"/>
              <p:cNvGrpSpPr/>
              <p:nvPr/>
            </p:nvGrpSpPr>
            <p:grpSpPr>
              <a:xfrm>
                <a:off x="1837" y="3351"/>
                <a:ext cx="831" cy="396"/>
                <a:chOff x="1837" y="3351"/>
                <a:chExt cx="831" cy="396"/>
              </a:xfrm>
            </p:grpSpPr>
            <p:sp>
              <p:nvSpPr>
                <p:cNvPr id="1178" name="圆角矩形 431"/>
                <p:cNvSpPr/>
                <p:nvPr/>
              </p:nvSpPr>
              <p:spPr>
                <a:xfrm rot="-5400000" flipH="1">
                  <a:off x="2314" y="3330"/>
                  <a:ext cx="215" cy="4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79" name="圆角矩形 432"/>
                <p:cNvSpPr/>
                <p:nvPr/>
              </p:nvSpPr>
              <p:spPr>
                <a:xfrm rot="-5400000" flipH="1">
                  <a:off x="2535" y="3535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0" name="椭圆 433"/>
                <p:cNvSpPr/>
                <p:nvPr/>
              </p:nvSpPr>
              <p:spPr>
                <a:xfrm flipH="1">
                  <a:off x="1837" y="3351"/>
                  <a:ext cx="396" cy="396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1" name="矩形 434"/>
                <p:cNvSpPr/>
                <p:nvPr/>
              </p:nvSpPr>
              <p:spPr>
                <a:xfrm flipH="1">
                  <a:off x="2131" y="3415"/>
                  <a:ext cx="132" cy="2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182" name="任意多边形 435"/>
                <p:cNvSpPr/>
                <p:nvPr/>
              </p:nvSpPr>
              <p:spPr>
                <a:xfrm flipH="1">
                  <a:off x="2170" y="3402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3" name="任意多边形 436"/>
                <p:cNvSpPr/>
                <p:nvPr/>
              </p:nvSpPr>
              <p:spPr>
                <a:xfrm flipH="1" flipV="1">
                  <a:off x="2170" y="3657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84" name="矩形 438"/>
              <p:cNvSpPr/>
              <p:nvPr/>
            </p:nvSpPr>
            <p:spPr>
              <a:xfrm flipH="1">
                <a:off x="1813" y="3500"/>
                <a:ext cx="156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85" name="任意多边形 439"/>
              <p:cNvSpPr/>
              <p:nvPr/>
            </p:nvSpPr>
            <p:spPr>
              <a:xfrm flipH="1">
                <a:off x="1798" y="3483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86" name="任意多边形 440"/>
              <p:cNvSpPr/>
              <p:nvPr/>
            </p:nvSpPr>
            <p:spPr>
              <a:xfrm flipH="1" flipV="1">
                <a:off x="1798" y="3585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87" name="组合 458"/>
            <p:cNvGrpSpPr/>
            <p:nvPr/>
          </p:nvGrpSpPr>
          <p:grpSpPr>
            <a:xfrm rot="16200000">
              <a:off x="13900" y="41858"/>
              <a:ext cx="936" cy="807"/>
              <a:chOff x="8796" y="954"/>
              <a:chExt cx="247" cy="212"/>
            </a:xfrm>
          </p:grpSpPr>
          <p:grpSp>
            <p:nvGrpSpPr>
              <p:cNvPr id="1188" name="组合 456"/>
              <p:cNvGrpSpPr/>
              <p:nvPr/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1189" name="任意多边形 442"/>
                <p:cNvSpPr/>
                <p:nvPr/>
              </p:nvSpPr>
              <p:spPr>
                <a:xfrm>
                  <a:off x="7314" y="2313"/>
                  <a:ext cx="245" cy="243"/>
                </a:xfrm>
                <a:custGeom>
                  <a:avLst/>
                  <a:gdLst>
                    <a:gd name="txL" fmla="*/ 2725 w 21600"/>
                    <a:gd name="txT" fmla="*/ 2725 h 21600"/>
                    <a:gd name="txR" fmla="*/ 18874 w 21600"/>
                    <a:gd name="txB" fmla="*/ 18874 h 21600"/>
                  </a:gdLst>
                  <a:ahLst/>
                  <a:cxnLst>
                    <a:cxn ang="0">
                      <a:pos x="20674" y="10800"/>
                    </a:cxn>
                    <a:cxn ang="90">
                      <a:pos x="10800" y="21600"/>
                    </a:cxn>
                    <a:cxn ang="180">
                      <a:pos x="925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cxnSp>
              <p:nvCxnSpPr>
                <p:cNvPr id="1190" name="直接连接符 443"/>
                <p:cNvCxnSpPr/>
                <p:nvPr/>
              </p:nvCxnSpPr>
              <p:spPr>
                <a:xfrm rot="1800000">
                  <a:off x="7341" y="2367"/>
                  <a:ext cx="22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1" name="直接连接符 444"/>
                <p:cNvCxnSpPr/>
                <p:nvPr/>
              </p:nvCxnSpPr>
              <p:spPr>
                <a:xfrm rot="1800000">
                  <a:off x="7299" y="2378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2" name="直接连接符 445"/>
                <p:cNvCxnSpPr/>
                <p:nvPr/>
              </p:nvCxnSpPr>
              <p:spPr>
                <a:xfrm rot="1800000">
                  <a:off x="7293" y="2401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3" name="直接连接符 446"/>
                <p:cNvCxnSpPr/>
                <p:nvPr/>
              </p:nvCxnSpPr>
              <p:spPr>
                <a:xfrm rot="1800000">
                  <a:off x="7299" y="2429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4" name="直接连接符 447"/>
                <p:cNvCxnSpPr/>
                <p:nvPr/>
              </p:nvCxnSpPr>
              <p:spPr>
                <a:xfrm rot="1800000">
                  <a:off x="7302" y="2451"/>
                  <a:ext cx="25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5" name="直接连接符 448"/>
                <p:cNvCxnSpPr/>
                <p:nvPr/>
              </p:nvCxnSpPr>
              <p:spPr>
                <a:xfrm rot="1800000">
                  <a:off x="7303" y="2475"/>
                  <a:ext cx="24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6" name="直接连接符 449"/>
                <p:cNvCxnSpPr/>
                <p:nvPr/>
              </p:nvCxnSpPr>
              <p:spPr>
                <a:xfrm rot="1800000">
                  <a:off x="7306" y="2498"/>
                  <a:ext cx="2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7" name="直接连接符 450"/>
                <p:cNvCxnSpPr/>
                <p:nvPr/>
              </p:nvCxnSpPr>
              <p:spPr>
                <a:xfrm rot="1800000">
                  <a:off x="7311" y="2510"/>
                  <a:ext cx="19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8" name="直接连接符 451"/>
                <p:cNvCxnSpPr/>
                <p:nvPr/>
              </p:nvCxnSpPr>
              <p:spPr>
                <a:xfrm rot="1800000">
                  <a:off x="7322" y="2522"/>
                  <a:ext cx="11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9" name="直接连接符 452"/>
                <p:cNvCxnSpPr/>
                <p:nvPr/>
              </p:nvCxnSpPr>
              <p:spPr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0" name="直接连接符 453"/>
                <p:cNvCxnSpPr/>
                <p:nvPr/>
              </p:nvCxnSpPr>
              <p:spPr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1" name="直接连接符 454"/>
                <p:cNvCxnSpPr/>
                <p:nvPr/>
              </p:nvCxnSpPr>
              <p:spPr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2" name="直接连接符 455"/>
                <p:cNvCxnSpPr/>
                <p:nvPr/>
              </p:nvCxnSpPr>
              <p:spPr>
                <a:xfrm rot="1800000">
                  <a:off x="7394" y="2356"/>
                  <a:ext cx="17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03" name="圆角矩形 457"/>
              <p:cNvSpPr/>
              <p:nvPr/>
            </p:nvSpPr>
            <p:spPr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04" name="组合 505"/>
            <p:cNvGrpSpPr/>
            <p:nvPr/>
          </p:nvGrpSpPr>
          <p:grpSpPr>
            <a:xfrm rot="0">
              <a:off x="15961" y="41516"/>
              <a:ext cx="1453" cy="1449"/>
              <a:chOff x="7322" y="4073"/>
              <a:chExt cx="383" cy="381"/>
            </a:xfrm>
          </p:grpSpPr>
          <p:sp>
            <p:nvSpPr>
              <p:cNvPr id="1205" name="椭圆 459"/>
              <p:cNvSpPr/>
              <p:nvPr/>
            </p:nvSpPr>
            <p:spPr>
              <a:xfrm flipV="1">
                <a:off x="7469" y="435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6" name="任意多边形 460"/>
              <p:cNvSpPr/>
              <p:nvPr/>
            </p:nvSpPr>
            <p:spPr>
              <a:xfrm flipV="1">
                <a:off x="7617" y="43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7" name="任意多边形 461"/>
              <p:cNvSpPr/>
              <p:nvPr/>
            </p:nvSpPr>
            <p:spPr>
              <a:xfrm flipV="1">
                <a:off x="7456" y="43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" name="椭圆 462"/>
              <p:cNvSpPr/>
              <p:nvPr/>
            </p:nvSpPr>
            <p:spPr>
              <a:xfrm flipV="1">
                <a:off x="7526" y="430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9" name="椭圆 463"/>
              <p:cNvSpPr/>
              <p:nvPr/>
            </p:nvSpPr>
            <p:spPr>
              <a:xfrm flipV="1">
                <a:off x="7435" y="436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0" name="椭圆 464"/>
              <p:cNvSpPr/>
              <p:nvPr/>
            </p:nvSpPr>
            <p:spPr>
              <a:xfrm flipV="1">
                <a:off x="7470" y="4409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1" name="任意多边形 465"/>
              <p:cNvSpPr/>
              <p:nvPr/>
            </p:nvSpPr>
            <p:spPr>
              <a:xfrm flipV="1">
                <a:off x="7435" y="4266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2" name="任意多边形 466"/>
              <p:cNvSpPr/>
              <p:nvPr/>
            </p:nvSpPr>
            <p:spPr>
              <a:xfrm rot="-4949913" flipV="1">
                <a:off x="7541" y="4169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3" name="任意多边形 467"/>
              <p:cNvSpPr/>
              <p:nvPr/>
            </p:nvSpPr>
            <p:spPr>
              <a:xfrm rot="5512221" flipV="1">
                <a:off x="7521" y="426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4" name="任意多边形 468"/>
              <p:cNvSpPr/>
              <p:nvPr/>
            </p:nvSpPr>
            <p:spPr>
              <a:xfrm flipV="1">
                <a:off x="7399" y="4302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5" name="任意多边形 469"/>
              <p:cNvSpPr/>
              <p:nvPr/>
            </p:nvSpPr>
            <p:spPr>
              <a:xfrm flipV="1">
                <a:off x="7501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6" name="任意多边形 470"/>
              <p:cNvSpPr/>
              <p:nvPr/>
            </p:nvSpPr>
            <p:spPr>
              <a:xfrm flipV="1">
                <a:off x="7322" y="431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7" name="任意多边形 471"/>
              <p:cNvSpPr/>
              <p:nvPr/>
            </p:nvSpPr>
            <p:spPr>
              <a:xfrm flipV="1">
                <a:off x="7356" y="428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8" name="任意多边形 472"/>
              <p:cNvSpPr/>
              <p:nvPr/>
            </p:nvSpPr>
            <p:spPr>
              <a:xfrm flipV="1">
                <a:off x="7640" y="42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" name="任意多边形 473"/>
              <p:cNvSpPr/>
              <p:nvPr/>
            </p:nvSpPr>
            <p:spPr>
              <a:xfrm flipV="1">
                <a:off x="7471" y="42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0" name="任意多边形 474"/>
              <p:cNvSpPr/>
              <p:nvPr/>
            </p:nvSpPr>
            <p:spPr>
              <a:xfrm rot="-4949913" flipV="1">
                <a:off x="7593" y="435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1" name="任意多边形 475"/>
              <p:cNvSpPr/>
              <p:nvPr/>
            </p:nvSpPr>
            <p:spPr>
              <a:xfrm rot="-4949913" flipV="1">
                <a:off x="7432" y="41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2" name="任意多边形 476"/>
              <p:cNvSpPr/>
              <p:nvPr/>
            </p:nvSpPr>
            <p:spPr>
              <a:xfrm rot="-4949913" flipV="1">
                <a:off x="7413" y="422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3" name="任意多边形 477"/>
              <p:cNvSpPr/>
              <p:nvPr/>
            </p:nvSpPr>
            <p:spPr>
              <a:xfrm rot="-4949913" flipV="1">
                <a:off x="7564" y="4310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4" name="任意多边形 478"/>
              <p:cNvSpPr/>
              <p:nvPr/>
            </p:nvSpPr>
            <p:spPr>
              <a:xfrm flipV="1">
                <a:off x="7477" y="416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5" name="任意多边形 479"/>
              <p:cNvSpPr/>
              <p:nvPr/>
            </p:nvSpPr>
            <p:spPr>
              <a:xfrm flipV="1">
                <a:off x="7585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6" name="任意多边形 480"/>
              <p:cNvSpPr/>
              <p:nvPr/>
            </p:nvSpPr>
            <p:spPr>
              <a:xfrm flipV="1">
                <a:off x="7462" y="42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7" name="任意多边形 481"/>
              <p:cNvSpPr/>
              <p:nvPr/>
            </p:nvSpPr>
            <p:spPr>
              <a:xfrm flipV="1">
                <a:off x="7369" y="422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8" name="任意多边形 482"/>
              <p:cNvSpPr/>
              <p:nvPr/>
            </p:nvSpPr>
            <p:spPr>
              <a:xfrm flipV="1">
                <a:off x="7516" y="42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" name="任意多边形 483"/>
              <p:cNvSpPr/>
              <p:nvPr/>
            </p:nvSpPr>
            <p:spPr>
              <a:xfrm flipV="1">
                <a:off x="7422" y="438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" name="任意多边形 484"/>
              <p:cNvSpPr/>
              <p:nvPr/>
            </p:nvSpPr>
            <p:spPr>
              <a:xfrm flipV="1">
                <a:off x="7636" y="423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" name="任意多边形 485"/>
              <p:cNvSpPr/>
              <p:nvPr/>
            </p:nvSpPr>
            <p:spPr>
              <a:xfrm flipV="1">
                <a:off x="7364" y="435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" name="任意多边形 486"/>
              <p:cNvSpPr/>
              <p:nvPr/>
            </p:nvSpPr>
            <p:spPr>
              <a:xfrm flipV="1">
                <a:off x="7573" y="422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" name="任意多边形 487"/>
              <p:cNvSpPr/>
              <p:nvPr/>
            </p:nvSpPr>
            <p:spPr>
              <a:xfrm flipV="1">
                <a:off x="7550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" name="任意多边形 488"/>
              <p:cNvSpPr/>
              <p:nvPr/>
            </p:nvSpPr>
            <p:spPr>
              <a:xfrm rot="-4949913" flipV="1">
                <a:off x="7532" y="40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5" name="任意多边形 489"/>
              <p:cNvSpPr/>
              <p:nvPr/>
            </p:nvSpPr>
            <p:spPr>
              <a:xfrm rot="-4949913" flipV="1">
                <a:off x="7423" y="408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6" name="任意多边形 490"/>
              <p:cNvSpPr/>
              <p:nvPr/>
            </p:nvSpPr>
            <p:spPr>
              <a:xfrm flipV="1">
                <a:off x="7468" y="40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" name="任意多边形 491"/>
              <p:cNvSpPr/>
              <p:nvPr/>
            </p:nvSpPr>
            <p:spPr>
              <a:xfrm flipV="1">
                <a:off x="7576" y="40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" name="任意多边形 492"/>
              <p:cNvSpPr/>
              <p:nvPr/>
            </p:nvSpPr>
            <p:spPr>
              <a:xfrm flipV="1">
                <a:off x="7344" y="414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" name="任意多边形 493"/>
              <p:cNvSpPr/>
              <p:nvPr/>
            </p:nvSpPr>
            <p:spPr>
              <a:xfrm flipV="1">
                <a:off x="7378" y="411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" name="任意多边形 494"/>
              <p:cNvSpPr/>
              <p:nvPr/>
            </p:nvSpPr>
            <p:spPr>
              <a:xfrm flipV="1">
                <a:off x="7386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" name="任意多边形 495"/>
              <p:cNvSpPr/>
              <p:nvPr/>
            </p:nvSpPr>
            <p:spPr>
              <a:xfrm flipV="1">
                <a:off x="7332" y="423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" name="任意多边形 496"/>
              <p:cNvSpPr/>
              <p:nvPr/>
            </p:nvSpPr>
            <p:spPr>
              <a:xfrm flipV="1">
                <a:off x="7327" y="417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" name="任意多边形 497"/>
              <p:cNvSpPr/>
              <p:nvPr/>
            </p:nvSpPr>
            <p:spPr>
              <a:xfrm rot="-4949913" flipV="1">
                <a:off x="7464" y="408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" name="任意多边形 498"/>
              <p:cNvSpPr/>
              <p:nvPr/>
            </p:nvSpPr>
            <p:spPr>
              <a:xfrm flipV="1">
                <a:off x="7508" y="41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" name="任意多边形 499"/>
              <p:cNvSpPr/>
              <p:nvPr/>
            </p:nvSpPr>
            <p:spPr>
              <a:xfrm flipV="1">
                <a:off x="7439" y="414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" name="任意多边形 500"/>
              <p:cNvSpPr/>
              <p:nvPr/>
            </p:nvSpPr>
            <p:spPr>
              <a:xfrm flipV="1">
                <a:off x="7559" y="415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" name="任意多边形 501"/>
              <p:cNvSpPr/>
              <p:nvPr/>
            </p:nvSpPr>
            <p:spPr>
              <a:xfrm flipV="1">
                <a:off x="7496" y="414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" name="任意多边形 502"/>
              <p:cNvSpPr/>
              <p:nvPr/>
            </p:nvSpPr>
            <p:spPr>
              <a:xfrm flipV="1">
                <a:off x="7619" y="414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" name="任意多边形 503"/>
              <p:cNvSpPr/>
              <p:nvPr/>
            </p:nvSpPr>
            <p:spPr>
              <a:xfrm flipV="1">
                <a:off x="7640" y="420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0" name="任意多边形 504"/>
              <p:cNvSpPr/>
              <p:nvPr/>
            </p:nvSpPr>
            <p:spPr>
              <a:xfrm flipV="1">
                <a:off x="7589" y="427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51" name="组合 510"/>
            <p:cNvGrpSpPr/>
            <p:nvPr/>
          </p:nvGrpSpPr>
          <p:grpSpPr>
            <a:xfrm rot="0">
              <a:off x="11943" y="42058"/>
              <a:ext cx="1491" cy="323"/>
              <a:chOff x="6920" y="9357"/>
              <a:chExt cx="314" cy="68"/>
            </a:xfrm>
          </p:grpSpPr>
          <p:sp>
            <p:nvSpPr>
              <p:cNvPr id="1252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53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4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55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" name="文本框 7"/>
          <p:cNvSpPr txBox="1"/>
          <p:nvPr/>
        </p:nvSpPr>
        <p:spPr>
          <a:xfrm>
            <a:off x="3413760" y="3776345"/>
            <a:ext cx="198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浓硫酸   碱石灰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8970" y="326326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碱石灰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79015" y="379031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碳酸钠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8" name="文本框 597"/>
          <p:cNvSpPr txBox="1"/>
          <p:nvPr/>
        </p:nvSpPr>
        <p:spPr>
          <a:xfrm>
            <a:off x="1498600" y="4367530"/>
            <a:ext cx="65087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18.25 g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洁厕液装入分液漏斗，锥形瓶中装入足量碳酸钠，充分反应后测得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增重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1.1g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。求洁厕液中稀盐酸的质量分数。（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   Cl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35.5    C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     O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16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0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98600" y="1938655"/>
            <a:ext cx="1868170" cy="1851025"/>
            <a:chOff x="8328" y="1854"/>
            <a:chExt cx="2704" cy="2837"/>
          </a:xfrm>
        </p:grpSpPr>
        <p:pic>
          <p:nvPicPr>
            <p:cNvPr id="530" name="图片 1" descr="IMG_256"/>
            <p:cNvPicPr>
              <a:picLocks noChangeAspect="1"/>
            </p:cNvPicPr>
            <p:nvPr/>
          </p:nvPicPr>
          <p:blipFill>
            <a:blip r:embed="rId1"/>
            <a:srcRect r="60532" b="11864"/>
            <a:stretch>
              <a:fillRect/>
            </a:stretch>
          </p:blipFill>
          <p:spPr>
            <a:xfrm>
              <a:off x="8328" y="1854"/>
              <a:ext cx="2670" cy="28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10626" y="2015"/>
              <a:ext cx="407" cy="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35" y="3491"/>
              <a:ext cx="360" cy="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73455" y="1513205"/>
            <a:ext cx="2181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请你试一试：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0" y="1696720"/>
            <a:ext cx="4481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洁厕液使用时要注意什么？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5045" y="3575050"/>
            <a:ext cx="3607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使用时不要接触到皮肤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7545" y="2811145"/>
            <a:ext cx="4942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勿用于金属、大理石表面等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14930" y="4335145"/>
            <a:ext cx="3607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使用时注意通风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r>
              <a:rPr lang="zh-CN" altLang="en-US">
                <a:sym typeface="+mn-ea"/>
              </a:rPr>
              <a:t>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7835" y="1575435"/>
            <a:ext cx="1708785" cy="4733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5245" r="36127"/>
          <a:stretch>
            <a:fillRect/>
          </a:stretch>
        </p:blipFill>
        <p:spPr>
          <a:xfrm>
            <a:off x="1403985" y="1399540"/>
            <a:ext cx="1161415" cy="4058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30575" t="1817" r="27733"/>
          <a:stretch>
            <a:fillRect/>
          </a:stretch>
        </p:blipFill>
        <p:spPr>
          <a:xfrm>
            <a:off x="3946525" y="1575435"/>
            <a:ext cx="1581150" cy="3726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98880" y="5549900"/>
            <a:ext cx="18040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洁厕液：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呈酸性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1580" y="5549900"/>
            <a:ext cx="2498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厨房清洁剂：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呈碱性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r>
              <a:rPr lang="zh-CN" altLang="en-US">
                <a:sym typeface="+mn-ea"/>
              </a:rPr>
              <a:t>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ZW6J2ZTNUNGL4~IF`PF]XV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515110"/>
            <a:ext cx="5341620" cy="4528185"/>
          </a:xfrm>
          <a:prstGeom prst="rect">
            <a:avLst/>
          </a:prstGeom>
        </p:spPr>
      </p:pic>
      <p:pic>
        <p:nvPicPr>
          <p:cNvPr id="2" name="图片 1" descr="UIA[{[[_$HZ5]}7UHQS%}%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95" y="2517140"/>
            <a:ext cx="626745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r>
              <a:rPr lang="zh-CN" altLang="en-US">
                <a:sym typeface="+mn-ea"/>
              </a:rPr>
              <a:t>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865" y="1779905"/>
            <a:ext cx="7240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洁厕灵含盐酸，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84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消毒液中含次氯酸钠（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NaClO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），二者混合会产生有毒的氯气（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Cl</a:t>
            </a:r>
            <a:r>
              <a:rPr lang="en-US" altLang="zh-CN" sz="24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你知道其中的原理吗？尝试写写反应的化学方程式。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2570" y="3449320"/>
            <a:ext cx="5998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2HCl + NaClO === NaCl + H</a:t>
            </a:r>
            <a:r>
              <a:rPr lang="en-US" altLang="zh-CN" sz="2400" baseline="-25000">
                <a:solidFill>
                  <a:srgbClr val="FF0000"/>
                </a:solidFill>
              </a:rPr>
              <a:t>2</a:t>
            </a:r>
            <a:r>
              <a:rPr lang="en-US" altLang="zh-CN" sz="2400">
                <a:solidFill>
                  <a:srgbClr val="FF0000"/>
                </a:solidFill>
              </a:rPr>
              <a:t>O + Cl</a:t>
            </a:r>
            <a:r>
              <a:rPr lang="en-US" altLang="zh-CN" sz="2400" baseline="-25000">
                <a:solidFill>
                  <a:srgbClr val="FF0000"/>
                </a:solidFill>
              </a:rPr>
              <a:t>2</a:t>
            </a:r>
            <a:r>
              <a:rPr lang="en-US" altLang="zh-CN" sz="2400">
                <a:solidFill>
                  <a:srgbClr val="FF0000"/>
                </a:solidFill>
              </a:rPr>
              <a:t>↑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7" name="图片 6" descr="KY4M1V{74O(`@BHO7P32Z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0" y="4062095"/>
            <a:ext cx="5842635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6530" y="431546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切勿与漂白剂或其他化学品一同使用！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7165" y="507873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不要与碱性洗涤剂混用，如厨房清洁剂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3830320" y="2906395"/>
            <a:ext cx="596265" cy="1043305"/>
            <a:chOff x="5003" y="3679"/>
            <a:chExt cx="939" cy="1643"/>
          </a:xfrm>
        </p:grpSpPr>
        <p:cxnSp>
          <p:nvCxnSpPr>
            <p:cNvPr id="161" name="直接连接符 160"/>
            <p:cNvCxnSpPr/>
            <p:nvPr/>
          </p:nvCxnSpPr>
          <p:spPr>
            <a:xfrm>
              <a:off x="5040" y="3720"/>
              <a:ext cx="878" cy="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5003" y="3823"/>
              <a:ext cx="8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5942" y="3679"/>
              <a:ext cx="0" cy="1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5835" y="3824"/>
              <a:ext cx="0" cy="14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</p:nvPr>
        </p:nvSpPr>
        <p:spPr>
          <a:xfrm>
            <a:off x="914400" y="782955"/>
            <a:ext cx="7391400" cy="563563"/>
          </a:xfrm>
        </p:spPr>
        <p:txBody>
          <a:bodyPr/>
          <a:p>
            <a:r>
              <a:rPr lang="zh-CN" altLang="en-US"/>
              <a:t>洁厕液中的有效成分是什么？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9700" t="5558" r="11750" b="4192"/>
          <a:stretch>
            <a:fillRect/>
          </a:stretch>
        </p:blipFill>
        <p:spPr>
          <a:xfrm>
            <a:off x="598805" y="2016760"/>
            <a:ext cx="1802765" cy="4221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7495" y="1847850"/>
            <a:ext cx="548830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资料卡：厕所污垢的主要成分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（1）尿碱　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主要是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钙、镁和铁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等金属离子与人在代谢过程中产生的有机物及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碳酸根离子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、磷酸根离子等形成的难溶盐。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（2）水垢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水垢的主要成分为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碳酸盐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类，如碳酸钙、碳酸镁等。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（3）铁锈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主要成分是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氧化铁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，主要来源于铁制水管内壁氧化层。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Contents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grpSp>
        <p:nvGrpSpPr>
          <p:cNvPr id="40963" name="组合 40962"/>
          <p:cNvGrpSpPr/>
          <p:nvPr/>
        </p:nvGrpSpPr>
        <p:grpSpPr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0964" name="六边形 40963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65" name="六边形 40964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66" name="六边形 40965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0967" name="组合 40966"/>
          <p:cNvGrpSpPr/>
          <p:nvPr/>
        </p:nvGrpSpPr>
        <p:grpSpPr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0968" name="六边形 40967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69" name="六边形 40968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70" name="六边形 40969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0971" name="直接连接符 40970"/>
          <p:cNvSpPr/>
          <p:nvPr/>
        </p:nvSpPr>
        <p:spPr>
          <a:xfrm>
            <a:off x="2438400" y="2633663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0972" name="文本框 40971"/>
          <p:cNvSpPr txBox="1"/>
          <p:nvPr/>
        </p:nvSpPr>
        <p:spPr>
          <a:xfrm>
            <a:off x="2667000" y="2100263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en-US" altLang="zh-CN" sz="2400"/>
              <a:t>Click to add Title</a:t>
            </a:r>
            <a:endParaRPr lang="en-US" altLang="zh-CN" sz="2400"/>
          </a:p>
        </p:txBody>
      </p:sp>
      <p:sp>
        <p:nvSpPr>
          <p:cNvPr id="40973" name="文本框 40972"/>
          <p:cNvSpPr txBox="1"/>
          <p:nvPr/>
        </p:nvSpPr>
        <p:spPr>
          <a:xfrm>
            <a:off x="2025650" y="2122488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1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0974" name="直接连接符 40973"/>
          <p:cNvSpPr/>
          <p:nvPr/>
        </p:nvSpPr>
        <p:spPr>
          <a:xfrm>
            <a:off x="2438400" y="3548063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0975" name="文本框 40974"/>
          <p:cNvSpPr txBox="1"/>
          <p:nvPr/>
        </p:nvSpPr>
        <p:spPr>
          <a:xfrm>
            <a:off x="2667000" y="3014663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en-US" altLang="zh-CN" sz="2400"/>
              <a:t>Click to add Title</a:t>
            </a:r>
            <a:endParaRPr lang="en-US" altLang="zh-CN" sz="2400"/>
          </a:p>
        </p:txBody>
      </p:sp>
      <p:sp>
        <p:nvSpPr>
          <p:cNvPr id="40976" name="文本框 40975"/>
          <p:cNvSpPr txBox="1"/>
          <p:nvPr/>
        </p:nvSpPr>
        <p:spPr>
          <a:xfrm>
            <a:off x="2025650" y="3036888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2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grpSp>
        <p:nvGrpSpPr>
          <p:cNvPr id="40977" name="组合 40976"/>
          <p:cNvGrpSpPr/>
          <p:nvPr/>
        </p:nvGrpSpPr>
        <p:grpSpPr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0978" name="六边形 40977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79" name="六边形 40978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80" name="六边形 40979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0981" name="组合 40980"/>
          <p:cNvGrpSpPr/>
          <p:nvPr/>
        </p:nvGrpSpPr>
        <p:grpSpPr>
          <a:xfrm>
            <a:off x="1828800" y="4745038"/>
            <a:ext cx="762000" cy="665162"/>
            <a:chOff x="3174" y="2656"/>
            <a:chExt cx="1549" cy="1351"/>
          </a:xfrm>
        </p:grpSpPr>
        <p:sp>
          <p:nvSpPr>
            <p:cNvPr id="40982" name="六边形 40981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83" name="六边形 40982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84" name="六边形 40983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0985" name="直接连接符 40984"/>
          <p:cNvSpPr/>
          <p:nvPr/>
        </p:nvSpPr>
        <p:spPr>
          <a:xfrm>
            <a:off x="2438400" y="4440238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0986" name="文本框 40985"/>
          <p:cNvSpPr txBox="1"/>
          <p:nvPr/>
        </p:nvSpPr>
        <p:spPr>
          <a:xfrm>
            <a:off x="2667000" y="3906838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en-US" altLang="zh-CN" sz="2400"/>
              <a:t>Click to add Title</a:t>
            </a:r>
            <a:endParaRPr lang="en-US" altLang="zh-CN" sz="2400"/>
          </a:p>
        </p:txBody>
      </p:sp>
      <p:sp>
        <p:nvSpPr>
          <p:cNvPr id="40987" name="文本框 40986"/>
          <p:cNvSpPr txBox="1"/>
          <p:nvPr/>
        </p:nvSpPr>
        <p:spPr>
          <a:xfrm>
            <a:off x="2025650" y="3929063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3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0988" name="直接连接符 40987"/>
          <p:cNvSpPr/>
          <p:nvPr/>
        </p:nvSpPr>
        <p:spPr>
          <a:xfrm>
            <a:off x="2438400" y="5354638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0989" name="文本框 40988"/>
          <p:cNvSpPr txBox="1"/>
          <p:nvPr/>
        </p:nvSpPr>
        <p:spPr>
          <a:xfrm>
            <a:off x="2667000" y="4821238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en-US" altLang="zh-CN" sz="2400"/>
              <a:t>Click to add Title</a:t>
            </a:r>
            <a:endParaRPr lang="en-US" altLang="zh-CN" sz="2400"/>
          </a:p>
        </p:txBody>
      </p:sp>
      <p:sp>
        <p:nvSpPr>
          <p:cNvPr id="40990" name="文本框 40989"/>
          <p:cNvSpPr txBox="1"/>
          <p:nvPr/>
        </p:nvSpPr>
        <p:spPr>
          <a:xfrm>
            <a:off x="2025650" y="4843463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4</a:t>
            </a:r>
            <a:endParaRPr lang="en-US" altLang="zh-CN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sp>
        <p:nvSpPr>
          <p:cNvPr id="43011" name="圆角矩形 43010"/>
          <p:cNvSpPr/>
          <p:nvPr/>
        </p:nvSpPr>
        <p:spPr>
          <a:xfrm>
            <a:off x="5562600" y="3276600"/>
            <a:ext cx="2286000" cy="2667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>
              <a:latin typeface="Verdana" panose="020B0604030504040204" pitchFamily="34" charset="0"/>
            </a:endParaRPr>
          </a:p>
        </p:txBody>
      </p:sp>
      <p:sp>
        <p:nvSpPr>
          <p:cNvPr id="43013" name="圆角矩形 43012"/>
          <p:cNvSpPr/>
          <p:nvPr/>
        </p:nvSpPr>
        <p:spPr>
          <a:xfrm>
            <a:off x="1143000" y="3276600"/>
            <a:ext cx="2286000" cy="2667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>
              <a:latin typeface="Verdana" panose="020B0604030504040204" pitchFamily="34" charset="0"/>
            </a:endParaRPr>
          </a:p>
        </p:txBody>
      </p:sp>
      <p:sp>
        <p:nvSpPr>
          <p:cNvPr id="43014" name="文本框 43013"/>
          <p:cNvSpPr txBox="1"/>
          <p:nvPr/>
        </p:nvSpPr>
        <p:spPr>
          <a:xfrm>
            <a:off x="1238250" y="3476625"/>
            <a:ext cx="2038350" cy="1247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000" b="1">
                <a:solidFill>
                  <a:srgbClr val="000000"/>
                </a:solidFill>
              </a:rPr>
              <a:t>ThemeGallery</a:t>
            </a:r>
            <a:r>
              <a:rPr lang="en-US" altLang="zh-CN">
                <a:solidFill>
                  <a:srgbClr val="000000"/>
                </a:solidFill>
              </a:rPr>
              <a:t> </a:t>
            </a:r>
            <a:r>
              <a:rPr lang="en-US" altLang="zh-CN" sz="1400">
                <a:solidFill>
                  <a:srgbClr val="000000"/>
                </a:solidFill>
              </a:rPr>
              <a:t>is a Design Digital Content &amp; Contents mall developed by Guild Design Inc.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3016" name="任意多边形 43015"/>
          <p:cNvSpPr/>
          <p:nvPr/>
        </p:nvSpPr>
        <p:spPr>
          <a:xfrm>
            <a:off x="3222625" y="3179763"/>
            <a:ext cx="903288" cy="1241425"/>
          </a:xfrm>
          <a:custGeom>
            <a:avLst/>
            <a:gdLst/>
            <a:ahLst/>
            <a:cxnLst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gamma/>
                  <a:tint val="31765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7" name="矩形 43016"/>
          <p:cNvSpPr>
            <a:spLocks noChangeAspect="1" noTextEdit="1"/>
          </p:cNvSpPr>
          <p:nvPr/>
        </p:nvSpPr>
        <p:spPr>
          <a:xfrm flipH="1">
            <a:off x="4868863" y="3176588"/>
            <a:ext cx="909637" cy="1244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8" name="任意多边形 43017"/>
          <p:cNvSpPr/>
          <p:nvPr/>
        </p:nvSpPr>
        <p:spPr>
          <a:xfrm flipH="1">
            <a:off x="4875213" y="3179763"/>
            <a:ext cx="903287" cy="1241425"/>
          </a:xfrm>
          <a:custGeom>
            <a:avLst/>
            <a:gdLst/>
            <a:ahLst/>
            <a:cxnLst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gamma/>
                  <a:tint val="31765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3019" name="组合 43018"/>
          <p:cNvGrpSpPr/>
          <p:nvPr/>
        </p:nvGrpSpPr>
        <p:grpSpPr>
          <a:xfrm>
            <a:off x="3048000" y="1552575"/>
            <a:ext cx="2998788" cy="1601788"/>
            <a:chOff x="1997" y="1314"/>
            <a:chExt cx="1889" cy="1009"/>
          </a:xfrm>
        </p:grpSpPr>
        <p:grpSp>
          <p:nvGrpSpPr>
            <p:cNvPr id="43020" name="组合 43019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椭圆 43020"/>
              <p:cNvSpPr/>
              <p:nvPr/>
            </p:nvSpPr>
            <p:spPr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3022" name="椭圆 43021"/>
              <p:cNvSpPr/>
              <p:nvPr/>
            </p:nvSpPr>
            <p:spPr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3023" name="椭圆 43022"/>
            <p:cNvSpPr/>
            <p:nvPr/>
          </p:nvSpPr>
          <p:spPr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4" name="椭圆 43023"/>
            <p:cNvSpPr/>
            <p:nvPr/>
          </p:nvSpPr>
          <p:spPr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5" name="椭圆 43024"/>
            <p:cNvSpPr/>
            <p:nvPr/>
          </p:nvSpPr>
          <p:spPr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6" name="椭圆 43025"/>
            <p:cNvSpPr/>
            <p:nvPr/>
          </p:nvSpPr>
          <p:spPr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3027" name="文本框 43026"/>
          <p:cNvSpPr txBox="1"/>
          <p:nvPr/>
        </p:nvSpPr>
        <p:spPr>
          <a:xfrm>
            <a:off x="3886200" y="1752600"/>
            <a:ext cx="1228725" cy="669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</a:rPr>
              <a:t>Title</a:t>
            </a:r>
            <a:endParaRPr lang="en-US" altLang="zh-CN" sz="24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zh-CN" sz="1400">
                <a:solidFill>
                  <a:srgbClr val="000000"/>
                </a:solidFill>
              </a:rPr>
              <a:t>Add your text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3028" name="文本框 43027"/>
          <p:cNvSpPr txBox="1"/>
          <p:nvPr/>
        </p:nvSpPr>
        <p:spPr>
          <a:xfrm>
            <a:off x="5791200" y="3505200"/>
            <a:ext cx="2038350" cy="1247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000" b="1">
                <a:solidFill>
                  <a:srgbClr val="000000"/>
                </a:solidFill>
              </a:rPr>
              <a:t>ThemeGallery</a:t>
            </a:r>
            <a:r>
              <a:rPr lang="en-US" altLang="zh-CN">
                <a:solidFill>
                  <a:srgbClr val="000000"/>
                </a:solidFill>
              </a:rPr>
              <a:t> </a:t>
            </a:r>
            <a:r>
              <a:rPr lang="en-US" altLang="zh-CN" sz="1400">
                <a:solidFill>
                  <a:srgbClr val="000000"/>
                </a:solidFill>
              </a:rPr>
              <a:t>is a Design Digital Content &amp; Contents mall developed by Guild Design Inc.</a:t>
            </a:r>
            <a:endParaRPr lang="en-US" altLang="zh-CN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标题 645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 Cycle Diagram</a:t>
            </a:r>
            <a:endParaRPr lang="en-US" altLang="zh-CN"/>
          </a:p>
        </p:txBody>
      </p:sp>
      <p:grpSp>
        <p:nvGrpSpPr>
          <p:cNvPr id="64515" name="组合 64514"/>
          <p:cNvGrpSpPr/>
          <p:nvPr/>
        </p:nvGrpSpPr>
        <p:grpSpPr>
          <a:xfrm>
            <a:off x="762000" y="2057400"/>
            <a:ext cx="7315200" cy="3886200"/>
            <a:chOff x="480" y="1296"/>
            <a:chExt cx="4608" cy="2448"/>
          </a:xfrm>
        </p:grpSpPr>
        <p:sp>
          <p:nvSpPr>
            <p:cNvPr id="64516" name="任意多边形 64515"/>
            <p:cNvSpPr>
              <a:spLocks noEditPoints="1"/>
            </p:cNvSpPr>
            <p:nvPr/>
          </p:nvSpPr>
          <p:spPr>
            <a:xfrm rot="-1358056">
              <a:off x="877" y="1765"/>
              <a:ext cx="3839" cy="1527"/>
            </a:xfrm>
            <a:custGeom>
              <a:avLst/>
              <a:gdLst/>
              <a:ahLst/>
              <a:cxnLst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17" name="椭圆 64516"/>
            <p:cNvSpPr/>
            <p:nvPr/>
          </p:nvSpPr>
          <p:spPr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18" name="椭圆 64517"/>
            <p:cNvSpPr/>
            <p:nvPr/>
          </p:nvSpPr>
          <p:spPr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19" name="椭圆 64518"/>
            <p:cNvSpPr/>
            <p:nvPr/>
          </p:nvSpPr>
          <p:spPr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0" name="椭圆 64519"/>
            <p:cNvSpPr/>
            <p:nvPr/>
          </p:nvSpPr>
          <p:spPr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1" name="椭圆 64520"/>
            <p:cNvSpPr/>
            <p:nvPr/>
          </p:nvSpPr>
          <p:spPr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4522" name="椭圆 64521"/>
            <p:cNvSpPr/>
            <p:nvPr/>
          </p:nvSpPr>
          <p:spPr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4523" name="椭圆 64522"/>
            <p:cNvSpPr/>
            <p:nvPr/>
          </p:nvSpPr>
          <p:spPr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4524" name="椭圆 64523"/>
            <p:cNvSpPr/>
            <p:nvPr/>
          </p:nvSpPr>
          <p:spPr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4525" name="椭圆 64524"/>
            <p:cNvSpPr/>
            <p:nvPr/>
          </p:nvSpPr>
          <p:spPr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692AA2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4526" name="椭圆 64525"/>
            <p:cNvSpPr/>
            <p:nvPr/>
          </p:nvSpPr>
          <p:spPr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  <a:endParaRPr b="1"/>
            </a:p>
          </p:txBody>
        </p:sp>
        <p:sp>
          <p:nvSpPr>
            <p:cNvPr id="64527" name="文本框 64526"/>
            <p:cNvSpPr txBox="1"/>
            <p:nvPr/>
          </p:nvSpPr>
          <p:spPr>
            <a:xfrm>
              <a:off x="1127" y="2375"/>
              <a:ext cx="4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  <a:endParaRPr lang="en-US" altLang="zh-CN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28" name="文本框 64527"/>
            <p:cNvSpPr txBox="1"/>
            <p:nvPr/>
          </p:nvSpPr>
          <p:spPr>
            <a:xfrm>
              <a:off x="2578" y="1545"/>
              <a:ext cx="4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  <a:endParaRPr lang="en-US" altLang="zh-CN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29" name="文本框 64528"/>
            <p:cNvSpPr txBox="1"/>
            <p:nvPr/>
          </p:nvSpPr>
          <p:spPr>
            <a:xfrm>
              <a:off x="4222" y="1696"/>
              <a:ext cx="4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  <a:endParaRPr lang="en-US" altLang="zh-CN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30" name="文本框 64529"/>
            <p:cNvSpPr txBox="1"/>
            <p:nvPr/>
          </p:nvSpPr>
          <p:spPr>
            <a:xfrm>
              <a:off x="3219" y="2956"/>
              <a:ext cx="4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  <a:endParaRPr lang="en-US" altLang="zh-CN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31" name="文本框 64530"/>
            <p:cNvSpPr txBox="1"/>
            <p:nvPr/>
          </p:nvSpPr>
          <p:spPr>
            <a:xfrm>
              <a:off x="1638" y="3295"/>
              <a:ext cx="4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  <a:endParaRPr lang="en-US" altLang="zh-CN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32" name="文本框 64531"/>
            <p:cNvSpPr txBox="1"/>
            <p:nvPr/>
          </p:nvSpPr>
          <p:spPr>
            <a:xfrm>
              <a:off x="2160" y="2304"/>
              <a:ext cx="145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0" hangingPunct="0"/>
              <a:r>
                <a:rPr lang="en-US" altLang="zh-CN" sz="2800" b="1"/>
                <a:t>Cycle name</a:t>
              </a:r>
              <a:endParaRPr lang="en-US" altLang="zh-CN" sz="2800" b="1"/>
            </a:p>
          </p:txBody>
        </p:sp>
        <p:sp>
          <p:nvSpPr>
            <p:cNvPr id="64533" name="直接连接符 64532"/>
            <p:cNvSpPr/>
            <p:nvPr/>
          </p:nvSpPr>
          <p:spPr>
            <a:xfrm>
              <a:off x="1639" y="1545"/>
              <a:ext cx="1025" cy="7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cxnSp>
          <p:nvCxnSpPr>
            <p:cNvPr id="64534" name="直接箭头连接符 64533"/>
            <p:cNvCxnSpPr/>
            <p:nvPr/>
          </p:nvCxnSpPr>
          <p:spPr>
            <a:xfrm flipH="1">
              <a:off x="559" y="1545"/>
              <a:ext cx="1087" cy="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64535" name="文本框 64534"/>
            <p:cNvSpPr txBox="1"/>
            <p:nvPr/>
          </p:nvSpPr>
          <p:spPr>
            <a:xfrm>
              <a:off x="480" y="1296"/>
              <a:ext cx="129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en-US" altLang="zh-CN" sz="1600" b="1">
                  <a:latin typeface="Verdana" panose="020B0604030504040204" pitchFamily="34" charset="0"/>
                </a:rPr>
                <a:t>Add Your Text</a:t>
              </a:r>
              <a:endParaRPr lang="en-US" altLang="zh-CN" sz="1600" b="1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Diagram</a:t>
            </a:r>
            <a:endParaRPr lang="en-US" altLang="zh-CN" sz="2000"/>
          </a:p>
        </p:txBody>
      </p:sp>
      <p:sp>
        <p:nvSpPr>
          <p:cNvPr id="45059" name="圆柱形 45058"/>
          <p:cNvSpPr/>
          <p:nvPr/>
        </p:nvSpPr>
        <p:spPr>
          <a:xfrm>
            <a:off x="3657600" y="41148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0" name="圆柱形 45059"/>
          <p:cNvSpPr/>
          <p:nvPr/>
        </p:nvSpPr>
        <p:spPr>
          <a:xfrm>
            <a:off x="3657600" y="35814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1" name="圆柱形 45060"/>
          <p:cNvSpPr/>
          <p:nvPr/>
        </p:nvSpPr>
        <p:spPr>
          <a:xfrm>
            <a:off x="3657600" y="30480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2" name="文本框 45061"/>
          <p:cNvSpPr txBox="1"/>
          <p:nvPr/>
        </p:nvSpPr>
        <p:spPr>
          <a:xfrm>
            <a:off x="4197350" y="3278188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5063" name="文本框 45062"/>
          <p:cNvSpPr txBox="1"/>
          <p:nvPr/>
        </p:nvSpPr>
        <p:spPr>
          <a:xfrm>
            <a:off x="4197350" y="3811588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5064" name="文本框 45063"/>
          <p:cNvSpPr txBox="1"/>
          <p:nvPr/>
        </p:nvSpPr>
        <p:spPr>
          <a:xfrm>
            <a:off x="4197350" y="4344988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5065" name="左箭头 45064"/>
          <p:cNvSpPr/>
          <p:nvPr/>
        </p:nvSpPr>
        <p:spPr>
          <a:xfrm>
            <a:off x="2971800" y="2819400"/>
            <a:ext cx="533400" cy="2057400"/>
          </a:xfrm>
          <a:prstGeom prst="leftArrow">
            <a:avLst>
              <a:gd name="adj1" fmla="val 65583"/>
              <a:gd name="adj2" fmla="val 6518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6" name="圆角矩形 45065"/>
          <p:cNvSpPr/>
          <p:nvPr/>
        </p:nvSpPr>
        <p:spPr>
          <a:xfrm>
            <a:off x="990600" y="2286000"/>
            <a:ext cx="1828800" cy="3124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>
              <a:latin typeface="Verdana" panose="020B0604030504040204" pitchFamily="34" charset="0"/>
            </a:endParaRPr>
          </a:p>
        </p:txBody>
      </p:sp>
      <p:sp>
        <p:nvSpPr>
          <p:cNvPr id="45067" name="文本框 45066"/>
          <p:cNvSpPr txBox="1"/>
          <p:nvPr/>
        </p:nvSpPr>
        <p:spPr>
          <a:xfrm>
            <a:off x="1066800" y="2514600"/>
            <a:ext cx="1676400" cy="1979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en-US" altLang="zh-CN" b="1">
                <a:solidFill>
                  <a:srgbClr val="001D3A"/>
                </a:solidFill>
                <a:latin typeface="Verdana" panose="020B0604030504040204" pitchFamily="34" charset="0"/>
              </a:rPr>
              <a:t>Add Your</a:t>
            </a:r>
            <a:endParaRPr lang="en-US" altLang="zh-CN" b="1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/>
            <a:r>
              <a:rPr lang="en-US" altLang="zh-CN" b="1">
                <a:solidFill>
                  <a:srgbClr val="001D3A"/>
                </a:solidFill>
                <a:latin typeface="Verdana" panose="020B0604030504040204" pitchFamily="34" charset="0"/>
              </a:rPr>
              <a:t>Title Text</a:t>
            </a:r>
            <a:endParaRPr lang="en-US" altLang="zh-CN" b="1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/>
            <a:endParaRPr lang="en-US" altLang="zh-CN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1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2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3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4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5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45068" name="圆角矩形 45067"/>
          <p:cNvSpPr/>
          <p:nvPr/>
        </p:nvSpPr>
        <p:spPr>
          <a:xfrm>
            <a:off x="6172200" y="2286000"/>
            <a:ext cx="1828800" cy="3124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>
              <a:latin typeface="Verdana" panose="020B0604030504040204" pitchFamily="34" charset="0"/>
            </a:endParaRPr>
          </a:p>
        </p:txBody>
      </p:sp>
      <p:sp>
        <p:nvSpPr>
          <p:cNvPr id="45069" name="文本框 45068"/>
          <p:cNvSpPr txBox="1"/>
          <p:nvPr/>
        </p:nvSpPr>
        <p:spPr>
          <a:xfrm>
            <a:off x="6248400" y="2514600"/>
            <a:ext cx="1676400" cy="1979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en-US" altLang="zh-CN" b="1">
                <a:solidFill>
                  <a:srgbClr val="001D3A"/>
                </a:solidFill>
                <a:latin typeface="Verdana" panose="020B0604030504040204" pitchFamily="34" charset="0"/>
              </a:rPr>
              <a:t>Add Your</a:t>
            </a:r>
            <a:endParaRPr lang="en-US" altLang="zh-CN" b="1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/>
            <a:r>
              <a:rPr lang="en-US" altLang="zh-CN" b="1">
                <a:solidFill>
                  <a:srgbClr val="001D3A"/>
                </a:solidFill>
                <a:latin typeface="Verdana" panose="020B0604030504040204" pitchFamily="34" charset="0"/>
              </a:rPr>
              <a:t>Title Text</a:t>
            </a:r>
            <a:endParaRPr lang="en-US" altLang="zh-CN" b="1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/>
            <a:endParaRPr lang="en-US" altLang="zh-CN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1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2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3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4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 eaLnBrk="0" hangingPunct="0">
              <a:buSzPct val="60000"/>
              <a:buChar char="•"/>
            </a:pPr>
            <a:r>
              <a:rPr lang="en-US" altLang="zh-CN" sz="1400">
                <a:solidFill>
                  <a:srgbClr val="001D3A"/>
                </a:solidFill>
                <a:latin typeface="Verdana" panose="020B0604030504040204" pitchFamily="34" charset="0"/>
              </a:rPr>
              <a:t>Text 5</a:t>
            </a:r>
            <a:endParaRPr lang="en-US" altLang="zh-CN" sz="140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45070" name="右箭头 45069"/>
          <p:cNvSpPr/>
          <p:nvPr/>
        </p:nvSpPr>
        <p:spPr>
          <a:xfrm>
            <a:off x="5489575" y="2819400"/>
            <a:ext cx="530225" cy="2057400"/>
          </a:xfrm>
          <a:prstGeom prst="rightArrow">
            <a:avLst>
              <a:gd name="adj1" fmla="val 67750"/>
              <a:gd name="adj2" fmla="val 66166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1" name="圆柱形 45070"/>
          <p:cNvSpPr/>
          <p:nvPr/>
        </p:nvSpPr>
        <p:spPr>
          <a:xfrm>
            <a:off x="2895600" y="1676400"/>
            <a:ext cx="3048000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2" name="上箭头 45071"/>
          <p:cNvSpPr/>
          <p:nvPr/>
        </p:nvSpPr>
        <p:spPr>
          <a:xfrm>
            <a:off x="3624263" y="2438400"/>
            <a:ext cx="1752600" cy="533400"/>
          </a:xfrm>
          <a:prstGeom prst="upArrow">
            <a:avLst>
              <a:gd name="adj1" fmla="val 68379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3" name="文本框 45072"/>
          <p:cNvSpPr txBox="1"/>
          <p:nvPr/>
        </p:nvSpPr>
        <p:spPr>
          <a:xfrm>
            <a:off x="4173538" y="19097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5074" name="圆柱形 45073"/>
          <p:cNvSpPr/>
          <p:nvPr/>
        </p:nvSpPr>
        <p:spPr>
          <a:xfrm>
            <a:off x="2971800" y="5410200"/>
            <a:ext cx="3048000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5" name="文本框 45074"/>
          <p:cNvSpPr txBox="1"/>
          <p:nvPr/>
        </p:nvSpPr>
        <p:spPr>
          <a:xfrm>
            <a:off x="4173538" y="56435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5076" name="下箭头 45075"/>
          <p:cNvSpPr/>
          <p:nvPr/>
        </p:nvSpPr>
        <p:spPr>
          <a:xfrm>
            <a:off x="3602038" y="4800600"/>
            <a:ext cx="1755775" cy="525463"/>
          </a:xfrm>
          <a:prstGeom prst="downArrow">
            <a:avLst>
              <a:gd name="adj1" fmla="val 67092"/>
              <a:gd name="adj2" fmla="val 64050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Diagram</a:t>
            </a:r>
            <a:endParaRPr lang="en-US" altLang="zh-CN" sz="2000"/>
          </a:p>
        </p:txBody>
      </p:sp>
      <p:grpSp>
        <p:nvGrpSpPr>
          <p:cNvPr id="46083" name="组合 46082"/>
          <p:cNvGrpSpPr/>
          <p:nvPr/>
        </p:nvGrpSpPr>
        <p:grpSpPr>
          <a:xfrm>
            <a:off x="2895600" y="2057400"/>
            <a:ext cx="3197225" cy="2890838"/>
            <a:chOff x="1872" y="1824"/>
            <a:chExt cx="2014" cy="1821"/>
          </a:xfrm>
        </p:grpSpPr>
        <p:sp>
          <p:nvSpPr>
            <p:cNvPr id="46084" name="上箭头 46083"/>
            <p:cNvSpPr/>
            <p:nvPr/>
          </p:nvSpPr>
          <p:spPr>
            <a:xfrm rot="-48600000" flipH="1">
              <a:off x="1820" y="2527"/>
              <a:ext cx="309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5" name="上箭头 46084"/>
            <p:cNvSpPr/>
            <p:nvPr/>
          </p:nvSpPr>
          <p:spPr>
            <a:xfrm rot="-16200000" flipH="1">
              <a:off x="3628" y="2493"/>
              <a:ext cx="309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6" name="上箭头 46085"/>
            <p:cNvSpPr/>
            <p:nvPr/>
          </p:nvSpPr>
          <p:spPr>
            <a:xfrm rot="-32400000" flipH="1">
              <a:off x="2725" y="3439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7" name="椭圆 46086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8" name="椭圆 46087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9" name="椭圆 46088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90" name="椭圆 46089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91" name="椭圆 46090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92" name="椭圆 46091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6093" name="圆柱形 46092"/>
          <p:cNvSpPr/>
          <p:nvPr/>
        </p:nvSpPr>
        <p:spPr>
          <a:xfrm>
            <a:off x="838200" y="36576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4" name="圆柱形 46093"/>
          <p:cNvSpPr/>
          <p:nvPr/>
        </p:nvSpPr>
        <p:spPr>
          <a:xfrm>
            <a:off x="838200" y="31242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5" name="圆柱形 46094"/>
          <p:cNvSpPr/>
          <p:nvPr/>
        </p:nvSpPr>
        <p:spPr>
          <a:xfrm>
            <a:off x="838200" y="25908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6" name="圆柱形 46095"/>
          <p:cNvSpPr/>
          <p:nvPr/>
        </p:nvSpPr>
        <p:spPr>
          <a:xfrm>
            <a:off x="6324600" y="3657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7" name="圆柱形 46096"/>
          <p:cNvSpPr/>
          <p:nvPr/>
        </p:nvSpPr>
        <p:spPr>
          <a:xfrm>
            <a:off x="6324600" y="31242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8" name="圆柱形 46097"/>
          <p:cNvSpPr/>
          <p:nvPr/>
        </p:nvSpPr>
        <p:spPr>
          <a:xfrm>
            <a:off x="6324600" y="25908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99" name="文本框 46098"/>
          <p:cNvSpPr txBox="1"/>
          <p:nvPr/>
        </p:nvSpPr>
        <p:spPr>
          <a:xfrm>
            <a:off x="3810000" y="31242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</a:rPr>
              <a:t>Concept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6100" name="圆角矩形 46099"/>
          <p:cNvSpPr/>
          <p:nvPr/>
        </p:nvSpPr>
        <p:spPr>
          <a:xfrm>
            <a:off x="2557463" y="51054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137"/>
                  <a:invGamma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latin typeface="Verdana" panose="020B0604030504040204" pitchFamily="34" charset="0"/>
              </a:rPr>
              <a:t>Add Your Text</a:t>
            </a:r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46101" name="文本框 46100"/>
          <p:cNvSpPr txBox="1"/>
          <p:nvPr/>
        </p:nvSpPr>
        <p:spPr>
          <a:xfrm>
            <a:off x="1371600" y="27479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102" name="文本框 46101"/>
          <p:cNvSpPr txBox="1"/>
          <p:nvPr/>
        </p:nvSpPr>
        <p:spPr>
          <a:xfrm>
            <a:off x="1371600" y="32813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103" name="文本框 46102"/>
          <p:cNvSpPr txBox="1"/>
          <p:nvPr/>
        </p:nvSpPr>
        <p:spPr>
          <a:xfrm>
            <a:off x="1371600" y="38147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104" name="文本框 46103"/>
          <p:cNvSpPr txBox="1"/>
          <p:nvPr/>
        </p:nvSpPr>
        <p:spPr>
          <a:xfrm>
            <a:off x="6991350" y="27479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105" name="文本框 46104"/>
          <p:cNvSpPr txBox="1"/>
          <p:nvPr/>
        </p:nvSpPr>
        <p:spPr>
          <a:xfrm>
            <a:off x="6991350" y="32813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106" name="文本框 46105"/>
          <p:cNvSpPr txBox="1"/>
          <p:nvPr/>
        </p:nvSpPr>
        <p:spPr>
          <a:xfrm>
            <a:off x="6991350" y="3814763"/>
            <a:ext cx="62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47107" name="组合 47106"/>
          <p:cNvGrpSpPr/>
          <p:nvPr/>
        </p:nvGrpSpPr>
        <p:grpSpPr>
          <a:xfrm>
            <a:off x="914400" y="1752600"/>
            <a:ext cx="7467600" cy="3886200"/>
            <a:chOff x="168" y="960"/>
            <a:chExt cx="5367" cy="2792"/>
          </a:xfrm>
        </p:grpSpPr>
        <p:sp>
          <p:nvSpPr>
            <p:cNvPr id="47108" name="任意多边形 47107"/>
            <p:cNvSpPr/>
            <p:nvPr/>
          </p:nvSpPr>
          <p:spPr>
            <a:xfrm>
              <a:off x="5089" y="960"/>
              <a:ext cx="441" cy="705"/>
            </a:xfrm>
            <a:custGeom>
              <a:avLst/>
              <a:gdLst/>
              <a:ahLst/>
              <a:cxnLst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  <a:alpha val="100000"/>
                  </a:srgbClr>
                </a:gs>
                <a:gs pos="50000">
                  <a:srgbClr val="00563F">
                    <a:alpha val="100000"/>
                  </a:srgbClr>
                </a:gs>
                <a:gs pos="100000">
                  <a:srgbClr val="00563F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09" name="任意多边形 47108"/>
            <p:cNvSpPr/>
            <p:nvPr/>
          </p:nvSpPr>
          <p:spPr>
            <a:xfrm>
              <a:off x="2976" y="960"/>
              <a:ext cx="2559" cy="451"/>
            </a:xfrm>
            <a:custGeom>
              <a:avLst/>
              <a:gdLst/>
              <a:ahLst/>
              <a:cxnLst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0" name="任意多边形 47109"/>
            <p:cNvSpPr/>
            <p:nvPr/>
          </p:nvSpPr>
          <p:spPr>
            <a:xfrm>
              <a:off x="4645" y="1660"/>
              <a:ext cx="441" cy="701"/>
            </a:xfrm>
            <a:custGeom>
              <a:avLst/>
              <a:gdLst/>
              <a:ahLst/>
              <a:cxnLst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  <a:alpha val="100000"/>
                  </a:srgbClr>
                </a:gs>
                <a:gs pos="50000">
                  <a:srgbClr val="4B1092">
                    <a:alpha val="100000"/>
                  </a:srgbClr>
                </a:gs>
                <a:gs pos="100000">
                  <a:srgbClr val="4B1092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1" name="任意多边形 47110"/>
            <p:cNvSpPr/>
            <p:nvPr/>
          </p:nvSpPr>
          <p:spPr>
            <a:xfrm>
              <a:off x="2340" y="1660"/>
              <a:ext cx="2751" cy="450"/>
            </a:xfrm>
            <a:custGeom>
              <a:avLst/>
              <a:gdLst/>
              <a:ahLst/>
              <a:cxnLst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2" name="任意多边形 47111"/>
            <p:cNvSpPr/>
            <p:nvPr/>
          </p:nvSpPr>
          <p:spPr>
            <a:xfrm>
              <a:off x="4200" y="2353"/>
              <a:ext cx="439" cy="704"/>
            </a:xfrm>
            <a:custGeom>
              <a:avLst/>
              <a:gdLst/>
              <a:ahLst/>
              <a:cxnLst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  <a:alpha val="100000"/>
                  </a:srgbClr>
                </a:gs>
                <a:gs pos="50000">
                  <a:srgbClr val="90330A">
                    <a:alpha val="100000"/>
                  </a:srgbClr>
                </a:gs>
                <a:gs pos="100000">
                  <a:srgbClr val="90330A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3" name="任意多边形 47112"/>
            <p:cNvSpPr/>
            <p:nvPr/>
          </p:nvSpPr>
          <p:spPr>
            <a:xfrm>
              <a:off x="3758" y="3047"/>
              <a:ext cx="442" cy="705"/>
            </a:xfrm>
            <a:custGeom>
              <a:avLst/>
              <a:gdLst/>
              <a:ahLst/>
              <a:cxnLst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  <a:alpha val="100000"/>
                  </a:srgbClr>
                </a:gs>
                <a:gs pos="50000">
                  <a:srgbClr val="906B0E">
                    <a:alpha val="100000"/>
                  </a:srgbClr>
                </a:gs>
                <a:gs pos="100000">
                  <a:srgbClr val="906B0E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4" name="任意多边形 47113"/>
            <p:cNvSpPr/>
            <p:nvPr/>
          </p:nvSpPr>
          <p:spPr>
            <a:xfrm>
              <a:off x="1076" y="3051"/>
              <a:ext cx="3124" cy="450"/>
            </a:xfrm>
            <a:custGeom>
              <a:avLst/>
              <a:gdLst/>
              <a:ahLst/>
              <a:cxnLst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5" name="直接连接符 47114"/>
            <p:cNvSpPr/>
            <p:nvPr/>
          </p:nvSpPr>
          <p:spPr>
            <a:xfrm flipH="1">
              <a:off x="168" y="3747"/>
              <a:ext cx="9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6" name="直接连接符 47115"/>
            <p:cNvSpPr/>
            <p:nvPr/>
          </p:nvSpPr>
          <p:spPr>
            <a:xfrm flipH="1">
              <a:off x="168" y="3047"/>
              <a:ext cx="154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7" name="直接连接符 47116"/>
            <p:cNvSpPr/>
            <p:nvPr/>
          </p:nvSpPr>
          <p:spPr>
            <a:xfrm flipH="1">
              <a:off x="168" y="2356"/>
              <a:ext cx="217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8" name="直接连接符 47117"/>
            <p:cNvSpPr/>
            <p:nvPr/>
          </p:nvSpPr>
          <p:spPr>
            <a:xfrm flipH="1">
              <a:off x="168" y="1666"/>
              <a:ext cx="28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9" name="直接连接符 47118"/>
            <p:cNvSpPr/>
            <p:nvPr/>
          </p:nvSpPr>
          <p:spPr>
            <a:xfrm flipH="1">
              <a:off x="168" y="965"/>
              <a:ext cx="3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0" name="直接连接符 47119"/>
            <p:cNvSpPr/>
            <p:nvPr/>
          </p:nvSpPr>
          <p:spPr>
            <a:xfrm>
              <a:off x="305" y="960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7121" name="直接连接符 47120"/>
            <p:cNvSpPr/>
            <p:nvPr/>
          </p:nvSpPr>
          <p:spPr>
            <a:xfrm>
              <a:off x="305" y="1686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7122" name="直接连接符 47121"/>
            <p:cNvSpPr/>
            <p:nvPr/>
          </p:nvSpPr>
          <p:spPr>
            <a:xfrm>
              <a:off x="305" y="2366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7123" name="直接连接符 47122"/>
            <p:cNvSpPr/>
            <p:nvPr/>
          </p:nvSpPr>
          <p:spPr>
            <a:xfrm>
              <a:off x="305" y="3047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7124" name="任意多边形 47123"/>
            <p:cNvSpPr/>
            <p:nvPr/>
          </p:nvSpPr>
          <p:spPr>
            <a:xfrm>
              <a:off x="1529" y="1096"/>
              <a:ext cx="1407" cy="2268"/>
            </a:xfrm>
            <a:custGeom>
              <a:avLst/>
              <a:gdLst/>
              <a:ahLst/>
              <a:cxnLst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>
                    <a:alpha val="100000"/>
                  </a:srgbClr>
                </a:gs>
                <a:gs pos="100000">
                  <a:srgbClr val="D11364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25" name="矩形 47124"/>
            <p:cNvSpPr/>
            <p:nvPr/>
          </p:nvSpPr>
          <p:spPr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</a:rPr>
                <a:t>Add Your Text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7126" name="矩形 47125"/>
            <p:cNvSpPr/>
            <p:nvPr/>
          </p:nvSpPr>
          <p:spPr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</a:rPr>
                <a:t>Add Your Text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7127" name="任意多边形 47126"/>
            <p:cNvSpPr/>
            <p:nvPr/>
          </p:nvSpPr>
          <p:spPr>
            <a:xfrm>
              <a:off x="1709" y="2353"/>
              <a:ext cx="2935" cy="454"/>
            </a:xfrm>
            <a:custGeom>
              <a:avLst/>
              <a:gdLst/>
              <a:ahLst/>
              <a:cxnLst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28" name="矩形 47127"/>
            <p:cNvSpPr/>
            <p:nvPr/>
          </p:nvSpPr>
          <p:spPr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</a:rPr>
                <a:t>Add Your Text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7129" name="矩形 47128"/>
            <p:cNvSpPr/>
            <p:nvPr/>
          </p:nvSpPr>
          <p:spPr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</a:rPr>
                <a:t>Add Your Text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7130" name="文本框 47129"/>
            <p:cNvSpPr txBox="1"/>
            <p:nvPr/>
          </p:nvSpPr>
          <p:spPr>
            <a:xfrm>
              <a:off x="298" y="1230"/>
              <a:ext cx="1042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  <a:endParaRPr lang="en-US" altLang="zh-CN" sz="1400">
                <a:latin typeface="Verdana" panose="020B0604030504040204" pitchFamily="34" charset="0"/>
              </a:endParaRPr>
            </a:p>
          </p:txBody>
        </p:sp>
        <p:sp>
          <p:nvSpPr>
            <p:cNvPr id="47131" name="文本框 47130"/>
            <p:cNvSpPr txBox="1"/>
            <p:nvPr/>
          </p:nvSpPr>
          <p:spPr>
            <a:xfrm>
              <a:off x="298" y="1918"/>
              <a:ext cx="1042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  <a:endParaRPr lang="en-US" altLang="zh-CN" sz="1400">
                <a:latin typeface="Verdana" panose="020B0604030504040204" pitchFamily="34" charset="0"/>
              </a:endParaRPr>
            </a:p>
          </p:txBody>
        </p:sp>
        <p:sp>
          <p:nvSpPr>
            <p:cNvPr id="47132" name="文本框 47131"/>
            <p:cNvSpPr txBox="1"/>
            <p:nvPr/>
          </p:nvSpPr>
          <p:spPr>
            <a:xfrm>
              <a:off x="298" y="2638"/>
              <a:ext cx="1042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  <a:endParaRPr lang="en-US" altLang="zh-CN" sz="1400">
                <a:latin typeface="Verdana" panose="020B0604030504040204" pitchFamily="34" charset="0"/>
              </a:endParaRPr>
            </a:p>
          </p:txBody>
        </p:sp>
        <p:sp>
          <p:nvSpPr>
            <p:cNvPr id="47133" name="文本框 47132"/>
            <p:cNvSpPr txBox="1"/>
            <p:nvPr/>
          </p:nvSpPr>
          <p:spPr>
            <a:xfrm>
              <a:off x="298" y="3309"/>
              <a:ext cx="1042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  <a:endParaRPr lang="en-US" altLang="zh-CN" sz="14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sp>
        <p:nvSpPr>
          <p:cNvPr id="48131" name="右箭头 48130"/>
          <p:cNvSpPr/>
          <p:nvPr/>
        </p:nvSpPr>
        <p:spPr>
          <a:xfrm>
            <a:off x="457200" y="1828800"/>
            <a:ext cx="5715000" cy="4495800"/>
          </a:xfrm>
          <a:prstGeom prst="rightArrow">
            <a:avLst>
              <a:gd name="adj1" fmla="val 79305"/>
              <a:gd name="adj2" fmla="val 31485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2" name="圆角矩形 48131"/>
          <p:cNvSpPr/>
          <p:nvPr/>
        </p:nvSpPr>
        <p:spPr>
          <a:xfrm>
            <a:off x="838200" y="2438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Add Your 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8133" name="圆角矩形 48132"/>
          <p:cNvSpPr/>
          <p:nvPr/>
        </p:nvSpPr>
        <p:spPr>
          <a:xfrm>
            <a:off x="838200" y="3581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Add Your 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8134" name="圆角矩形 48133"/>
          <p:cNvSpPr/>
          <p:nvPr/>
        </p:nvSpPr>
        <p:spPr>
          <a:xfrm>
            <a:off x="838200" y="4724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Add Your 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8135" name="圆角矩形 48134"/>
          <p:cNvSpPr/>
          <p:nvPr/>
        </p:nvSpPr>
        <p:spPr>
          <a:xfrm>
            <a:off x="5943600" y="33528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</a:ln>
        </p:spPr>
        <p:txBody>
          <a:bodyPr anchor="ctr"/>
          <a:p>
            <a:pPr algn="ctr"/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Add Your </a:t>
            </a:r>
            <a:endParaRPr lang="en-US" altLang="zh-CN" sz="28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algn="ctr"/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</a:rPr>
              <a:t>Title</a:t>
            </a:r>
            <a:endParaRPr lang="en-US" altLang="zh-CN" sz="2800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491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sp>
        <p:nvSpPr>
          <p:cNvPr id="49155" name="燕尾形 49154"/>
          <p:cNvSpPr/>
          <p:nvPr/>
        </p:nvSpPr>
        <p:spPr>
          <a:xfrm>
            <a:off x="2916238" y="3078163"/>
            <a:ext cx="504825" cy="576262"/>
          </a:xfrm>
          <a:prstGeom prst="chevron">
            <a:avLst>
              <a:gd name="adj" fmla="val 52513"/>
            </a:avLst>
          </a:prstGeom>
          <a:solidFill>
            <a:schemeClr val="accent1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56" name="燕尾形 49155"/>
          <p:cNvSpPr/>
          <p:nvPr/>
        </p:nvSpPr>
        <p:spPr>
          <a:xfrm>
            <a:off x="5651500" y="3078163"/>
            <a:ext cx="504825" cy="576262"/>
          </a:xfrm>
          <a:prstGeom prst="chevron">
            <a:avLst>
              <a:gd name="adj" fmla="val 52513"/>
            </a:avLst>
          </a:prstGeom>
          <a:solidFill>
            <a:schemeClr val="hlink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57" name="椭圆 49156"/>
          <p:cNvSpPr/>
          <p:nvPr/>
        </p:nvSpPr>
        <p:spPr>
          <a:xfrm>
            <a:off x="6227763" y="2286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58" name="椭圆 49157"/>
          <p:cNvSpPr/>
          <p:nvPr/>
        </p:nvSpPr>
        <p:spPr>
          <a:xfrm>
            <a:off x="6227763" y="2286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59" name="椭圆 49158"/>
          <p:cNvSpPr/>
          <p:nvPr/>
        </p:nvSpPr>
        <p:spPr>
          <a:xfrm>
            <a:off x="6369050" y="2427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0" name="椭圆 49159"/>
          <p:cNvSpPr/>
          <p:nvPr/>
        </p:nvSpPr>
        <p:spPr>
          <a:xfrm>
            <a:off x="6400800" y="2438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1" name="椭圆 49160"/>
          <p:cNvSpPr/>
          <p:nvPr/>
        </p:nvSpPr>
        <p:spPr>
          <a:xfrm>
            <a:off x="6470650" y="2520950"/>
            <a:ext cx="1690688" cy="1690688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2" name="椭圆 49161"/>
          <p:cNvSpPr/>
          <p:nvPr/>
        </p:nvSpPr>
        <p:spPr>
          <a:xfrm>
            <a:off x="755650" y="2279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3" name="椭圆 49162"/>
          <p:cNvSpPr/>
          <p:nvPr/>
        </p:nvSpPr>
        <p:spPr>
          <a:xfrm>
            <a:off x="755650" y="2279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4" name="椭圆 49163"/>
          <p:cNvSpPr/>
          <p:nvPr/>
        </p:nvSpPr>
        <p:spPr>
          <a:xfrm>
            <a:off x="896938" y="2420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5" name="椭圆 49164"/>
          <p:cNvSpPr/>
          <p:nvPr/>
        </p:nvSpPr>
        <p:spPr>
          <a:xfrm>
            <a:off x="898525" y="2424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66" name="椭圆 49165"/>
          <p:cNvSpPr/>
          <p:nvPr/>
        </p:nvSpPr>
        <p:spPr>
          <a:xfrm>
            <a:off x="990600" y="2514600"/>
            <a:ext cx="1690688" cy="1690688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9167" name="组合 49166"/>
          <p:cNvGrpSpPr/>
          <p:nvPr/>
        </p:nvGrpSpPr>
        <p:grpSpPr>
          <a:xfrm>
            <a:off x="1017588" y="2540000"/>
            <a:ext cx="1636712" cy="1636713"/>
            <a:chOff x="4166" y="1706"/>
            <a:chExt cx="1252" cy="1252"/>
          </a:xfrm>
        </p:grpSpPr>
        <p:sp>
          <p:nvSpPr>
            <p:cNvPr id="49168" name="椭圆 49167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69" name="椭圆 49168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70" name="椭圆 49169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71" name="椭圆 49170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9172" name="椭圆 49171"/>
          <p:cNvSpPr/>
          <p:nvPr/>
        </p:nvSpPr>
        <p:spPr>
          <a:xfrm>
            <a:off x="3492500" y="2286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73" name="椭圆 49172"/>
          <p:cNvSpPr/>
          <p:nvPr/>
        </p:nvSpPr>
        <p:spPr>
          <a:xfrm>
            <a:off x="3492500" y="2286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74" name="椭圆 49173"/>
          <p:cNvSpPr/>
          <p:nvPr/>
        </p:nvSpPr>
        <p:spPr>
          <a:xfrm>
            <a:off x="3633788" y="24272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75" name="椭圆 49174"/>
          <p:cNvSpPr/>
          <p:nvPr/>
        </p:nvSpPr>
        <p:spPr>
          <a:xfrm>
            <a:off x="3635375" y="24304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76" name="椭圆 49175"/>
          <p:cNvSpPr/>
          <p:nvPr/>
        </p:nvSpPr>
        <p:spPr>
          <a:xfrm>
            <a:off x="3727450" y="2520950"/>
            <a:ext cx="1690688" cy="1690688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9177" name="组合 49176"/>
          <p:cNvGrpSpPr/>
          <p:nvPr/>
        </p:nvGrpSpPr>
        <p:grpSpPr>
          <a:xfrm>
            <a:off x="3754438" y="2540000"/>
            <a:ext cx="1636712" cy="1636713"/>
            <a:chOff x="4166" y="1706"/>
            <a:chExt cx="1252" cy="1252"/>
          </a:xfrm>
        </p:grpSpPr>
        <p:sp>
          <p:nvSpPr>
            <p:cNvPr id="49178" name="椭圆 49177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79" name="椭圆 49178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0" name="椭圆 49179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1" name="椭圆 49180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82" name="组合 49181"/>
          <p:cNvGrpSpPr/>
          <p:nvPr/>
        </p:nvGrpSpPr>
        <p:grpSpPr>
          <a:xfrm>
            <a:off x="6500813" y="2540000"/>
            <a:ext cx="1636712" cy="1636713"/>
            <a:chOff x="4166" y="1706"/>
            <a:chExt cx="1252" cy="1252"/>
          </a:xfrm>
        </p:grpSpPr>
        <p:sp>
          <p:nvSpPr>
            <p:cNvPr id="49183" name="椭圆 49182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4" name="椭圆 49183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5" name="椭圆 49184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6" name="椭圆 49185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9187" name="圆角矩形 49186"/>
          <p:cNvSpPr/>
          <p:nvPr/>
        </p:nvSpPr>
        <p:spPr>
          <a:xfrm>
            <a:off x="804863" y="4818063"/>
            <a:ext cx="2057400" cy="515937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  <a:endParaRPr lang="en-US" altLang="zh-CN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9188" name="圆角矩形 49187"/>
          <p:cNvSpPr/>
          <p:nvPr/>
        </p:nvSpPr>
        <p:spPr>
          <a:xfrm>
            <a:off x="3538538" y="4818063"/>
            <a:ext cx="2057400" cy="515937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  <a:endParaRPr lang="en-US" altLang="zh-CN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9189" name="圆角矩形 49188"/>
          <p:cNvSpPr/>
          <p:nvPr/>
        </p:nvSpPr>
        <p:spPr>
          <a:xfrm>
            <a:off x="6291263" y="4818063"/>
            <a:ext cx="2057400" cy="515937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r>
              <a:rPr lang="en-US" altLang="zh-CN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  <a:endParaRPr lang="en-US" altLang="zh-CN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9190" name="文本框 49189"/>
          <p:cNvSpPr txBox="1"/>
          <p:nvPr/>
        </p:nvSpPr>
        <p:spPr>
          <a:xfrm>
            <a:off x="1450975" y="3144838"/>
            <a:ext cx="7762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>
                <a:solidFill>
                  <a:srgbClr val="000000"/>
                </a:solidFill>
              </a:rPr>
              <a:t>Text</a:t>
            </a:r>
            <a:endParaRPr lang="en-US" altLang="zh-CN" sz="2400">
              <a:solidFill>
                <a:srgbClr val="000000"/>
              </a:solidFill>
            </a:endParaRPr>
          </a:p>
        </p:txBody>
      </p:sp>
      <p:sp>
        <p:nvSpPr>
          <p:cNvPr id="49191" name="文本框 49190"/>
          <p:cNvSpPr txBox="1"/>
          <p:nvPr/>
        </p:nvSpPr>
        <p:spPr>
          <a:xfrm>
            <a:off x="4194175" y="3144838"/>
            <a:ext cx="7762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>
                <a:solidFill>
                  <a:srgbClr val="000000"/>
                </a:solidFill>
              </a:rPr>
              <a:t>Text</a:t>
            </a:r>
            <a:endParaRPr lang="en-US" altLang="zh-CN" sz="2400">
              <a:solidFill>
                <a:srgbClr val="000000"/>
              </a:solidFill>
            </a:endParaRPr>
          </a:p>
        </p:txBody>
      </p:sp>
      <p:sp>
        <p:nvSpPr>
          <p:cNvPr id="49192" name="文本框 49191"/>
          <p:cNvSpPr txBox="1"/>
          <p:nvPr/>
        </p:nvSpPr>
        <p:spPr>
          <a:xfrm>
            <a:off x="6937375" y="3144838"/>
            <a:ext cx="7762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400">
                <a:solidFill>
                  <a:srgbClr val="000000"/>
                </a:solidFill>
              </a:rPr>
              <a:t>Text</a:t>
            </a:r>
            <a:endParaRPr lang="en-US" altLang="zh-CN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标题 614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61473" name="组合 61472"/>
          <p:cNvGrpSpPr/>
          <p:nvPr/>
        </p:nvGrpSpPr>
        <p:grpSpPr>
          <a:xfrm>
            <a:off x="914400" y="1524000"/>
            <a:ext cx="7543800" cy="4495800"/>
            <a:chOff x="576" y="960"/>
            <a:chExt cx="4752" cy="2832"/>
          </a:xfrm>
        </p:grpSpPr>
        <p:sp>
          <p:nvSpPr>
            <p:cNvPr id="61443" name="任意多边形 61442"/>
            <p:cNvSpPr>
              <a:spLocks noEditPoints="1"/>
            </p:cNvSpPr>
            <p:nvPr/>
          </p:nvSpPr>
          <p:spPr>
            <a:xfrm>
              <a:off x="672" y="1248"/>
              <a:ext cx="3744" cy="2544"/>
            </a:xfrm>
            <a:custGeom>
              <a:avLst/>
              <a:gdLst/>
              <a:ahLst/>
              <a:cxnLst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00"/>
                  </a:schemeClr>
                </a:gs>
                <a:gs pos="100000">
                  <a:schemeClr val="hlink">
                    <a:alpha val="100000"/>
                  </a:schemeClr>
                </a:gs>
              </a:gsLst>
              <a:lin ang="5400000" scaled="1"/>
              <a:tileRect/>
            </a:gradFill>
            <a:ln w="0">
              <a:noFill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p>
              <a:endParaRPr lang="zh-CN" altLang="en-US"/>
            </a:p>
          </p:txBody>
        </p:sp>
        <p:grpSp>
          <p:nvGrpSpPr>
            <p:cNvPr id="61444" name="组合 61443"/>
            <p:cNvGrpSpPr/>
            <p:nvPr/>
          </p:nvGrpSpPr>
          <p:grpSpPr>
            <a:xfrm>
              <a:off x="1920" y="2417"/>
              <a:ext cx="1248" cy="1279"/>
              <a:chOff x="1776" y="2417"/>
              <a:chExt cx="1248" cy="1279"/>
            </a:xfrm>
          </p:grpSpPr>
          <p:pic>
            <p:nvPicPr>
              <p:cNvPr id="61445" name="图片 61444" descr="Picture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6" y="3353"/>
                <a:ext cx="1248" cy="3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446" name="椭圆 61445"/>
              <p:cNvSpPr/>
              <p:nvPr/>
            </p:nvSpPr>
            <p:spPr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47" name="椭圆 61446"/>
              <p:cNvSpPr/>
              <p:nvPr/>
            </p:nvSpPr>
            <p:spPr>
              <a:xfrm>
                <a:off x="1890" y="2423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48" name="椭圆 61447"/>
              <p:cNvSpPr/>
              <p:nvPr/>
            </p:nvSpPr>
            <p:spPr>
              <a:xfrm>
                <a:off x="1901" y="2433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49" name="椭圆 61448"/>
              <p:cNvSpPr/>
              <p:nvPr/>
            </p:nvSpPr>
            <p:spPr>
              <a:xfrm>
                <a:off x="1959" y="2461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1450" name="组合 61449"/>
            <p:cNvGrpSpPr/>
            <p:nvPr/>
          </p:nvGrpSpPr>
          <p:grpSpPr>
            <a:xfrm>
              <a:off x="720" y="2188"/>
              <a:ext cx="1056" cy="1028"/>
              <a:chOff x="576" y="2188"/>
              <a:chExt cx="1056" cy="1028"/>
            </a:xfrm>
          </p:grpSpPr>
          <p:pic>
            <p:nvPicPr>
              <p:cNvPr id="61451" name="图片 61450" descr="Picture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76" y="2924"/>
                <a:ext cx="1056" cy="2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452" name="椭圆 61451"/>
              <p:cNvSpPr/>
              <p:nvPr/>
            </p:nvSpPr>
            <p:spPr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53" name="椭圆 61452"/>
              <p:cNvSpPr/>
              <p:nvPr/>
            </p:nvSpPr>
            <p:spPr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54" name="椭圆 61453"/>
              <p:cNvSpPr/>
              <p:nvPr/>
            </p:nvSpPr>
            <p:spPr>
              <a:xfrm>
                <a:off x="734" y="2201"/>
                <a:ext cx="798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55" name="椭圆 61454"/>
              <p:cNvSpPr/>
              <p:nvPr/>
            </p:nvSpPr>
            <p:spPr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1456" name="组合 61455"/>
            <p:cNvGrpSpPr/>
            <p:nvPr/>
          </p:nvGrpSpPr>
          <p:grpSpPr>
            <a:xfrm>
              <a:off x="576" y="1326"/>
              <a:ext cx="864" cy="759"/>
              <a:chOff x="432" y="1326"/>
              <a:chExt cx="864" cy="759"/>
            </a:xfrm>
          </p:grpSpPr>
          <p:pic>
            <p:nvPicPr>
              <p:cNvPr id="61457" name="图片 61456" descr="Picture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2" y="1847"/>
                <a:ext cx="864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458" name="椭圆 61457"/>
              <p:cNvSpPr/>
              <p:nvPr/>
            </p:nvSpPr>
            <p:spPr>
              <a:xfrm>
                <a:off x="560" y="132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59" name="椭圆 61458"/>
              <p:cNvSpPr/>
              <p:nvPr/>
            </p:nvSpPr>
            <p:spPr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60" name="椭圆 61459"/>
              <p:cNvSpPr/>
              <p:nvPr/>
            </p:nvSpPr>
            <p:spPr>
              <a:xfrm>
                <a:off x="575" y="1336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61" name="椭圆 61460"/>
              <p:cNvSpPr/>
              <p:nvPr/>
            </p:nvSpPr>
            <p:spPr>
              <a:xfrm>
                <a:off x="609" y="135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1462" name="组合 61461"/>
            <p:cNvGrpSpPr/>
            <p:nvPr/>
          </p:nvGrpSpPr>
          <p:grpSpPr>
            <a:xfrm>
              <a:off x="1584" y="960"/>
              <a:ext cx="672" cy="522"/>
              <a:chOff x="1440" y="960"/>
              <a:chExt cx="672" cy="522"/>
            </a:xfrm>
          </p:grpSpPr>
          <p:pic>
            <p:nvPicPr>
              <p:cNvPr id="61463" name="图片 61462" descr="Picture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40" y="1296"/>
                <a:ext cx="672" cy="1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464" name="椭圆 61463"/>
              <p:cNvSpPr/>
              <p:nvPr/>
            </p:nvSpPr>
            <p:spPr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65" name="椭圆 61464"/>
              <p:cNvSpPr/>
              <p:nvPr/>
            </p:nvSpPr>
            <p:spPr>
              <a:xfrm>
                <a:off x="1571" y="962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66" name="椭圆 61465"/>
              <p:cNvSpPr/>
              <p:nvPr/>
            </p:nvSpPr>
            <p:spPr>
              <a:xfrm>
                <a:off x="1575" y="966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467" name="椭圆 61466"/>
              <p:cNvSpPr/>
              <p:nvPr/>
            </p:nvSpPr>
            <p:spPr>
              <a:xfrm>
                <a:off x="1598" y="978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61468" name="文本框 61467"/>
            <p:cNvSpPr txBox="1"/>
            <p:nvPr/>
          </p:nvSpPr>
          <p:spPr>
            <a:xfrm>
              <a:off x="1753" y="1101"/>
              <a:ext cx="345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1400" b="1">
                  <a:solidFill>
                    <a:srgbClr val="000000"/>
                  </a:solidFill>
                </a:rPr>
                <a:t>Text</a:t>
              </a:r>
              <a:endParaRPr lang="en-US" altLang="zh-CN"/>
            </a:p>
          </p:txBody>
        </p:sp>
        <p:sp>
          <p:nvSpPr>
            <p:cNvPr id="61469" name="文本框 61468"/>
            <p:cNvSpPr txBox="1"/>
            <p:nvPr/>
          </p:nvSpPr>
          <p:spPr>
            <a:xfrm>
              <a:off x="827" y="1546"/>
              <a:ext cx="41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b="1">
                  <a:solidFill>
                    <a:srgbClr val="000000"/>
                  </a:solidFill>
                </a:rPr>
                <a:t>Text</a:t>
              </a:r>
              <a:endParaRPr lang="en-US" altLang="zh-CN"/>
            </a:p>
          </p:txBody>
        </p:sp>
        <p:sp>
          <p:nvSpPr>
            <p:cNvPr id="61470" name="文本框 61469"/>
            <p:cNvSpPr txBox="1"/>
            <p:nvPr/>
          </p:nvSpPr>
          <p:spPr>
            <a:xfrm>
              <a:off x="1036" y="2490"/>
              <a:ext cx="48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Text</a:t>
              </a:r>
              <a:endParaRPr lang="en-US" altLang="zh-CN"/>
            </a:p>
          </p:txBody>
        </p:sp>
        <p:sp>
          <p:nvSpPr>
            <p:cNvPr id="61471" name="文本框 61470"/>
            <p:cNvSpPr txBox="1"/>
            <p:nvPr/>
          </p:nvSpPr>
          <p:spPr>
            <a:xfrm>
              <a:off x="2283" y="2812"/>
              <a:ext cx="55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>
                  <a:solidFill>
                    <a:srgbClr val="000000"/>
                  </a:solidFill>
                </a:rPr>
                <a:t>Text</a:t>
              </a:r>
              <a:endParaRPr lang="en-US" altLang="zh-CN"/>
            </a:p>
          </p:txBody>
        </p:sp>
        <p:sp>
          <p:nvSpPr>
            <p:cNvPr id="61472" name="文本框 61471"/>
            <p:cNvSpPr txBox="1"/>
            <p:nvPr/>
          </p:nvSpPr>
          <p:spPr>
            <a:xfrm>
              <a:off x="3648" y="2265"/>
              <a:ext cx="16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rPr>
                <a:t>Add Your Title</a:t>
              </a:r>
              <a:endParaRPr lang="en-US" altLang="zh-CN" sz="28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sp>
        <p:nvSpPr>
          <p:cNvPr id="51203" name="右箭头 51202"/>
          <p:cNvSpPr/>
          <p:nvPr/>
        </p:nvSpPr>
        <p:spPr>
          <a:xfrm rot="39573186">
            <a:off x="4776788" y="2609850"/>
            <a:ext cx="792162" cy="288925"/>
          </a:xfrm>
          <a:prstGeom prst="rightArrow">
            <a:avLst>
              <a:gd name="adj1" fmla="val 35166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4" name="右箭头 51203"/>
          <p:cNvSpPr/>
          <p:nvPr/>
        </p:nvSpPr>
        <p:spPr>
          <a:xfrm rot="3465783">
            <a:off x="4776788" y="4773613"/>
            <a:ext cx="792162" cy="288925"/>
          </a:xfrm>
          <a:prstGeom prst="rightArrow">
            <a:avLst>
              <a:gd name="adj1" fmla="val 35166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5" name="右箭头 51204"/>
          <p:cNvSpPr/>
          <p:nvPr/>
        </p:nvSpPr>
        <p:spPr>
          <a:xfrm rot="35969022">
            <a:off x="3557588" y="2686050"/>
            <a:ext cx="792162" cy="288925"/>
          </a:xfrm>
          <a:prstGeom prst="rightArrow">
            <a:avLst>
              <a:gd name="adj1" fmla="val 35166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6" name="右箭头 51205"/>
          <p:cNvSpPr/>
          <p:nvPr/>
        </p:nvSpPr>
        <p:spPr>
          <a:xfrm rot="7535209">
            <a:off x="3519488" y="4740275"/>
            <a:ext cx="792162" cy="288925"/>
          </a:xfrm>
          <a:prstGeom prst="rightArrow">
            <a:avLst>
              <a:gd name="adj1" fmla="val 35166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7" name="右箭头 51206"/>
          <p:cNvSpPr/>
          <p:nvPr/>
        </p:nvSpPr>
        <p:spPr>
          <a:xfrm>
            <a:off x="5356225" y="3738563"/>
            <a:ext cx="792163" cy="288925"/>
          </a:xfrm>
          <a:prstGeom prst="rightArrow">
            <a:avLst>
              <a:gd name="adj1" fmla="val 35166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8" name="右箭头 51207"/>
          <p:cNvSpPr/>
          <p:nvPr/>
        </p:nvSpPr>
        <p:spPr>
          <a:xfrm rot="-10800000">
            <a:off x="2946400" y="3732213"/>
            <a:ext cx="863600" cy="288925"/>
          </a:xfrm>
          <a:prstGeom prst="rightArrow">
            <a:avLst>
              <a:gd name="adj1" fmla="val 35166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09" name="椭圆 51208"/>
          <p:cNvSpPr/>
          <p:nvPr/>
        </p:nvSpPr>
        <p:spPr>
          <a:xfrm>
            <a:off x="2692400" y="1970088"/>
            <a:ext cx="3743325" cy="3744912"/>
          </a:xfrm>
          <a:prstGeom prst="ellipse">
            <a:avLst/>
          </a:pr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1210" name="组合 51209"/>
          <p:cNvGrpSpPr/>
          <p:nvPr/>
        </p:nvGrpSpPr>
        <p:grpSpPr>
          <a:xfrm>
            <a:off x="3429000" y="2028825"/>
            <a:ext cx="360363" cy="360363"/>
            <a:chOff x="1973" y="1706"/>
            <a:chExt cx="227" cy="227"/>
          </a:xfrm>
        </p:grpSpPr>
        <p:sp>
          <p:nvSpPr>
            <p:cNvPr id="51211" name="椭圆 51210"/>
            <p:cNvSpPr/>
            <p:nvPr/>
          </p:nvSpPr>
          <p:spPr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12" name="椭圆 51211"/>
            <p:cNvSpPr/>
            <p:nvPr/>
          </p:nvSpPr>
          <p:spPr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1213" name="组合 51212"/>
          <p:cNvGrpSpPr/>
          <p:nvPr/>
        </p:nvGrpSpPr>
        <p:grpSpPr>
          <a:xfrm>
            <a:off x="2484438" y="3684588"/>
            <a:ext cx="360362" cy="360362"/>
            <a:chOff x="1565" y="2659"/>
            <a:chExt cx="227" cy="227"/>
          </a:xfrm>
        </p:grpSpPr>
        <p:sp>
          <p:nvSpPr>
            <p:cNvPr id="51214" name="椭圆 51213"/>
            <p:cNvSpPr/>
            <p:nvPr/>
          </p:nvSpPr>
          <p:spPr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15" name="椭圆 51214"/>
            <p:cNvSpPr/>
            <p:nvPr/>
          </p:nvSpPr>
          <p:spPr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1216" name="组合 51215"/>
          <p:cNvGrpSpPr/>
          <p:nvPr/>
        </p:nvGrpSpPr>
        <p:grpSpPr>
          <a:xfrm>
            <a:off x="3348038" y="5227638"/>
            <a:ext cx="360362" cy="360362"/>
            <a:chOff x="2109" y="3612"/>
            <a:chExt cx="227" cy="227"/>
          </a:xfrm>
        </p:grpSpPr>
        <p:sp>
          <p:nvSpPr>
            <p:cNvPr id="51217" name="椭圆 51216"/>
            <p:cNvSpPr/>
            <p:nvPr/>
          </p:nvSpPr>
          <p:spPr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18" name="椭圆 51217"/>
            <p:cNvSpPr/>
            <p:nvPr/>
          </p:nvSpPr>
          <p:spPr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1219" name="组合 51218"/>
          <p:cNvGrpSpPr/>
          <p:nvPr/>
        </p:nvGrpSpPr>
        <p:grpSpPr>
          <a:xfrm>
            <a:off x="5278438" y="2008188"/>
            <a:ext cx="360362" cy="360362"/>
            <a:chOff x="3470" y="1706"/>
            <a:chExt cx="227" cy="227"/>
          </a:xfrm>
        </p:grpSpPr>
        <p:sp>
          <p:nvSpPr>
            <p:cNvPr id="51220" name="椭圆 51219"/>
            <p:cNvSpPr/>
            <p:nvPr/>
          </p:nvSpPr>
          <p:spPr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21" name="椭圆 51220"/>
            <p:cNvSpPr/>
            <p:nvPr/>
          </p:nvSpPr>
          <p:spPr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1222" name="组合 51221"/>
          <p:cNvGrpSpPr/>
          <p:nvPr/>
        </p:nvGrpSpPr>
        <p:grpSpPr>
          <a:xfrm>
            <a:off x="6227763" y="3684588"/>
            <a:ext cx="360362" cy="360362"/>
            <a:chOff x="3923" y="2659"/>
            <a:chExt cx="227" cy="227"/>
          </a:xfrm>
        </p:grpSpPr>
        <p:sp>
          <p:nvSpPr>
            <p:cNvPr id="51223" name="椭圆 51222"/>
            <p:cNvSpPr/>
            <p:nvPr/>
          </p:nvSpPr>
          <p:spPr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24" name="椭圆 51223"/>
            <p:cNvSpPr/>
            <p:nvPr/>
          </p:nvSpPr>
          <p:spPr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1225" name="组合 51224"/>
          <p:cNvGrpSpPr/>
          <p:nvPr/>
        </p:nvGrpSpPr>
        <p:grpSpPr>
          <a:xfrm>
            <a:off x="5334000" y="5284788"/>
            <a:ext cx="360363" cy="360362"/>
            <a:chOff x="3515" y="3521"/>
            <a:chExt cx="227" cy="227"/>
          </a:xfrm>
        </p:grpSpPr>
        <p:sp>
          <p:nvSpPr>
            <p:cNvPr id="51226" name="椭圆 51225"/>
            <p:cNvSpPr/>
            <p:nvPr/>
          </p:nvSpPr>
          <p:spPr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27" name="椭圆 51226"/>
            <p:cNvSpPr/>
            <p:nvPr/>
          </p:nvSpPr>
          <p:spPr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28" name="椭圆 51227"/>
          <p:cNvSpPr/>
          <p:nvPr/>
        </p:nvSpPr>
        <p:spPr>
          <a:xfrm>
            <a:off x="3624263" y="29225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29" name="椭圆 51228"/>
          <p:cNvSpPr/>
          <p:nvPr/>
        </p:nvSpPr>
        <p:spPr>
          <a:xfrm>
            <a:off x="3617913" y="2906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30" name="椭圆 51229"/>
          <p:cNvSpPr/>
          <p:nvPr/>
        </p:nvSpPr>
        <p:spPr>
          <a:xfrm>
            <a:off x="3751263" y="30495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31" name="椭圆 51230"/>
          <p:cNvSpPr/>
          <p:nvPr/>
        </p:nvSpPr>
        <p:spPr>
          <a:xfrm>
            <a:off x="3733800" y="30226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1244" name="组合 51243"/>
          <p:cNvGrpSpPr/>
          <p:nvPr/>
        </p:nvGrpSpPr>
        <p:grpSpPr>
          <a:xfrm>
            <a:off x="3835400" y="3133725"/>
            <a:ext cx="1522413" cy="1522413"/>
            <a:chOff x="2416" y="1974"/>
            <a:chExt cx="959" cy="959"/>
          </a:xfrm>
        </p:grpSpPr>
        <p:sp>
          <p:nvSpPr>
            <p:cNvPr id="51232" name="椭圆 51231"/>
            <p:cNvSpPr/>
            <p:nvPr/>
          </p:nvSpPr>
          <p:spPr>
            <a:xfrm>
              <a:off x="2416" y="1974"/>
              <a:ext cx="959" cy="959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33" name="椭圆 51232"/>
            <p:cNvSpPr/>
            <p:nvPr/>
          </p:nvSpPr>
          <p:spPr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34" name="椭圆 51233"/>
            <p:cNvSpPr/>
            <p:nvPr/>
          </p:nvSpPr>
          <p:spPr>
            <a:xfrm>
              <a:off x="2441" y="1992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35" name="椭圆 51234"/>
            <p:cNvSpPr/>
            <p:nvPr/>
          </p:nvSpPr>
          <p:spPr>
            <a:xfrm>
              <a:off x="2451" y="2001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36" name="椭圆 51235"/>
            <p:cNvSpPr/>
            <p:nvPr/>
          </p:nvSpPr>
          <p:spPr>
            <a:xfrm>
              <a:off x="2502" y="2024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37" name="文本框 51236"/>
          <p:cNvSpPr txBox="1"/>
          <p:nvPr/>
        </p:nvSpPr>
        <p:spPr>
          <a:xfrm>
            <a:off x="4162425" y="3622675"/>
            <a:ext cx="857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2800">
                <a:solidFill>
                  <a:srgbClr val="000000"/>
                </a:solidFill>
              </a:rPr>
              <a:t>Title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1238" name="文本框 51237"/>
          <p:cNvSpPr txBox="1"/>
          <p:nvPr/>
        </p:nvSpPr>
        <p:spPr>
          <a:xfrm>
            <a:off x="5715000" y="1955800"/>
            <a:ext cx="1482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600"/>
              <a:t>Add Your Text</a:t>
            </a:r>
            <a:endParaRPr lang="en-US" altLang="zh-CN" sz="1600"/>
          </a:p>
        </p:txBody>
      </p:sp>
      <p:sp>
        <p:nvSpPr>
          <p:cNvPr id="51239" name="文本框 51238"/>
          <p:cNvSpPr txBox="1"/>
          <p:nvPr/>
        </p:nvSpPr>
        <p:spPr>
          <a:xfrm>
            <a:off x="1914525" y="1955800"/>
            <a:ext cx="1482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 eaLnBrk="0" hangingPunct="0"/>
            <a:r>
              <a:rPr lang="en-US" altLang="zh-CN" sz="1600"/>
              <a:t>Add Your Text</a:t>
            </a:r>
            <a:endParaRPr lang="en-US" altLang="zh-CN" sz="1600"/>
          </a:p>
        </p:txBody>
      </p:sp>
      <p:sp>
        <p:nvSpPr>
          <p:cNvPr id="51240" name="文本框 51239"/>
          <p:cNvSpPr txBox="1"/>
          <p:nvPr/>
        </p:nvSpPr>
        <p:spPr>
          <a:xfrm>
            <a:off x="6629400" y="3708400"/>
            <a:ext cx="1482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600"/>
              <a:t>Add Your Text</a:t>
            </a:r>
            <a:endParaRPr lang="en-US" altLang="zh-CN" sz="1600"/>
          </a:p>
        </p:txBody>
      </p:sp>
      <p:sp>
        <p:nvSpPr>
          <p:cNvPr id="51241" name="文本框 51240"/>
          <p:cNvSpPr txBox="1"/>
          <p:nvPr/>
        </p:nvSpPr>
        <p:spPr>
          <a:xfrm>
            <a:off x="5715000" y="5308600"/>
            <a:ext cx="1482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600"/>
              <a:t>Add Your Text</a:t>
            </a:r>
            <a:endParaRPr lang="en-US" altLang="zh-CN" sz="1600"/>
          </a:p>
        </p:txBody>
      </p:sp>
      <p:sp>
        <p:nvSpPr>
          <p:cNvPr id="51242" name="文本框 51241"/>
          <p:cNvSpPr txBox="1"/>
          <p:nvPr/>
        </p:nvSpPr>
        <p:spPr>
          <a:xfrm>
            <a:off x="1000125" y="3708400"/>
            <a:ext cx="1482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 eaLnBrk="0" hangingPunct="0"/>
            <a:r>
              <a:rPr lang="en-US" altLang="zh-CN" sz="1600"/>
              <a:t>Add Your Text</a:t>
            </a:r>
            <a:endParaRPr lang="en-US" altLang="zh-CN" sz="1600"/>
          </a:p>
        </p:txBody>
      </p:sp>
      <p:sp>
        <p:nvSpPr>
          <p:cNvPr id="51243" name="文本框 51242"/>
          <p:cNvSpPr txBox="1"/>
          <p:nvPr/>
        </p:nvSpPr>
        <p:spPr>
          <a:xfrm>
            <a:off x="1838325" y="5246688"/>
            <a:ext cx="1482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 eaLnBrk="0" hangingPunct="0"/>
            <a:r>
              <a:rPr lang="en-US" altLang="zh-CN" sz="1600"/>
              <a:t>Add Your Text</a:t>
            </a:r>
            <a:endParaRPr lang="en-US" altLang="zh-CN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1765" y="195199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小组合作，进行实验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628650" y="2676525"/>
          <a:ext cx="8011795" cy="3295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100"/>
                <a:gridCol w="3851910"/>
                <a:gridCol w="2089785"/>
              </a:tblGrid>
              <a:tr h="5664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试剂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现象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结论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pH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计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pH=0.2</a:t>
                      </a:r>
                      <a:endParaRPr lang="en-US" altLang="en-US" sz="280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</a:rPr>
                        <a:t>洁厕液中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</a:rPr>
                        <a:t>存在</a:t>
                      </a:r>
                      <a:r>
                        <a:rPr lang="en-US" altLang="zh-CN" sz="2800">
                          <a:latin typeface="Calibri" panose="020F0502020204030204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2800" baseline="30000">
                          <a:latin typeface="Calibri" panose="020F0502020204030204" charset="0"/>
                          <a:ea typeface="宋体" panose="02010600030101010101" pitchFamily="2" charset="-122"/>
                        </a:rPr>
                        <a:t>+ </a:t>
                      </a:r>
                      <a:endParaRPr lang="en-US" altLang="zh-CN" sz="2800"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</a:rPr>
                        <a:t> </a:t>
                      </a:r>
                      <a:endParaRPr lang="en-US" altLang="zh-CN" sz="2800"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</a:rPr>
                        <a:t> </a:t>
                      </a:r>
                      <a:endParaRPr 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镁条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有气泡产生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碳酸钠溶液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有气泡产生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氧化铁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红棕色固体消失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氢氧化铜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蓝色固体消失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28650" y="1353820"/>
            <a:ext cx="8183880" cy="52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学生活动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：设计实验方案，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rPr>
              <a:t>证明洁厕液里有酸存在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87445" y="2327910"/>
            <a:ext cx="4953000" cy="1371600"/>
            <a:chOff x="5807" y="3666"/>
            <a:chExt cx="7800" cy="2160"/>
          </a:xfrm>
        </p:grpSpPr>
        <p:sp>
          <p:nvSpPr>
            <p:cNvPr id="5" name="云形标注 4"/>
            <p:cNvSpPr/>
            <p:nvPr/>
          </p:nvSpPr>
          <p:spPr>
            <a:xfrm>
              <a:off x="5807" y="3666"/>
              <a:ext cx="7800" cy="2160"/>
            </a:xfrm>
            <a:prstGeom prst="cloudCallout">
              <a:avLst>
                <a:gd name="adj1" fmla="val -85858"/>
                <a:gd name="adj2" fmla="val 3796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47" y="4093"/>
              <a:ext cx="53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注意待测液颜色对溶液酸碱性检验造成的干扰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3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标题 624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62467" name="组合 62466"/>
          <p:cNvGrpSpPr/>
          <p:nvPr/>
        </p:nvGrpSpPr>
        <p:grpSpPr>
          <a:xfrm>
            <a:off x="1143000" y="1984375"/>
            <a:ext cx="2170113" cy="4035425"/>
            <a:chOff x="720" y="1296"/>
            <a:chExt cx="1367" cy="2542"/>
          </a:xfrm>
        </p:grpSpPr>
        <p:sp>
          <p:nvSpPr>
            <p:cNvPr id="62468" name="圆角矩形 62467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69" name="圆角矩形 62468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0" name="圆角矩形 62469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1" name="圆角矩形 62470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2" name="圆角矩形 62471"/>
            <p:cNvSpPr/>
            <p:nvPr/>
          </p:nvSpPr>
          <p:spPr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3" name="圆角矩形 62472"/>
            <p:cNvSpPr/>
            <p:nvPr/>
          </p:nvSpPr>
          <p:spPr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2474" name="组合 62473"/>
            <p:cNvGrpSpPr/>
            <p:nvPr/>
          </p:nvGrpSpPr>
          <p:grpSpPr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2475" name="椭圆 62474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476" name="椭圆 62475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477" name="椭圆 62476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478" name="椭圆 62477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479" name="椭圆 62478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62480" name="文本框 62479"/>
            <p:cNvSpPr txBox="1"/>
            <p:nvPr/>
          </p:nvSpPr>
          <p:spPr>
            <a:xfrm>
              <a:off x="1276" y="1354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1</a:t>
              </a:r>
              <a:endParaRPr lang="en-US" altLang="zh-CN"/>
            </a:p>
          </p:txBody>
        </p:sp>
        <p:sp>
          <p:nvSpPr>
            <p:cNvPr id="62481" name="文本框 62480"/>
            <p:cNvSpPr txBox="1"/>
            <p:nvPr/>
          </p:nvSpPr>
          <p:spPr>
            <a:xfrm>
              <a:off x="768" y="1776"/>
              <a:ext cx="1296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400" err="1">
                  <a:solidFill>
                    <a:srgbClr val="000000"/>
                  </a:solidFill>
                  <a:latin typeface="Verdana" panose="020B0604030504040204" pitchFamily="34" charset="0"/>
                </a:rPr>
                <a:t>ThemeGallery</a:t>
              </a:r>
              <a:r>
                <a:rPr lang="en-US" altLang="zh-CN" sz="1400">
                  <a:solidFill>
                    <a:srgbClr val="000000"/>
                  </a:solidFill>
                  <a:latin typeface="Verdana" panose="020B0604030504040204" pitchFamily="34" charset="0"/>
                </a:rPr>
                <a:t> is a Design Digital Content &amp; Contents mall developed by Guild Design Inc.</a:t>
              </a:r>
              <a:endParaRPr lang="en-US" altLang="zh-CN"/>
            </a:p>
          </p:txBody>
        </p:sp>
      </p:grpSp>
      <p:grpSp>
        <p:nvGrpSpPr>
          <p:cNvPr id="62482" name="组合 62481"/>
          <p:cNvGrpSpPr/>
          <p:nvPr/>
        </p:nvGrpSpPr>
        <p:grpSpPr>
          <a:xfrm>
            <a:off x="3505200" y="1984375"/>
            <a:ext cx="2166938" cy="4035425"/>
            <a:chOff x="2208" y="1296"/>
            <a:chExt cx="1365" cy="2542"/>
          </a:xfrm>
        </p:grpSpPr>
        <p:sp>
          <p:nvSpPr>
            <p:cNvPr id="62483" name="圆角矩形 62482"/>
            <p:cNvSpPr/>
            <p:nvPr/>
          </p:nvSpPr>
          <p:spPr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4" name="圆角矩形 62483"/>
            <p:cNvSpPr/>
            <p:nvPr/>
          </p:nvSpPr>
          <p:spPr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5" name="圆角矩形 62484"/>
            <p:cNvSpPr/>
            <p:nvPr/>
          </p:nvSpPr>
          <p:spPr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6" name="圆角矩形 62485"/>
            <p:cNvSpPr/>
            <p:nvPr/>
          </p:nvSpPr>
          <p:spPr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7" name="椭圆 62486"/>
            <p:cNvSpPr/>
            <p:nvPr/>
          </p:nvSpPr>
          <p:spPr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8" name="椭圆 62487"/>
            <p:cNvSpPr/>
            <p:nvPr/>
          </p:nvSpPr>
          <p:spPr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9" name="椭圆 62488"/>
            <p:cNvSpPr/>
            <p:nvPr/>
          </p:nvSpPr>
          <p:spPr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0" name="椭圆 62489"/>
            <p:cNvSpPr/>
            <p:nvPr/>
          </p:nvSpPr>
          <p:spPr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1" name="椭圆 62490"/>
            <p:cNvSpPr/>
            <p:nvPr/>
          </p:nvSpPr>
          <p:spPr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2" name="文本框 62491"/>
            <p:cNvSpPr txBox="1"/>
            <p:nvPr/>
          </p:nvSpPr>
          <p:spPr>
            <a:xfrm>
              <a:off x="2764" y="1354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2</a:t>
              </a:r>
              <a:endParaRPr lang="en-US" altLang="zh-CN"/>
            </a:p>
          </p:txBody>
        </p:sp>
        <p:sp>
          <p:nvSpPr>
            <p:cNvPr id="62493" name="文本框 62492"/>
            <p:cNvSpPr txBox="1"/>
            <p:nvPr/>
          </p:nvSpPr>
          <p:spPr>
            <a:xfrm>
              <a:off x="2256" y="1776"/>
              <a:ext cx="1296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400" err="1">
                  <a:solidFill>
                    <a:srgbClr val="000000"/>
                  </a:solidFill>
                  <a:latin typeface="Verdana" panose="020B0604030504040204" pitchFamily="34" charset="0"/>
                </a:rPr>
                <a:t>ThemeGallery</a:t>
              </a:r>
              <a:r>
                <a:rPr lang="en-US" altLang="zh-CN" sz="1400">
                  <a:solidFill>
                    <a:srgbClr val="000000"/>
                  </a:solidFill>
                  <a:latin typeface="Verdana" panose="020B0604030504040204" pitchFamily="34" charset="0"/>
                </a:rPr>
                <a:t> is a Design Digital Content &amp; Contents mall developed by Guild Design Inc.</a:t>
              </a:r>
              <a:endParaRPr lang="en-US" altLang="zh-CN"/>
            </a:p>
          </p:txBody>
        </p:sp>
        <p:sp>
          <p:nvSpPr>
            <p:cNvPr id="62494" name="圆角矩形 62493"/>
            <p:cNvSpPr/>
            <p:nvPr/>
          </p:nvSpPr>
          <p:spPr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5" name="圆角矩形 62494"/>
            <p:cNvSpPr/>
            <p:nvPr/>
          </p:nvSpPr>
          <p:spPr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2496" name="组合 62495"/>
          <p:cNvGrpSpPr/>
          <p:nvPr/>
        </p:nvGrpSpPr>
        <p:grpSpPr>
          <a:xfrm>
            <a:off x="5861050" y="1984375"/>
            <a:ext cx="2170113" cy="4035425"/>
            <a:chOff x="3692" y="1296"/>
            <a:chExt cx="1367" cy="2542"/>
          </a:xfrm>
        </p:grpSpPr>
        <p:sp>
          <p:nvSpPr>
            <p:cNvPr id="62497" name="圆角矩形 62496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8" name="圆角矩形 62497"/>
            <p:cNvSpPr/>
            <p:nvPr/>
          </p:nvSpPr>
          <p:spPr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9" name="圆角矩形 62498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00" name="圆角矩形 62499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2501" name="组合 62500"/>
            <p:cNvGrpSpPr/>
            <p:nvPr/>
          </p:nvGrpSpPr>
          <p:grpSpPr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2502" name="椭圆 62501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503" name="椭圆 62502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504" name="椭圆 62503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505" name="椭圆 62504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506" name="椭圆 62505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62507" name="文本框 62506"/>
            <p:cNvSpPr txBox="1"/>
            <p:nvPr/>
          </p:nvSpPr>
          <p:spPr>
            <a:xfrm>
              <a:off x="4252" y="1354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3</a:t>
              </a:r>
              <a:endParaRPr lang="en-US" altLang="zh-CN"/>
            </a:p>
          </p:txBody>
        </p:sp>
        <p:sp>
          <p:nvSpPr>
            <p:cNvPr id="62508" name="文本框 62507"/>
            <p:cNvSpPr txBox="1"/>
            <p:nvPr/>
          </p:nvSpPr>
          <p:spPr>
            <a:xfrm>
              <a:off x="3744" y="1776"/>
              <a:ext cx="1296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400" err="1">
                  <a:solidFill>
                    <a:srgbClr val="000000"/>
                  </a:solidFill>
                  <a:latin typeface="Verdana" panose="020B0604030504040204" pitchFamily="34" charset="0"/>
                </a:rPr>
                <a:t>ThemeGallery</a:t>
              </a:r>
              <a:r>
                <a:rPr lang="en-US" altLang="zh-CN" sz="1400">
                  <a:solidFill>
                    <a:srgbClr val="000000"/>
                  </a:solidFill>
                  <a:latin typeface="Verdana" panose="020B0604030504040204" pitchFamily="34" charset="0"/>
                </a:rPr>
                <a:t> is a Design Digital Content &amp; Contents mall developed by Guild Design Inc.</a:t>
              </a:r>
              <a:endParaRPr lang="en-US" altLang="zh-CN"/>
            </a:p>
          </p:txBody>
        </p:sp>
        <p:sp>
          <p:nvSpPr>
            <p:cNvPr id="62509" name="圆角矩形 62508"/>
            <p:cNvSpPr/>
            <p:nvPr/>
          </p:nvSpPr>
          <p:spPr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10" name="圆角矩形 62509"/>
            <p:cNvSpPr/>
            <p:nvPr/>
          </p:nvSpPr>
          <p:spPr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5324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Diagram</a:t>
            </a:r>
            <a:endParaRPr lang="en-US" altLang="zh-CN" sz="2400"/>
          </a:p>
        </p:txBody>
      </p:sp>
      <p:sp>
        <p:nvSpPr>
          <p:cNvPr id="53251" name="矩形 53250"/>
          <p:cNvSpPr/>
          <p:nvPr/>
        </p:nvSpPr>
        <p:spPr>
          <a:xfrm>
            <a:off x="0" y="3259138"/>
            <a:ext cx="9144000" cy="539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294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52" name="矩形 53251"/>
          <p:cNvSpPr/>
          <p:nvPr/>
        </p:nvSpPr>
        <p:spPr>
          <a:xfrm>
            <a:off x="0" y="3311525"/>
            <a:ext cx="9144000" cy="142875"/>
          </a:xfrm>
          <a:prstGeom prst="rect">
            <a:avLst/>
          </a:prstGeom>
          <a:gradFill rotWithShape="1">
            <a:gsLst>
              <a:gs pos="0">
                <a:srgbClr val="5F5F5F">
                  <a:gamma/>
                  <a:tint val="30196"/>
                  <a:invGamma/>
                </a:srgbClr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3253" name="组合 53252"/>
          <p:cNvGrpSpPr/>
          <p:nvPr/>
        </p:nvGrpSpPr>
        <p:grpSpPr>
          <a:xfrm rot="3877067">
            <a:off x="4630738" y="4435475"/>
            <a:ext cx="2503487" cy="974725"/>
            <a:chOff x="2290" y="2725"/>
            <a:chExt cx="1832" cy="713"/>
          </a:xfrm>
        </p:grpSpPr>
        <p:grpSp>
          <p:nvGrpSpPr>
            <p:cNvPr id="53254" name="组合 53253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55" name="任意多边形 53254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56" name="任意多边形 53255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3257" name="组合 53256"/>
            <p:cNvGrpSpPr/>
            <p:nvPr/>
          </p:nvGrpSpPr>
          <p:grpSpPr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58" name="任意多边形 5325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59" name="任意多边形 53258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3260" name="组合 53259"/>
          <p:cNvGrpSpPr/>
          <p:nvPr/>
        </p:nvGrpSpPr>
        <p:grpSpPr>
          <a:xfrm>
            <a:off x="4427538" y="2662238"/>
            <a:ext cx="1439862" cy="1439862"/>
            <a:chOff x="2789" y="1625"/>
            <a:chExt cx="907" cy="907"/>
          </a:xfrm>
        </p:grpSpPr>
        <p:sp>
          <p:nvSpPr>
            <p:cNvPr id="53261" name="椭圆 53260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62" name="椭圆 53261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63" name="椭圆 53262"/>
            <p:cNvSpPr/>
            <p:nvPr/>
          </p:nvSpPr>
          <p:spPr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64" name="椭圆 53263"/>
            <p:cNvSpPr/>
            <p:nvPr/>
          </p:nvSpPr>
          <p:spPr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65" name="椭圆 53264"/>
            <p:cNvSpPr/>
            <p:nvPr/>
          </p:nvSpPr>
          <p:spPr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3266" name="组合 53265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267" name="椭圆 53266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68" name="椭圆 53267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69" name="椭圆 53268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70" name="椭圆 53269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3271" name="组合 53270"/>
          <p:cNvGrpSpPr/>
          <p:nvPr/>
        </p:nvGrpSpPr>
        <p:grpSpPr>
          <a:xfrm rot="3877067">
            <a:off x="6862763" y="4508500"/>
            <a:ext cx="2503487" cy="974725"/>
            <a:chOff x="2290" y="2725"/>
            <a:chExt cx="1832" cy="713"/>
          </a:xfrm>
        </p:grpSpPr>
        <p:grpSp>
          <p:nvGrpSpPr>
            <p:cNvPr id="53272" name="组合 53271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73" name="任意多边形 53272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74" name="任意多边形 53273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3275" name="组合 53274"/>
            <p:cNvGrpSpPr/>
            <p:nvPr/>
          </p:nvGrpSpPr>
          <p:grpSpPr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76" name="任意多边形 53275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77" name="任意多边形 53276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53278" name="椭圆 53277"/>
          <p:cNvSpPr/>
          <p:nvPr/>
        </p:nvSpPr>
        <p:spPr>
          <a:xfrm>
            <a:off x="6442075" y="25034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79" name="椭圆 53278"/>
          <p:cNvSpPr/>
          <p:nvPr/>
        </p:nvSpPr>
        <p:spPr>
          <a:xfrm>
            <a:off x="6442075" y="25034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80" name="椭圆 53279"/>
          <p:cNvSpPr/>
          <p:nvPr/>
        </p:nvSpPr>
        <p:spPr>
          <a:xfrm>
            <a:off x="6557963" y="2616200"/>
            <a:ext cx="1501775" cy="15001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81" name="椭圆 53280"/>
          <p:cNvSpPr/>
          <p:nvPr/>
        </p:nvSpPr>
        <p:spPr>
          <a:xfrm>
            <a:off x="6559550" y="2619375"/>
            <a:ext cx="1501775" cy="15001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82" name="椭圆 53281"/>
          <p:cNvSpPr/>
          <p:nvPr/>
        </p:nvSpPr>
        <p:spPr>
          <a:xfrm>
            <a:off x="6632575" y="2692400"/>
            <a:ext cx="1352550" cy="1349375"/>
          </a:xfrm>
          <a:prstGeom prst="ellipse">
            <a:avLst/>
          </a:prstGeom>
          <a:solidFill>
            <a:srgbClr val="000000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3283" name="组合 53282"/>
          <p:cNvGrpSpPr/>
          <p:nvPr/>
        </p:nvGrpSpPr>
        <p:grpSpPr>
          <a:xfrm>
            <a:off x="6653213" y="2713038"/>
            <a:ext cx="1311275" cy="1309687"/>
            <a:chOff x="4166" y="1706"/>
            <a:chExt cx="1252" cy="1252"/>
          </a:xfrm>
        </p:grpSpPr>
        <p:sp>
          <p:nvSpPr>
            <p:cNvPr id="53284" name="椭圆 53283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85" name="椭圆 53284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86" name="椭圆 53285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87" name="椭圆 53286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3288" name="组合 53287"/>
          <p:cNvGrpSpPr/>
          <p:nvPr/>
        </p:nvGrpSpPr>
        <p:grpSpPr>
          <a:xfrm rot="3877067">
            <a:off x="2582863" y="4435475"/>
            <a:ext cx="2503487" cy="974725"/>
            <a:chOff x="2290" y="2725"/>
            <a:chExt cx="1832" cy="713"/>
          </a:xfrm>
        </p:grpSpPr>
        <p:grpSp>
          <p:nvGrpSpPr>
            <p:cNvPr id="53289" name="组合 53288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90" name="任意多边形 53289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91" name="任意多边形 53290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3292" name="组合 53291"/>
            <p:cNvGrpSpPr/>
            <p:nvPr/>
          </p:nvGrpSpPr>
          <p:grpSpPr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93" name="任意多边形 53292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294" name="任意多边形 53293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3295" name="组合 53294"/>
          <p:cNvGrpSpPr/>
          <p:nvPr/>
        </p:nvGrpSpPr>
        <p:grpSpPr>
          <a:xfrm>
            <a:off x="2379663" y="2662238"/>
            <a:ext cx="1439862" cy="1439862"/>
            <a:chOff x="2789" y="1625"/>
            <a:chExt cx="907" cy="907"/>
          </a:xfrm>
        </p:grpSpPr>
        <p:sp>
          <p:nvSpPr>
            <p:cNvPr id="53296" name="椭圆 53295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97" name="椭圆 53296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98" name="椭圆 53297"/>
            <p:cNvSpPr/>
            <p:nvPr/>
          </p:nvSpPr>
          <p:spPr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99" name="椭圆 53298"/>
            <p:cNvSpPr/>
            <p:nvPr/>
          </p:nvSpPr>
          <p:spPr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300" name="椭圆 53299"/>
            <p:cNvSpPr/>
            <p:nvPr/>
          </p:nvSpPr>
          <p:spPr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3301" name="组合 53300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02" name="椭圆 53301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03" name="椭圆 53302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04" name="椭圆 53303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05" name="椭圆 53304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3306" name="组合 53305"/>
          <p:cNvGrpSpPr/>
          <p:nvPr/>
        </p:nvGrpSpPr>
        <p:grpSpPr>
          <a:xfrm rot="3877067">
            <a:off x="600075" y="4435475"/>
            <a:ext cx="2503488" cy="974725"/>
            <a:chOff x="2290" y="2725"/>
            <a:chExt cx="1832" cy="713"/>
          </a:xfrm>
        </p:grpSpPr>
        <p:grpSp>
          <p:nvGrpSpPr>
            <p:cNvPr id="53307" name="组合 53306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308" name="任意多边形 5330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09" name="任意多边形 53308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3310" name="组合 53309"/>
            <p:cNvGrpSpPr/>
            <p:nvPr/>
          </p:nvGrpSpPr>
          <p:grpSpPr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311" name="任意多边形 53310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12" name="任意多边形 53311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3313" name="组合 53312"/>
          <p:cNvGrpSpPr/>
          <p:nvPr/>
        </p:nvGrpSpPr>
        <p:grpSpPr>
          <a:xfrm>
            <a:off x="396875" y="2662238"/>
            <a:ext cx="1439863" cy="1439862"/>
            <a:chOff x="2789" y="1625"/>
            <a:chExt cx="907" cy="907"/>
          </a:xfrm>
        </p:grpSpPr>
        <p:sp>
          <p:nvSpPr>
            <p:cNvPr id="53314" name="椭圆 53313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315" name="椭圆 53314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316" name="椭圆 53315"/>
            <p:cNvSpPr/>
            <p:nvPr/>
          </p:nvSpPr>
          <p:spPr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317" name="椭圆 53316"/>
            <p:cNvSpPr/>
            <p:nvPr/>
          </p:nvSpPr>
          <p:spPr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318" name="椭圆 53317"/>
            <p:cNvSpPr/>
            <p:nvPr/>
          </p:nvSpPr>
          <p:spPr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3319" name="组合 53318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20" name="椭圆 53319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21" name="椭圆 53320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22" name="椭圆 53321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23" name="椭圆 53322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53324" name="文本框 53323"/>
          <p:cNvSpPr txBox="1"/>
          <p:nvPr/>
        </p:nvSpPr>
        <p:spPr>
          <a:xfrm rot="3925970">
            <a:off x="896938" y="4606925"/>
            <a:ext cx="13557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000" b="1">
                <a:solidFill>
                  <a:schemeClr val="bg1"/>
                </a:solidFill>
              </a:rPr>
              <a:t>Your Text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3325" name="文本框 53324"/>
          <p:cNvSpPr txBox="1"/>
          <p:nvPr/>
        </p:nvSpPr>
        <p:spPr>
          <a:xfrm rot="3925970">
            <a:off x="1403350" y="4318000"/>
            <a:ext cx="1001713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400" b="1"/>
              <a:t>Your Text</a:t>
            </a:r>
            <a:endParaRPr lang="en-US" altLang="zh-CN" sz="1400" b="1"/>
          </a:p>
        </p:txBody>
      </p:sp>
      <p:sp>
        <p:nvSpPr>
          <p:cNvPr id="53326" name="文本框 53325"/>
          <p:cNvSpPr txBox="1"/>
          <p:nvPr/>
        </p:nvSpPr>
        <p:spPr>
          <a:xfrm rot="3925970">
            <a:off x="2873375" y="4606925"/>
            <a:ext cx="13557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000" b="1">
                <a:solidFill>
                  <a:schemeClr val="bg1"/>
                </a:solidFill>
              </a:rPr>
              <a:t>Your Text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3327" name="文本框 53326"/>
          <p:cNvSpPr txBox="1"/>
          <p:nvPr/>
        </p:nvSpPr>
        <p:spPr>
          <a:xfrm rot="3925970">
            <a:off x="3379788" y="4318000"/>
            <a:ext cx="1001712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400" b="1"/>
              <a:t>Your Text</a:t>
            </a:r>
            <a:endParaRPr lang="en-US" altLang="zh-CN" sz="1400" b="1"/>
          </a:p>
        </p:txBody>
      </p:sp>
      <p:sp>
        <p:nvSpPr>
          <p:cNvPr id="53328" name="文本框 53327"/>
          <p:cNvSpPr txBox="1"/>
          <p:nvPr/>
        </p:nvSpPr>
        <p:spPr>
          <a:xfrm rot="3925970">
            <a:off x="4930775" y="4606925"/>
            <a:ext cx="13557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000" b="1">
                <a:solidFill>
                  <a:schemeClr val="bg1"/>
                </a:solidFill>
              </a:rPr>
              <a:t>Your Text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3329" name="文本框 53328"/>
          <p:cNvSpPr txBox="1"/>
          <p:nvPr/>
        </p:nvSpPr>
        <p:spPr>
          <a:xfrm rot="3925970">
            <a:off x="5437188" y="4318000"/>
            <a:ext cx="1001712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400" b="1"/>
              <a:t>Your Text</a:t>
            </a:r>
            <a:endParaRPr lang="en-US" altLang="zh-CN" sz="1400" b="1"/>
          </a:p>
        </p:txBody>
      </p:sp>
      <p:sp>
        <p:nvSpPr>
          <p:cNvPr id="53330" name="文本框 53329"/>
          <p:cNvSpPr txBox="1"/>
          <p:nvPr/>
        </p:nvSpPr>
        <p:spPr>
          <a:xfrm rot="3925970">
            <a:off x="7145338" y="4765675"/>
            <a:ext cx="13557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000" b="1">
                <a:solidFill>
                  <a:schemeClr val="bg1"/>
                </a:solidFill>
              </a:rPr>
              <a:t>Your Text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3331" name="文本框 53330"/>
          <p:cNvSpPr txBox="1"/>
          <p:nvPr/>
        </p:nvSpPr>
        <p:spPr>
          <a:xfrm rot="3925970">
            <a:off x="7651750" y="4476750"/>
            <a:ext cx="1001713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1400" b="1"/>
              <a:t>Your Text</a:t>
            </a:r>
            <a:endParaRPr lang="en-US" altLang="zh-CN" sz="1400" b="1"/>
          </a:p>
        </p:txBody>
      </p:sp>
      <p:sp>
        <p:nvSpPr>
          <p:cNvPr id="53332" name="文本框 53331"/>
          <p:cNvSpPr txBox="1"/>
          <p:nvPr/>
        </p:nvSpPr>
        <p:spPr>
          <a:xfrm>
            <a:off x="746125" y="201295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>
                <a:latin typeface="Verdana" panose="020B0604030504040204" pitchFamily="34" charset="0"/>
              </a:rPr>
              <a:t>2001</a:t>
            </a:r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53333" name="文本框 53332"/>
          <p:cNvSpPr txBox="1"/>
          <p:nvPr/>
        </p:nvSpPr>
        <p:spPr>
          <a:xfrm>
            <a:off x="2736850" y="201295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>
                <a:latin typeface="Verdana" panose="020B0604030504040204" pitchFamily="34" charset="0"/>
              </a:rPr>
              <a:t>2002</a:t>
            </a:r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53334" name="文本框 53333"/>
          <p:cNvSpPr txBox="1"/>
          <p:nvPr/>
        </p:nvSpPr>
        <p:spPr>
          <a:xfrm>
            <a:off x="4718050" y="201295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>
                <a:latin typeface="Verdana" panose="020B0604030504040204" pitchFamily="34" charset="0"/>
              </a:rPr>
              <a:t>2003</a:t>
            </a:r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53335" name="文本框 53334"/>
          <p:cNvSpPr txBox="1"/>
          <p:nvPr/>
        </p:nvSpPr>
        <p:spPr>
          <a:xfrm>
            <a:off x="6705600" y="1970088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latin typeface="Verdana" panose="020B0604030504040204" pitchFamily="34" charset="0"/>
              </a:rPr>
              <a:t>2004</a:t>
            </a:r>
            <a:endParaRPr lang="en-US" altLang="zh-CN" sz="2400" b="1">
              <a:latin typeface="Verdana" panose="020B0604030504040204" pitchFamily="34" charset="0"/>
            </a:endParaRPr>
          </a:p>
        </p:txBody>
      </p:sp>
      <p:cxnSp>
        <p:nvCxnSpPr>
          <p:cNvPr id="53336" name="直接箭头连接符 53335"/>
          <p:cNvCxnSpPr>
            <a:stCxn id="53332" idx="3"/>
            <a:endCxn id="53333" idx="1"/>
          </p:cNvCxnSpPr>
          <p:nvPr/>
        </p:nvCxnSpPr>
        <p:spPr>
          <a:xfrm>
            <a:off x="1514475" y="2197100"/>
            <a:ext cx="1222375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53337" name="直接箭头连接符 53336"/>
          <p:cNvCxnSpPr>
            <a:stCxn id="53333" idx="3"/>
            <a:endCxn id="53334" idx="1"/>
          </p:cNvCxnSpPr>
          <p:nvPr/>
        </p:nvCxnSpPr>
        <p:spPr>
          <a:xfrm>
            <a:off x="3505200" y="2197100"/>
            <a:ext cx="12128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53338" name="直接箭头连接符 53337"/>
          <p:cNvCxnSpPr>
            <a:stCxn id="53334" idx="3"/>
            <a:endCxn id="53335" idx="1"/>
          </p:cNvCxnSpPr>
          <p:nvPr/>
        </p:nvCxnSpPr>
        <p:spPr>
          <a:xfrm>
            <a:off x="5486400" y="2197100"/>
            <a:ext cx="12192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542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Progress Diagram</a:t>
            </a:r>
            <a:endParaRPr lang="en-US" altLang="zh-CN"/>
          </a:p>
        </p:txBody>
      </p:sp>
      <p:sp>
        <p:nvSpPr>
          <p:cNvPr id="54275" name="燕尾形 54274"/>
          <p:cNvSpPr/>
          <p:nvPr/>
        </p:nvSpPr>
        <p:spPr>
          <a:xfrm>
            <a:off x="5562600" y="2895600"/>
            <a:ext cx="2819400" cy="2895600"/>
          </a:xfrm>
          <a:prstGeom prst="chevron">
            <a:avLst>
              <a:gd name="adj" fmla="val 164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4276" name="燕尾形 54275"/>
          <p:cNvSpPr/>
          <p:nvPr/>
        </p:nvSpPr>
        <p:spPr>
          <a:xfrm>
            <a:off x="3200400" y="2895600"/>
            <a:ext cx="2971800" cy="2895600"/>
          </a:xfrm>
          <a:prstGeom prst="chevron">
            <a:avLst>
              <a:gd name="adj" fmla="val 1784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4277" name="燕尾形 54276"/>
          <p:cNvSpPr/>
          <p:nvPr/>
        </p:nvSpPr>
        <p:spPr>
          <a:xfrm>
            <a:off x="838200" y="2895600"/>
            <a:ext cx="2971800" cy="2895600"/>
          </a:xfrm>
          <a:prstGeom prst="chevron">
            <a:avLst>
              <a:gd name="adj" fmla="val 1784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4278" name="圆角矩形 54277"/>
          <p:cNvSpPr/>
          <p:nvPr/>
        </p:nvSpPr>
        <p:spPr>
          <a:xfrm>
            <a:off x="1066800" y="205740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 algn="ctr" eaLnBrk="0" hangingPunct="0"/>
            <a:r>
              <a:rPr lang="en-US" altLang="zh-CN" sz="2000" b="1">
                <a:solidFill>
                  <a:schemeClr val="bg1"/>
                </a:solidFill>
              </a:rPr>
              <a:t>Phase 1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4279" name="圆角矩形 54278"/>
          <p:cNvSpPr/>
          <p:nvPr/>
        </p:nvSpPr>
        <p:spPr>
          <a:xfrm>
            <a:off x="3386138" y="205740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Phase 2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4280" name="圆角矩形 54279"/>
          <p:cNvSpPr/>
          <p:nvPr/>
        </p:nvSpPr>
        <p:spPr>
          <a:xfrm>
            <a:off x="5715000" y="205740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Phase 3</a:t>
            </a:r>
            <a:endParaRPr lang="en-US" altLang="zh-CN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Block Diagram</a:t>
            </a:r>
            <a:endParaRPr lang="en-US" altLang="zh-CN"/>
          </a:p>
        </p:txBody>
      </p:sp>
      <p:sp>
        <p:nvSpPr>
          <p:cNvPr id="55299" name="圆角矩形 55298"/>
          <p:cNvSpPr/>
          <p:nvPr/>
        </p:nvSpPr>
        <p:spPr>
          <a:xfrm>
            <a:off x="6311900" y="3429000"/>
            <a:ext cx="1676400" cy="2590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0" name="圆角矩形 55299"/>
          <p:cNvSpPr/>
          <p:nvPr/>
        </p:nvSpPr>
        <p:spPr>
          <a:xfrm>
            <a:off x="4559300" y="3429000"/>
            <a:ext cx="1665288" cy="2590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1" name="圆角矩形 55300"/>
          <p:cNvSpPr/>
          <p:nvPr/>
        </p:nvSpPr>
        <p:spPr>
          <a:xfrm>
            <a:off x="2819400" y="3429000"/>
            <a:ext cx="1616075" cy="2590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5302" name="圆角矩形 55301"/>
          <p:cNvSpPr/>
          <p:nvPr/>
        </p:nvSpPr>
        <p:spPr>
          <a:xfrm>
            <a:off x="1054100" y="3429000"/>
            <a:ext cx="1676400" cy="2590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5303" name="组合 55302"/>
          <p:cNvGrpSpPr/>
          <p:nvPr/>
        </p:nvGrpSpPr>
        <p:grpSpPr>
          <a:xfrm>
            <a:off x="1282700" y="2133600"/>
            <a:ext cx="6096000" cy="990600"/>
            <a:chOff x="624" y="1152"/>
            <a:chExt cx="4080" cy="720"/>
          </a:xfrm>
        </p:grpSpPr>
        <p:sp>
          <p:nvSpPr>
            <p:cNvPr id="55304" name="矩形 55303"/>
            <p:cNvSpPr/>
            <p:nvPr/>
          </p:nvSpPr>
          <p:spPr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/>
            <a:p>
              <a:endParaRPr lang="zh-CN" altLang="en-US"/>
            </a:p>
          </p:txBody>
        </p:sp>
        <p:grpSp>
          <p:nvGrpSpPr>
            <p:cNvPr id="55305" name="组合 55304"/>
            <p:cNvGrpSpPr/>
            <p:nvPr/>
          </p:nvGrpSpPr>
          <p:grpSpPr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5306" name="椭圆 55305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07" name="矩形 55306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08" name="椭圆 55307"/>
              <p:cNvSpPr/>
              <p:nvPr/>
            </p:nvSpPr>
            <p:spPr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  <a:tileRect/>
              </a:gradFill>
              <a:ln w="127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09" name="椭圆 55308"/>
              <p:cNvSpPr/>
              <p:nvPr/>
            </p:nvSpPr>
            <p:spPr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5310" name="矩形 55309"/>
            <p:cNvSpPr/>
            <p:nvPr/>
          </p:nvSpPr>
          <p:spPr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/>
            <a:p>
              <a:endParaRPr lang="zh-CN" altLang="en-US"/>
            </a:p>
          </p:txBody>
        </p:sp>
        <p:grpSp>
          <p:nvGrpSpPr>
            <p:cNvPr id="55311" name="组合 55310"/>
            <p:cNvGrpSpPr/>
            <p:nvPr/>
          </p:nvGrpSpPr>
          <p:grpSpPr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5312" name="椭圆 55311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13" name="矩形 55312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14" name="椭圆 55313"/>
              <p:cNvSpPr/>
              <p:nvPr/>
            </p:nvSpPr>
            <p:spPr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  <a:tileRect/>
              </a:gradFill>
              <a:ln w="127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15" name="椭圆 55314"/>
              <p:cNvSpPr/>
              <p:nvPr/>
            </p:nvSpPr>
            <p:spPr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5316" name="矩形 55315"/>
            <p:cNvSpPr/>
            <p:nvPr/>
          </p:nvSpPr>
          <p:spPr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/>
            <a:p>
              <a:endParaRPr lang="zh-CN" altLang="en-US"/>
            </a:p>
          </p:txBody>
        </p:sp>
        <p:grpSp>
          <p:nvGrpSpPr>
            <p:cNvPr id="55317" name="组合 55316"/>
            <p:cNvGrpSpPr/>
            <p:nvPr/>
          </p:nvGrpSpPr>
          <p:grpSpPr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55318" name="椭圆 55317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19" name="矩形 55318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20" name="椭圆 55319"/>
              <p:cNvSpPr/>
              <p:nvPr/>
            </p:nvSpPr>
            <p:spPr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  <a:tileRect/>
              </a:gradFill>
              <a:ln w="127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21" name="椭圆 55320"/>
              <p:cNvSpPr/>
              <p:nvPr/>
            </p:nvSpPr>
            <p:spPr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5322" name="矩形 55321"/>
            <p:cNvSpPr/>
            <p:nvPr/>
          </p:nvSpPr>
          <p:spPr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/>
            <a:p>
              <a:endParaRPr lang="zh-CN" altLang="en-US"/>
            </a:p>
          </p:txBody>
        </p:sp>
      </p:grpSp>
      <p:sp>
        <p:nvSpPr>
          <p:cNvPr id="55323" name="矩形 55322"/>
          <p:cNvSpPr/>
          <p:nvPr/>
        </p:nvSpPr>
        <p:spPr>
          <a:xfrm>
            <a:off x="1441450" y="2452688"/>
            <a:ext cx="768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55324" name="矩形 55323"/>
          <p:cNvSpPr/>
          <p:nvPr/>
        </p:nvSpPr>
        <p:spPr>
          <a:xfrm>
            <a:off x="3194050" y="2452688"/>
            <a:ext cx="768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55325" name="矩形 55324"/>
          <p:cNvSpPr/>
          <p:nvPr/>
        </p:nvSpPr>
        <p:spPr>
          <a:xfrm>
            <a:off x="4794250" y="2452688"/>
            <a:ext cx="768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55326" name="矩形 55325"/>
          <p:cNvSpPr/>
          <p:nvPr/>
        </p:nvSpPr>
        <p:spPr>
          <a:xfrm>
            <a:off x="6546850" y="2452688"/>
            <a:ext cx="768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TEXT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55327" name="矩形 55326"/>
          <p:cNvSpPr/>
          <p:nvPr/>
        </p:nvSpPr>
        <p:spPr>
          <a:xfrm>
            <a:off x="1447800" y="373380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/>
              <a:t>TEXT</a:t>
            </a:r>
            <a:endParaRPr lang="en-US" altLang="zh-CN"/>
          </a:p>
        </p:txBody>
      </p:sp>
      <p:sp>
        <p:nvSpPr>
          <p:cNvPr id="55328" name="矩形 55327"/>
          <p:cNvSpPr/>
          <p:nvPr/>
        </p:nvSpPr>
        <p:spPr>
          <a:xfrm>
            <a:off x="3200400" y="373380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/>
              <a:t>TEXT</a:t>
            </a:r>
            <a:endParaRPr lang="en-US" altLang="zh-CN"/>
          </a:p>
        </p:txBody>
      </p:sp>
      <p:sp>
        <p:nvSpPr>
          <p:cNvPr id="55329" name="矩形 55328"/>
          <p:cNvSpPr/>
          <p:nvPr/>
        </p:nvSpPr>
        <p:spPr>
          <a:xfrm>
            <a:off x="4953000" y="373380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/>
              <a:t>TEXT</a:t>
            </a:r>
            <a:endParaRPr lang="en-US" altLang="zh-CN"/>
          </a:p>
        </p:txBody>
      </p:sp>
      <p:sp>
        <p:nvSpPr>
          <p:cNvPr id="55330" name="矩形 55329"/>
          <p:cNvSpPr/>
          <p:nvPr/>
        </p:nvSpPr>
        <p:spPr>
          <a:xfrm>
            <a:off x="6705600" y="3733800"/>
            <a:ext cx="768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/>
              <a:t>TEXT</a:t>
            </a:r>
            <a:endParaRPr lang="en-US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563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Table</a:t>
            </a:r>
            <a:endParaRPr lang="en-US" altLang="zh-CN"/>
          </a:p>
        </p:txBody>
      </p:sp>
      <p:graphicFrame>
        <p:nvGraphicFramePr>
          <p:cNvPr id="56394" name="内容占位符 56393"/>
          <p:cNvGraphicFramePr/>
          <p:nvPr>
            <p:ph idx="1"/>
          </p:nvPr>
        </p:nvGraphicFramePr>
        <p:xfrm>
          <a:off x="685800" y="2184400"/>
          <a:ext cx="7620000" cy="3171825"/>
        </p:xfrm>
        <a:graphic>
          <a:graphicData uri="http://schemas.openxmlformats.org/drawingml/2006/table">
            <a:tbl>
              <a:tblPr/>
              <a:tblGrid>
                <a:gridCol w="1522413"/>
                <a:gridCol w="1219200"/>
                <a:gridCol w="1219200"/>
                <a:gridCol w="1219200"/>
                <a:gridCol w="1220787"/>
                <a:gridCol w="1219200"/>
              </a:tblGrid>
              <a:tr h="3762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/>
                        <a:t>Title  A</a:t>
                      </a:r>
                      <a:endParaRPr lang="zh-CN" altLang="en-US" sz="18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5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/>
                        <a:t>Title  B</a:t>
                      </a:r>
                      <a:endParaRPr lang="zh-CN" altLang="en-US" sz="18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/>
                        <a:t>Title  C</a:t>
                      </a:r>
                      <a:endParaRPr lang="zh-CN" altLang="en-US" sz="18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5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/>
                        <a:t>Title  D</a:t>
                      </a:r>
                      <a:endParaRPr lang="zh-CN" altLang="en-US" sz="18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/>
                        <a:t>Title  E</a:t>
                      </a:r>
                      <a:endParaRPr lang="zh-CN" altLang="en-US" sz="18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5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/>
                        <a:t>Title  F</a:t>
                      </a:r>
                      <a:endParaRPr lang="zh-CN" altLang="en-US" sz="18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573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3-D Pie Chart</a:t>
            </a:r>
            <a:endParaRPr lang="en-US" altLang="zh-CN"/>
          </a:p>
        </p:txBody>
      </p:sp>
      <p:grpSp>
        <p:nvGrpSpPr>
          <p:cNvPr id="57430" name="组合 57429"/>
          <p:cNvGrpSpPr/>
          <p:nvPr/>
        </p:nvGrpSpPr>
        <p:grpSpPr>
          <a:xfrm>
            <a:off x="1243013" y="1844675"/>
            <a:ext cx="6507162" cy="3870325"/>
            <a:chOff x="783" y="1162"/>
            <a:chExt cx="4099" cy="2438"/>
          </a:xfrm>
        </p:grpSpPr>
        <p:sp>
          <p:nvSpPr>
            <p:cNvPr id="57347" name="椭圆 57346"/>
            <p:cNvSpPr/>
            <p:nvPr/>
          </p:nvSpPr>
          <p:spPr>
            <a:xfrm>
              <a:off x="1378" y="2765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2" name="椭圆 57411"/>
            <p:cNvSpPr/>
            <p:nvPr/>
          </p:nvSpPr>
          <p:spPr>
            <a:xfrm rot="-998297">
              <a:off x="839" y="1386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3" name="椭圆 57412"/>
            <p:cNvSpPr/>
            <p:nvPr/>
          </p:nvSpPr>
          <p:spPr>
            <a:xfrm rot="-998297">
              <a:off x="875" y="1284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4" name="任意多边形 57413"/>
            <p:cNvSpPr/>
            <p:nvPr/>
          </p:nvSpPr>
          <p:spPr>
            <a:xfrm rot="-998297">
              <a:off x="2543" y="1333"/>
              <a:ext cx="1796" cy="969"/>
            </a:xfrm>
            <a:custGeom>
              <a:avLst/>
              <a:gdLst>
                <a:gd name="txL" fmla="*/ 0 w 21600"/>
                <a:gd name="txT" fmla="*/ 0 h 22718"/>
                <a:gd name="txR" fmla="*/ 21600 w 21600"/>
                <a:gd name="txB" fmla="*/ 22718 h 22718"/>
              </a:gdLst>
              <a:ahLst/>
              <a:cxnLst>
                <a:cxn ang="270">
                  <a:pos x="16157" y="0"/>
                </a:cxn>
                <a:cxn ang="90">
                  <a:pos x="19906" y="22718"/>
                </a:cxn>
                <a:cxn ang="180">
                  <a:pos x="0" y="14335"/>
                </a:cxn>
              </a:cxnLst>
              <a:rect l="txL" t="txT" r="txR" b="txB"/>
              <a:pathLst>
                <a:path w="21600" h="22718" fill="none">
                  <a:moveTo>
                    <a:pt x="16157" y="0"/>
                  </a:moveTo>
                  <a:arcTo wR="21600" hR="21600" stAng="-2494827" swAng="3865070"/>
                </a:path>
                <a:path w="21600" h="22718" stroke="0">
                  <a:moveTo>
                    <a:pt x="16157" y="0"/>
                  </a:moveTo>
                  <a:arcTo wR="21600" hR="21600" stAng="-2494827" swAng="3865070"/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5" name="任意多边形 57414"/>
            <p:cNvSpPr/>
            <p:nvPr/>
          </p:nvSpPr>
          <p:spPr>
            <a:xfrm rot="-998297" flipH="1">
              <a:off x="909" y="2160"/>
              <a:ext cx="1812" cy="1027"/>
            </a:xfrm>
            <a:custGeom>
              <a:avLst/>
              <a:gdLst>
                <a:gd name="txL" fmla="*/ 0 w 21600"/>
                <a:gd name="txT" fmla="*/ 0 h 24439"/>
                <a:gd name="txR" fmla="*/ 21600 w 21600"/>
                <a:gd name="txB" fmla="*/ 24439 h 24439"/>
              </a:gdLst>
              <a:ahLst/>
              <a:cxnLst>
                <a:cxn ang="270">
                  <a:pos x="20452" y="0"/>
                </a:cxn>
                <a:cxn ang="90">
                  <a:pos x="12672" y="24438"/>
                </a:cxn>
                <a:cxn ang="180">
                  <a:pos x="0" y="6947"/>
                </a:cxn>
              </a:cxnLst>
              <a:rect l="txL" t="txT" r="txR" b="txB"/>
              <a:pathLst>
                <a:path w="21600" h="24439" fill="none">
                  <a:moveTo>
                    <a:pt x="20452" y="0"/>
                  </a:moveTo>
                  <a:arcTo wR="21600" hR="21600" stAng="-1125675" swAng="4370305"/>
                </a:path>
                <a:path w="21600" h="24439" stroke="0">
                  <a:moveTo>
                    <a:pt x="20452" y="0"/>
                  </a:moveTo>
                  <a:arcTo wR="21600" hR="21600" stAng="-1125675" swAng="4370305"/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6" name="任意多边形 57415"/>
            <p:cNvSpPr/>
            <p:nvPr/>
          </p:nvSpPr>
          <p:spPr>
            <a:xfrm rot="-998297">
              <a:off x="2067" y="1162"/>
              <a:ext cx="1772" cy="893"/>
            </a:xfrm>
            <a:custGeom>
              <a:avLst/>
              <a:gdLst>
                <a:gd name="txL" fmla="*/ 0 w 21397"/>
                <a:gd name="txT" fmla="*/ 0 h 21600"/>
                <a:gd name="txR" fmla="*/ 21397 w 21397"/>
                <a:gd name="txB" fmla="*/ 21600 h 21600"/>
              </a:gdLst>
              <a:ahLst/>
              <a:cxnLst>
                <a:cxn ang="180">
                  <a:pos x="0" y="548"/>
                </a:cxn>
                <a:cxn ang="0">
                  <a:pos x="21397" y="7729"/>
                </a:cxn>
                <a:cxn ang="90">
                  <a:pos x="4839" y="21600"/>
                </a:cxn>
              </a:cxnLst>
              <a:rect l="txL" t="txT" r="txR" b="txB"/>
              <a:pathLst>
                <a:path w="21397" h="21600" fill="none">
                  <a:moveTo>
                    <a:pt x="0" y="548"/>
                  </a:moveTo>
                  <a:arcTo wR="21600" hR="21600" stAng="-6176707" swAng="3779488"/>
                </a:path>
                <a:path w="21397" h="21600" stroke="0">
                  <a:moveTo>
                    <a:pt x="0" y="548"/>
                  </a:moveTo>
                  <a:arcTo wR="21600" hR="21600" stAng="-6176707" swAng="3779488"/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7" name="任意多边形 57416"/>
            <p:cNvSpPr/>
            <p:nvPr/>
          </p:nvSpPr>
          <p:spPr>
            <a:xfrm rot="-998297" flipH="1">
              <a:off x="783" y="1573"/>
              <a:ext cx="1740" cy="870"/>
            </a:xfrm>
            <a:custGeom>
              <a:avLst/>
              <a:gdLst>
                <a:gd name="txL" fmla="*/ 0 w 20934"/>
                <a:gd name="txT" fmla="*/ 0 h 21142"/>
                <a:gd name="txR" fmla="*/ 20934 w 20934"/>
                <a:gd name="txB" fmla="*/ 21142 h 21142"/>
              </a:gdLst>
              <a:ahLst/>
              <a:cxnLst>
                <a:cxn ang="270">
                  <a:pos x="4423" y="0"/>
                </a:cxn>
                <a:cxn ang="0">
                  <a:pos x="20934" y="15819"/>
                </a:cxn>
                <a:cxn ang="180">
                  <a:pos x="0" y="21142"/>
                </a:cxn>
              </a:cxnLst>
              <a:rect l="txL" t="txT" r="txR" b="txB"/>
              <a:pathLst>
                <a:path w="20934" h="21142" fill="none">
                  <a:moveTo>
                    <a:pt x="4423" y="0"/>
                  </a:moveTo>
                  <a:arcTo wR="21600" hR="21600" stAng="-4691033" swAng="3835040"/>
                </a:path>
                <a:path w="20934" h="21142" stroke="0">
                  <a:moveTo>
                    <a:pt x="4423" y="0"/>
                  </a:moveTo>
                  <a:arcTo wR="21600" hR="21600" stAng="-4691033" swAng="3835040"/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8" name="椭圆 57417"/>
            <p:cNvSpPr/>
            <p:nvPr/>
          </p:nvSpPr>
          <p:spPr>
            <a:xfrm rot="-998297">
              <a:off x="1795" y="1734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19" name="文本框 57418"/>
            <p:cNvSpPr txBox="1"/>
            <p:nvPr/>
          </p:nvSpPr>
          <p:spPr>
            <a:xfrm>
              <a:off x="1344" y="1874"/>
              <a:ext cx="52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  <a:endParaRPr lang="en-US" altLang="zh-CN"/>
            </a:p>
          </p:txBody>
        </p:sp>
        <p:sp>
          <p:nvSpPr>
            <p:cNvPr id="57420" name="文本框 57419"/>
            <p:cNvSpPr txBox="1"/>
            <p:nvPr/>
          </p:nvSpPr>
          <p:spPr>
            <a:xfrm>
              <a:off x="2544" y="1298"/>
              <a:ext cx="52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Text2</a:t>
              </a:r>
              <a:endParaRPr lang="en-US" altLang="zh-CN"/>
            </a:p>
          </p:txBody>
        </p:sp>
        <p:sp>
          <p:nvSpPr>
            <p:cNvPr id="57421" name="文本框 57420"/>
            <p:cNvSpPr txBox="1"/>
            <p:nvPr/>
          </p:nvSpPr>
          <p:spPr>
            <a:xfrm>
              <a:off x="3600" y="1586"/>
              <a:ext cx="52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Text3</a:t>
              </a:r>
              <a:endParaRPr lang="en-US" altLang="zh-CN"/>
            </a:p>
          </p:txBody>
        </p:sp>
        <p:sp>
          <p:nvSpPr>
            <p:cNvPr id="57422" name="任意多边形 57421"/>
            <p:cNvSpPr/>
            <p:nvPr/>
          </p:nvSpPr>
          <p:spPr>
            <a:xfrm>
              <a:off x="3888" y="1922"/>
              <a:ext cx="816" cy="1078"/>
            </a:xfrm>
            <a:custGeom>
              <a:avLst/>
              <a:gdLst/>
              <a:ahLst/>
              <a:cxnLst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  <a:alpha val="100000"/>
                  </a:srgbClr>
                </a:gs>
                <a:gs pos="100000">
                  <a:srgbClr val="6600CC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23" name="任意多边形 57422"/>
            <p:cNvSpPr/>
            <p:nvPr/>
          </p:nvSpPr>
          <p:spPr>
            <a:xfrm rot="-1060795">
              <a:off x="2879" y="1926"/>
              <a:ext cx="1880" cy="848"/>
            </a:xfrm>
            <a:custGeom>
              <a:avLst/>
              <a:gdLst>
                <a:gd name="txL" fmla="*/ 0 w 20601"/>
                <a:gd name="txT" fmla="*/ 0 h 19523"/>
                <a:gd name="txR" fmla="*/ 20601 w 20601"/>
                <a:gd name="txB" fmla="*/ 19523 h 19523"/>
              </a:gdLst>
              <a:ahLst/>
              <a:cxnLst>
                <a:cxn ang="0">
                  <a:pos x="20601" y="6492"/>
                </a:cxn>
                <a:cxn ang="90">
                  <a:pos x="9242" y="19522"/>
                </a:cxn>
                <a:cxn ang="270">
                  <a:pos x="0" y="0"/>
                </a:cxn>
              </a:cxnLst>
              <a:rect l="txL" t="txT" r="txR" b="txB"/>
              <a:pathLst>
                <a:path w="20601" h="19523" fill="none">
                  <a:moveTo>
                    <a:pt x="20601" y="6492"/>
                  </a:moveTo>
                  <a:arcTo wR="21600" hR="21600" stAng="-20550527" swAng="2830513"/>
                </a:path>
                <a:path w="20601" h="19523" stroke="0">
                  <a:moveTo>
                    <a:pt x="20601" y="6492"/>
                  </a:moveTo>
                  <a:arcTo wR="21600" hR="21600" stAng="-20550527" swAng="2830513"/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24" name="任意多边形 57423"/>
            <p:cNvSpPr/>
            <p:nvPr/>
          </p:nvSpPr>
          <p:spPr>
            <a:xfrm>
              <a:off x="2817" y="2225"/>
              <a:ext cx="1108" cy="779"/>
            </a:xfrm>
            <a:custGeom>
              <a:avLst/>
              <a:gdLst/>
              <a:ahLst/>
              <a:cxnLst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  <a:alpha val="100000"/>
                  </a:srgbClr>
                </a:gs>
                <a:gs pos="100000">
                  <a:srgbClr val="5007A1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25" name="文本框 57424"/>
            <p:cNvSpPr txBox="1"/>
            <p:nvPr/>
          </p:nvSpPr>
          <p:spPr>
            <a:xfrm>
              <a:off x="3600" y="2210"/>
              <a:ext cx="52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Text4</a:t>
              </a:r>
              <a:endParaRPr lang="en-US" altLang="zh-CN"/>
            </a:p>
          </p:txBody>
        </p:sp>
        <p:sp>
          <p:nvSpPr>
            <p:cNvPr id="57426" name="文本框 57425"/>
            <p:cNvSpPr txBox="1"/>
            <p:nvPr/>
          </p:nvSpPr>
          <p:spPr>
            <a:xfrm>
              <a:off x="2496" y="2690"/>
              <a:ext cx="52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Text5</a:t>
              </a:r>
              <a:endParaRPr lang="en-US" altLang="zh-CN"/>
            </a:p>
          </p:txBody>
        </p:sp>
        <p:sp>
          <p:nvSpPr>
            <p:cNvPr id="57427" name="文本框 57426"/>
            <p:cNvSpPr txBox="1"/>
            <p:nvPr/>
          </p:nvSpPr>
          <p:spPr>
            <a:xfrm>
              <a:off x="1296" y="2594"/>
              <a:ext cx="52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Text6</a:t>
              </a:r>
              <a:endParaRPr lang="en-US" altLang="zh-CN"/>
            </a:p>
          </p:txBody>
        </p:sp>
        <p:sp>
          <p:nvSpPr>
            <p:cNvPr id="57428" name="椭圆 57427"/>
            <p:cNvSpPr/>
            <p:nvPr/>
          </p:nvSpPr>
          <p:spPr>
            <a:xfrm rot="-998297">
              <a:off x="1859" y="1893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429" name="任意多边形 57428"/>
            <p:cNvSpPr/>
            <p:nvPr/>
          </p:nvSpPr>
          <p:spPr>
            <a:xfrm>
              <a:off x="2928" y="2474"/>
              <a:ext cx="808" cy="648"/>
            </a:xfrm>
            <a:custGeom>
              <a:avLst/>
              <a:gdLst/>
              <a:ahLst/>
              <a:cxnLst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665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/>
              <a:t>Marketing Diagram</a:t>
            </a:r>
            <a:endParaRPr lang="en-US" altLang="zh-CN"/>
          </a:p>
        </p:txBody>
      </p:sp>
      <p:sp>
        <p:nvSpPr>
          <p:cNvPr id="66563" name="上箭头 66562"/>
          <p:cNvSpPr/>
          <p:nvPr/>
        </p:nvSpPr>
        <p:spPr>
          <a:xfrm>
            <a:off x="1693863" y="2695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rgbClr val="F7F9F2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6564" name="圆角矩形 66563"/>
          <p:cNvSpPr/>
          <p:nvPr/>
        </p:nvSpPr>
        <p:spPr>
          <a:xfrm>
            <a:off x="16764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 algn="ctr"/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  <a:endParaRPr lang="en-US" altLang="zh-CN"/>
          </a:p>
        </p:txBody>
      </p:sp>
      <p:sp>
        <p:nvSpPr>
          <p:cNvPr id="66565" name="文本框 66564"/>
          <p:cNvSpPr txBox="1"/>
          <p:nvPr/>
        </p:nvSpPr>
        <p:spPr>
          <a:xfrm>
            <a:off x="3413125" y="3302000"/>
            <a:ext cx="2292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b="1"/>
              <a:t>Add Your Title here</a:t>
            </a:r>
            <a:endParaRPr lang="en-US" altLang="zh-CN"/>
          </a:p>
        </p:txBody>
      </p:sp>
      <p:grpSp>
        <p:nvGrpSpPr>
          <p:cNvPr id="66566" name="组合 66565"/>
          <p:cNvGrpSpPr/>
          <p:nvPr/>
        </p:nvGrpSpPr>
        <p:grpSpPr>
          <a:xfrm>
            <a:off x="6781800" y="4481513"/>
            <a:ext cx="1544638" cy="1766887"/>
            <a:chOff x="4272" y="2823"/>
            <a:chExt cx="973" cy="1113"/>
          </a:xfrm>
        </p:grpSpPr>
        <p:sp>
          <p:nvSpPr>
            <p:cNvPr id="66567" name="椭圆 66566"/>
            <p:cNvSpPr/>
            <p:nvPr/>
          </p:nvSpPr>
          <p:spPr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6568" name="椭圆 66567"/>
            <p:cNvSpPr/>
            <p:nvPr/>
          </p:nvSpPr>
          <p:spPr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69" name="椭圆 66568"/>
            <p:cNvSpPr/>
            <p:nvPr/>
          </p:nvSpPr>
          <p:spPr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0" name="椭圆 66569"/>
            <p:cNvSpPr/>
            <p:nvPr/>
          </p:nvSpPr>
          <p:spPr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66571" name="图片 66570" descr="Picture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93" y="2880"/>
              <a:ext cx="616" cy="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6572" name="文本框 66571"/>
            <p:cNvSpPr txBox="1"/>
            <p:nvPr/>
          </p:nvSpPr>
          <p:spPr>
            <a:xfrm>
              <a:off x="4461" y="3213"/>
              <a:ext cx="57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  <a:endParaRPr lang="en-US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66573" name="组合 66572"/>
          <p:cNvGrpSpPr/>
          <p:nvPr/>
        </p:nvGrpSpPr>
        <p:grpSpPr>
          <a:xfrm>
            <a:off x="4800600" y="4481513"/>
            <a:ext cx="1544638" cy="1766887"/>
            <a:chOff x="3024" y="2823"/>
            <a:chExt cx="973" cy="1113"/>
          </a:xfrm>
        </p:grpSpPr>
        <p:sp>
          <p:nvSpPr>
            <p:cNvPr id="66574" name="椭圆 66573"/>
            <p:cNvSpPr/>
            <p:nvPr/>
          </p:nvSpPr>
          <p:spPr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6575" name="椭圆 66574"/>
            <p:cNvSpPr/>
            <p:nvPr/>
          </p:nvSpPr>
          <p:spPr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6" name="椭圆 66575"/>
            <p:cNvSpPr/>
            <p:nvPr/>
          </p:nvSpPr>
          <p:spPr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7" name="椭圆 66576"/>
            <p:cNvSpPr/>
            <p:nvPr/>
          </p:nvSpPr>
          <p:spPr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66578" name="图片 66577" descr="Picture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45" y="2880"/>
              <a:ext cx="616" cy="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6579" name="文本框 66578"/>
            <p:cNvSpPr txBox="1"/>
            <p:nvPr/>
          </p:nvSpPr>
          <p:spPr>
            <a:xfrm>
              <a:off x="3213" y="3213"/>
              <a:ext cx="57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  <a:endParaRPr lang="en-US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66580" name="组合 66579"/>
          <p:cNvGrpSpPr/>
          <p:nvPr/>
        </p:nvGrpSpPr>
        <p:grpSpPr>
          <a:xfrm>
            <a:off x="2819400" y="4481513"/>
            <a:ext cx="1544638" cy="1766887"/>
            <a:chOff x="1776" y="2823"/>
            <a:chExt cx="973" cy="1113"/>
          </a:xfrm>
        </p:grpSpPr>
        <p:sp>
          <p:nvSpPr>
            <p:cNvPr id="66581" name="椭圆 66580"/>
            <p:cNvSpPr/>
            <p:nvPr/>
          </p:nvSpPr>
          <p:spPr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6582" name="椭圆 66581"/>
            <p:cNvSpPr/>
            <p:nvPr/>
          </p:nvSpPr>
          <p:spPr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3" name="椭圆 66582"/>
            <p:cNvSpPr/>
            <p:nvPr/>
          </p:nvSpPr>
          <p:spPr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4" name="椭圆 66583"/>
            <p:cNvSpPr/>
            <p:nvPr/>
          </p:nvSpPr>
          <p:spPr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66585" name="图片 66584" descr="Picture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97" y="2880"/>
              <a:ext cx="616" cy="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6586" name="文本框 66585"/>
            <p:cNvSpPr txBox="1"/>
            <p:nvPr/>
          </p:nvSpPr>
          <p:spPr>
            <a:xfrm>
              <a:off x="1965" y="3213"/>
              <a:ext cx="57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  <a:endParaRPr lang="en-US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66587" name="组合 66586"/>
          <p:cNvGrpSpPr/>
          <p:nvPr/>
        </p:nvGrpSpPr>
        <p:grpSpPr>
          <a:xfrm>
            <a:off x="881063" y="4481513"/>
            <a:ext cx="1544637" cy="1766887"/>
            <a:chOff x="555" y="2823"/>
            <a:chExt cx="973" cy="1113"/>
          </a:xfrm>
        </p:grpSpPr>
        <p:sp>
          <p:nvSpPr>
            <p:cNvPr id="66588" name="椭圆 66587"/>
            <p:cNvSpPr/>
            <p:nvPr/>
          </p:nvSpPr>
          <p:spPr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</a:p>
          </p:txBody>
        </p:sp>
        <p:sp>
          <p:nvSpPr>
            <p:cNvPr id="66589" name="椭圆 66588"/>
            <p:cNvSpPr/>
            <p:nvPr/>
          </p:nvSpPr>
          <p:spPr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90" name="椭圆 66589"/>
            <p:cNvSpPr/>
            <p:nvPr/>
          </p:nvSpPr>
          <p:spPr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5001"/>
                  </a:schemeClr>
                </a:gs>
                <a:gs pos="100000">
                  <a:schemeClr val="tx2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91" name="椭圆 66590"/>
            <p:cNvSpPr/>
            <p:nvPr/>
          </p:nvSpPr>
          <p:spPr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66592" name="图片 66591" descr="Picture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6593" name="文本框 66592"/>
            <p:cNvSpPr txBox="1"/>
            <p:nvPr/>
          </p:nvSpPr>
          <p:spPr>
            <a:xfrm>
              <a:off x="744" y="3213"/>
              <a:ext cx="57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  <a:endParaRPr lang="en-US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副标题 59393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685800"/>
          </a:xfrm>
        </p:spPr>
        <p:txBody>
          <a:bodyPr anchor="t"/>
          <a:p>
            <a:pPr defTabSz="914400">
              <a:buSzTx/>
            </a:pPr>
            <a:r>
              <a:rPr lang="en-US" altLang="zh-CN" sz="1800" kern="1200" baseline="0">
                <a:latin typeface="Arial" panose="020B0604020202020204" pitchFamily="34" charset="0"/>
              </a:rPr>
              <a:t>www.themegallery.com</a:t>
            </a:r>
            <a:endParaRPr lang="en-US" altLang="zh-CN" sz="1800" kern="1200" baseline="0">
              <a:latin typeface="Arial" panose="020B0604020202020204" pitchFamily="34" charset="0"/>
            </a:endParaRPr>
          </a:p>
        </p:txBody>
      </p:sp>
      <p:sp>
        <p:nvSpPr>
          <p:cNvPr id="59395" name="矩形 59394"/>
          <p:cNvSpPr/>
          <p:nvPr/>
        </p:nvSpPr>
        <p:spPr>
          <a:xfrm>
            <a:off x="2133600" y="27432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5400" b="1"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zh-CN" altLang="en-US" sz="5400" b="1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3" name="Picture 7"/>
          <p:cNvPicPr>
            <a:picLocks noChangeAspect="1"/>
          </p:cNvPicPr>
          <p:nvPr/>
        </p:nvPicPr>
        <p:blipFill>
          <a:blip r:embed="rId1"/>
          <a:srcRect r="63747" b="11283"/>
          <a:stretch>
            <a:fillRect/>
          </a:stretch>
        </p:blipFill>
        <p:spPr>
          <a:xfrm>
            <a:off x="1643380" y="37465"/>
            <a:ext cx="2669540" cy="6783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" name="矩形 809"/>
          <p:cNvSpPr/>
          <p:nvPr/>
        </p:nvSpPr>
        <p:spPr>
          <a:xfrm>
            <a:off x="3405505" y="767080"/>
            <a:ext cx="1123315" cy="15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矩形 809"/>
          <p:cNvSpPr/>
          <p:nvPr/>
        </p:nvSpPr>
        <p:spPr>
          <a:xfrm>
            <a:off x="3482340" y="5671185"/>
            <a:ext cx="1123315" cy="46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矩形 809"/>
          <p:cNvSpPr/>
          <p:nvPr/>
        </p:nvSpPr>
        <p:spPr>
          <a:xfrm>
            <a:off x="3565525" y="3197860"/>
            <a:ext cx="1123315" cy="46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00125" y="1565275"/>
            <a:ext cx="6480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酸根离子是什么？为什么呈蓝色？</a:t>
            </a:r>
            <a:endParaRPr lang="zh-CN" altLang="en-US" sz="28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占位符 1"/>
          <p:cNvSpPr/>
          <p:nvPr>
            <p:ph type="body" idx="1"/>
          </p:nvPr>
        </p:nvSpPr>
        <p:spPr>
          <a:xfrm>
            <a:off x="1000125" y="2212340"/>
            <a:ext cx="5459095" cy="560705"/>
          </a:xfrm>
          <a:ln w="38100">
            <a:solidFill>
              <a:srgbClr val="FF0000"/>
            </a:solidFill>
          </a:ln>
        </p:spPr>
        <p:txBody>
          <a:bodyPr/>
          <a:p>
            <a:pPr marL="0" indent="0">
              <a:buNone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学生活动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sym typeface="+mn-ea"/>
              </a:rPr>
              <a:t>继续探究洁厕液成分</a:t>
            </a:r>
            <a:endParaRPr lang="en-US" altLang="zh-CN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indent="0">
              <a:buNone/>
            </a:pPr>
            <a:endParaRPr lang="en-US" altLang="zh-CN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en-US" altLang="zh-CN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en-US" altLang="zh-CN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indent="0">
              <a:buNone/>
            </a:pPr>
            <a:endParaRPr lang="en-US" altLang="zh-CN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861060" y="3206115"/>
          <a:ext cx="7934960" cy="2774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8215"/>
                <a:gridCol w="2536825"/>
                <a:gridCol w="1899920"/>
              </a:tblGrid>
              <a:tr h="7543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实验步骤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实验现象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结论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_____SO</a:t>
                      </a:r>
                      <a:r>
                        <a:rPr lang="en-US" altLang="zh-CN" sz="2800" baseline="-25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4</a:t>
                      </a:r>
                      <a:r>
                        <a:rPr lang="en-US" altLang="zh-CN" sz="2800" baseline="30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2-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______Cl</a:t>
                      </a:r>
                      <a:r>
                        <a:rPr lang="en-US" altLang="zh-CN" sz="2800" baseline="30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-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  <a:sym typeface="+mn-ea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00125" y="4075430"/>
            <a:ext cx="3079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取样于试管中，滴加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BaCl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3155" y="5113020"/>
            <a:ext cx="3079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取样于试管中，滴加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AgNO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0595" y="4260215"/>
            <a:ext cx="184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无明显现象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6605" y="5297805"/>
            <a:ext cx="2188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产生白色沉淀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58025" y="4336415"/>
            <a:ext cx="1247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45350" y="537400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 animBg="1" uiExpand="1" build="p"/>
      <p:bldP spid="5" grpId="0"/>
      <p:bldP spid="7" grpId="0"/>
      <p:bldP spid="9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35635" y="2261870"/>
          <a:ext cx="7374255" cy="262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205"/>
                <a:gridCol w="2431415"/>
                <a:gridCol w="1651635"/>
              </a:tblGrid>
              <a:tr h="713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实验步骤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实验现象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结论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____Cu</a:t>
                      </a:r>
                      <a:r>
                        <a:rPr lang="en-US" altLang="zh-CN" sz="2800" baseline="30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2+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____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Cu</a:t>
                      </a:r>
                      <a:r>
                        <a:rPr lang="en-US" altLang="zh-CN" sz="2800" baseline="30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2+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  <a:sym typeface="+mn-ea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028065" y="5317490"/>
            <a:ext cx="67976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在任何情况下，都应该使我们的推理受到实验的检验。     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拉瓦锡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占位符 1"/>
          <p:cNvSpPr/>
          <p:nvPr/>
        </p:nvSpPr>
        <p:spPr>
          <a:xfrm>
            <a:off x="1028065" y="1405255"/>
            <a:ext cx="5459095" cy="56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  <a:defRPr sz="22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学生活动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sym typeface="+mn-ea"/>
              </a:rPr>
              <a:t>继续探究洁厕液成分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335" y="3014345"/>
            <a:ext cx="3212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取样于试管中，加入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过量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氢氧化钠溶液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7040" y="3199130"/>
            <a:ext cx="182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无明显现象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5665" y="3980180"/>
            <a:ext cx="2600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取样于试管中，插入铁丝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7840" y="4164330"/>
            <a:ext cx="182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无明显现象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10960" y="3343910"/>
            <a:ext cx="1247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10960" y="4329430"/>
            <a:ext cx="1247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9" grpId="0"/>
      <p:bldP spid="10" grpId="0"/>
      <p:bldP spid="12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25220" y="1689735"/>
            <a:ext cx="7105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我国卫生洁具清洗剂国家标准规定，卫生间专用型的清洗剂，盐酸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溶质质量分数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不得高于12%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，以保护瓷砖表面不被过分腐蚀。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68440" y="2395855"/>
            <a:ext cx="2113280" cy="1704340"/>
            <a:chOff x="10104" y="4058"/>
            <a:chExt cx="3328" cy="2684"/>
          </a:xfrm>
        </p:grpSpPr>
        <p:sp>
          <p:nvSpPr>
            <p:cNvPr id="6" name="爆炸形 1 5"/>
            <p:cNvSpPr/>
            <p:nvPr/>
          </p:nvSpPr>
          <p:spPr>
            <a:xfrm>
              <a:off x="10104" y="4058"/>
              <a:ext cx="3329" cy="2684"/>
            </a:xfrm>
            <a:prstGeom prst="irregularSeal1">
              <a:avLst/>
            </a:prstGeom>
            <a:gradFill>
              <a:gsLst>
                <a:gs pos="49000">
                  <a:srgbClr val="FECF40">
                    <a:alpha val="65000"/>
                  </a:srgbClr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21060000">
              <a:off x="10893" y="4834"/>
              <a:ext cx="17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达标？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25220" y="3884930"/>
            <a:ext cx="6617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你有哪些方法测出洁厕液中盐酸的含量？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8000" y="4514850"/>
            <a:ext cx="3336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二氧化碳的质量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氢气的体积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氯化银沉淀的质量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0" y="160464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方法一：测氯化银沉淀质量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884079" y="3203575"/>
            <a:ext cx="14020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dist">
              <a:lnSpc>
                <a:spcPct val="9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取样→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2348865" y="3198495"/>
            <a:ext cx="22148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dist">
              <a:lnSpc>
                <a:spcPct val="9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称取质量→   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4604226" y="3203575"/>
            <a:ext cx="356616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dist">
              <a:lnSpc>
                <a:spcPct val="9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加足量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AgNO</a:t>
            </a:r>
            <a:r>
              <a:rPr lang="en-US" altLang="zh-CN" sz="3200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溶液→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1506538" y="396557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过滤→  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2671763" y="3965575"/>
            <a:ext cx="1605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 洗涤→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4518025" y="3965575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干燥再称量→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4" name="文本框 13323"/>
          <p:cNvSpPr txBox="1"/>
          <p:nvPr/>
        </p:nvSpPr>
        <p:spPr>
          <a:xfrm>
            <a:off x="7345363" y="3965575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charset="-122"/>
              </a:rPr>
              <a:t>计算</a:t>
            </a:r>
            <a:endParaRPr lang="zh-CN" altLang="en-US" sz="3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/>
      <p:bldP spid="13319" grpId="0" bldLvl="0"/>
      <p:bldP spid="13321" grpId="0" bldLvl="0"/>
      <p:bldP spid="13322" grpId="0" bldLvl="0"/>
      <p:bldP spid="13323" grpId="0" bldLvl="0"/>
      <p:bldP spid="13324" grpId="0" bldLvl="0"/>
      <p:bldP spid="4" grpId="0"/>
      <p:bldP spid="2" grpId="0"/>
      <p:bldP spid="133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530" y="1493520"/>
            <a:ext cx="6659245" cy="52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学生活动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：利用仪器，连接合理的装置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82" name="组合 382"/>
          <p:cNvGrpSpPr>
            <a:grpSpLocks noRot="1"/>
          </p:cNvGrpSpPr>
          <p:nvPr/>
        </p:nvGrpSpPr>
        <p:grpSpPr>
          <a:xfrm>
            <a:off x="4586605" y="2702560"/>
            <a:ext cx="1010285" cy="1237615"/>
            <a:chOff x="4464" y="10430"/>
            <a:chExt cx="1505" cy="1572"/>
          </a:xfrm>
        </p:grpSpPr>
        <p:grpSp>
          <p:nvGrpSpPr>
            <p:cNvPr id="383" name="组合 94"/>
            <p:cNvGrpSpPr/>
            <p:nvPr/>
          </p:nvGrpSpPr>
          <p:grpSpPr>
            <a:xfrm>
              <a:off x="4809" y="10748"/>
              <a:ext cx="817" cy="1254"/>
              <a:chOff x="3345" y="3246"/>
              <a:chExt cx="817" cy="1254"/>
            </a:xfrm>
          </p:grpSpPr>
          <p:grpSp>
            <p:nvGrpSpPr>
              <p:cNvPr id="384" name="组合 91"/>
              <p:cNvGrpSpPr/>
              <p:nvPr/>
            </p:nvGrpSpPr>
            <p:grpSpPr>
              <a:xfrm>
                <a:off x="3345" y="3246"/>
                <a:ext cx="817" cy="1254"/>
                <a:chOff x="1326" y="2280"/>
                <a:chExt cx="817" cy="1254"/>
              </a:xfrm>
            </p:grpSpPr>
            <p:sp>
              <p:nvSpPr>
                <p:cNvPr id="146" name="椭圆 81"/>
                <p:cNvSpPr/>
                <p:nvPr/>
              </p:nvSpPr>
              <p:spPr>
                <a:xfrm>
                  <a:off x="1350" y="2769"/>
                  <a:ext cx="765" cy="76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7" name="矩形 82"/>
                <p:cNvSpPr/>
                <p:nvPr/>
              </p:nvSpPr>
              <p:spPr>
                <a:xfrm>
                  <a:off x="1326" y="2722"/>
                  <a:ext cx="817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grpSp>
              <p:nvGrpSpPr>
                <p:cNvPr id="385" name="组合 85"/>
                <p:cNvGrpSpPr/>
                <p:nvPr/>
              </p:nvGrpSpPr>
              <p:grpSpPr>
                <a:xfrm>
                  <a:off x="1339" y="2280"/>
                  <a:ext cx="238" cy="879"/>
                  <a:chOff x="1889" y="2296"/>
                  <a:chExt cx="238" cy="879"/>
                </a:xfrm>
              </p:grpSpPr>
              <p:sp>
                <p:nvSpPr>
                  <p:cNvPr id="148" name="圆角矩形 83"/>
                  <p:cNvSpPr/>
                  <p:nvPr/>
                </p:nvSpPr>
                <p:spPr>
                  <a:xfrm rot="10800000">
                    <a:off x="1900" y="2325"/>
                    <a:ext cx="215" cy="85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9" name="圆角矩形 84"/>
                  <p:cNvSpPr/>
                  <p:nvPr/>
                </p:nvSpPr>
                <p:spPr>
                  <a:xfrm rot="10800000">
                    <a:off x="1889" y="2296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86" name="组合 88"/>
                <p:cNvGrpSpPr/>
                <p:nvPr/>
              </p:nvGrpSpPr>
              <p:grpSpPr>
                <a:xfrm>
                  <a:off x="1889" y="2280"/>
                  <a:ext cx="238" cy="879"/>
                  <a:chOff x="1889" y="2296"/>
                  <a:chExt cx="238" cy="879"/>
                </a:xfrm>
              </p:grpSpPr>
              <p:sp>
                <p:nvSpPr>
                  <p:cNvPr id="150" name="圆角矩形 86"/>
                  <p:cNvSpPr/>
                  <p:nvPr/>
                </p:nvSpPr>
                <p:spPr>
                  <a:xfrm rot="10800000">
                    <a:off x="1900" y="2325"/>
                    <a:ext cx="215" cy="85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51" name="圆角矩形 87"/>
                  <p:cNvSpPr/>
                  <p:nvPr/>
                </p:nvSpPr>
                <p:spPr>
                  <a:xfrm rot="10800000">
                    <a:off x="1889" y="2296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52" name="椭圆 89"/>
                <p:cNvSpPr/>
                <p:nvPr/>
              </p:nvSpPr>
              <p:spPr>
                <a:xfrm>
                  <a:off x="1570" y="3000"/>
                  <a:ext cx="329" cy="32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3" name="矩形 90"/>
                <p:cNvSpPr/>
                <p:nvPr/>
              </p:nvSpPr>
              <p:spPr>
                <a:xfrm>
                  <a:off x="1358" y="2977"/>
                  <a:ext cx="750" cy="1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</p:grpSp>
          <p:cxnSp>
            <p:nvCxnSpPr>
              <p:cNvPr id="154" name="直接连接符 92"/>
              <p:cNvCxnSpPr/>
              <p:nvPr/>
            </p:nvCxnSpPr>
            <p:spPr>
              <a:xfrm>
                <a:off x="3585" y="3939"/>
                <a:ext cx="0" cy="20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55" name="直接连接符 93"/>
              <p:cNvCxnSpPr/>
              <p:nvPr/>
            </p:nvCxnSpPr>
            <p:spPr>
              <a:xfrm>
                <a:off x="3918" y="3939"/>
                <a:ext cx="0" cy="20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387" name="组合 118"/>
            <p:cNvGrpSpPr/>
            <p:nvPr/>
          </p:nvGrpSpPr>
          <p:grpSpPr>
            <a:xfrm>
              <a:off x="4833" y="11172"/>
              <a:ext cx="198" cy="211"/>
              <a:chOff x="2172" y="8468"/>
              <a:chExt cx="304" cy="211"/>
            </a:xfrm>
          </p:grpSpPr>
          <p:sp>
            <p:nvSpPr>
              <p:cNvPr id="156" name="椭圆 95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7" name="任意多边形 96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8" name="椭圆 97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9" name="椭圆 98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0" name="椭圆 99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1" name="任意多边形 100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2" name="任意多边形 101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3" name="任意多边形 102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" name="任意多边形 103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" name="任意多边形 104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6" name="任意多边形 105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7" name="任意多边形 106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8" name="任意多边形 107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9" name="任意多边形 108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" name="任意多边形 109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" name="任意多边形 110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" name="任意多边形 111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" name="任意多边形 112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" name="任意多边形 113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" name="任意多边形 114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6" name="任意多边形 115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7" name="任意多边形 116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8" name="任意多边形 117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88" name="组合 142"/>
            <p:cNvGrpSpPr/>
            <p:nvPr/>
          </p:nvGrpSpPr>
          <p:grpSpPr>
            <a:xfrm>
              <a:off x="4833" y="11368"/>
              <a:ext cx="198" cy="211"/>
              <a:chOff x="2172" y="8468"/>
              <a:chExt cx="304" cy="211"/>
            </a:xfrm>
          </p:grpSpPr>
          <p:sp>
            <p:nvSpPr>
              <p:cNvPr id="179" name="椭圆 119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0" name="任意多边形 120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1" name="椭圆 121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2" name="椭圆 122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3" name="椭圆 123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" name="任意多边形 124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5" name="任意多边形 125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6" name="任意多边形 126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7" name="任意多边形 127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8" name="任意多边形 128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9" name="任意多边形 129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0" name="任意多边形 130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1" name="任意多边形 131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2" name="任意多边形 132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3" name="任意多边形 133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" name="任意多边形 134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5" name="任意多边形 135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" name="任意多边形 136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7" name="任意多边形 137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8" name="任意多边形 138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9" name="任意多边形 139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0" name="任意多边形 140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1" name="任意多边形 141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89" name="组合 166"/>
            <p:cNvGrpSpPr/>
            <p:nvPr/>
          </p:nvGrpSpPr>
          <p:grpSpPr>
            <a:xfrm>
              <a:off x="5390" y="11164"/>
              <a:ext cx="198" cy="211"/>
              <a:chOff x="2172" y="8468"/>
              <a:chExt cx="304" cy="211"/>
            </a:xfrm>
          </p:grpSpPr>
          <p:sp>
            <p:nvSpPr>
              <p:cNvPr id="202" name="椭圆 143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3" name="任意多边形 144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4" name="椭圆 145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" name="椭圆 146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" name="椭圆 147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" name="任意多边形 148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8" name="任意多边形 149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9" name="任意多边形 150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0" name="任意多边形 151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1" name="任意多边形 152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" name="任意多边形 153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" name="任意多边形 154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" name="任意多边形 155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" name="任意多边形 156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6" name="任意多边形 157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7" name="任意多边形 158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8" name="任意多边形 159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9" name="任意多边形 160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0" name="任意多边形 161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1" name="任意多边形 162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2" name="任意多边形 163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3" name="任意多边形 164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4" name="任意多边形 165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0" name="组合 190"/>
            <p:cNvGrpSpPr/>
            <p:nvPr/>
          </p:nvGrpSpPr>
          <p:grpSpPr>
            <a:xfrm>
              <a:off x="5391" y="11352"/>
              <a:ext cx="198" cy="211"/>
              <a:chOff x="2172" y="8468"/>
              <a:chExt cx="304" cy="211"/>
            </a:xfrm>
          </p:grpSpPr>
          <p:sp>
            <p:nvSpPr>
              <p:cNvPr id="225" name="椭圆 167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" name="任意多边形 168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7" name="椭圆 169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8" name="椭圆 170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9" name="椭圆 171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0" name="任意多边形 172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1" name="任意多边形 173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2" name="任意多边形 174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3" name="任意多边形 175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4" name="任意多边形 176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" name="任意多边形 177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" name="任意多边形 178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7" name="任意多边形 179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8" name="任意多边形 180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9" name="任意多边形 181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0" name="任意多边形 182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1" name="任意多边形 183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2" name="任意多边形 184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3" name="任意多边形 185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4" name="任意多边形 186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" name="任意多边形 187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6" name="任意多边形 188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7" name="任意多边形 189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1" name="组合 214"/>
            <p:cNvGrpSpPr/>
            <p:nvPr/>
          </p:nvGrpSpPr>
          <p:grpSpPr>
            <a:xfrm>
              <a:off x="5390" y="11504"/>
              <a:ext cx="198" cy="211"/>
              <a:chOff x="2172" y="8468"/>
              <a:chExt cx="304" cy="211"/>
            </a:xfrm>
          </p:grpSpPr>
          <p:sp>
            <p:nvSpPr>
              <p:cNvPr id="248" name="椭圆 191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9" name="任意多边形 192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0" name="椭圆 193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1" name="椭圆 194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2" name="椭圆 195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3" name="任意多边形 196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4" name="任意多边形 197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5" name="任意多边形 198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" name="任意多边形 199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7" name="任意多边形 200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8" name="任意多边形 201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9" name="任意多边形 202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0" name="任意多边形 203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1" name="任意多边形 204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2" name="任意多边形 205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3" name="任意多边形 206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4" name="任意多边形 207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5" name="任意多边形 208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" name="任意多边形 209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7" name="任意多边形 210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8" name="任意多边形 211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9" name="任意多边形 212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0" name="任意多边形 213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2" name="组合 238"/>
            <p:cNvGrpSpPr/>
            <p:nvPr/>
          </p:nvGrpSpPr>
          <p:grpSpPr>
            <a:xfrm>
              <a:off x="4849" y="11564"/>
              <a:ext cx="198" cy="211"/>
              <a:chOff x="2172" y="8468"/>
              <a:chExt cx="304" cy="211"/>
            </a:xfrm>
          </p:grpSpPr>
          <p:sp>
            <p:nvSpPr>
              <p:cNvPr id="271" name="椭圆 215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2" name="任意多边形 216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3" name="椭圆 217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4" name="椭圆 218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5" name="椭圆 219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" name="任意多边形 220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" name="任意多边形 221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8" name="任意多边形 222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9" name="任意多边形 223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0" name="任意多边形 224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1" name="任意多边形 225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2" name="任意多边形 226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3" name="任意多边形 227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4" name="任意多边形 228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5" name="任意多边形 229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6" name="任意多边形 230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7" name="任意多边形 231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8" name="任意多边形 232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9" name="任意多边形 233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0" name="任意多边形 234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1" name="任意多边形 235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2" name="任意多边形 236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3" name="任意多边形 237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3" name="组合 262"/>
            <p:cNvGrpSpPr/>
            <p:nvPr/>
          </p:nvGrpSpPr>
          <p:grpSpPr>
            <a:xfrm>
              <a:off x="5060" y="11792"/>
              <a:ext cx="198" cy="198"/>
              <a:chOff x="2172" y="8468"/>
              <a:chExt cx="304" cy="211"/>
            </a:xfrm>
          </p:grpSpPr>
          <p:sp>
            <p:nvSpPr>
              <p:cNvPr id="294" name="椭圆 239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5" name="任意多边形 240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6" name="椭圆 241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" name="椭圆 242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8" name="椭圆 243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9" name="任意多边形 244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0" name="任意多边形 245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1" name="任意多边形 246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2" name="任意多边形 247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3" name="任意多边形 248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4" name="任意多边形 249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5" name="任意多边形 250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6" name="任意多边形 251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" name="任意多边形 252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" name="任意多边形 253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9" name="任意多边形 254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0" name="任意多边形 255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1" name="任意多边形 256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2" name="任意多边形 257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3" name="任意多边形 258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4" name="任意多边形 259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5" name="任意多边形 260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6" name="任意多边形 261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4" name="组合 286"/>
            <p:cNvGrpSpPr/>
            <p:nvPr/>
          </p:nvGrpSpPr>
          <p:grpSpPr>
            <a:xfrm>
              <a:off x="4914" y="11736"/>
              <a:ext cx="198" cy="170"/>
              <a:chOff x="2172" y="8468"/>
              <a:chExt cx="304" cy="211"/>
            </a:xfrm>
          </p:grpSpPr>
          <p:sp>
            <p:nvSpPr>
              <p:cNvPr id="317" name="椭圆 263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8" name="任意多边形 264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9" name="椭圆 265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0" name="椭圆 266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1" name="椭圆 267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2" name="任意多边形 268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3" name="任意多边形 269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4" name="任意多边形 270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5" name="任意多边形 271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6" name="任意多边形 272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" name="任意多边形 273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" name="任意多边形 274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" name="任意多边形 275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0" name="任意多边形 276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1" name="任意多边形 277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2" name="任意多边形 278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3" name="任意多边形 279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4" name="任意多边形 280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5" name="任意多边形 281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6" name="任意多边形 282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7" name="任意多边形 283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" name="任意多边形 284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9" name="任意多边形 285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5" name="组合 310"/>
            <p:cNvGrpSpPr/>
            <p:nvPr/>
          </p:nvGrpSpPr>
          <p:grpSpPr>
            <a:xfrm>
              <a:off x="5229" y="11768"/>
              <a:ext cx="198" cy="198"/>
              <a:chOff x="2172" y="8468"/>
              <a:chExt cx="304" cy="211"/>
            </a:xfrm>
          </p:grpSpPr>
          <p:sp>
            <p:nvSpPr>
              <p:cNvPr id="340" name="椭圆 287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1" name="任意多边形 288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2" name="椭圆 289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3" name="椭圆 290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4" name="椭圆 291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5" name="任意多边形 292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6" name="任意多边形 293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7" name="任意多边形 294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" name="任意多边形 295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9" name="任意多边形 296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0" name="任意多边形 297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1" name="任意多边形 298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2" name="任意多边形 299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3" name="任意多边形 300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4" name="任意多边形 301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5" name="任意多边形 302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6" name="任意多边形 303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7" name="任意多边形 304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" name="任意多边形 305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9" name="任意多边形 306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0" name="任意多边形 307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1" name="任意多边形 308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2" name="任意多边形 309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6" name="组合 334"/>
            <p:cNvGrpSpPr/>
            <p:nvPr/>
          </p:nvGrpSpPr>
          <p:grpSpPr>
            <a:xfrm>
              <a:off x="5366" y="11596"/>
              <a:ext cx="198" cy="198"/>
              <a:chOff x="2172" y="8468"/>
              <a:chExt cx="304" cy="211"/>
            </a:xfrm>
          </p:grpSpPr>
          <p:sp>
            <p:nvSpPr>
              <p:cNvPr id="363" name="椭圆 311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4" name="任意多边形 312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5" name="椭圆 313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6" name="椭圆 314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7" name="椭圆 315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" name="任意多边形 316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" name="任意多边形 317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0" name="任意多边形 318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1" name="任意多边形 319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2" name="任意多边形 320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3" name="任意多边形 321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5" name="任意多边形 322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6" name="任意多边形 323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7" name="任意多边形 324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8" name="任意多边形 325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9" name="任意多边形 326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0" name="任意多边形 327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1" name="任意多边形 328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7" name="任意多边形 329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8" name="任意多边形 330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" name="任意多边形 331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" name="任意多边形 332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1" name="任意多边形 333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2" name="组合 338"/>
            <p:cNvGrpSpPr/>
            <p:nvPr/>
          </p:nvGrpSpPr>
          <p:grpSpPr>
            <a:xfrm>
              <a:off x="5430" y="11784"/>
              <a:ext cx="132" cy="105"/>
              <a:chOff x="1659" y="8468"/>
              <a:chExt cx="132" cy="105"/>
            </a:xfrm>
          </p:grpSpPr>
          <p:sp>
            <p:nvSpPr>
              <p:cNvPr id="403" name="任意多边形 335"/>
              <p:cNvSpPr/>
              <p:nvPr/>
            </p:nvSpPr>
            <p:spPr>
              <a:xfrm rot="-4949913" flipV="1">
                <a:off x="1664" y="846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4" name="任意多边形 336"/>
              <p:cNvSpPr/>
              <p:nvPr/>
            </p:nvSpPr>
            <p:spPr>
              <a:xfrm rot="-4949913" flipV="1">
                <a:off x="1729" y="846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5" name="任意多边形 337"/>
              <p:cNvSpPr/>
              <p:nvPr/>
            </p:nvSpPr>
            <p:spPr>
              <a:xfrm flipV="1">
                <a:off x="1692" y="85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6" name="组合 348"/>
            <p:cNvGrpSpPr/>
            <p:nvPr/>
          </p:nvGrpSpPr>
          <p:grpSpPr>
            <a:xfrm>
              <a:off x="5349" y="10430"/>
              <a:ext cx="620" cy="550"/>
              <a:chOff x="9639" y="8156"/>
              <a:chExt cx="620" cy="550"/>
            </a:xfrm>
          </p:grpSpPr>
          <p:grpSp>
            <p:nvGrpSpPr>
              <p:cNvPr id="407" name="组合 344"/>
              <p:cNvGrpSpPr>
                <a:grpSpLocks noRot="1"/>
              </p:cNvGrpSpPr>
              <p:nvPr/>
            </p:nvGrpSpPr>
            <p:grpSpPr>
              <a:xfrm>
                <a:off x="9744" y="8156"/>
                <a:ext cx="515" cy="550"/>
                <a:chOff x="9906" y="2052"/>
                <a:chExt cx="515" cy="550"/>
              </a:xfrm>
            </p:grpSpPr>
            <p:sp>
              <p:nvSpPr>
                <p:cNvPr id="408" name="矩形 339"/>
                <p:cNvSpPr/>
                <p:nvPr/>
              </p:nvSpPr>
              <p:spPr>
                <a:xfrm>
                  <a:off x="10024" y="2078"/>
                  <a:ext cx="397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09" name="矩形 340"/>
                <p:cNvSpPr/>
                <p:nvPr/>
              </p:nvSpPr>
              <p:spPr>
                <a:xfrm>
                  <a:off x="9924" y="2205"/>
                  <a:ext cx="57" cy="39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10" name="矩形 341"/>
                <p:cNvSpPr/>
                <p:nvPr/>
              </p:nvSpPr>
              <p:spPr>
                <a:xfrm>
                  <a:off x="9906" y="2052"/>
                  <a:ext cx="131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411" name="任意多边形 342"/>
                <p:cNvSpPr/>
                <p:nvPr/>
              </p:nvSpPr>
              <p:spPr>
                <a:xfrm>
                  <a:off x="9923" y="2079"/>
                  <a:ext cx="139" cy="189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2" name="任意多边形 343"/>
                <p:cNvSpPr/>
                <p:nvPr/>
              </p:nvSpPr>
              <p:spPr>
                <a:xfrm>
                  <a:off x="9980" y="2133"/>
                  <a:ext cx="61" cy="9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13" name="组合 347"/>
              <p:cNvGrpSpPr/>
              <p:nvPr/>
            </p:nvGrpSpPr>
            <p:grpSpPr>
              <a:xfrm rot="16200000">
                <a:off x="9664" y="8365"/>
                <a:ext cx="234" cy="284"/>
                <a:chOff x="8460" y="3448"/>
                <a:chExt cx="260" cy="352"/>
              </a:xfrm>
            </p:grpSpPr>
            <p:sp>
              <p:nvSpPr>
                <p:cNvPr id="414" name="矩形 345"/>
                <p:cNvSpPr/>
                <p:nvPr/>
              </p:nvSpPr>
              <p:spPr>
                <a:xfrm>
                  <a:off x="8460" y="3468"/>
                  <a:ext cx="130" cy="31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15" name="矩形 346"/>
                <p:cNvSpPr/>
                <p:nvPr/>
              </p:nvSpPr>
              <p:spPr>
                <a:xfrm>
                  <a:off x="8590" y="3448"/>
                  <a:ext cx="130" cy="35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16" name="组合 358"/>
            <p:cNvGrpSpPr/>
            <p:nvPr/>
          </p:nvGrpSpPr>
          <p:grpSpPr>
            <a:xfrm>
              <a:off x="4464" y="10451"/>
              <a:ext cx="629" cy="515"/>
              <a:chOff x="8904" y="8624"/>
              <a:chExt cx="629" cy="515"/>
            </a:xfrm>
          </p:grpSpPr>
          <p:grpSp>
            <p:nvGrpSpPr>
              <p:cNvPr id="417" name="组合 354"/>
              <p:cNvGrpSpPr>
                <a:grpSpLocks noRot="1"/>
              </p:cNvGrpSpPr>
              <p:nvPr/>
            </p:nvGrpSpPr>
            <p:grpSpPr>
              <a:xfrm rot="5400000">
                <a:off x="8921" y="8606"/>
                <a:ext cx="515" cy="550"/>
                <a:chOff x="9906" y="2052"/>
                <a:chExt cx="515" cy="550"/>
              </a:xfrm>
            </p:grpSpPr>
            <p:sp>
              <p:nvSpPr>
                <p:cNvPr id="418" name="矩形 349"/>
                <p:cNvSpPr/>
                <p:nvPr/>
              </p:nvSpPr>
              <p:spPr>
                <a:xfrm>
                  <a:off x="10024" y="2078"/>
                  <a:ext cx="397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19" name="矩形 350"/>
                <p:cNvSpPr/>
                <p:nvPr/>
              </p:nvSpPr>
              <p:spPr>
                <a:xfrm>
                  <a:off x="9924" y="2205"/>
                  <a:ext cx="57" cy="39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20" name="矩形 351"/>
                <p:cNvSpPr/>
                <p:nvPr/>
              </p:nvSpPr>
              <p:spPr>
                <a:xfrm>
                  <a:off x="9906" y="2052"/>
                  <a:ext cx="131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421" name="任意多边形 352"/>
                <p:cNvSpPr/>
                <p:nvPr/>
              </p:nvSpPr>
              <p:spPr>
                <a:xfrm>
                  <a:off x="9923" y="2079"/>
                  <a:ext cx="139" cy="189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" name="任意多边形 353"/>
                <p:cNvSpPr/>
                <p:nvPr/>
              </p:nvSpPr>
              <p:spPr>
                <a:xfrm>
                  <a:off x="9980" y="2133"/>
                  <a:ext cx="61" cy="9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23" name="组合 357"/>
              <p:cNvGrpSpPr/>
              <p:nvPr/>
            </p:nvGrpSpPr>
            <p:grpSpPr>
              <a:xfrm rot="16200000">
                <a:off x="9274" y="8800"/>
                <a:ext cx="234" cy="284"/>
                <a:chOff x="8460" y="3448"/>
                <a:chExt cx="260" cy="352"/>
              </a:xfrm>
            </p:grpSpPr>
            <p:sp>
              <p:nvSpPr>
                <p:cNvPr id="424" name="矩形 355"/>
                <p:cNvSpPr/>
                <p:nvPr/>
              </p:nvSpPr>
              <p:spPr>
                <a:xfrm>
                  <a:off x="8460" y="3468"/>
                  <a:ext cx="130" cy="31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25" name="矩形 356"/>
                <p:cNvSpPr/>
                <p:nvPr/>
              </p:nvSpPr>
              <p:spPr>
                <a:xfrm>
                  <a:off x="8590" y="3448"/>
                  <a:ext cx="130" cy="35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751" name="组合 751"/>
          <p:cNvGrpSpPr>
            <a:grpSpLocks noRot="1"/>
          </p:cNvGrpSpPr>
          <p:nvPr/>
        </p:nvGrpSpPr>
        <p:grpSpPr>
          <a:xfrm>
            <a:off x="6068060" y="2642235"/>
            <a:ext cx="963295" cy="1135380"/>
            <a:chOff x="6384" y="12699"/>
            <a:chExt cx="1053" cy="1279"/>
          </a:xfrm>
        </p:grpSpPr>
        <p:sp>
          <p:nvSpPr>
            <p:cNvPr id="674" name="矩形 674"/>
            <p:cNvSpPr/>
            <p:nvPr/>
          </p:nvSpPr>
          <p:spPr>
            <a:xfrm>
              <a:off x="7119" y="12720"/>
              <a:ext cx="318" cy="4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75" name="矩形 675"/>
            <p:cNvSpPr/>
            <p:nvPr/>
          </p:nvSpPr>
          <p:spPr>
            <a:xfrm>
              <a:off x="7054" y="12821"/>
              <a:ext cx="46" cy="31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76" name="矩形 676"/>
            <p:cNvSpPr/>
            <p:nvPr/>
          </p:nvSpPr>
          <p:spPr>
            <a:xfrm>
              <a:off x="7040" y="12699"/>
              <a:ext cx="10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677" name="任意多边形 677"/>
            <p:cNvSpPr/>
            <p:nvPr/>
          </p:nvSpPr>
          <p:spPr>
            <a:xfrm>
              <a:off x="7054" y="12721"/>
              <a:ext cx="111" cy="151"/>
            </a:xfrm>
            <a:custGeom>
              <a:avLst/>
              <a:gdLst/>
              <a:ahLst/>
              <a:cxnLst/>
              <a:pathLst>
                <a:path w="139" h="189">
                  <a:moveTo>
                    <a:pt x="139" y="0"/>
                  </a:moveTo>
                  <a:cubicBezTo>
                    <a:pt x="115" y="0"/>
                    <a:pt x="91" y="0"/>
                    <a:pt x="73" y="6"/>
                  </a:cubicBezTo>
                  <a:cubicBezTo>
                    <a:pt x="55" y="12"/>
                    <a:pt x="39" y="22"/>
                    <a:pt x="28" y="36"/>
                  </a:cubicBezTo>
                  <a:cubicBezTo>
                    <a:pt x="17" y="50"/>
                    <a:pt x="8" y="68"/>
                    <a:pt x="4" y="93"/>
                  </a:cubicBezTo>
                  <a:cubicBezTo>
                    <a:pt x="0" y="118"/>
                    <a:pt x="2" y="169"/>
                    <a:pt x="1" y="18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8" name="任意多边形 678"/>
            <p:cNvSpPr/>
            <p:nvPr/>
          </p:nvSpPr>
          <p:spPr>
            <a:xfrm>
              <a:off x="7099" y="12764"/>
              <a:ext cx="49" cy="79"/>
            </a:xfrm>
            <a:custGeom>
              <a:avLst/>
              <a:gdLst/>
              <a:ahLst/>
              <a:cxnLst/>
              <a:pathLst>
                <a:path w="61" h="99">
                  <a:moveTo>
                    <a:pt x="61" y="0"/>
                  </a:moveTo>
                  <a:cubicBezTo>
                    <a:pt x="52" y="4"/>
                    <a:pt x="20" y="8"/>
                    <a:pt x="10" y="24"/>
                  </a:cubicBezTo>
                  <a:cubicBezTo>
                    <a:pt x="0" y="40"/>
                    <a:pt x="3" y="83"/>
                    <a:pt x="1" y="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52" name="组合 692"/>
            <p:cNvGrpSpPr/>
            <p:nvPr/>
          </p:nvGrpSpPr>
          <p:grpSpPr>
            <a:xfrm>
              <a:off x="6384" y="12712"/>
              <a:ext cx="638" cy="1194"/>
              <a:chOff x="8638" y="1578"/>
              <a:chExt cx="638" cy="1194"/>
            </a:xfrm>
          </p:grpSpPr>
          <p:grpSp>
            <p:nvGrpSpPr>
              <p:cNvPr id="753" name="组合 683"/>
              <p:cNvGrpSpPr/>
              <p:nvPr/>
            </p:nvGrpSpPr>
            <p:grpSpPr>
              <a:xfrm>
                <a:off x="8864" y="1588"/>
                <a:ext cx="412" cy="151"/>
                <a:chOff x="8676" y="4677"/>
                <a:chExt cx="412" cy="151"/>
              </a:xfrm>
            </p:grpSpPr>
            <p:sp>
              <p:nvSpPr>
                <p:cNvPr id="679" name="矩形 679"/>
                <p:cNvSpPr/>
                <p:nvPr/>
              </p:nvSpPr>
              <p:spPr>
                <a:xfrm flipH="1">
                  <a:off x="8676" y="4677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0" name="矩形 680"/>
                <p:cNvSpPr/>
                <p:nvPr/>
              </p:nvSpPr>
              <p:spPr>
                <a:xfrm flipH="1">
                  <a:off x="8983" y="4677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681" name="任意多边形 681"/>
                <p:cNvSpPr/>
                <p:nvPr/>
              </p:nvSpPr>
              <p:spPr>
                <a:xfrm flipH="1">
                  <a:off x="8963" y="4677"/>
                  <a:ext cx="111" cy="15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82" name="任意多边形 682"/>
                <p:cNvSpPr/>
                <p:nvPr/>
              </p:nvSpPr>
              <p:spPr>
                <a:xfrm flipH="1">
                  <a:off x="8980" y="4727"/>
                  <a:ext cx="49" cy="7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4" name="组合 688"/>
              <p:cNvGrpSpPr/>
              <p:nvPr/>
            </p:nvGrpSpPr>
            <p:grpSpPr>
              <a:xfrm>
                <a:off x="8638" y="1578"/>
                <a:ext cx="314" cy="68"/>
                <a:chOff x="6920" y="9357"/>
                <a:chExt cx="314" cy="68"/>
              </a:xfrm>
            </p:grpSpPr>
            <p:sp>
              <p:nvSpPr>
                <p:cNvPr id="684" name="矩形 684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5" name="圆角矩形 685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86" name="矩形 686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7" name="圆角矩形 687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5" name="组合 691"/>
              <p:cNvGrpSpPr/>
              <p:nvPr/>
            </p:nvGrpSpPr>
            <p:grpSpPr>
              <a:xfrm rot="60000">
                <a:off x="9205" y="1716"/>
                <a:ext cx="57" cy="1056"/>
                <a:chOff x="8366" y="8736"/>
                <a:chExt cx="63" cy="1533"/>
              </a:xfrm>
            </p:grpSpPr>
            <p:cxnSp>
              <p:nvCxnSpPr>
                <p:cNvPr id="689" name="直接连接符 689"/>
                <p:cNvCxnSpPr/>
                <p:nvPr/>
              </p:nvCxnSpPr>
              <p:spPr>
                <a:xfrm>
                  <a:off x="8366" y="8736"/>
                  <a:ext cx="17" cy="153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直接连接符 690"/>
                <p:cNvCxnSpPr/>
                <p:nvPr/>
              </p:nvCxnSpPr>
              <p:spPr>
                <a:xfrm>
                  <a:off x="8412" y="8751"/>
                  <a:ext cx="17" cy="15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6" name="组合 696"/>
            <p:cNvGrpSpPr/>
            <p:nvPr/>
          </p:nvGrpSpPr>
          <p:grpSpPr>
            <a:xfrm>
              <a:off x="6851" y="12902"/>
              <a:ext cx="361" cy="154"/>
              <a:chOff x="7710" y="6780"/>
              <a:chExt cx="328" cy="212"/>
            </a:xfrm>
          </p:grpSpPr>
          <p:sp>
            <p:nvSpPr>
              <p:cNvPr id="693" name="圆角矩形 693"/>
              <p:cNvSpPr/>
              <p:nvPr/>
            </p:nvSpPr>
            <p:spPr>
              <a:xfrm>
                <a:off x="7734" y="6895"/>
                <a:ext cx="272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4" name="任意多边形 694"/>
              <p:cNvSpPr/>
              <p:nvPr/>
            </p:nvSpPr>
            <p:spPr>
              <a:xfrm>
                <a:off x="7710" y="6780"/>
                <a:ext cx="328" cy="212"/>
              </a:xfrm>
              <a:custGeom>
                <a:avLst/>
                <a:gdLst>
                  <a:gd name="txL" fmla="*/ 3611 w 21600"/>
                  <a:gd name="txT" fmla="*/ 3611 h 21600"/>
                  <a:gd name="txR" fmla="*/ 17989 w 21600"/>
                  <a:gd name="txB" fmla="*/ 17989 h 21600"/>
                </a:gdLst>
                <a:ahLst/>
                <a:cxnLst>
                  <a:cxn ang="0">
                    <a:pos x="19789" y="10800"/>
                  </a:cxn>
                  <a:cxn ang="90">
                    <a:pos x="10800" y="21600"/>
                  </a:cxn>
                  <a:cxn ang="180">
                    <a:pos x="181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622" y="21600"/>
                    </a:lnTo>
                    <a:lnTo>
                      <a:pt x="179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95" name="圆角矩形 695"/>
              <p:cNvSpPr/>
              <p:nvPr/>
            </p:nvSpPr>
            <p:spPr>
              <a:xfrm flipH="1">
                <a:off x="7730" y="6869"/>
                <a:ext cx="285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57" name="组合 704"/>
            <p:cNvGrpSpPr/>
            <p:nvPr/>
          </p:nvGrpSpPr>
          <p:grpSpPr>
            <a:xfrm>
              <a:off x="6767" y="12960"/>
              <a:ext cx="519" cy="1018"/>
              <a:chOff x="7146" y="4243"/>
              <a:chExt cx="519" cy="1018"/>
            </a:xfrm>
          </p:grpSpPr>
          <p:sp>
            <p:nvSpPr>
              <p:cNvPr id="697" name="任意多边形 697"/>
              <p:cNvSpPr/>
              <p:nvPr/>
            </p:nvSpPr>
            <p:spPr>
              <a:xfrm>
                <a:off x="71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8" name="任意多边形 698"/>
              <p:cNvSpPr/>
              <p:nvPr/>
            </p:nvSpPr>
            <p:spPr>
              <a:xfrm flipH="1">
                <a:off x="75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9" name="任意多边形 699"/>
              <p:cNvSpPr/>
              <p:nvPr/>
            </p:nvSpPr>
            <p:spPr>
              <a:xfrm>
                <a:off x="7149" y="4530"/>
                <a:ext cx="516" cy="731"/>
              </a:xfrm>
              <a:custGeom>
                <a:avLst/>
                <a:gdLst/>
                <a:ahLst/>
                <a:cxnLst/>
                <a:pathLst>
                  <a:path w="516" h="696">
                    <a:moveTo>
                      <a:pt x="0" y="27"/>
                    </a:moveTo>
                    <a:lnTo>
                      <a:pt x="6" y="621"/>
                    </a:lnTo>
                    <a:cubicBezTo>
                      <a:pt x="6" y="666"/>
                      <a:pt x="18" y="690"/>
                      <a:pt x="30" y="684"/>
                    </a:cubicBezTo>
                    <a:cubicBezTo>
                      <a:pt x="114" y="690"/>
                      <a:pt x="516" y="681"/>
                      <a:pt x="471" y="690"/>
                    </a:cubicBezTo>
                    <a:cubicBezTo>
                      <a:pt x="456" y="696"/>
                      <a:pt x="501" y="669"/>
                      <a:pt x="501" y="630"/>
                    </a:cubicBezTo>
                    <a:lnTo>
                      <a:pt x="507" y="0"/>
                    </a:lnTo>
                  </a:path>
                </a:pathLst>
              </a:cu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58" name="组合 703"/>
              <p:cNvGrpSpPr/>
              <p:nvPr/>
            </p:nvGrpSpPr>
            <p:grpSpPr>
              <a:xfrm>
                <a:off x="7248" y="4243"/>
                <a:ext cx="316" cy="122"/>
                <a:chOff x="6138" y="4174"/>
                <a:chExt cx="340" cy="188"/>
              </a:xfrm>
            </p:grpSpPr>
            <p:sp>
              <p:nvSpPr>
                <p:cNvPr id="700" name="圆角矩形 700"/>
                <p:cNvSpPr/>
                <p:nvPr/>
              </p:nvSpPr>
              <p:spPr>
                <a:xfrm>
                  <a:off x="6139" y="4174"/>
                  <a:ext cx="339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701" name="直接连接符 701"/>
                <p:cNvCxnSpPr/>
                <p:nvPr/>
              </p:nvCxnSpPr>
              <p:spPr>
                <a:xfrm>
                  <a:off x="6138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直接连接符 702"/>
                <p:cNvCxnSpPr/>
                <p:nvPr/>
              </p:nvCxnSpPr>
              <p:spPr>
                <a:xfrm flipH="1">
                  <a:off x="6462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9" name="组合 749"/>
            <p:cNvGrpSpPr/>
            <p:nvPr/>
          </p:nvGrpSpPr>
          <p:grpSpPr>
            <a:xfrm>
              <a:off x="6779" y="13440"/>
              <a:ext cx="501" cy="452"/>
              <a:chOff x="4047" y="11697"/>
              <a:chExt cx="501" cy="452"/>
            </a:xfrm>
          </p:grpSpPr>
          <p:grpSp>
            <p:nvGrpSpPr>
              <p:cNvPr id="760" name="组合 708"/>
              <p:cNvGrpSpPr/>
              <p:nvPr/>
            </p:nvGrpSpPr>
            <p:grpSpPr>
              <a:xfrm>
                <a:off x="4047" y="11697"/>
                <a:ext cx="501" cy="19"/>
                <a:chOff x="3717" y="5241"/>
                <a:chExt cx="627" cy="24"/>
              </a:xfrm>
            </p:grpSpPr>
            <p:cxnSp>
              <p:nvCxnSpPr>
                <p:cNvPr id="705" name="直接连接符 705"/>
                <p:cNvCxnSpPr/>
                <p:nvPr/>
              </p:nvCxnSpPr>
              <p:spPr>
                <a:xfrm>
                  <a:off x="3741" y="5262"/>
                  <a:ext cx="57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706" name="任意多边形 706"/>
                <p:cNvSpPr/>
                <p:nvPr/>
              </p:nvSpPr>
              <p:spPr>
                <a:xfrm>
                  <a:off x="4302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07" name="任意多边形 707"/>
                <p:cNvSpPr/>
                <p:nvPr/>
              </p:nvSpPr>
              <p:spPr>
                <a:xfrm flipH="1">
                  <a:off x="3717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cxnSp>
            <p:nvCxnSpPr>
              <p:cNvPr id="709" name="直接连接符 709"/>
              <p:cNvCxnSpPr/>
              <p:nvPr/>
            </p:nvCxnSpPr>
            <p:spPr>
              <a:xfrm>
                <a:off x="4066" y="117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0" name="直接连接符 710"/>
              <p:cNvCxnSpPr/>
              <p:nvPr/>
            </p:nvCxnSpPr>
            <p:spPr>
              <a:xfrm>
                <a:off x="4145" y="11749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1" name="直接连接符 711"/>
              <p:cNvCxnSpPr/>
              <p:nvPr/>
            </p:nvCxnSpPr>
            <p:spPr>
              <a:xfrm>
                <a:off x="4246" y="11749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2" name="直接连接符 712"/>
              <p:cNvCxnSpPr/>
              <p:nvPr/>
            </p:nvCxnSpPr>
            <p:spPr>
              <a:xfrm>
                <a:off x="4330" y="11749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3" name="直接连接符 713"/>
              <p:cNvCxnSpPr/>
              <p:nvPr/>
            </p:nvCxnSpPr>
            <p:spPr>
              <a:xfrm>
                <a:off x="4510" y="11749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4" name="直接连接符 714"/>
              <p:cNvCxnSpPr/>
              <p:nvPr/>
            </p:nvCxnSpPr>
            <p:spPr>
              <a:xfrm>
                <a:off x="4102" y="11790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5" name="直接连接符 715"/>
              <p:cNvCxnSpPr/>
              <p:nvPr/>
            </p:nvCxnSpPr>
            <p:spPr>
              <a:xfrm flipV="1">
                <a:off x="4239" y="11790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6" name="直接连接符 716"/>
              <p:cNvCxnSpPr/>
              <p:nvPr/>
            </p:nvCxnSpPr>
            <p:spPr>
              <a:xfrm>
                <a:off x="4404" y="117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7" name="直接连接符 717"/>
              <p:cNvCxnSpPr/>
              <p:nvPr/>
            </p:nvCxnSpPr>
            <p:spPr>
              <a:xfrm>
                <a:off x="4483" y="11790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8" name="直接连接符 718"/>
              <p:cNvCxnSpPr/>
              <p:nvPr/>
            </p:nvCxnSpPr>
            <p:spPr>
              <a:xfrm>
                <a:off x="4064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9" name="直接连接符 719"/>
              <p:cNvCxnSpPr/>
              <p:nvPr/>
            </p:nvCxnSpPr>
            <p:spPr>
              <a:xfrm>
                <a:off x="4155" y="1183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0" name="直接连接符 720"/>
              <p:cNvCxnSpPr/>
              <p:nvPr/>
            </p:nvCxnSpPr>
            <p:spPr>
              <a:xfrm>
                <a:off x="4280" y="11835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1" name="直接连接符 721"/>
              <p:cNvCxnSpPr/>
              <p:nvPr/>
            </p:nvCxnSpPr>
            <p:spPr>
              <a:xfrm>
                <a:off x="4462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2" name="直接连接符 722"/>
              <p:cNvCxnSpPr/>
              <p:nvPr/>
            </p:nvCxnSpPr>
            <p:spPr>
              <a:xfrm>
                <a:off x="4117" y="1188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3" name="直接连接符 723"/>
              <p:cNvCxnSpPr/>
              <p:nvPr/>
            </p:nvCxnSpPr>
            <p:spPr>
              <a:xfrm>
                <a:off x="4270" y="118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4" name="直接连接符 724"/>
              <p:cNvCxnSpPr/>
              <p:nvPr/>
            </p:nvCxnSpPr>
            <p:spPr>
              <a:xfrm>
                <a:off x="4349" y="11885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5" name="直接连接符 725"/>
              <p:cNvCxnSpPr/>
              <p:nvPr/>
            </p:nvCxnSpPr>
            <p:spPr>
              <a:xfrm>
                <a:off x="4411" y="11883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6" name="直接连接符 726"/>
              <p:cNvCxnSpPr/>
              <p:nvPr/>
            </p:nvCxnSpPr>
            <p:spPr>
              <a:xfrm>
                <a:off x="4133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7" name="直接连接符 727"/>
              <p:cNvCxnSpPr/>
              <p:nvPr/>
            </p:nvCxnSpPr>
            <p:spPr>
              <a:xfrm>
                <a:off x="4390" y="11926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8" name="直接连接符 728"/>
              <p:cNvCxnSpPr/>
              <p:nvPr/>
            </p:nvCxnSpPr>
            <p:spPr>
              <a:xfrm>
                <a:off x="4440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9" name="直接连接符 729"/>
              <p:cNvCxnSpPr/>
              <p:nvPr/>
            </p:nvCxnSpPr>
            <p:spPr>
              <a:xfrm>
                <a:off x="4061" y="1197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0" name="直接连接符 730"/>
              <p:cNvCxnSpPr/>
              <p:nvPr/>
            </p:nvCxnSpPr>
            <p:spPr>
              <a:xfrm>
                <a:off x="4140" y="11972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1" name="直接连接符 731"/>
              <p:cNvCxnSpPr/>
              <p:nvPr/>
            </p:nvCxnSpPr>
            <p:spPr>
              <a:xfrm>
                <a:off x="4241" y="11972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2" name="直接连接符 732"/>
              <p:cNvCxnSpPr/>
              <p:nvPr/>
            </p:nvCxnSpPr>
            <p:spPr>
              <a:xfrm>
                <a:off x="4325" y="11972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3" name="直接连接符 733"/>
              <p:cNvCxnSpPr/>
              <p:nvPr/>
            </p:nvCxnSpPr>
            <p:spPr>
              <a:xfrm>
                <a:off x="4505" y="11972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4" name="直接连接符 734"/>
              <p:cNvCxnSpPr/>
              <p:nvPr/>
            </p:nvCxnSpPr>
            <p:spPr>
              <a:xfrm>
                <a:off x="4097" y="12012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5" name="直接连接符 735"/>
              <p:cNvCxnSpPr/>
              <p:nvPr/>
            </p:nvCxnSpPr>
            <p:spPr>
              <a:xfrm flipV="1">
                <a:off x="4234" y="12012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6" name="直接连接符 736"/>
              <p:cNvCxnSpPr/>
              <p:nvPr/>
            </p:nvCxnSpPr>
            <p:spPr>
              <a:xfrm>
                <a:off x="4399" y="1201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7" name="直接连接符 737"/>
              <p:cNvCxnSpPr/>
              <p:nvPr/>
            </p:nvCxnSpPr>
            <p:spPr>
              <a:xfrm>
                <a:off x="4478" y="12012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8" name="直接连接符 738"/>
              <p:cNvCxnSpPr/>
              <p:nvPr/>
            </p:nvCxnSpPr>
            <p:spPr>
              <a:xfrm>
                <a:off x="4059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9" name="直接连接符 739"/>
              <p:cNvCxnSpPr/>
              <p:nvPr/>
            </p:nvCxnSpPr>
            <p:spPr>
              <a:xfrm>
                <a:off x="4150" y="12058"/>
                <a:ext cx="7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0" name="直接连接符 740"/>
              <p:cNvCxnSpPr/>
              <p:nvPr/>
            </p:nvCxnSpPr>
            <p:spPr>
              <a:xfrm>
                <a:off x="4275" y="12058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1" name="直接连接符 741"/>
              <p:cNvCxnSpPr/>
              <p:nvPr/>
            </p:nvCxnSpPr>
            <p:spPr>
              <a:xfrm>
                <a:off x="4457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2" name="直接连接符 742"/>
              <p:cNvCxnSpPr/>
              <p:nvPr/>
            </p:nvCxnSpPr>
            <p:spPr>
              <a:xfrm>
                <a:off x="4112" y="12108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3" name="直接连接符 743"/>
              <p:cNvCxnSpPr/>
              <p:nvPr/>
            </p:nvCxnSpPr>
            <p:spPr>
              <a:xfrm>
                <a:off x="4265" y="12113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4" name="直接连接符 744"/>
              <p:cNvCxnSpPr/>
              <p:nvPr/>
            </p:nvCxnSpPr>
            <p:spPr>
              <a:xfrm>
                <a:off x="4344" y="12108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5" name="直接连接符 745"/>
              <p:cNvCxnSpPr/>
              <p:nvPr/>
            </p:nvCxnSpPr>
            <p:spPr>
              <a:xfrm>
                <a:off x="4407" y="12106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6" name="直接连接符 746"/>
              <p:cNvCxnSpPr/>
              <p:nvPr/>
            </p:nvCxnSpPr>
            <p:spPr>
              <a:xfrm>
                <a:off x="4129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7" name="直接连接符 747"/>
              <p:cNvCxnSpPr/>
              <p:nvPr/>
            </p:nvCxnSpPr>
            <p:spPr>
              <a:xfrm>
                <a:off x="4385" y="12149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8" name="直接连接符 748"/>
              <p:cNvCxnSpPr/>
              <p:nvPr/>
            </p:nvCxnSpPr>
            <p:spPr>
              <a:xfrm>
                <a:off x="4435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6" name="组合 425"/>
          <p:cNvGrpSpPr>
            <a:grpSpLocks noRot="1"/>
          </p:cNvGrpSpPr>
          <p:nvPr/>
        </p:nvGrpSpPr>
        <p:grpSpPr>
          <a:xfrm>
            <a:off x="1497330" y="2181225"/>
            <a:ext cx="717550" cy="1762125"/>
            <a:chOff x="7017" y="12438"/>
            <a:chExt cx="777" cy="1907"/>
          </a:xfrm>
        </p:grpSpPr>
        <p:grpSp>
          <p:nvGrpSpPr>
            <p:cNvPr id="427" name="组合 426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428" name="组合 427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429" name="组合 428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430" name="组合 429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431" name="组合 43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432" name="矩形 43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33" name="直接连接符 43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434" name="直接连接符 433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435" name="直接连接符 434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36" name="组合 435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437" name="任意多边形 436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38" name="椭圆 43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439" name="组合 43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440" name="椭圆 4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1" name="椭圆 4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2" name="任意多边形 441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3" name="圆角矩形 4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44" name="组合 4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445" name="任意多边形 4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6" name="任意多边形 445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47" name="矩形 446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448" name="任意多边形 447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449" name="任意多边形 448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450" name="组合 449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451" name="圆角矩形 45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2" name="任意多边形 451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3" name="椭圆 45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4" name="矩形 45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5" name="椭圆 45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6" name="矩形 45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57" name="组合 456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458" name="组合 457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459" name="直接连接符 458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0" name="任意多边形 459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61" name="任意多边形 46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62" name="直接连接符 461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3" name="直接连接符 462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4" name="直接连接符 463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5" name="直接连接符 464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6" name="直接连接符 465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7" name="直接连接符 466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8" name="直接连接符 467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9" name="直接连接符 468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0" name="直接连接符 469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" name="直接连接符 470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2" name="直接连接符 471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3" name="直接连接符 472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474" name="组合 473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475" name="组合 474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476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7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8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9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0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1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2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3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4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5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486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487" name="组合 486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488" name="组合 487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489" name="矩形 488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0" name="矩形 489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491" name="组合 49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492" name="矩形 4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" name="任意多边形 4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4" name="任意多边形 4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95" name="组合 494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496" name="圆角矩形 495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7" name="圆角矩形 496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8" name="任意多边形 497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9" name="圆角矩形 49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500" name="组合 499"/>
            <p:cNvGrpSpPr>
              <a:grpSpLocks noChangeAspect="1"/>
            </p:cNvGrpSpPr>
            <p:nvPr/>
          </p:nvGrpSpPr>
          <p:grpSpPr>
            <a:xfrm>
              <a:off x="7137" y="14254"/>
              <a:ext cx="420" cy="91"/>
              <a:chOff x="4857" y="14310"/>
              <a:chExt cx="526" cy="114"/>
            </a:xfrm>
          </p:grpSpPr>
          <p:grpSp>
            <p:nvGrpSpPr>
              <p:cNvPr id="501" name="组合 500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502" name="组合 501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03" name="组合 50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04" name="组合 50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0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6" name="椭圆 5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7" name="组合 5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0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9" name="椭圆 5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10" name="组合 509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11" name="组合 51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1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" name="椭圆 5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14" name="组合 51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1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6" name="椭圆 5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517" name="组合 516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18" name="组合 51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19" name="组合 51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2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21" name="椭圆 5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22" name="组合 5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2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24" name="椭圆 5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25" name="组合 52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26" name="组合 5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2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28" name="椭圆 5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29" name="组合 5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3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1" name="椭圆 5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532" name="组合 531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14"/>
                <a:chOff x="4857" y="14310"/>
                <a:chExt cx="429" cy="141"/>
              </a:xfrm>
            </p:grpSpPr>
            <p:grpSp>
              <p:nvGrpSpPr>
                <p:cNvPr id="533" name="组合 532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34" name="组合 533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35" name="组合 5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3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7" name="椭圆 5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38" name="组合 53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3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0" name="椭圆 5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41" name="组合 540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42" name="组合 5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4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4" name="椭圆 5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5" name="组合 54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4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7" name="椭圆 5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548" name="组合 547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49" name="组合 548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50" name="组合 54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5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2" name="椭圆 5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3" name="组合 55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5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5" name="椭圆 5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56" name="组合 555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57" name="组合 55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5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9" name="椭圆 5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60" name="组合 55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6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62" name="椭圆 5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23" name="组合 823"/>
          <p:cNvGrpSpPr/>
          <p:nvPr/>
        </p:nvGrpSpPr>
        <p:grpSpPr>
          <a:xfrm>
            <a:off x="4178300" y="2220595"/>
            <a:ext cx="1854835" cy="418465"/>
            <a:chOff x="11943" y="41516"/>
            <a:chExt cx="6644" cy="1500"/>
          </a:xfrm>
        </p:grpSpPr>
        <p:sp>
          <p:nvSpPr>
            <p:cNvPr id="669" name="矩形 422"/>
            <p:cNvSpPr/>
            <p:nvPr/>
          </p:nvSpPr>
          <p:spPr>
            <a:xfrm>
              <a:off x="13096" y="42096"/>
              <a:ext cx="2156" cy="21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670" name="组合 441"/>
            <p:cNvGrpSpPr/>
            <p:nvPr/>
          </p:nvGrpSpPr>
          <p:grpSpPr>
            <a:xfrm rot="10800000">
              <a:off x="14323" y="41516"/>
              <a:ext cx="4265" cy="1501"/>
              <a:chOff x="1545" y="3351"/>
              <a:chExt cx="1123" cy="396"/>
            </a:xfrm>
          </p:grpSpPr>
          <p:grpSp>
            <p:nvGrpSpPr>
              <p:cNvPr id="671" name="组合 430"/>
              <p:cNvGrpSpPr/>
              <p:nvPr/>
            </p:nvGrpSpPr>
            <p:grpSpPr>
              <a:xfrm flipH="1">
                <a:off x="1545" y="3483"/>
                <a:ext cx="439" cy="131"/>
                <a:chOff x="2202" y="2031"/>
                <a:chExt cx="439" cy="131"/>
              </a:xfrm>
            </p:grpSpPr>
            <p:sp>
              <p:nvSpPr>
                <p:cNvPr id="672" name="矩形 423"/>
                <p:cNvSpPr/>
                <p:nvPr/>
              </p:nvSpPr>
              <p:spPr>
                <a:xfrm>
                  <a:off x="2202" y="2059"/>
                  <a:ext cx="305" cy="7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73" name="任意多边形 424"/>
                <p:cNvSpPr/>
                <p:nvPr/>
              </p:nvSpPr>
              <p:spPr>
                <a:xfrm rot="-5400000">
                  <a:off x="2544" y="2050"/>
                  <a:ext cx="102" cy="92"/>
                </a:xfrm>
                <a:custGeom>
                  <a:avLst/>
                  <a:gdLst>
                    <a:gd name="txL" fmla="*/ 4341 w 21600"/>
                    <a:gd name="txT" fmla="*/ 4341 h 21600"/>
                    <a:gd name="txR" fmla="*/ 17259 w 21600"/>
                    <a:gd name="txB" fmla="*/ 17259 h 21600"/>
                  </a:gdLst>
                  <a:ahLst/>
                  <a:cxnLst>
                    <a:cxn ang="0">
                      <a:pos x="19059" y="10800"/>
                    </a:cxn>
                    <a:cxn ang="90">
                      <a:pos x="10800" y="21600"/>
                    </a:cxn>
                    <a:cxn ang="180">
                      <a:pos x="254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5082" y="21600"/>
                      </a:lnTo>
                      <a:lnTo>
                        <a:pt x="16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3" name="矩形 425"/>
                <p:cNvSpPr/>
                <p:nvPr/>
              </p:nvSpPr>
              <p:spPr>
                <a:xfrm>
                  <a:off x="2493" y="2031"/>
                  <a:ext cx="71" cy="1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688" name="任意多边形 426"/>
                <p:cNvSpPr/>
                <p:nvPr/>
              </p:nvSpPr>
              <p:spPr>
                <a:xfrm>
                  <a:off x="2478" y="2046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91" name="任意多边形 427"/>
                <p:cNvSpPr/>
                <p:nvPr/>
              </p:nvSpPr>
              <p:spPr>
                <a:xfrm flipV="1">
                  <a:off x="2478" y="2133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692" name="直接连接符 428"/>
                <p:cNvCxnSpPr/>
                <p:nvPr/>
              </p:nvCxnSpPr>
              <p:spPr>
                <a:xfrm>
                  <a:off x="2538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直接连接符 429"/>
                <p:cNvCxnSpPr/>
                <p:nvPr/>
              </p:nvCxnSpPr>
              <p:spPr>
                <a:xfrm>
                  <a:off x="2553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03" name="组合 437"/>
              <p:cNvGrpSpPr/>
              <p:nvPr/>
            </p:nvGrpSpPr>
            <p:grpSpPr>
              <a:xfrm>
                <a:off x="1837" y="3351"/>
                <a:ext cx="831" cy="396"/>
                <a:chOff x="1837" y="3351"/>
                <a:chExt cx="831" cy="396"/>
              </a:xfrm>
            </p:grpSpPr>
            <p:sp>
              <p:nvSpPr>
                <p:cNvPr id="704" name="圆角矩形 431"/>
                <p:cNvSpPr/>
                <p:nvPr/>
              </p:nvSpPr>
              <p:spPr>
                <a:xfrm rot="-5400000" flipH="1">
                  <a:off x="2314" y="3330"/>
                  <a:ext cx="215" cy="4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08" name="圆角矩形 432"/>
                <p:cNvSpPr/>
                <p:nvPr/>
              </p:nvSpPr>
              <p:spPr>
                <a:xfrm rot="-5400000" flipH="1">
                  <a:off x="2535" y="3535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49" name="椭圆 433"/>
                <p:cNvSpPr/>
                <p:nvPr/>
              </p:nvSpPr>
              <p:spPr>
                <a:xfrm flipH="1">
                  <a:off x="1837" y="3351"/>
                  <a:ext cx="396" cy="396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50" name="矩形 434"/>
                <p:cNvSpPr/>
                <p:nvPr/>
              </p:nvSpPr>
              <p:spPr>
                <a:xfrm flipH="1">
                  <a:off x="2131" y="3415"/>
                  <a:ext cx="132" cy="2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761" name="任意多边形 435"/>
                <p:cNvSpPr/>
                <p:nvPr/>
              </p:nvSpPr>
              <p:spPr>
                <a:xfrm flipH="1">
                  <a:off x="2170" y="3402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62" name="任意多边形 436"/>
                <p:cNvSpPr/>
                <p:nvPr/>
              </p:nvSpPr>
              <p:spPr>
                <a:xfrm flipH="1" flipV="1">
                  <a:off x="2170" y="3657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63" name="矩形 438"/>
              <p:cNvSpPr/>
              <p:nvPr/>
            </p:nvSpPr>
            <p:spPr>
              <a:xfrm flipH="1">
                <a:off x="1813" y="3500"/>
                <a:ext cx="156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64" name="任意多边形 439"/>
              <p:cNvSpPr/>
              <p:nvPr/>
            </p:nvSpPr>
            <p:spPr>
              <a:xfrm flipH="1">
                <a:off x="1798" y="3483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5" name="任意多边形 440"/>
              <p:cNvSpPr/>
              <p:nvPr/>
            </p:nvSpPr>
            <p:spPr>
              <a:xfrm flipH="1" flipV="1">
                <a:off x="1798" y="3585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67" name="组合 458"/>
            <p:cNvGrpSpPr/>
            <p:nvPr/>
          </p:nvGrpSpPr>
          <p:grpSpPr>
            <a:xfrm rot="16200000">
              <a:off x="13900" y="41858"/>
              <a:ext cx="936" cy="807"/>
              <a:chOff x="8796" y="954"/>
              <a:chExt cx="247" cy="212"/>
            </a:xfrm>
          </p:grpSpPr>
          <p:grpSp>
            <p:nvGrpSpPr>
              <p:cNvPr id="768" name="组合 456"/>
              <p:cNvGrpSpPr/>
              <p:nvPr/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769" name="任意多边形 442"/>
                <p:cNvSpPr/>
                <p:nvPr/>
              </p:nvSpPr>
              <p:spPr>
                <a:xfrm>
                  <a:off x="7314" y="2313"/>
                  <a:ext cx="245" cy="243"/>
                </a:xfrm>
                <a:custGeom>
                  <a:avLst/>
                  <a:gdLst>
                    <a:gd name="txL" fmla="*/ 2725 w 21600"/>
                    <a:gd name="txT" fmla="*/ 2725 h 21600"/>
                    <a:gd name="txR" fmla="*/ 18874 w 21600"/>
                    <a:gd name="txB" fmla="*/ 18874 h 21600"/>
                  </a:gdLst>
                  <a:ahLst/>
                  <a:cxnLst>
                    <a:cxn ang="0">
                      <a:pos x="20674" y="10800"/>
                    </a:cxn>
                    <a:cxn ang="90">
                      <a:pos x="10800" y="21600"/>
                    </a:cxn>
                    <a:cxn ang="180">
                      <a:pos x="925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cxnSp>
              <p:nvCxnSpPr>
                <p:cNvPr id="770" name="直接连接符 443"/>
                <p:cNvCxnSpPr/>
                <p:nvPr/>
              </p:nvCxnSpPr>
              <p:spPr>
                <a:xfrm rot="1800000">
                  <a:off x="7341" y="2367"/>
                  <a:ext cx="22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1" name="直接连接符 444"/>
                <p:cNvCxnSpPr/>
                <p:nvPr/>
              </p:nvCxnSpPr>
              <p:spPr>
                <a:xfrm rot="1800000">
                  <a:off x="7299" y="2378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2" name="直接连接符 445"/>
                <p:cNvCxnSpPr/>
                <p:nvPr/>
              </p:nvCxnSpPr>
              <p:spPr>
                <a:xfrm rot="1800000">
                  <a:off x="7293" y="2401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3" name="直接连接符 446"/>
                <p:cNvCxnSpPr/>
                <p:nvPr/>
              </p:nvCxnSpPr>
              <p:spPr>
                <a:xfrm rot="1800000">
                  <a:off x="7299" y="2429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4" name="直接连接符 447"/>
                <p:cNvCxnSpPr/>
                <p:nvPr/>
              </p:nvCxnSpPr>
              <p:spPr>
                <a:xfrm rot="1800000">
                  <a:off x="7302" y="2451"/>
                  <a:ext cx="25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5" name="直接连接符 448"/>
                <p:cNvCxnSpPr/>
                <p:nvPr/>
              </p:nvCxnSpPr>
              <p:spPr>
                <a:xfrm rot="1800000">
                  <a:off x="7303" y="2475"/>
                  <a:ext cx="24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6" name="直接连接符 449"/>
                <p:cNvCxnSpPr/>
                <p:nvPr/>
              </p:nvCxnSpPr>
              <p:spPr>
                <a:xfrm rot="1800000">
                  <a:off x="7306" y="2498"/>
                  <a:ext cx="2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7" name="直接连接符 450"/>
                <p:cNvCxnSpPr/>
                <p:nvPr/>
              </p:nvCxnSpPr>
              <p:spPr>
                <a:xfrm rot="1800000">
                  <a:off x="7311" y="2510"/>
                  <a:ext cx="19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8" name="直接连接符 451"/>
                <p:cNvCxnSpPr/>
                <p:nvPr/>
              </p:nvCxnSpPr>
              <p:spPr>
                <a:xfrm rot="1800000">
                  <a:off x="7322" y="2522"/>
                  <a:ext cx="11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9" name="直接连接符 452"/>
                <p:cNvCxnSpPr/>
                <p:nvPr/>
              </p:nvCxnSpPr>
              <p:spPr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0" name="直接连接符 453"/>
                <p:cNvCxnSpPr/>
                <p:nvPr/>
              </p:nvCxnSpPr>
              <p:spPr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1" name="直接连接符 454"/>
                <p:cNvCxnSpPr/>
                <p:nvPr/>
              </p:nvCxnSpPr>
              <p:spPr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2" name="直接连接符 455"/>
                <p:cNvCxnSpPr/>
                <p:nvPr/>
              </p:nvCxnSpPr>
              <p:spPr>
                <a:xfrm rot="1800000">
                  <a:off x="7394" y="2356"/>
                  <a:ext cx="17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783" name="圆角矩形 457"/>
              <p:cNvSpPr/>
              <p:nvPr/>
            </p:nvSpPr>
            <p:spPr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84" name="组合 505"/>
            <p:cNvGrpSpPr/>
            <p:nvPr/>
          </p:nvGrpSpPr>
          <p:grpSpPr>
            <a:xfrm rot="0">
              <a:off x="15961" y="41516"/>
              <a:ext cx="1453" cy="1449"/>
              <a:chOff x="7322" y="4073"/>
              <a:chExt cx="383" cy="381"/>
            </a:xfrm>
          </p:grpSpPr>
          <p:sp>
            <p:nvSpPr>
              <p:cNvPr id="785" name="椭圆 459"/>
              <p:cNvSpPr/>
              <p:nvPr/>
            </p:nvSpPr>
            <p:spPr>
              <a:xfrm flipV="1">
                <a:off x="7469" y="435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6" name="任意多边形 460"/>
              <p:cNvSpPr/>
              <p:nvPr/>
            </p:nvSpPr>
            <p:spPr>
              <a:xfrm flipV="1">
                <a:off x="7617" y="43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7" name="任意多边形 461"/>
              <p:cNvSpPr/>
              <p:nvPr/>
            </p:nvSpPr>
            <p:spPr>
              <a:xfrm flipV="1">
                <a:off x="7456" y="43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8" name="椭圆 462"/>
              <p:cNvSpPr/>
              <p:nvPr/>
            </p:nvSpPr>
            <p:spPr>
              <a:xfrm flipV="1">
                <a:off x="7526" y="430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9" name="椭圆 463"/>
              <p:cNvSpPr/>
              <p:nvPr/>
            </p:nvSpPr>
            <p:spPr>
              <a:xfrm flipV="1">
                <a:off x="7435" y="436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0" name="椭圆 464"/>
              <p:cNvSpPr/>
              <p:nvPr/>
            </p:nvSpPr>
            <p:spPr>
              <a:xfrm flipV="1">
                <a:off x="7470" y="4409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1" name="任意多边形 465"/>
              <p:cNvSpPr/>
              <p:nvPr/>
            </p:nvSpPr>
            <p:spPr>
              <a:xfrm flipV="1">
                <a:off x="7435" y="4266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2" name="任意多边形 466"/>
              <p:cNvSpPr/>
              <p:nvPr/>
            </p:nvSpPr>
            <p:spPr>
              <a:xfrm rot="-4949913" flipV="1">
                <a:off x="7541" y="4169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3" name="任意多边形 467"/>
              <p:cNvSpPr/>
              <p:nvPr/>
            </p:nvSpPr>
            <p:spPr>
              <a:xfrm rot="5512221" flipV="1">
                <a:off x="7521" y="426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4" name="任意多边形 468"/>
              <p:cNvSpPr/>
              <p:nvPr/>
            </p:nvSpPr>
            <p:spPr>
              <a:xfrm flipV="1">
                <a:off x="7399" y="4302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5" name="任意多边形 469"/>
              <p:cNvSpPr/>
              <p:nvPr/>
            </p:nvSpPr>
            <p:spPr>
              <a:xfrm flipV="1">
                <a:off x="7501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6" name="任意多边形 470"/>
              <p:cNvSpPr/>
              <p:nvPr/>
            </p:nvSpPr>
            <p:spPr>
              <a:xfrm flipV="1">
                <a:off x="7322" y="431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7" name="任意多边形 471"/>
              <p:cNvSpPr/>
              <p:nvPr/>
            </p:nvSpPr>
            <p:spPr>
              <a:xfrm flipV="1">
                <a:off x="7356" y="428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" name="任意多边形 472"/>
              <p:cNvSpPr/>
              <p:nvPr/>
            </p:nvSpPr>
            <p:spPr>
              <a:xfrm flipV="1">
                <a:off x="7640" y="42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" name="任意多边形 473"/>
              <p:cNvSpPr/>
              <p:nvPr/>
            </p:nvSpPr>
            <p:spPr>
              <a:xfrm flipV="1">
                <a:off x="7471" y="42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0" name="任意多边形 474"/>
              <p:cNvSpPr/>
              <p:nvPr/>
            </p:nvSpPr>
            <p:spPr>
              <a:xfrm rot="-4949913" flipV="1">
                <a:off x="7593" y="435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1" name="任意多边形 475"/>
              <p:cNvSpPr/>
              <p:nvPr/>
            </p:nvSpPr>
            <p:spPr>
              <a:xfrm rot="-4949913" flipV="1">
                <a:off x="7432" y="41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2" name="任意多边形 476"/>
              <p:cNvSpPr/>
              <p:nvPr/>
            </p:nvSpPr>
            <p:spPr>
              <a:xfrm rot="-4949913" flipV="1">
                <a:off x="7413" y="422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3" name="任意多边形 477"/>
              <p:cNvSpPr/>
              <p:nvPr/>
            </p:nvSpPr>
            <p:spPr>
              <a:xfrm rot="-4949913" flipV="1">
                <a:off x="7564" y="4310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4" name="任意多边形 478"/>
              <p:cNvSpPr/>
              <p:nvPr/>
            </p:nvSpPr>
            <p:spPr>
              <a:xfrm flipV="1">
                <a:off x="7477" y="416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5" name="任意多边形 479"/>
              <p:cNvSpPr/>
              <p:nvPr/>
            </p:nvSpPr>
            <p:spPr>
              <a:xfrm flipV="1">
                <a:off x="7585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6" name="任意多边形 480"/>
              <p:cNvSpPr/>
              <p:nvPr/>
            </p:nvSpPr>
            <p:spPr>
              <a:xfrm flipV="1">
                <a:off x="7462" y="42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7" name="任意多边形 481"/>
              <p:cNvSpPr/>
              <p:nvPr/>
            </p:nvSpPr>
            <p:spPr>
              <a:xfrm flipV="1">
                <a:off x="7369" y="422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8" name="任意多边形 482"/>
              <p:cNvSpPr/>
              <p:nvPr/>
            </p:nvSpPr>
            <p:spPr>
              <a:xfrm flipV="1">
                <a:off x="7516" y="42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9" name="任意多边形 483"/>
              <p:cNvSpPr/>
              <p:nvPr/>
            </p:nvSpPr>
            <p:spPr>
              <a:xfrm flipV="1">
                <a:off x="7422" y="438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0" name="任意多边形 484"/>
              <p:cNvSpPr/>
              <p:nvPr/>
            </p:nvSpPr>
            <p:spPr>
              <a:xfrm flipV="1">
                <a:off x="7636" y="423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1" name="任意多边形 485"/>
              <p:cNvSpPr/>
              <p:nvPr/>
            </p:nvSpPr>
            <p:spPr>
              <a:xfrm flipV="1">
                <a:off x="7364" y="435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2" name="任意多边形 486"/>
              <p:cNvSpPr/>
              <p:nvPr/>
            </p:nvSpPr>
            <p:spPr>
              <a:xfrm flipV="1">
                <a:off x="7573" y="422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3" name="任意多边形 487"/>
              <p:cNvSpPr/>
              <p:nvPr/>
            </p:nvSpPr>
            <p:spPr>
              <a:xfrm flipV="1">
                <a:off x="7550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4" name="任意多边形 488"/>
              <p:cNvSpPr/>
              <p:nvPr/>
            </p:nvSpPr>
            <p:spPr>
              <a:xfrm rot="-4949913" flipV="1">
                <a:off x="7532" y="40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5" name="任意多边形 489"/>
              <p:cNvSpPr/>
              <p:nvPr/>
            </p:nvSpPr>
            <p:spPr>
              <a:xfrm rot="-4949913" flipV="1">
                <a:off x="7423" y="408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6" name="任意多边形 490"/>
              <p:cNvSpPr/>
              <p:nvPr/>
            </p:nvSpPr>
            <p:spPr>
              <a:xfrm flipV="1">
                <a:off x="7468" y="40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7" name="任意多边形 491"/>
              <p:cNvSpPr/>
              <p:nvPr/>
            </p:nvSpPr>
            <p:spPr>
              <a:xfrm flipV="1">
                <a:off x="7576" y="40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8" name="任意多边形 492"/>
              <p:cNvSpPr/>
              <p:nvPr/>
            </p:nvSpPr>
            <p:spPr>
              <a:xfrm flipV="1">
                <a:off x="7344" y="414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" name="任意多边形 493"/>
              <p:cNvSpPr/>
              <p:nvPr/>
            </p:nvSpPr>
            <p:spPr>
              <a:xfrm flipV="1">
                <a:off x="7378" y="411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0" name="任意多边形 494"/>
              <p:cNvSpPr/>
              <p:nvPr/>
            </p:nvSpPr>
            <p:spPr>
              <a:xfrm flipV="1">
                <a:off x="7386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" name="任意多边形 495"/>
              <p:cNvSpPr/>
              <p:nvPr/>
            </p:nvSpPr>
            <p:spPr>
              <a:xfrm flipV="1">
                <a:off x="7332" y="423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2" name="任意多边形 496"/>
              <p:cNvSpPr/>
              <p:nvPr/>
            </p:nvSpPr>
            <p:spPr>
              <a:xfrm flipV="1">
                <a:off x="7327" y="417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4" name="任意多边形 497"/>
              <p:cNvSpPr/>
              <p:nvPr/>
            </p:nvSpPr>
            <p:spPr>
              <a:xfrm rot="-4949913" flipV="1">
                <a:off x="7464" y="408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" name="任意多边形 498"/>
              <p:cNvSpPr/>
              <p:nvPr/>
            </p:nvSpPr>
            <p:spPr>
              <a:xfrm flipV="1">
                <a:off x="7508" y="41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6" name="任意多边形 499"/>
              <p:cNvSpPr/>
              <p:nvPr/>
            </p:nvSpPr>
            <p:spPr>
              <a:xfrm flipV="1">
                <a:off x="7439" y="414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7" name="任意多边形 500"/>
              <p:cNvSpPr/>
              <p:nvPr/>
            </p:nvSpPr>
            <p:spPr>
              <a:xfrm flipV="1">
                <a:off x="7559" y="415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8" name="任意多边形 501"/>
              <p:cNvSpPr/>
              <p:nvPr/>
            </p:nvSpPr>
            <p:spPr>
              <a:xfrm flipV="1">
                <a:off x="7496" y="414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9" name="任意多边形 502"/>
              <p:cNvSpPr/>
              <p:nvPr/>
            </p:nvSpPr>
            <p:spPr>
              <a:xfrm flipV="1">
                <a:off x="7619" y="414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0" name="任意多边形 503"/>
              <p:cNvSpPr/>
              <p:nvPr/>
            </p:nvSpPr>
            <p:spPr>
              <a:xfrm flipV="1">
                <a:off x="7640" y="420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1" name="任意多边形 504"/>
              <p:cNvSpPr/>
              <p:nvPr/>
            </p:nvSpPr>
            <p:spPr>
              <a:xfrm flipV="1">
                <a:off x="7589" y="427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32" name="组合 510"/>
            <p:cNvGrpSpPr/>
            <p:nvPr/>
          </p:nvGrpSpPr>
          <p:grpSpPr>
            <a:xfrm rot="0">
              <a:off x="11943" y="42058"/>
              <a:ext cx="1491" cy="323"/>
              <a:chOff x="6920" y="9357"/>
              <a:chExt cx="314" cy="68"/>
            </a:xfrm>
          </p:grpSpPr>
          <p:sp>
            <p:nvSpPr>
              <p:cNvPr id="833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834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5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836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37" name="组合 38"/>
          <p:cNvGrpSpPr/>
          <p:nvPr/>
        </p:nvGrpSpPr>
        <p:grpSpPr>
          <a:xfrm>
            <a:off x="5066665" y="5038090"/>
            <a:ext cx="933450" cy="1104900"/>
            <a:chOff x="9828" y="52280"/>
            <a:chExt cx="5089" cy="5570"/>
          </a:xfrm>
        </p:grpSpPr>
        <p:grpSp>
          <p:nvGrpSpPr>
            <p:cNvPr id="838" name="组合 586"/>
            <p:cNvGrpSpPr/>
            <p:nvPr/>
          </p:nvGrpSpPr>
          <p:grpSpPr>
            <a:xfrm flipH="1">
              <a:off x="11087" y="52280"/>
              <a:ext cx="3830" cy="5571"/>
              <a:chOff x="5429" y="6651"/>
              <a:chExt cx="863" cy="1255"/>
            </a:xfrm>
          </p:grpSpPr>
          <p:grpSp>
            <p:nvGrpSpPr>
              <p:cNvPr id="839" name="组合 381"/>
              <p:cNvGrpSpPr/>
              <p:nvPr/>
            </p:nvGrpSpPr>
            <p:grpSpPr>
              <a:xfrm>
                <a:off x="5429" y="6651"/>
                <a:ext cx="863" cy="1255"/>
                <a:chOff x="3902" y="4259"/>
                <a:chExt cx="1078" cy="1569"/>
              </a:xfrm>
            </p:grpSpPr>
            <p:grpSp>
              <p:nvGrpSpPr>
                <p:cNvPr id="840" name="组合 214"/>
                <p:cNvGrpSpPr/>
                <p:nvPr/>
              </p:nvGrpSpPr>
              <p:grpSpPr>
                <a:xfrm>
                  <a:off x="4110" y="4617"/>
                  <a:ext cx="678" cy="1211"/>
                  <a:chOff x="1881" y="1988"/>
                  <a:chExt cx="678" cy="1211"/>
                </a:xfrm>
              </p:grpSpPr>
              <p:grpSp>
                <p:nvGrpSpPr>
                  <p:cNvPr id="841" name="组合 166"/>
                  <p:cNvGrpSpPr/>
                  <p:nvPr/>
                </p:nvGrpSpPr>
                <p:grpSpPr>
                  <a:xfrm>
                    <a:off x="1881" y="1988"/>
                    <a:ext cx="678" cy="1211"/>
                    <a:chOff x="1881" y="1988"/>
                    <a:chExt cx="678" cy="1211"/>
                  </a:xfrm>
                </p:grpSpPr>
                <p:grpSp>
                  <p:nvGrpSpPr>
                    <p:cNvPr id="842" name="组合 85"/>
                    <p:cNvGrpSpPr/>
                    <p:nvPr/>
                  </p:nvGrpSpPr>
                  <p:grpSpPr>
                    <a:xfrm>
                      <a:off x="2007" y="1988"/>
                      <a:ext cx="425" cy="226"/>
                      <a:chOff x="2007" y="1988"/>
                      <a:chExt cx="425" cy="226"/>
                    </a:xfrm>
                  </p:grpSpPr>
                  <p:sp>
                    <p:nvSpPr>
                      <p:cNvPr id="843" name="圆角矩形 4"/>
                      <p:cNvSpPr/>
                      <p:nvPr/>
                    </p:nvSpPr>
                    <p:spPr>
                      <a:xfrm>
                        <a:off x="2007" y="1988"/>
                        <a:ext cx="425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44" name="任意多边形 9"/>
                      <p:cNvSpPr/>
                      <p:nvPr/>
                    </p:nvSpPr>
                    <p:spPr>
                      <a:xfrm>
                        <a:off x="2021" y="2016"/>
                        <a:ext cx="397" cy="198"/>
                      </a:xfrm>
                      <a:custGeom>
                        <a:avLst/>
                        <a:gdLst>
                          <a:gd name="txL" fmla="*/ 2371 w 21600"/>
                          <a:gd name="txT" fmla="*/ 2371 h 21600"/>
                          <a:gd name="txR" fmla="*/ 19228 w 21600"/>
                          <a:gd name="txB" fmla="*/ 19228 h 21600"/>
                        </a:gdLst>
                        <a:ahLst/>
                        <a:cxnLst>
                          <a:cxn ang="0">
                            <a:pos x="21028" y="10800"/>
                          </a:cxn>
                          <a:cxn ang="90">
                            <a:pos x="10800" y="21600"/>
                          </a:cxn>
                          <a:cxn ang="180">
                            <a:pos x="57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43" y="21600"/>
                            </a:lnTo>
                            <a:lnTo>
                              <a:pt x="20457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845" name="任意多边形 88"/>
                    <p:cNvSpPr/>
                    <p:nvPr/>
                  </p:nvSpPr>
                  <p:spPr>
                    <a:xfrm>
                      <a:off x="1901" y="2292"/>
                      <a:ext cx="637" cy="907"/>
                    </a:xfrm>
                    <a:custGeom>
                      <a:avLst/>
                      <a:gdLst>
                        <a:gd name="txL" fmla="*/ 1914 w 21600"/>
                        <a:gd name="txT" fmla="*/ 1914 h 21600"/>
                        <a:gd name="txR" fmla="*/ 19685 w 21600"/>
                        <a:gd name="txB" fmla="*/ 19685 h 21600"/>
                      </a:gdLst>
                      <a:ahLst/>
                      <a:cxnLst>
                        <a:cxn ang="0">
                          <a:pos x="21485" y="10800"/>
                        </a:cxn>
                        <a:cxn ang="90">
                          <a:pos x="10800" y="21600"/>
                        </a:cxn>
                        <a:cxn ang="180">
                          <a:pos x="114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29" y="21600"/>
                          </a:lnTo>
                          <a:lnTo>
                            <a:pt x="21371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6" name="矩形 91"/>
                    <p:cNvSpPr/>
                    <p:nvPr/>
                  </p:nvSpPr>
                  <p:spPr>
                    <a:xfrm>
                      <a:off x="1881" y="2259"/>
                      <a:ext cx="678" cy="1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47" name="矩形 94"/>
                    <p:cNvSpPr/>
                    <p:nvPr/>
                  </p:nvSpPr>
                  <p:spPr>
                    <a:xfrm>
                      <a:off x="2011" y="2169"/>
                      <a:ext cx="417" cy="1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48" name="任意多边形 118"/>
                    <p:cNvSpPr/>
                    <p:nvPr/>
                  </p:nvSpPr>
                  <p:spPr>
                    <a:xfrm>
                      <a:off x="1897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9" name="任意多边形 142"/>
                    <p:cNvSpPr/>
                    <p:nvPr/>
                  </p:nvSpPr>
                  <p:spPr>
                    <a:xfrm flipH="1">
                      <a:off x="2398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cxnSp>
                <p:nvCxnSpPr>
                  <p:cNvPr id="850" name="直接连接符 190"/>
                  <p:cNvCxnSpPr/>
                  <p:nvPr/>
                </p:nvCxnSpPr>
                <p:spPr>
                  <a:xfrm>
                    <a:off x="1941" y="3174"/>
                    <a:ext cx="5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851" name="组合 380"/>
                <p:cNvGrpSpPr/>
                <p:nvPr/>
              </p:nvGrpSpPr>
              <p:grpSpPr>
                <a:xfrm>
                  <a:off x="3902" y="4259"/>
                  <a:ext cx="1078" cy="1457"/>
                  <a:chOff x="3902" y="4259"/>
                  <a:chExt cx="1078" cy="1457"/>
                </a:xfrm>
              </p:grpSpPr>
              <p:grpSp>
                <p:nvGrpSpPr>
                  <p:cNvPr id="852" name="组合 338"/>
                  <p:cNvGrpSpPr/>
                  <p:nvPr/>
                </p:nvGrpSpPr>
                <p:grpSpPr>
                  <a:xfrm>
                    <a:off x="3902" y="4259"/>
                    <a:ext cx="515" cy="1457"/>
                    <a:chOff x="3902" y="4259"/>
                    <a:chExt cx="515" cy="1457"/>
                  </a:xfrm>
                </p:grpSpPr>
                <p:sp>
                  <p:nvSpPr>
                    <p:cNvPr id="853" name="矩形 238"/>
                    <p:cNvSpPr/>
                    <p:nvPr/>
                  </p:nvSpPr>
                  <p:spPr>
                    <a:xfrm flipH="1">
                      <a:off x="3902" y="4285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4" name="矩形 262"/>
                    <p:cNvSpPr/>
                    <p:nvPr/>
                  </p:nvSpPr>
                  <p:spPr>
                    <a:xfrm flipH="1">
                      <a:off x="4342" y="4412"/>
                      <a:ext cx="57" cy="13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5" name="矩形 286"/>
                    <p:cNvSpPr/>
                    <p:nvPr/>
                  </p:nvSpPr>
                  <p:spPr>
                    <a:xfrm flipH="1">
                      <a:off x="4286" y="4259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56" name="任意多边形 310"/>
                    <p:cNvSpPr/>
                    <p:nvPr/>
                  </p:nvSpPr>
                  <p:spPr>
                    <a:xfrm flipH="1">
                      <a:off x="4261" y="4286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7" name="任意多边形 334"/>
                    <p:cNvSpPr/>
                    <p:nvPr/>
                  </p:nvSpPr>
                  <p:spPr>
                    <a:xfrm flipH="1">
                      <a:off x="4282" y="4340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58" name="组合 358"/>
                  <p:cNvGrpSpPr/>
                  <p:nvPr/>
                </p:nvGrpSpPr>
                <p:grpSpPr>
                  <a:xfrm>
                    <a:off x="4465" y="4259"/>
                    <a:ext cx="515" cy="550"/>
                    <a:chOff x="9906" y="2052"/>
                    <a:chExt cx="515" cy="550"/>
                  </a:xfrm>
                </p:grpSpPr>
                <p:sp>
                  <p:nvSpPr>
                    <p:cNvPr id="859" name="矩形 344"/>
                    <p:cNvSpPr/>
                    <p:nvPr/>
                  </p:nvSpPr>
                  <p:spPr>
                    <a:xfrm>
                      <a:off x="10024" y="2078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0" name="矩形 347"/>
                    <p:cNvSpPr/>
                    <p:nvPr/>
                  </p:nvSpPr>
                  <p:spPr>
                    <a:xfrm>
                      <a:off x="9924" y="2205"/>
                      <a:ext cx="57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1" name="矩形 348"/>
                    <p:cNvSpPr/>
                    <p:nvPr/>
                  </p:nvSpPr>
                  <p:spPr>
                    <a:xfrm>
                      <a:off x="9906" y="2052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62" name="任意多边形 354"/>
                    <p:cNvSpPr/>
                    <p:nvPr/>
                  </p:nvSpPr>
                  <p:spPr>
                    <a:xfrm>
                      <a:off x="9923" y="2079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3" name="任意多边形 357"/>
                    <p:cNvSpPr/>
                    <p:nvPr/>
                  </p:nvSpPr>
                  <p:spPr>
                    <a:xfrm>
                      <a:off x="9980" y="2133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64" name="组合 379"/>
                  <p:cNvGrpSpPr/>
                  <p:nvPr/>
                </p:nvGrpSpPr>
                <p:grpSpPr>
                  <a:xfrm>
                    <a:off x="4223" y="4488"/>
                    <a:ext cx="439" cy="251"/>
                    <a:chOff x="2017" y="1701"/>
                    <a:chExt cx="439" cy="251"/>
                  </a:xfrm>
                </p:grpSpPr>
                <p:grpSp>
                  <p:nvGrpSpPr>
                    <p:cNvPr id="865" name="组合 377"/>
                    <p:cNvGrpSpPr/>
                    <p:nvPr/>
                  </p:nvGrpSpPr>
                  <p:grpSpPr>
                    <a:xfrm>
                      <a:off x="2017" y="1701"/>
                      <a:ext cx="439" cy="251"/>
                      <a:chOff x="2290" y="1689"/>
                      <a:chExt cx="439" cy="251"/>
                    </a:xfrm>
                  </p:grpSpPr>
                  <p:sp>
                    <p:nvSpPr>
                      <p:cNvPr id="866" name="任意多边形 359"/>
                      <p:cNvSpPr/>
                      <p:nvPr/>
                    </p:nvSpPr>
                    <p:spPr>
                      <a:xfrm>
                        <a:off x="2316" y="1689"/>
                        <a:ext cx="402" cy="251"/>
                      </a:xfrm>
                      <a:custGeom>
                        <a:avLst/>
                        <a:gdLst>
                          <a:gd name="txL" fmla="*/ 2391 w 21600"/>
                          <a:gd name="txT" fmla="*/ 2391 h 21600"/>
                          <a:gd name="txR" fmla="*/ 19209 w 21600"/>
                          <a:gd name="txB" fmla="*/ 19209 h 21600"/>
                        </a:gdLst>
                        <a:ahLst/>
                        <a:cxnLst>
                          <a:cxn ang="0">
                            <a:pos x="21009" y="10800"/>
                          </a:cxn>
                          <a:cxn ang="90">
                            <a:pos x="10800" y="21600"/>
                          </a:cxn>
                          <a:cxn ang="180">
                            <a:pos x="59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82" y="21600"/>
                            </a:lnTo>
                            <a:lnTo>
                              <a:pt x="2041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cxnSp>
                    <p:nvCxnSpPr>
                      <p:cNvPr id="867" name="直接连接符 360"/>
                      <p:cNvCxnSpPr/>
                      <p:nvPr/>
                    </p:nvCxnSpPr>
                    <p:spPr>
                      <a:xfrm rot="1800000">
                        <a:off x="2521" y="1743"/>
                        <a:ext cx="19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68" name="直接连接符 361"/>
                      <p:cNvCxnSpPr/>
                      <p:nvPr/>
                    </p:nvCxnSpPr>
                    <p:spPr>
                      <a:xfrm rot="1800000">
                        <a:off x="2475" y="1751"/>
                        <a:ext cx="24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69" name="直接连接符 362"/>
                      <p:cNvCxnSpPr/>
                      <p:nvPr/>
                    </p:nvCxnSpPr>
                    <p:spPr>
                      <a:xfrm rot="1800000" flipV="1">
                        <a:off x="2429" y="1765"/>
                        <a:ext cx="300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0" name="直接连接符 363"/>
                      <p:cNvCxnSpPr/>
                      <p:nvPr/>
                    </p:nvCxnSpPr>
                    <p:spPr>
                      <a:xfrm rot="1800000">
                        <a:off x="2380" y="1775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1" name="直接连接符 364"/>
                      <p:cNvCxnSpPr/>
                      <p:nvPr/>
                    </p:nvCxnSpPr>
                    <p:spPr>
                      <a:xfrm rot="1800000">
                        <a:off x="2298" y="1853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2" name="直接连接符 365"/>
                      <p:cNvCxnSpPr/>
                      <p:nvPr/>
                    </p:nvCxnSpPr>
                    <p:spPr>
                      <a:xfrm rot="1800000">
                        <a:off x="2305" y="1863"/>
                        <a:ext cx="28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3" name="直接连接符 366"/>
                      <p:cNvCxnSpPr/>
                      <p:nvPr/>
                    </p:nvCxnSpPr>
                    <p:spPr>
                      <a:xfrm rot="1800000">
                        <a:off x="2314" y="1880"/>
                        <a:ext cx="23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4" name="直接连接符 367"/>
                      <p:cNvCxnSpPr/>
                      <p:nvPr/>
                    </p:nvCxnSpPr>
                    <p:spPr>
                      <a:xfrm rot="1800000">
                        <a:off x="2319" y="1892"/>
                        <a:ext cx="19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5" name="直接连接符 368"/>
                      <p:cNvCxnSpPr/>
                      <p:nvPr/>
                    </p:nvCxnSpPr>
                    <p:spPr>
                      <a:xfrm rot="1800000">
                        <a:off x="2330" y="1904"/>
                        <a:ext cx="119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6" name="直接连接符 369"/>
                      <p:cNvCxnSpPr/>
                      <p:nvPr/>
                    </p:nvCxnSpPr>
                    <p:spPr>
                      <a:xfrm rot="1800000" flipV="1">
                        <a:off x="2338" y="1921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7" name="直接连接符 370"/>
                      <p:cNvCxnSpPr/>
                      <p:nvPr/>
                    </p:nvCxnSpPr>
                    <p:spPr>
                      <a:xfrm rot="1800000" flipV="1">
                        <a:off x="2604" y="1716"/>
                        <a:ext cx="119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8" name="直接连接符 371"/>
                      <p:cNvCxnSpPr/>
                      <p:nvPr/>
                    </p:nvCxnSpPr>
                    <p:spPr>
                      <a:xfrm rot="1800000" flipV="1">
                        <a:off x="2650" y="1702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9" name="直接连接符 372"/>
                      <p:cNvCxnSpPr/>
                      <p:nvPr/>
                    </p:nvCxnSpPr>
                    <p:spPr>
                      <a:xfrm rot="1800000">
                        <a:off x="2562" y="1727"/>
                        <a:ext cx="15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0" name="直接连接符 373"/>
                      <p:cNvCxnSpPr/>
                      <p:nvPr/>
                    </p:nvCxnSpPr>
                    <p:spPr>
                      <a:xfrm rot="1800000">
                        <a:off x="2294" y="1843"/>
                        <a:ext cx="39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1" name="直接连接符 374"/>
                      <p:cNvCxnSpPr/>
                      <p:nvPr/>
                    </p:nvCxnSpPr>
                    <p:spPr>
                      <a:xfrm rot="1800000">
                        <a:off x="2294" y="1824"/>
                        <a:ext cx="425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2" name="直接连接符 375"/>
                      <p:cNvCxnSpPr/>
                      <p:nvPr/>
                    </p:nvCxnSpPr>
                    <p:spPr>
                      <a:xfrm rot="1800000">
                        <a:off x="2290" y="1800"/>
                        <a:ext cx="43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3" name="直接连接符 376"/>
                      <p:cNvCxnSpPr/>
                      <p:nvPr/>
                    </p:nvCxnSpPr>
                    <p:spPr>
                      <a:xfrm rot="1800000" flipV="1">
                        <a:off x="2331" y="1789"/>
                        <a:ext cx="397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884" name="圆角矩形 378"/>
                    <p:cNvSpPr/>
                    <p:nvPr/>
                  </p:nvSpPr>
                  <p:spPr>
                    <a:xfrm>
                      <a:off x="2028" y="1829"/>
                      <a:ext cx="425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885" name="组合 527"/>
              <p:cNvGrpSpPr/>
              <p:nvPr/>
            </p:nvGrpSpPr>
            <p:grpSpPr>
              <a:xfrm>
                <a:off x="5630" y="7167"/>
                <a:ext cx="501" cy="666"/>
                <a:chOff x="3717" y="5241"/>
                <a:chExt cx="627" cy="566"/>
              </a:xfrm>
            </p:grpSpPr>
            <p:grpSp>
              <p:nvGrpSpPr>
                <p:cNvPr id="886" name="组合 417"/>
                <p:cNvGrpSpPr/>
                <p:nvPr/>
              </p:nvGrpSpPr>
              <p:grpSpPr>
                <a:xfrm>
                  <a:off x="3717" y="5241"/>
                  <a:ext cx="627" cy="24"/>
                  <a:chOff x="3717" y="5241"/>
                  <a:chExt cx="627" cy="24"/>
                </a:xfrm>
              </p:grpSpPr>
              <p:cxnSp>
                <p:nvCxnSpPr>
                  <p:cNvPr id="887" name="直接连接符 408"/>
                  <p:cNvCxnSpPr/>
                  <p:nvPr/>
                </p:nvCxnSpPr>
                <p:spPr>
                  <a:xfrm>
                    <a:off x="3741" y="5262"/>
                    <a:ext cx="57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88" name="任意多边形 413"/>
                  <p:cNvSpPr/>
                  <p:nvPr/>
                </p:nvSpPr>
                <p:spPr>
                  <a:xfrm>
                    <a:off x="4302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" name="任意多边形 414"/>
                  <p:cNvSpPr/>
                  <p:nvPr/>
                </p:nvSpPr>
                <p:spPr>
                  <a:xfrm flipH="1">
                    <a:off x="3717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cxnSp>
              <p:nvCxnSpPr>
                <p:cNvPr id="890" name="直接连接符 426"/>
                <p:cNvCxnSpPr/>
                <p:nvPr/>
              </p:nvCxnSpPr>
              <p:spPr>
                <a:xfrm>
                  <a:off x="3741" y="530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1" name="直接连接符 435"/>
                <p:cNvCxnSpPr/>
                <p:nvPr/>
              </p:nvCxnSpPr>
              <p:spPr>
                <a:xfrm>
                  <a:off x="3840" y="5306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2" name="直接连接符 444"/>
                <p:cNvCxnSpPr/>
                <p:nvPr/>
              </p:nvCxnSpPr>
              <p:spPr>
                <a:xfrm>
                  <a:off x="3966" y="5306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3" name="直接连接符 453"/>
                <p:cNvCxnSpPr/>
                <p:nvPr/>
              </p:nvCxnSpPr>
              <p:spPr>
                <a:xfrm>
                  <a:off x="4071" y="5306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4" name="直接连接符 462"/>
                <p:cNvCxnSpPr/>
                <p:nvPr/>
              </p:nvCxnSpPr>
              <p:spPr>
                <a:xfrm>
                  <a:off x="4296" y="5306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5" name="直接连接符 471"/>
                <p:cNvCxnSpPr/>
                <p:nvPr/>
              </p:nvCxnSpPr>
              <p:spPr>
                <a:xfrm>
                  <a:off x="3786" y="5357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直接连接符 480"/>
                <p:cNvCxnSpPr/>
                <p:nvPr/>
              </p:nvCxnSpPr>
              <p:spPr>
                <a:xfrm flipV="1">
                  <a:off x="3957" y="5357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7" name="直接连接符 481"/>
                <p:cNvCxnSpPr/>
                <p:nvPr/>
              </p:nvCxnSpPr>
              <p:spPr>
                <a:xfrm>
                  <a:off x="4164" y="535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8" name="直接连接符 482"/>
                <p:cNvCxnSpPr/>
                <p:nvPr/>
              </p:nvCxnSpPr>
              <p:spPr>
                <a:xfrm>
                  <a:off x="4263" y="5357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9" name="直接连接符 496"/>
                <p:cNvCxnSpPr/>
                <p:nvPr/>
              </p:nvCxnSpPr>
              <p:spPr>
                <a:xfrm>
                  <a:off x="3738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0" name="直接连接符 497"/>
                <p:cNvCxnSpPr/>
                <p:nvPr/>
              </p:nvCxnSpPr>
              <p:spPr>
                <a:xfrm>
                  <a:off x="3852" y="5414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直接连接符 498"/>
                <p:cNvCxnSpPr/>
                <p:nvPr/>
              </p:nvCxnSpPr>
              <p:spPr>
                <a:xfrm>
                  <a:off x="4008" y="5414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直接连接符 499"/>
                <p:cNvCxnSpPr/>
                <p:nvPr/>
              </p:nvCxnSpPr>
              <p:spPr>
                <a:xfrm>
                  <a:off x="4236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直接连接符 500"/>
                <p:cNvCxnSpPr/>
                <p:nvPr/>
              </p:nvCxnSpPr>
              <p:spPr>
                <a:xfrm>
                  <a:off x="3804" y="5477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直接连接符 501"/>
                <p:cNvCxnSpPr/>
                <p:nvPr/>
              </p:nvCxnSpPr>
              <p:spPr>
                <a:xfrm>
                  <a:off x="3996" y="548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直接连接符 502"/>
                <p:cNvCxnSpPr/>
                <p:nvPr/>
              </p:nvCxnSpPr>
              <p:spPr>
                <a:xfrm>
                  <a:off x="4095" y="547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直接连接符 503"/>
                <p:cNvCxnSpPr/>
                <p:nvPr/>
              </p:nvCxnSpPr>
              <p:spPr>
                <a:xfrm>
                  <a:off x="4173" y="5474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直接连接符 504"/>
                <p:cNvCxnSpPr/>
                <p:nvPr/>
              </p:nvCxnSpPr>
              <p:spPr>
                <a:xfrm>
                  <a:off x="3825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直接连接符 505"/>
                <p:cNvCxnSpPr/>
                <p:nvPr/>
              </p:nvCxnSpPr>
              <p:spPr>
                <a:xfrm>
                  <a:off x="4146" y="5528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直接连接符 506"/>
                <p:cNvCxnSpPr/>
                <p:nvPr/>
              </p:nvCxnSpPr>
              <p:spPr>
                <a:xfrm>
                  <a:off x="4209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0" name="直接连接符 507"/>
                <p:cNvCxnSpPr/>
                <p:nvPr/>
              </p:nvCxnSpPr>
              <p:spPr>
                <a:xfrm>
                  <a:off x="3735" y="5585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1" name="直接连接符 508"/>
                <p:cNvCxnSpPr/>
                <p:nvPr/>
              </p:nvCxnSpPr>
              <p:spPr>
                <a:xfrm>
                  <a:off x="3834" y="5585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直接连接符 509"/>
                <p:cNvCxnSpPr/>
                <p:nvPr/>
              </p:nvCxnSpPr>
              <p:spPr>
                <a:xfrm>
                  <a:off x="3960" y="5585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直接连接符 510"/>
                <p:cNvCxnSpPr/>
                <p:nvPr/>
              </p:nvCxnSpPr>
              <p:spPr>
                <a:xfrm>
                  <a:off x="4065" y="5585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直接连接符 511"/>
                <p:cNvCxnSpPr/>
                <p:nvPr/>
              </p:nvCxnSpPr>
              <p:spPr>
                <a:xfrm>
                  <a:off x="4290" y="5585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直接连接符 512"/>
                <p:cNvCxnSpPr/>
                <p:nvPr/>
              </p:nvCxnSpPr>
              <p:spPr>
                <a:xfrm>
                  <a:off x="3780" y="5636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直接连接符 513"/>
                <p:cNvCxnSpPr/>
                <p:nvPr/>
              </p:nvCxnSpPr>
              <p:spPr>
                <a:xfrm flipV="1">
                  <a:off x="3951" y="5636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直接连接符 514"/>
                <p:cNvCxnSpPr/>
                <p:nvPr/>
              </p:nvCxnSpPr>
              <p:spPr>
                <a:xfrm>
                  <a:off x="4158" y="563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直接连接符 515"/>
                <p:cNvCxnSpPr/>
                <p:nvPr/>
              </p:nvCxnSpPr>
              <p:spPr>
                <a:xfrm>
                  <a:off x="4257" y="5636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直接连接符 516"/>
                <p:cNvCxnSpPr/>
                <p:nvPr/>
              </p:nvCxnSpPr>
              <p:spPr>
                <a:xfrm>
                  <a:off x="3732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直接连接符 517"/>
                <p:cNvCxnSpPr/>
                <p:nvPr/>
              </p:nvCxnSpPr>
              <p:spPr>
                <a:xfrm>
                  <a:off x="3846" y="5693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直接连接符 518"/>
                <p:cNvCxnSpPr/>
                <p:nvPr/>
              </p:nvCxnSpPr>
              <p:spPr>
                <a:xfrm>
                  <a:off x="4002" y="5693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直接连接符 519"/>
                <p:cNvCxnSpPr/>
                <p:nvPr/>
              </p:nvCxnSpPr>
              <p:spPr>
                <a:xfrm>
                  <a:off x="4230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直接连接符 520"/>
                <p:cNvCxnSpPr/>
                <p:nvPr/>
              </p:nvCxnSpPr>
              <p:spPr>
                <a:xfrm>
                  <a:off x="3798" y="5756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直接连接符 521"/>
                <p:cNvCxnSpPr/>
                <p:nvPr/>
              </p:nvCxnSpPr>
              <p:spPr>
                <a:xfrm>
                  <a:off x="3990" y="5762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直接连接符 522"/>
                <p:cNvCxnSpPr/>
                <p:nvPr/>
              </p:nvCxnSpPr>
              <p:spPr>
                <a:xfrm>
                  <a:off x="4089" y="5756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直接连接符 523"/>
                <p:cNvCxnSpPr/>
                <p:nvPr/>
              </p:nvCxnSpPr>
              <p:spPr>
                <a:xfrm>
                  <a:off x="4167" y="5753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直接连接符 524"/>
                <p:cNvCxnSpPr/>
                <p:nvPr/>
              </p:nvCxnSpPr>
              <p:spPr>
                <a:xfrm>
                  <a:off x="3819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直接连接符 525"/>
                <p:cNvCxnSpPr/>
                <p:nvPr/>
              </p:nvCxnSpPr>
              <p:spPr>
                <a:xfrm>
                  <a:off x="4140" y="580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直接连接符 526"/>
                <p:cNvCxnSpPr/>
                <p:nvPr/>
              </p:nvCxnSpPr>
              <p:spPr>
                <a:xfrm>
                  <a:off x="4203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0" name="组合 510"/>
            <p:cNvGrpSpPr/>
            <p:nvPr/>
          </p:nvGrpSpPr>
          <p:grpSpPr>
            <a:xfrm rot="0">
              <a:off x="9828" y="52342"/>
              <a:ext cx="1356" cy="276"/>
              <a:chOff x="6920" y="9357"/>
              <a:chExt cx="314" cy="68"/>
            </a:xfrm>
          </p:grpSpPr>
          <p:sp>
            <p:nvSpPr>
              <p:cNvPr id="931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2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33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4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73819147" name="组合 1073819146"/>
          <p:cNvGrpSpPr>
            <a:grpSpLocks noRot="1"/>
          </p:cNvGrpSpPr>
          <p:nvPr/>
        </p:nvGrpSpPr>
        <p:grpSpPr>
          <a:xfrm>
            <a:off x="6192520" y="4902200"/>
            <a:ext cx="349250" cy="1499235"/>
            <a:chOff x="5891" y="8536"/>
            <a:chExt cx="420" cy="1670"/>
          </a:xfrm>
        </p:grpSpPr>
        <p:grpSp>
          <p:nvGrpSpPr>
            <p:cNvPr id="1073819148" name="组合 1073819147"/>
            <p:cNvGrpSpPr/>
            <p:nvPr/>
          </p:nvGrpSpPr>
          <p:grpSpPr>
            <a:xfrm>
              <a:off x="5891" y="8540"/>
              <a:ext cx="420" cy="1666"/>
              <a:chOff x="3686" y="10412"/>
              <a:chExt cx="420" cy="1666"/>
            </a:xfrm>
          </p:grpSpPr>
          <p:sp>
            <p:nvSpPr>
              <p:cNvPr id="1073819149" name="直接连接符 1073819148"/>
              <p:cNvSpPr>
                <a:spLocks noChangeAspect="1"/>
              </p:cNvSpPr>
              <p:nvPr/>
            </p:nvSpPr>
            <p:spPr>
              <a:xfrm rot="-10670212" flipH="1">
                <a:off x="3743" y="10413"/>
                <a:ext cx="45" cy="1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073819150" name="组合 1073819149"/>
              <p:cNvGrpSpPr/>
              <p:nvPr/>
            </p:nvGrpSpPr>
            <p:grpSpPr>
              <a:xfrm>
                <a:off x="3686" y="10412"/>
                <a:ext cx="420" cy="1666"/>
                <a:chOff x="4523" y="8540"/>
                <a:chExt cx="420" cy="1666"/>
              </a:xfrm>
            </p:grpSpPr>
            <p:sp>
              <p:nvSpPr>
                <p:cNvPr id="1073819151" name="矩形 1073819150"/>
                <p:cNvSpPr/>
                <p:nvPr/>
              </p:nvSpPr>
              <p:spPr>
                <a:xfrm>
                  <a:off x="4631" y="10084"/>
                  <a:ext cx="198" cy="5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819152" name="组合 1073819151"/>
                <p:cNvGrpSpPr/>
                <p:nvPr/>
              </p:nvGrpSpPr>
              <p:grpSpPr>
                <a:xfrm>
                  <a:off x="4523" y="8540"/>
                  <a:ext cx="420" cy="1666"/>
                  <a:chOff x="4523" y="8540"/>
                  <a:chExt cx="420" cy="1666"/>
                </a:xfrm>
              </p:grpSpPr>
              <p:sp>
                <p:nvSpPr>
                  <p:cNvPr id="1073819153" name="圆角矩形 1073819152"/>
                  <p:cNvSpPr/>
                  <p:nvPr/>
                </p:nvSpPr>
                <p:spPr>
                  <a:xfrm>
                    <a:off x="4523" y="10172"/>
                    <a:ext cx="420" cy="34"/>
                  </a:xfrm>
                  <a:prstGeom prst="roundRect">
                    <a:avLst>
                      <a:gd name="adj" fmla="val 19356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19154" name="任意多边形 1073819153"/>
                  <p:cNvSpPr/>
                  <p:nvPr/>
                </p:nvSpPr>
                <p:spPr>
                  <a:xfrm flipV="1">
                    <a:off x="4534" y="10136"/>
                    <a:ext cx="397" cy="34"/>
                  </a:xfrm>
                  <a:custGeom>
                    <a:avLst/>
                    <a:gdLst>
                      <a:gd name="txL" fmla="*/ 4441 w 21600"/>
                      <a:gd name="txT" fmla="*/ 4441 h 21600"/>
                      <a:gd name="txR" fmla="*/ 17159 w 21600"/>
                      <a:gd name="txB" fmla="*/ 17159 h 21600"/>
                    </a:gdLst>
                    <a:ahLst/>
                    <a:cxnLst>
                      <a:cxn ang="0">
                        <a:pos x="18959" y="10800"/>
                      </a:cxn>
                      <a:cxn ang="90">
                        <a:pos x="10800" y="21600"/>
                      </a:cxn>
                      <a:cxn ang="180">
                        <a:pos x="26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282" y="21600"/>
                        </a:lnTo>
                        <a:lnTo>
                          <a:pt x="163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819155" name="组合 1073819154"/>
                  <p:cNvGrpSpPr/>
                  <p:nvPr/>
                </p:nvGrpSpPr>
                <p:grpSpPr>
                  <a:xfrm>
                    <a:off x="4631" y="8540"/>
                    <a:ext cx="198" cy="1545"/>
                    <a:chOff x="2846" y="10100"/>
                    <a:chExt cx="198" cy="1545"/>
                  </a:xfrm>
                </p:grpSpPr>
                <p:sp>
                  <p:nvSpPr>
                    <p:cNvPr id="1073819156" name="矩形 1073819155"/>
                    <p:cNvSpPr/>
                    <p:nvPr/>
                  </p:nvSpPr>
                  <p:spPr>
                    <a:xfrm>
                      <a:off x="2846" y="10100"/>
                      <a:ext cx="198" cy="15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819157" name="组合 1073819156"/>
                    <p:cNvGrpSpPr/>
                    <p:nvPr/>
                  </p:nvGrpSpPr>
                  <p:grpSpPr>
                    <a:xfrm>
                      <a:off x="2854" y="10412"/>
                      <a:ext cx="144" cy="1054"/>
                      <a:chOff x="2426" y="10256"/>
                      <a:chExt cx="144" cy="1198"/>
                    </a:xfrm>
                  </p:grpSpPr>
                  <p:sp>
                    <p:nvSpPr>
                      <p:cNvPr id="1073819158" name="直接连接符 1073819157"/>
                      <p:cNvSpPr/>
                      <p:nvPr/>
                    </p:nvSpPr>
                    <p:spPr>
                      <a:xfrm rot="5400000">
                        <a:off x="2498" y="10658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59" name="直接连接符 1073819158"/>
                      <p:cNvSpPr/>
                      <p:nvPr/>
                    </p:nvSpPr>
                    <p:spPr>
                      <a:xfrm rot="5400000">
                        <a:off x="2467" y="10740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0" name="直接连接符 1073819159"/>
                      <p:cNvSpPr/>
                      <p:nvPr/>
                    </p:nvSpPr>
                    <p:spPr>
                      <a:xfrm rot="5400000">
                        <a:off x="2467" y="10787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1" name="直接连接符 1073819160"/>
                      <p:cNvSpPr/>
                      <p:nvPr/>
                    </p:nvSpPr>
                    <p:spPr>
                      <a:xfrm rot="5400000">
                        <a:off x="2467" y="10835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2" name="直接连接符 1073819161"/>
                      <p:cNvSpPr/>
                      <p:nvPr/>
                    </p:nvSpPr>
                    <p:spPr>
                      <a:xfrm rot="5400000">
                        <a:off x="2467" y="10883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3" name="直接连接符 1073819162"/>
                      <p:cNvSpPr/>
                      <p:nvPr/>
                    </p:nvSpPr>
                    <p:spPr>
                      <a:xfrm rot="5400000">
                        <a:off x="2483" y="10912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073819164" name="组合 1073819163"/>
                      <p:cNvGrpSpPr/>
                      <p:nvPr/>
                    </p:nvGrpSpPr>
                    <p:grpSpPr>
                      <a:xfrm>
                        <a:off x="2430" y="11012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073819165" name="直接连接符 1073819164"/>
                        <p:cNvSpPr/>
                        <p:nvPr/>
                      </p:nvSpPr>
                      <p:spPr>
                        <a:xfrm rot="5400000">
                          <a:off x="2467" y="10976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6" name="直接连接符 1073819165"/>
                        <p:cNvSpPr/>
                        <p:nvPr/>
                      </p:nvSpPr>
                      <p:spPr>
                        <a:xfrm rot="5400000">
                          <a:off x="2467" y="11024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7" name="直接连接符 1073819166"/>
                        <p:cNvSpPr/>
                        <p:nvPr/>
                      </p:nvSpPr>
                      <p:spPr>
                        <a:xfrm rot="5400000">
                          <a:off x="2467" y="11071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8" name="直接连接符 1073819167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9" name="直接连接符 1073819168"/>
                        <p:cNvSpPr/>
                        <p:nvPr/>
                      </p:nvSpPr>
                      <p:spPr>
                        <a:xfrm rot="5400000">
                          <a:off x="2498" y="11130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073819170" name="直接连接符 1073819169"/>
                      <p:cNvSpPr/>
                      <p:nvPr/>
                    </p:nvSpPr>
                    <p:spPr>
                      <a:xfrm rot="5400000">
                        <a:off x="2494" y="10185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1" name="直接连接符 1073819170"/>
                      <p:cNvSpPr/>
                      <p:nvPr/>
                    </p:nvSpPr>
                    <p:spPr>
                      <a:xfrm rot="5400000">
                        <a:off x="2467" y="10267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2" name="直接连接符 1073819171"/>
                      <p:cNvSpPr/>
                      <p:nvPr/>
                    </p:nvSpPr>
                    <p:spPr>
                      <a:xfrm rot="5400000">
                        <a:off x="2467" y="10314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3" name="直接连接符 1073819172"/>
                      <p:cNvSpPr/>
                      <p:nvPr/>
                    </p:nvSpPr>
                    <p:spPr>
                      <a:xfrm rot="5400000">
                        <a:off x="2467" y="10362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4" name="直接连接符 1073819173"/>
                      <p:cNvSpPr/>
                      <p:nvPr/>
                    </p:nvSpPr>
                    <p:spPr>
                      <a:xfrm rot="5400000">
                        <a:off x="2467" y="10410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5" name="直接连接符 1073819174"/>
                      <p:cNvSpPr/>
                      <p:nvPr/>
                    </p:nvSpPr>
                    <p:spPr>
                      <a:xfrm rot="5400000">
                        <a:off x="2483" y="10439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6" name="直接连接符 1073819175"/>
                      <p:cNvSpPr/>
                      <p:nvPr/>
                    </p:nvSpPr>
                    <p:spPr>
                      <a:xfrm rot="5400000">
                        <a:off x="2467" y="10503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7" name="直接连接符 1073819176"/>
                      <p:cNvSpPr/>
                      <p:nvPr/>
                    </p:nvSpPr>
                    <p:spPr>
                      <a:xfrm rot="5400000">
                        <a:off x="2467" y="10551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8" name="直接连接符 1073819177"/>
                      <p:cNvSpPr/>
                      <p:nvPr/>
                    </p:nvSpPr>
                    <p:spPr>
                      <a:xfrm rot="5400000">
                        <a:off x="2467" y="10598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9" name="直接连接符 1073819178"/>
                      <p:cNvSpPr/>
                      <p:nvPr/>
                    </p:nvSpPr>
                    <p:spPr>
                      <a:xfrm rot="5400000">
                        <a:off x="2467" y="10646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073819180" name="组合 1073819179"/>
                      <p:cNvGrpSpPr/>
                      <p:nvPr/>
                    </p:nvGrpSpPr>
                    <p:grpSpPr>
                      <a:xfrm>
                        <a:off x="2426" y="11264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073819181" name="直接连接符 1073819180"/>
                        <p:cNvSpPr/>
                        <p:nvPr/>
                      </p:nvSpPr>
                      <p:spPr>
                        <a:xfrm rot="5400000">
                          <a:off x="2467" y="10976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2" name="直接连接符 1073819181"/>
                        <p:cNvSpPr/>
                        <p:nvPr/>
                      </p:nvSpPr>
                      <p:spPr>
                        <a:xfrm rot="5400000">
                          <a:off x="2467" y="11024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3" name="直接连接符 1073819182"/>
                        <p:cNvSpPr/>
                        <p:nvPr/>
                      </p:nvSpPr>
                      <p:spPr>
                        <a:xfrm rot="5400000">
                          <a:off x="2467" y="11071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4" name="直接连接符 1073819183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5" name="直接连接符 1073819184"/>
                        <p:cNvSpPr/>
                        <p:nvPr/>
                      </p:nvSpPr>
                      <p:spPr>
                        <a:xfrm rot="5400000">
                          <a:off x="2498" y="11130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</p:grpSp>
              </p:grpSp>
            </p:grpSp>
          </p:grpSp>
          <p:sp>
            <p:nvSpPr>
              <p:cNvPr id="1073819186" name="任意多边形 1073819185"/>
              <p:cNvSpPr>
                <a:spLocks noChangeAspect="1"/>
              </p:cNvSpPr>
              <p:nvPr/>
            </p:nvSpPr>
            <p:spPr>
              <a:xfrm rot="353826">
                <a:off x="3713" y="10436"/>
                <a:ext cx="85" cy="79"/>
              </a:xfrm>
              <a:custGeom>
                <a:avLst/>
                <a:gdLst>
                  <a:gd name="txL" fmla="*/ 0 w 21600"/>
                  <a:gd name="txT" fmla="*/ 0 h 20407"/>
                  <a:gd name="txR" fmla="*/ 21600 w 21600"/>
                  <a:gd name="txB" fmla="*/ 20407 h 20407"/>
                </a:gdLst>
                <a:ahLst/>
                <a:cxnLst>
                  <a:cxn ang="270">
                    <a:pos x="7202" y="0"/>
                  </a:cxn>
                  <a:cxn ang="0">
                    <a:pos x="21599" y="20406"/>
                  </a:cxn>
                  <a:cxn ang="180">
                    <a:pos x="0" y="20364"/>
                  </a:cxn>
                </a:cxnLst>
                <a:rect l="txL" t="txT" r="txR" b="txB"/>
                <a:pathLst>
                  <a:path w="21600" h="20407" fill="none">
                    <a:moveTo>
                      <a:pt x="7202" y="0"/>
                    </a:moveTo>
                    <a:arcTo wR="21600" hR="21600" stAng="-4231391" swAng="4238076"/>
                  </a:path>
                  <a:path w="21600" h="20407" stroke="0">
                    <a:moveTo>
                      <a:pt x="7202" y="0"/>
                    </a:moveTo>
                    <a:arcTo wR="21600" hR="21600" stAng="-4231391" swAng="4238076"/>
                    <a:lnTo>
                      <a:pt x="0" y="2036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819187" name="等腰三角形 1073819186"/>
            <p:cNvSpPr>
              <a:spLocks noChangeAspect="1"/>
            </p:cNvSpPr>
            <p:nvPr/>
          </p:nvSpPr>
          <p:spPr>
            <a:xfrm rot="-25932198">
              <a:off x="5957" y="8538"/>
              <a:ext cx="62" cy="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35" name="组合 814"/>
          <p:cNvGrpSpPr>
            <a:grpSpLocks noRot="1" noChangeAspect="1"/>
          </p:cNvGrpSpPr>
          <p:nvPr/>
        </p:nvGrpSpPr>
        <p:grpSpPr>
          <a:xfrm>
            <a:off x="3278505" y="5006975"/>
            <a:ext cx="727710" cy="1429385"/>
            <a:chOff x="5063" y="4212"/>
            <a:chExt cx="672" cy="1317"/>
          </a:xfrm>
        </p:grpSpPr>
        <p:grpSp>
          <p:nvGrpSpPr>
            <p:cNvPr id="936" name="组合 791"/>
            <p:cNvGrpSpPr>
              <a:grpSpLocks noChangeAspect="1"/>
            </p:cNvGrpSpPr>
            <p:nvPr/>
          </p:nvGrpSpPr>
          <p:grpSpPr>
            <a:xfrm>
              <a:off x="5063" y="4443"/>
              <a:ext cx="529" cy="1086"/>
              <a:chOff x="3287" y="4131"/>
              <a:chExt cx="529" cy="1086"/>
            </a:xfrm>
          </p:grpSpPr>
          <p:grpSp>
            <p:nvGrpSpPr>
              <p:cNvPr id="937" name="组合 789"/>
              <p:cNvGrpSpPr>
                <a:grpSpLocks noChangeAspect="1"/>
              </p:cNvGrpSpPr>
              <p:nvPr/>
            </p:nvGrpSpPr>
            <p:grpSpPr>
              <a:xfrm>
                <a:off x="3287" y="4131"/>
                <a:ext cx="529" cy="1086"/>
                <a:chOff x="3287" y="4131"/>
                <a:chExt cx="529" cy="1086"/>
              </a:xfrm>
            </p:grpSpPr>
            <p:grpSp>
              <p:nvGrpSpPr>
                <p:cNvPr id="938" name="组合 780"/>
                <p:cNvGrpSpPr>
                  <a:grpSpLocks noChangeAspect="1"/>
                </p:cNvGrpSpPr>
                <p:nvPr/>
              </p:nvGrpSpPr>
              <p:grpSpPr>
                <a:xfrm>
                  <a:off x="3443" y="4131"/>
                  <a:ext cx="216" cy="550"/>
                  <a:chOff x="6608" y="1192"/>
                  <a:chExt cx="204" cy="919"/>
                </a:xfrm>
              </p:grpSpPr>
              <p:sp>
                <p:nvSpPr>
                  <p:cNvPr id="939" name="矩形 777"/>
                  <p:cNvSpPr>
                    <a:spLocks noChangeAspect="1"/>
                  </p:cNvSpPr>
                  <p:nvPr/>
                </p:nvSpPr>
                <p:spPr>
                  <a:xfrm>
                    <a:off x="6619" y="1211"/>
                    <a:ext cx="182" cy="8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0" name="圆角矩形 778"/>
                  <p:cNvSpPr>
                    <a:spLocks noChangeAspect="1"/>
                  </p:cNvSpPr>
                  <p:nvPr/>
                </p:nvSpPr>
                <p:spPr>
                  <a:xfrm>
                    <a:off x="6608" y="1192"/>
                    <a:ext cx="204" cy="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1" name="矩形 779"/>
                  <p:cNvSpPr>
                    <a:spLocks noChangeAspect="1"/>
                  </p:cNvSpPr>
                  <p:nvPr/>
                </p:nvSpPr>
                <p:spPr>
                  <a:xfrm>
                    <a:off x="6627" y="2058"/>
                    <a:ext cx="170" cy="5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grpSp>
              <p:nvGrpSpPr>
                <p:cNvPr id="942" name="组合 784"/>
                <p:cNvGrpSpPr>
                  <a:grpSpLocks noChangeAspect="1"/>
                </p:cNvGrpSpPr>
                <p:nvPr/>
              </p:nvGrpSpPr>
              <p:grpSpPr>
                <a:xfrm rot="19500000">
                  <a:off x="3623" y="4667"/>
                  <a:ext cx="193" cy="550"/>
                  <a:chOff x="5977" y="4488"/>
                  <a:chExt cx="193" cy="550"/>
                </a:xfrm>
              </p:grpSpPr>
              <p:sp>
                <p:nvSpPr>
                  <p:cNvPr id="943" name="椭圆 781"/>
                  <p:cNvSpPr>
                    <a:spLocks noChangeAspect="1"/>
                  </p:cNvSpPr>
                  <p:nvPr/>
                </p:nvSpPr>
                <p:spPr>
                  <a:xfrm>
                    <a:off x="5977" y="4843"/>
                    <a:ext cx="193" cy="19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4" name="矩形 782"/>
                  <p:cNvSpPr>
                    <a:spLocks noChangeAspect="1"/>
                  </p:cNvSpPr>
                  <p:nvPr/>
                </p:nvSpPr>
                <p:spPr>
                  <a:xfrm>
                    <a:off x="5977" y="4488"/>
                    <a:ext cx="193" cy="4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5" name="矩形 783"/>
                  <p:cNvSpPr>
                    <a:spLocks noChangeAspect="1"/>
                  </p:cNvSpPr>
                  <p:nvPr/>
                </p:nvSpPr>
                <p:spPr>
                  <a:xfrm>
                    <a:off x="5985" y="4900"/>
                    <a:ext cx="181" cy="5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grpSp>
              <p:nvGrpSpPr>
                <p:cNvPr id="946" name="组合 788"/>
                <p:cNvGrpSpPr>
                  <a:grpSpLocks noChangeAspect="1"/>
                </p:cNvGrpSpPr>
                <p:nvPr/>
              </p:nvGrpSpPr>
              <p:grpSpPr>
                <a:xfrm rot="2100000">
                  <a:off x="3287" y="4663"/>
                  <a:ext cx="193" cy="550"/>
                  <a:chOff x="5977" y="4488"/>
                  <a:chExt cx="193" cy="550"/>
                </a:xfrm>
              </p:grpSpPr>
              <p:sp>
                <p:nvSpPr>
                  <p:cNvPr id="947" name="椭圆 785"/>
                  <p:cNvSpPr>
                    <a:spLocks noChangeAspect="1"/>
                  </p:cNvSpPr>
                  <p:nvPr/>
                </p:nvSpPr>
                <p:spPr>
                  <a:xfrm>
                    <a:off x="5977" y="4843"/>
                    <a:ext cx="193" cy="19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8" name="矩形 786"/>
                  <p:cNvSpPr>
                    <a:spLocks noChangeAspect="1"/>
                  </p:cNvSpPr>
                  <p:nvPr/>
                </p:nvSpPr>
                <p:spPr>
                  <a:xfrm>
                    <a:off x="5977" y="4488"/>
                    <a:ext cx="193" cy="4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9" name="矩形 787"/>
                  <p:cNvSpPr>
                    <a:spLocks noChangeAspect="1"/>
                  </p:cNvSpPr>
                  <p:nvPr/>
                </p:nvSpPr>
                <p:spPr>
                  <a:xfrm>
                    <a:off x="5985" y="4900"/>
                    <a:ext cx="181" cy="5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</p:grpSp>
          <p:sp>
            <p:nvSpPr>
              <p:cNvPr id="950" name="矩形 790"/>
              <p:cNvSpPr>
                <a:spLocks noChangeAspect="1"/>
              </p:cNvSpPr>
              <p:nvPr/>
            </p:nvSpPr>
            <p:spPr>
              <a:xfrm>
                <a:off x="3467" y="4639"/>
                <a:ext cx="170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</p:grpSp>
        <p:grpSp>
          <p:nvGrpSpPr>
            <p:cNvPr id="951" name="组合 803"/>
            <p:cNvGrpSpPr>
              <a:grpSpLocks noChangeAspect="1"/>
            </p:cNvGrpSpPr>
            <p:nvPr/>
          </p:nvGrpSpPr>
          <p:grpSpPr>
            <a:xfrm>
              <a:off x="5211" y="4212"/>
              <a:ext cx="524" cy="403"/>
              <a:chOff x="5211" y="4212"/>
              <a:chExt cx="524" cy="403"/>
            </a:xfrm>
          </p:grpSpPr>
          <p:grpSp>
            <p:nvGrpSpPr>
              <p:cNvPr id="952" name="组合 797"/>
              <p:cNvGrpSpPr>
                <a:grpSpLocks noChangeAspect="1"/>
              </p:cNvGrpSpPr>
              <p:nvPr/>
            </p:nvGrpSpPr>
            <p:grpSpPr>
              <a:xfrm>
                <a:off x="5293" y="4212"/>
                <a:ext cx="442" cy="403"/>
                <a:chOff x="3479" y="5845"/>
                <a:chExt cx="439" cy="402"/>
              </a:xfrm>
            </p:grpSpPr>
            <p:sp>
              <p:nvSpPr>
                <p:cNvPr id="953" name="矩形 792"/>
                <p:cNvSpPr>
                  <a:spLocks noChangeAspect="1"/>
                </p:cNvSpPr>
                <p:nvPr/>
              </p:nvSpPr>
              <p:spPr>
                <a:xfrm>
                  <a:off x="3580" y="5867"/>
                  <a:ext cx="338" cy="4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54" name="矩形 793"/>
                <p:cNvSpPr>
                  <a:spLocks noChangeAspect="1"/>
                </p:cNvSpPr>
                <p:nvPr/>
              </p:nvSpPr>
              <p:spPr>
                <a:xfrm>
                  <a:off x="3494" y="5975"/>
                  <a:ext cx="49" cy="27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55" name="矩形 794"/>
                <p:cNvSpPr>
                  <a:spLocks noChangeAspect="1"/>
                </p:cNvSpPr>
                <p:nvPr/>
              </p:nvSpPr>
              <p:spPr>
                <a:xfrm>
                  <a:off x="3479" y="5845"/>
                  <a:ext cx="112" cy="1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956" name="任意多边形 795"/>
                <p:cNvSpPr>
                  <a:spLocks noChangeAspect="1"/>
                </p:cNvSpPr>
                <p:nvPr/>
              </p:nvSpPr>
              <p:spPr>
                <a:xfrm>
                  <a:off x="3493" y="5868"/>
                  <a:ext cx="119" cy="16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7" name="任意多边形 796"/>
                <p:cNvSpPr>
                  <a:spLocks noChangeAspect="1"/>
                </p:cNvSpPr>
                <p:nvPr/>
              </p:nvSpPr>
              <p:spPr>
                <a:xfrm>
                  <a:off x="3542" y="5914"/>
                  <a:ext cx="52" cy="84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58" name="组合 802"/>
              <p:cNvGrpSpPr>
                <a:grpSpLocks noChangeAspect="1"/>
              </p:cNvGrpSpPr>
              <p:nvPr/>
            </p:nvGrpSpPr>
            <p:grpSpPr>
              <a:xfrm>
                <a:off x="5211" y="4419"/>
                <a:ext cx="232" cy="149"/>
                <a:chOff x="8277" y="13079"/>
                <a:chExt cx="236" cy="153"/>
              </a:xfrm>
            </p:grpSpPr>
            <p:sp>
              <p:nvSpPr>
                <p:cNvPr id="959" name="圆角矩形 798"/>
                <p:cNvSpPr>
                  <a:spLocks noChangeAspect="1"/>
                </p:cNvSpPr>
                <p:nvPr/>
              </p:nvSpPr>
              <p:spPr>
                <a:xfrm>
                  <a:off x="8291" y="13149"/>
                  <a:ext cx="21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0" name="圆角矩形 799"/>
                <p:cNvSpPr>
                  <a:spLocks noChangeAspect="1"/>
                </p:cNvSpPr>
                <p:nvPr/>
              </p:nvSpPr>
              <p:spPr>
                <a:xfrm>
                  <a:off x="8295" y="13162"/>
                  <a:ext cx="195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1" name="任意多边形 800"/>
                <p:cNvSpPr>
                  <a:spLocks noChangeAspect="1"/>
                </p:cNvSpPr>
                <p:nvPr/>
              </p:nvSpPr>
              <p:spPr>
                <a:xfrm>
                  <a:off x="8277" y="13079"/>
                  <a:ext cx="236" cy="153"/>
                </a:xfrm>
                <a:custGeom>
                  <a:avLst/>
                  <a:gdLst>
                    <a:gd name="txL" fmla="*/ 3611 w 21600"/>
                    <a:gd name="txT" fmla="*/ 3611 h 21600"/>
                    <a:gd name="txR" fmla="*/ 17989 w 21600"/>
                    <a:gd name="txB" fmla="*/ 17989 h 21600"/>
                  </a:gdLst>
                  <a:ahLst/>
                  <a:cxnLst>
                    <a:cxn ang="0">
                      <a:pos x="19789" y="10800"/>
                    </a:cxn>
                    <a:cxn ang="90">
                      <a:pos x="10800" y="21600"/>
                    </a:cxn>
                    <a:cxn ang="180">
                      <a:pos x="181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3622" y="21600"/>
                      </a:lnTo>
                      <a:lnTo>
                        <a:pt x="1797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62" name="圆角矩形 801"/>
                <p:cNvSpPr>
                  <a:spLocks noChangeAspect="1"/>
                </p:cNvSpPr>
                <p:nvPr/>
              </p:nvSpPr>
              <p:spPr>
                <a:xfrm flipH="1">
                  <a:off x="8291" y="13143"/>
                  <a:ext cx="205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963" name="组合 3"/>
          <p:cNvGrpSpPr/>
          <p:nvPr/>
        </p:nvGrpSpPr>
        <p:grpSpPr>
          <a:xfrm>
            <a:off x="4175760" y="4653280"/>
            <a:ext cx="796290" cy="1824990"/>
            <a:chOff x="2588" y="59"/>
            <a:chExt cx="4664" cy="10682"/>
          </a:xfrm>
        </p:grpSpPr>
        <p:pic>
          <p:nvPicPr>
            <p:cNvPr id="39943" name="Picture 7"/>
            <p:cNvPicPr>
              <a:picLocks noChangeAspect="1"/>
            </p:cNvPicPr>
            <p:nvPr/>
          </p:nvPicPr>
          <p:blipFill>
            <a:blip r:embed="rId1"/>
            <a:srcRect r="63747" b="11283"/>
            <a:stretch>
              <a:fillRect/>
            </a:stretch>
          </p:blipFill>
          <p:spPr>
            <a:xfrm>
              <a:off x="2588" y="59"/>
              <a:ext cx="4204" cy="106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64" name="矩形 809"/>
            <p:cNvSpPr/>
            <p:nvPr/>
          </p:nvSpPr>
          <p:spPr>
            <a:xfrm>
              <a:off x="5363" y="1208"/>
              <a:ext cx="1769" cy="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5" name="矩形 809"/>
            <p:cNvSpPr/>
            <p:nvPr/>
          </p:nvSpPr>
          <p:spPr>
            <a:xfrm>
              <a:off x="5484" y="8931"/>
              <a:ext cx="1769" cy="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" name="组合 843"/>
          <p:cNvGrpSpPr>
            <a:grpSpLocks noRot="1"/>
          </p:cNvGrpSpPr>
          <p:nvPr/>
        </p:nvGrpSpPr>
        <p:grpSpPr>
          <a:xfrm>
            <a:off x="6734175" y="5570220"/>
            <a:ext cx="789305" cy="333375"/>
            <a:chOff x="4318" y="6516"/>
            <a:chExt cx="1378" cy="676"/>
          </a:xfrm>
        </p:grpSpPr>
        <p:grpSp>
          <p:nvGrpSpPr>
            <p:cNvPr id="3" name="组合 841"/>
            <p:cNvGrpSpPr/>
            <p:nvPr/>
          </p:nvGrpSpPr>
          <p:grpSpPr>
            <a:xfrm>
              <a:off x="4318" y="6516"/>
              <a:ext cx="1378" cy="676"/>
              <a:chOff x="2578" y="6198"/>
              <a:chExt cx="1378" cy="676"/>
            </a:xfrm>
          </p:grpSpPr>
          <p:grpSp>
            <p:nvGrpSpPr>
              <p:cNvPr id="6" name="组合 839"/>
              <p:cNvGrpSpPr/>
              <p:nvPr/>
            </p:nvGrpSpPr>
            <p:grpSpPr>
              <a:xfrm>
                <a:off x="2578" y="6198"/>
                <a:ext cx="1378" cy="676"/>
                <a:chOff x="6178" y="5077"/>
                <a:chExt cx="1378" cy="676"/>
              </a:xfrm>
            </p:grpSpPr>
            <p:sp>
              <p:nvSpPr>
                <p:cNvPr id="7" name="圆角矩形 837"/>
                <p:cNvSpPr/>
                <p:nvPr/>
              </p:nvSpPr>
              <p:spPr>
                <a:xfrm>
                  <a:off x="6208" y="5112"/>
                  <a:ext cx="1310" cy="641"/>
                </a:xfrm>
                <a:prstGeom prst="roundRect">
                  <a:avLst>
                    <a:gd name="adj" fmla="val 6241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" name="圆角矩形 838"/>
                <p:cNvSpPr/>
                <p:nvPr/>
              </p:nvSpPr>
              <p:spPr>
                <a:xfrm>
                  <a:off x="6178" y="5077"/>
                  <a:ext cx="1378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" name="圆角矩形 840"/>
              <p:cNvSpPr/>
              <p:nvPr/>
            </p:nvSpPr>
            <p:spPr>
              <a:xfrm>
                <a:off x="2638" y="6531"/>
                <a:ext cx="1237" cy="323"/>
              </a:xfrm>
              <a:prstGeom prst="roundRect">
                <a:avLst>
                  <a:gd name="adj" fmla="val 6241"/>
                </a:avLst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</p:spPr>
          </p:sp>
        </p:grpSp>
        <p:cxnSp>
          <p:nvCxnSpPr>
            <p:cNvPr id="10" name="直接连接符 842"/>
            <p:cNvCxnSpPr/>
            <p:nvPr/>
          </p:nvCxnSpPr>
          <p:spPr>
            <a:xfrm>
              <a:off x="4348" y="6828"/>
              <a:ext cx="128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073821996" name="组合 1073821995"/>
          <p:cNvGrpSpPr>
            <a:grpSpLocks noRot="1"/>
          </p:cNvGrpSpPr>
          <p:nvPr/>
        </p:nvGrpSpPr>
        <p:grpSpPr>
          <a:xfrm>
            <a:off x="7538720" y="5023485"/>
            <a:ext cx="903605" cy="1261110"/>
            <a:chOff x="6439" y="16025"/>
            <a:chExt cx="1073" cy="1702"/>
          </a:xfrm>
        </p:grpSpPr>
        <p:grpSp>
          <p:nvGrpSpPr>
            <p:cNvPr id="1073821997" name="组合 1073821996"/>
            <p:cNvGrpSpPr>
              <a:grpSpLocks noChangeAspect="1"/>
            </p:cNvGrpSpPr>
            <p:nvPr/>
          </p:nvGrpSpPr>
          <p:grpSpPr>
            <a:xfrm>
              <a:off x="6849" y="16289"/>
              <a:ext cx="153" cy="1259"/>
              <a:chOff x="7629" y="4318"/>
              <a:chExt cx="238" cy="1468"/>
            </a:xfrm>
          </p:grpSpPr>
          <p:sp>
            <p:nvSpPr>
              <p:cNvPr id="1073821998" name="任意多边形 1073821997"/>
              <p:cNvSpPr>
                <a:spLocks noChangeAspect="1"/>
              </p:cNvSpPr>
              <p:nvPr/>
            </p:nvSpPr>
            <p:spPr>
              <a:xfrm>
                <a:off x="7629" y="4318"/>
                <a:ext cx="238" cy="69"/>
              </a:xfrm>
              <a:custGeom>
                <a:avLst/>
                <a:gdLst>
                  <a:gd name="txL" fmla="*/ 3300 w 21600"/>
                  <a:gd name="txT" fmla="*/ 3300 h 21600"/>
                  <a:gd name="txR" fmla="*/ 18300 w 21600"/>
                  <a:gd name="txB" fmla="*/ 18300 h 21600"/>
                </a:gdLst>
                <a:ahLst/>
                <a:cxnLst>
                  <a:cxn ang="0">
                    <a:pos x="20100" y="10800"/>
                  </a:cxn>
                  <a:cxn ang="90">
                    <a:pos x="10800" y="21600"/>
                  </a:cxn>
                  <a:cxn ang="180">
                    <a:pos x="15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000" y="21600"/>
                    </a:lnTo>
                    <a:lnTo>
                      <a:pt x="18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73821999" name="组合 1073821998"/>
              <p:cNvGrpSpPr>
                <a:grpSpLocks noChangeAspect="1"/>
              </p:cNvGrpSpPr>
              <p:nvPr/>
            </p:nvGrpSpPr>
            <p:grpSpPr>
              <a:xfrm>
                <a:off x="7650" y="4357"/>
                <a:ext cx="198" cy="1429"/>
                <a:chOff x="7650" y="4357"/>
                <a:chExt cx="198" cy="1429"/>
              </a:xfrm>
            </p:grpSpPr>
            <p:sp>
              <p:nvSpPr>
                <p:cNvPr id="1073822000" name="椭圆 1073821999"/>
                <p:cNvSpPr>
                  <a:spLocks noChangeAspect="1"/>
                </p:cNvSpPr>
                <p:nvPr/>
              </p:nvSpPr>
              <p:spPr>
                <a:xfrm>
                  <a:off x="7650" y="5616"/>
                  <a:ext cx="196" cy="17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01" name="矩形 1073822000"/>
                <p:cNvSpPr>
                  <a:spLocks noChangeAspect="1"/>
                </p:cNvSpPr>
                <p:nvPr/>
              </p:nvSpPr>
              <p:spPr>
                <a:xfrm>
                  <a:off x="7650" y="4357"/>
                  <a:ext cx="198" cy="131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02" name="圆角矩形 1073822001"/>
                <p:cNvSpPr>
                  <a:spLocks noChangeAspect="1"/>
                </p:cNvSpPr>
                <p:nvPr/>
              </p:nvSpPr>
              <p:spPr>
                <a:xfrm>
                  <a:off x="7664" y="5601"/>
                  <a:ext cx="165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822003" name="圆角矩形 1073822002"/>
              <p:cNvSpPr>
                <a:spLocks noChangeAspect="1"/>
              </p:cNvSpPr>
              <p:nvPr/>
            </p:nvSpPr>
            <p:spPr>
              <a:xfrm>
                <a:off x="7667" y="4336"/>
                <a:ext cx="167" cy="9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822004" name="任意多边形 1073822003"/>
            <p:cNvSpPr/>
            <p:nvPr/>
          </p:nvSpPr>
          <p:spPr>
            <a:xfrm>
              <a:off x="6865" y="16501"/>
              <a:ext cx="122" cy="1032"/>
            </a:xfrm>
            <a:custGeom>
              <a:avLst/>
              <a:gdLst/>
              <a:ahLst/>
              <a:cxnLst/>
              <a:pathLst>
                <a:path w="187" h="512">
                  <a:moveTo>
                    <a:pt x="187" y="0"/>
                  </a:moveTo>
                  <a:lnTo>
                    <a:pt x="187" y="474"/>
                  </a:lnTo>
                  <a:lnTo>
                    <a:pt x="135" y="512"/>
                  </a:lnTo>
                  <a:lnTo>
                    <a:pt x="52" y="497"/>
                  </a:lnTo>
                  <a:lnTo>
                    <a:pt x="15" y="467"/>
                  </a:lnTo>
                  <a:lnTo>
                    <a:pt x="0" y="9"/>
                  </a:lnTo>
                  <a:lnTo>
                    <a:pt x="187" y="0"/>
                  </a:lnTo>
                  <a:close/>
                </a:path>
              </a:pathLst>
            </a:custGeom>
            <a:pattFill prst="dashHorz">
              <a:fgClr>
                <a:srgbClr val="000000">
                  <a:alpha val="100000"/>
                </a:srgbClr>
              </a:fgClr>
              <a:bgClr>
                <a:srgbClr val="FFFFFF">
                  <a:alpha val="100000"/>
                </a:srgbClr>
              </a:bgClr>
            </a:patt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822005" name="直接连接符 1073822004"/>
            <p:cNvSpPr>
              <a:spLocks noChangeAspect="1"/>
            </p:cNvSpPr>
            <p:nvPr/>
          </p:nvSpPr>
          <p:spPr>
            <a:xfrm>
              <a:off x="6872" y="16515"/>
              <a:ext cx="116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073822006" name="组合 1073822005"/>
            <p:cNvGrpSpPr/>
            <p:nvPr/>
          </p:nvGrpSpPr>
          <p:grpSpPr>
            <a:xfrm>
              <a:off x="6909" y="17525"/>
              <a:ext cx="527" cy="202"/>
              <a:chOff x="5792" y="5997"/>
              <a:chExt cx="527" cy="202"/>
            </a:xfrm>
          </p:grpSpPr>
          <p:sp>
            <p:nvSpPr>
              <p:cNvPr id="1073822007" name="任意多边形 1073822006"/>
              <p:cNvSpPr/>
              <p:nvPr/>
            </p:nvSpPr>
            <p:spPr>
              <a:xfrm flipH="1" flipV="1">
                <a:off x="5832" y="6001"/>
                <a:ext cx="446" cy="169"/>
              </a:xfrm>
              <a:custGeom>
                <a:avLst/>
                <a:gdLst>
                  <a:gd name="txL" fmla="*/ 0 w 43200"/>
                  <a:gd name="txT" fmla="*/ 0 h 23451"/>
                  <a:gd name="txR" fmla="*/ 43200 w 43200"/>
                  <a:gd name="txB" fmla="*/ 23451 h 23451"/>
                </a:gdLst>
                <a:ahLst/>
                <a:cxnLst>
                  <a:cxn ang="90">
                    <a:pos x="79" y="23451"/>
                  </a:cxn>
                  <a:cxn ang="0">
                    <a:pos x="43200" y="21600"/>
                  </a:cxn>
                  <a:cxn ang="90">
                    <a:pos x="21600" y="21600"/>
                  </a:cxn>
                </a:cxnLst>
                <a:rect l="txL" t="txT" r="txR" b="txB"/>
                <a:pathLst>
                  <a:path w="43200" h="23451" fill="none">
                    <a:moveTo>
                      <a:pt x="79" y="23451"/>
                    </a:moveTo>
                    <a:arcTo wR="21600" hR="21600" stAng="-11094951" swAng="11094951"/>
                  </a:path>
                  <a:path w="43200" h="23451" stroke="0">
                    <a:moveTo>
                      <a:pt x="79" y="23451"/>
                    </a:moveTo>
                    <a:arcTo wR="21600" hR="21600" stAng="-11094951" swAng="11094951"/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08" name="任意多边形 1073822007"/>
              <p:cNvSpPr/>
              <p:nvPr/>
            </p:nvSpPr>
            <p:spPr>
              <a:xfrm flipH="1" flipV="1">
                <a:off x="5792" y="5997"/>
                <a:ext cx="527" cy="202"/>
              </a:xfrm>
              <a:custGeom>
                <a:avLst/>
                <a:gdLst>
                  <a:gd name="txL" fmla="*/ 0 w 43200"/>
                  <a:gd name="txT" fmla="*/ 0 h 23451"/>
                  <a:gd name="txR" fmla="*/ 43200 w 43200"/>
                  <a:gd name="txB" fmla="*/ 23451 h 23451"/>
                </a:gdLst>
                <a:ahLst/>
                <a:cxnLst>
                  <a:cxn ang="90">
                    <a:pos x="79" y="23451"/>
                  </a:cxn>
                  <a:cxn ang="0">
                    <a:pos x="43200" y="21600"/>
                  </a:cxn>
                  <a:cxn ang="90">
                    <a:pos x="21600" y="21600"/>
                  </a:cxn>
                </a:cxnLst>
                <a:rect l="txL" t="txT" r="txR" b="txB"/>
                <a:pathLst>
                  <a:path w="43200" h="23451" fill="none">
                    <a:moveTo>
                      <a:pt x="79" y="23451"/>
                    </a:moveTo>
                    <a:arcTo wR="21600" hR="21600" stAng="-11094951" swAng="11094951"/>
                  </a:path>
                  <a:path w="43200" h="23451" stroke="0">
                    <a:moveTo>
                      <a:pt x="79" y="23451"/>
                    </a:moveTo>
                    <a:arcTo wR="21600" hR="21600" stAng="-11094951" swAng="11094951"/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22009" name="组合 1073822008"/>
            <p:cNvGrpSpPr>
              <a:grpSpLocks noChangeAspect="1"/>
            </p:cNvGrpSpPr>
            <p:nvPr/>
          </p:nvGrpSpPr>
          <p:grpSpPr>
            <a:xfrm>
              <a:off x="7319" y="16377"/>
              <a:ext cx="193" cy="1186"/>
              <a:chOff x="7422" y="3973"/>
              <a:chExt cx="198" cy="1219"/>
            </a:xfrm>
          </p:grpSpPr>
          <p:grpSp>
            <p:nvGrpSpPr>
              <p:cNvPr id="1073822010" name="组合 1073822009"/>
              <p:cNvGrpSpPr>
                <a:grpSpLocks noChangeAspect="1"/>
              </p:cNvGrpSpPr>
              <p:nvPr/>
            </p:nvGrpSpPr>
            <p:grpSpPr>
              <a:xfrm>
                <a:off x="7422" y="3973"/>
                <a:ext cx="198" cy="1219"/>
                <a:chOff x="1955" y="1517"/>
                <a:chExt cx="397" cy="2439"/>
              </a:xfrm>
            </p:grpSpPr>
            <p:sp>
              <p:nvSpPr>
                <p:cNvPr id="1073822011" name="矩形 1073822010"/>
                <p:cNvSpPr>
                  <a:spLocks noChangeAspect="1"/>
                </p:cNvSpPr>
                <p:nvPr/>
              </p:nvSpPr>
              <p:spPr>
                <a:xfrm rot="5400000">
                  <a:off x="1160" y="2934"/>
                  <a:ext cx="1984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822012" name="组合 1073822011"/>
                <p:cNvGrpSpPr>
                  <a:grpSpLocks noChangeAspect="1"/>
                </p:cNvGrpSpPr>
                <p:nvPr/>
              </p:nvGrpSpPr>
              <p:grpSpPr>
                <a:xfrm>
                  <a:off x="1955" y="1517"/>
                  <a:ext cx="397" cy="455"/>
                  <a:chOff x="1955" y="1517"/>
                  <a:chExt cx="397" cy="455"/>
                </a:xfrm>
              </p:grpSpPr>
              <p:sp>
                <p:nvSpPr>
                  <p:cNvPr id="1073822013" name="圆角矩形 1073822012"/>
                  <p:cNvSpPr>
                    <a:spLocks noChangeAspect="1"/>
                  </p:cNvSpPr>
                  <p:nvPr/>
                </p:nvSpPr>
                <p:spPr>
                  <a:xfrm>
                    <a:off x="1970" y="1517"/>
                    <a:ext cx="369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4" name="椭圆 1073822013"/>
                  <p:cNvSpPr>
                    <a:spLocks noChangeAspect="1"/>
                  </p:cNvSpPr>
                  <p:nvPr/>
                </p:nvSpPr>
                <p:spPr>
                  <a:xfrm>
                    <a:off x="1955" y="1575"/>
                    <a:ext cx="397" cy="39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5" name="矩形 1073822014"/>
                  <p:cNvSpPr>
                    <a:spLocks noChangeAspect="1"/>
                  </p:cNvSpPr>
                  <p:nvPr/>
                </p:nvSpPr>
                <p:spPr>
                  <a:xfrm>
                    <a:off x="2040" y="1552"/>
                    <a:ext cx="227" cy="14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6" name="任意多边形 1073822015"/>
                  <p:cNvSpPr>
                    <a:spLocks noChangeAspect="1"/>
                  </p:cNvSpPr>
                  <p:nvPr/>
                </p:nvSpPr>
                <p:spPr>
                  <a:xfrm>
                    <a:off x="1986" y="1545"/>
                    <a:ext cx="54" cy="78"/>
                  </a:xfrm>
                  <a:custGeom>
                    <a:avLst/>
                    <a:gdLst/>
                    <a:ahLst/>
                    <a:cxnLst/>
                    <a:pathLst>
                      <a:path w="54" h="78">
                        <a:moveTo>
                          <a:pt x="0" y="0"/>
                        </a:moveTo>
                        <a:cubicBezTo>
                          <a:pt x="14" y="5"/>
                          <a:pt x="28" y="10"/>
                          <a:pt x="36" y="15"/>
                        </a:cubicBezTo>
                        <a:cubicBezTo>
                          <a:pt x="44" y="20"/>
                          <a:pt x="48" y="25"/>
                          <a:pt x="51" y="33"/>
                        </a:cubicBezTo>
                        <a:cubicBezTo>
                          <a:pt x="54" y="41"/>
                          <a:pt x="53" y="56"/>
                          <a:pt x="51" y="63"/>
                        </a:cubicBezTo>
                        <a:cubicBezTo>
                          <a:pt x="49" y="70"/>
                          <a:pt x="44" y="74"/>
                          <a:pt x="39" y="7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7" name="任意多边形 1073822016"/>
                  <p:cNvSpPr>
                    <a:spLocks noChangeAspect="1"/>
                  </p:cNvSpPr>
                  <p:nvPr/>
                </p:nvSpPr>
                <p:spPr>
                  <a:xfrm flipH="1">
                    <a:off x="2268" y="1545"/>
                    <a:ext cx="54" cy="78"/>
                  </a:xfrm>
                  <a:custGeom>
                    <a:avLst/>
                    <a:gdLst/>
                    <a:ahLst/>
                    <a:cxnLst/>
                    <a:pathLst>
                      <a:path w="54" h="78">
                        <a:moveTo>
                          <a:pt x="0" y="0"/>
                        </a:moveTo>
                        <a:cubicBezTo>
                          <a:pt x="14" y="5"/>
                          <a:pt x="28" y="10"/>
                          <a:pt x="36" y="15"/>
                        </a:cubicBezTo>
                        <a:cubicBezTo>
                          <a:pt x="44" y="20"/>
                          <a:pt x="48" y="25"/>
                          <a:pt x="51" y="33"/>
                        </a:cubicBezTo>
                        <a:cubicBezTo>
                          <a:pt x="54" y="41"/>
                          <a:pt x="53" y="56"/>
                          <a:pt x="51" y="63"/>
                        </a:cubicBezTo>
                        <a:cubicBezTo>
                          <a:pt x="49" y="70"/>
                          <a:pt x="44" y="74"/>
                          <a:pt x="39" y="7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073822018" name="矩形 1073822017"/>
                <p:cNvSpPr>
                  <a:spLocks noChangeAspect="1"/>
                </p:cNvSpPr>
                <p:nvPr/>
              </p:nvSpPr>
              <p:spPr>
                <a:xfrm>
                  <a:off x="2079" y="1866"/>
                  <a:ext cx="143" cy="1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19" name="任意多边形 1073822018"/>
                <p:cNvSpPr>
                  <a:spLocks noChangeAspect="1"/>
                </p:cNvSpPr>
                <p:nvPr/>
              </p:nvSpPr>
              <p:spPr>
                <a:xfrm>
                  <a:off x="2181" y="1959"/>
                  <a:ext cx="48" cy="57"/>
                </a:xfrm>
                <a:custGeom>
                  <a:avLst/>
                  <a:gdLst/>
                  <a:ahLst/>
                  <a:cxnLst/>
                  <a:pathLst>
                    <a:path w="48" h="57">
                      <a:moveTo>
                        <a:pt x="48" y="0"/>
                      </a:moveTo>
                      <a:cubicBezTo>
                        <a:pt x="41" y="8"/>
                        <a:pt x="34" y="16"/>
                        <a:pt x="27" y="21"/>
                      </a:cubicBezTo>
                      <a:cubicBezTo>
                        <a:pt x="20" y="26"/>
                        <a:pt x="11" y="27"/>
                        <a:pt x="6" y="33"/>
                      </a:cubicBezTo>
                      <a:cubicBezTo>
                        <a:pt x="1" y="39"/>
                        <a:pt x="0" y="48"/>
                        <a:pt x="0" y="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20" name="任意多边形 1073822019"/>
                <p:cNvSpPr>
                  <a:spLocks noChangeAspect="1"/>
                </p:cNvSpPr>
                <p:nvPr/>
              </p:nvSpPr>
              <p:spPr>
                <a:xfrm flipH="1">
                  <a:off x="2076" y="1959"/>
                  <a:ext cx="48" cy="57"/>
                </a:xfrm>
                <a:custGeom>
                  <a:avLst/>
                  <a:gdLst/>
                  <a:ahLst/>
                  <a:cxnLst/>
                  <a:pathLst>
                    <a:path w="48" h="57">
                      <a:moveTo>
                        <a:pt x="48" y="0"/>
                      </a:moveTo>
                      <a:cubicBezTo>
                        <a:pt x="41" y="8"/>
                        <a:pt x="34" y="16"/>
                        <a:pt x="27" y="21"/>
                      </a:cubicBezTo>
                      <a:cubicBezTo>
                        <a:pt x="20" y="26"/>
                        <a:pt x="11" y="27"/>
                        <a:pt x="6" y="33"/>
                      </a:cubicBezTo>
                      <a:cubicBezTo>
                        <a:pt x="1" y="39"/>
                        <a:pt x="0" y="48"/>
                        <a:pt x="0" y="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822021" name="任意多边形 1073822020"/>
              <p:cNvSpPr>
                <a:spLocks noChangeAspect="1"/>
              </p:cNvSpPr>
              <p:nvPr/>
            </p:nvSpPr>
            <p:spPr>
              <a:xfrm>
                <a:off x="7431" y="4093"/>
                <a:ext cx="177" cy="852"/>
              </a:xfrm>
              <a:custGeom>
                <a:avLst/>
                <a:gdLst/>
                <a:ahLst/>
                <a:cxnLst/>
                <a:pathLst>
                  <a:path w="177" h="852">
                    <a:moveTo>
                      <a:pt x="57" y="3"/>
                    </a:moveTo>
                    <a:cubicBezTo>
                      <a:pt x="73" y="3"/>
                      <a:pt x="89" y="3"/>
                      <a:pt x="105" y="3"/>
                    </a:cubicBezTo>
                    <a:lnTo>
                      <a:pt x="177" y="3"/>
                    </a:lnTo>
                    <a:lnTo>
                      <a:pt x="165" y="54"/>
                    </a:lnTo>
                    <a:lnTo>
                      <a:pt x="132" y="78"/>
                    </a:lnTo>
                    <a:lnTo>
                      <a:pt x="105" y="108"/>
                    </a:lnTo>
                    <a:lnTo>
                      <a:pt x="93" y="153"/>
                    </a:lnTo>
                    <a:lnTo>
                      <a:pt x="93" y="852"/>
                    </a:lnTo>
                    <a:lnTo>
                      <a:pt x="78" y="825"/>
                    </a:lnTo>
                    <a:lnTo>
                      <a:pt x="81" y="105"/>
                    </a:lnTo>
                    <a:lnTo>
                      <a:pt x="42" y="84"/>
                    </a:lnTo>
                    <a:lnTo>
                      <a:pt x="9" y="42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57" y="3"/>
                    </a:lnTo>
                    <a:close/>
                  </a:path>
                </a:pathLst>
              </a:custGeom>
              <a:pattFill prst="dashHorz">
                <a:fgClr>
                  <a:srgbClr val="000000">
                    <a:alpha val="100000"/>
                  </a:srgbClr>
                </a:fgClr>
                <a:bgClr>
                  <a:srgbClr val="FFFFFF">
                    <a:alpha val="100000"/>
                  </a:srgbClr>
                </a:bgClr>
              </a:patt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2" name="直接连接符 1073822021"/>
              <p:cNvSpPr>
                <a:spLocks noChangeAspect="1"/>
              </p:cNvSpPr>
              <p:nvPr/>
            </p:nvSpPr>
            <p:spPr>
              <a:xfrm>
                <a:off x="7436" y="4105"/>
                <a:ext cx="180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822023" name="组合 1073822022"/>
            <p:cNvGrpSpPr>
              <a:grpSpLocks noChangeAspect="1"/>
            </p:cNvGrpSpPr>
            <p:nvPr/>
          </p:nvGrpSpPr>
          <p:grpSpPr>
            <a:xfrm rot="5400000">
              <a:off x="6602" y="16003"/>
              <a:ext cx="351" cy="400"/>
              <a:chOff x="2675" y="8117"/>
              <a:chExt cx="511" cy="581"/>
            </a:xfrm>
          </p:grpSpPr>
          <p:sp>
            <p:nvSpPr>
              <p:cNvPr id="1073822024" name="矩形 1073822023"/>
              <p:cNvSpPr>
                <a:spLocks noChangeAspect="1"/>
              </p:cNvSpPr>
              <p:nvPr/>
            </p:nvSpPr>
            <p:spPr>
              <a:xfrm>
                <a:off x="2789" y="8168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5" name="矩形 1073822024"/>
              <p:cNvSpPr>
                <a:spLocks noChangeAspect="1"/>
              </p:cNvSpPr>
              <p:nvPr/>
            </p:nvSpPr>
            <p:spPr>
              <a:xfrm>
                <a:off x="2686" y="8273"/>
                <a:ext cx="57" cy="42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6" name="矩形 1073822025"/>
              <p:cNvSpPr>
                <a:spLocks noChangeAspect="1"/>
              </p:cNvSpPr>
              <p:nvPr/>
            </p:nvSpPr>
            <p:spPr>
              <a:xfrm>
                <a:off x="2675" y="8117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7" name="任意多边形 1073822026"/>
              <p:cNvSpPr>
                <a:spLocks noChangeAspect="1"/>
              </p:cNvSpPr>
              <p:nvPr/>
            </p:nvSpPr>
            <p:spPr>
              <a:xfrm flipH="1">
                <a:off x="2687" y="8168"/>
                <a:ext cx="119" cy="11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8" name="任意多边形 1073822027"/>
              <p:cNvSpPr>
                <a:spLocks noChangeAspect="1"/>
              </p:cNvSpPr>
              <p:nvPr/>
            </p:nvSpPr>
            <p:spPr>
              <a:xfrm flipH="1">
                <a:off x="2744" y="8226"/>
                <a:ext cx="62" cy="62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22029" name="组合 1073822028"/>
            <p:cNvGrpSpPr>
              <a:grpSpLocks noChangeAspect="1"/>
            </p:cNvGrpSpPr>
            <p:nvPr/>
          </p:nvGrpSpPr>
          <p:grpSpPr>
            <a:xfrm>
              <a:off x="6839" y="16231"/>
              <a:ext cx="164" cy="106"/>
              <a:chOff x="2592" y="4753"/>
              <a:chExt cx="340" cy="220"/>
            </a:xfrm>
          </p:grpSpPr>
          <p:sp>
            <p:nvSpPr>
              <p:cNvPr id="1073822030" name="任意多边形 1073822029"/>
              <p:cNvSpPr>
                <a:spLocks noChangeAspect="1"/>
              </p:cNvSpPr>
              <p:nvPr/>
            </p:nvSpPr>
            <p:spPr>
              <a:xfrm>
                <a:off x="2592" y="4753"/>
                <a:ext cx="340" cy="220"/>
              </a:xfrm>
              <a:custGeom>
                <a:avLst/>
                <a:gdLst>
                  <a:gd name="txL" fmla="*/ 3031 w 21600"/>
                  <a:gd name="txT" fmla="*/ 3031 h 21600"/>
                  <a:gd name="txR" fmla="*/ 18569 w 21600"/>
                  <a:gd name="txB" fmla="*/ 18569 h 21600"/>
                </a:gdLst>
                <a:ahLst/>
                <a:cxnLst>
                  <a:cxn ang="0">
                    <a:pos x="20369" y="10800"/>
                  </a:cxn>
                  <a:cxn ang="90">
                    <a:pos x="10800" y="21600"/>
                  </a:cxn>
                  <a:cxn ang="180">
                    <a:pos x="123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462" y="21600"/>
                    </a:lnTo>
                    <a:lnTo>
                      <a:pt x="19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1" name="圆角矩形 1073822030"/>
              <p:cNvSpPr>
                <a:spLocks noChangeAspect="1"/>
              </p:cNvSpPr>
              <p:nvPr/>
            </p:nvSpPr>
            <p:spPr>
              <a:xfrm flipH="1">
                <a:off x="2592" y="4824"/>
                <a:ext cx="334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22032" name="组合 1073822031"/>
            <p:cNvGrpSpPr>
              <a:grpSpLocks noChangeAspect="1"/>
            </p:cNvGrpSpPr>
            <p:nvPr/>
          </p:nvGrpSpPr>
          <p:grpSpPr>
            <a:xfrm>
              <a:off x="6439" y="16025"/>
              <a:ext cx="269" cy="58"/>
              <a:chOff x="6920" y="9357"/>
              <a:chExt cx="314" cy="68"/>
            </a:xfrm>
          </p:grpSpPr>
          <p:sp>
            <p:nvSpPr>
              <p:cNvPr id="1073822033" name="矩形 1073822032"/>
              <p:cNvSpPr>
                <a:spLocks noChangeAspect="1"/>
              </p:cNvSpPr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4" name="圆角矩形 1073822033"/>
              <p:cNvSpPr>
                <a:spLocks noChangeAspect="1"/>
              </p:cNvSpPr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5" name="矩形 1073822034"/>
              <p:cNvSpPr>
                <a:spLocks noChangeAspect="1"/>
              </p:cNvSpPr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6" name="圆角矩形 1073822035"/>
              <p:cNvSpPr>
                <a:spLocks noChangeAspect="1"/>
              </p:cNvSpPr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822040" name="直接连接符 1073822039"/>
            <p:cNvSpPr/>
            <p:nvPr/>
          </p:nvSpPr>
          <p:spPr>
            <a:xfrm>
              <a:off x="6749" y="16845"/>
              <a:ext cx="18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5" name="图片 14" descr="ZBF%Q9@$8WA[GS39O}EAC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95" y="4309745"/>
            <a:ext cx="911225" cy="21621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19430" y="2296160"/>
            <a:ext cx="490220" cy="2112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测二氧化碳质量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78075" y="2176145"/>
            <a:ext cx="1717040" cy="1801495"/>
            <a:chOff x="8328" y="1854"/>
            <a:chExt cx="2704" cy="2837"/>
          </a:xfrm>
        </p:grpSpPr>
        <p:pic>
          <p:nvPicPr>
            <p:cNvPr id="17" name="图片 1" descr="IMG_256"/>
            <p:cNvPicPr>
              <a:picLocks noChangeAspect="1"/>
            </p:cNvPicPr>
            <p:nvPr/>
          </p:nvPicPr>
          <p:blipFill>
            <a:blip r:embed="rId3"/>
            <a:srcRect r="60532" b="11864"/>
            <a:stretch>
              <a:fillRect/>
            </a:stretch>
          </p:blipFill>
          <p:spPr>
            <a:xfrm>
              <a:off x="8328" y="1854"/>
              <a:ext cx="2670" cy="28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矩形 17"/>
            <p:cNvSpPr/>
            <p:nvPr/>
          </p:nvSpPr>
          <p:spPr>
            <a:xfrm>
              <a:off x="10626" y="2015"/>
              <a:ext cx="407" cy="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35" y="3491"/>
              <a:ext cx="360" cy="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7710" y="3937635"/>
            <a:ext cx="1196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碱石灰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62675" y="3937635"/>
            <a:ext cx="111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浓硫酸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823"/>
          <p:cNvGrpSpPr/>
          <p:nvPr/>
        </p:nvGrpSpPr>
        <p:grpSpPr>
          <a:xfrm>
            <a:off x="7107555" y="3002280"/>
            <a:ext cx="1854835" cy="418465"/>
            <a:chOff x="11943" y="41516"/>
            <a:chExt cx="6644" cy="1500"/>
          </a:xfrm>
        </p:grpSpPr>
        <p:sp>
          <p:nvSpPr>
            <p:cNvPr id="30" name="矩形 422"/>
            <p:cNvSpPr/>
            <p:nvPr/>
          </p:nvSpPr>
          <p:spPr>
            <a:xfrm>
              <a:off x="13096" y="42096"/>
              <a:ext cx="2156" cy="21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31" name="组合 441"/>
            <p:cNvGrpSpPr/>
            <p:nvPr/>
          </p:nvGrpSpPr>
          <p:grpSpPr>
            <a:xfrm rot="10800000">
              <a:off x="14323" y="41516"/>
              <a:ext cx="4265" cy="1501"/>
              <a:chOff x="1545" y="3351"/>
              <a:chExt cx="1123" cy="396"/>
            </a:xfrm>
          </p:grpSpPr>
          <p:grpSp>
            <p:nvGrpSpPr>
              <p:cNvPr id="32" name="组合 430"/>
              <p:cNvGrpSpPr/>
              <p:nvPr/>
            </p:nvGrpSpPr>
            <p:grpSpPr>
              <a:xfrm flipH="1">
                <a:off x="1545" y="3483"/>
                <a:ext cx="439" cy="131"/>
                <a:chOff x="2202" y="2031"/>
                <a:chExt cx="439" cy="131"/>
              </a:xfrm>
            </p:grpSpPr>
            <p:sp>
              <p:nvSpPr>
                <p:cNvPr id="33" name="矩形 423"/>
                <p:cNvSpPr/>
                <p:nvPr/>
              </p:nvSpPr>
              <p:spPr>
                <a:xfrm>
                  <a:off x="2202" y="2059"/>
                  <a:ext cx="305" cy="7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7" name="任意多边形 424"/>
                <p:cNvSpPr/>
                <p:nvPr/>
              </p:nvSpPr>
              <p:spPr>
                <a:xfrm rot="-5400000">
                  <a:off x="2544" y="2050"/>
                  <a:ext cx="102" cy="92"/>
                </a:xfrm>
                <a:custGeom>
                  <a:avLst/>
                  <a:gdLst>
                    <a:gd name="txL" fmla="*/ 4341 w 21600"/>
                    <a:gd name="txT" fmla="*/ 4341 h 21600"/>
                    <a:gd name="txR" fmla="*/ 17259 w 21600"/>
                    <a:gd name="txB" fmla="*/ 17259 h 21600"/>
                  </a:gdLst>
                  <a:ahLst/>
                  <a:cxnLst>
                    <a:cxn ang="0">
                      <a:pos x="19059" y="10800"/>
                    </a:cxn>
                    <a:cxn ang="90">
                      <a:pos x="10800" y="21600"/>
                    </a:cxn>
                    <a:cxn ang="180">
                      <a:pos x="254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5082" y="21600"/>
                      </a:lnTo>
                      <a:lnTo>
                        <a:pt x="16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8" name="矩形 425"/>
                <p:cNvSpPr/>
                <p:nvPr/>
              </p:nvSpPr>
              <p:spPr>
                <a:xfrm>
                  <a:off x="2493" y="2031"/>
                  <a:ext cx="71" cy="1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39" name="任意多边形 426"/>
                <p:cNvSpPr/>
                <p:nvPr/>
              </p:nvSpPr>
              <p:spPr>
                <a:xfrm>
                  <a:off x="2478" y="2046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0" name="任意多边形 427"/>
                <p:cNvSpPr/>
                <p:nvPr/>
              </p:nvSpPr>
              <p:spPr>
                <a:xfrm flipV="1">
                  <a:off x="2478" y="2133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41" name="直接连接符 428"/>
                <p:cNvCxnSpPr/>
                <p:nvPr/>
              </p:nvCxnSpPr>
              <p:spPr>
                <a:xfrm>
                  <a:off x="2538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直接连接符 429"/>
                <p:cNvCxnSpPr/>
                <p:nvPr/>
              </p:nvCxnSpPr>
              <p:spPr>
                <a:xfrm>
                  <a:off x="2553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" name="组合 437"/>
              <p:cNvGrpSpPr/>
              <p:nvPr/>
            </p:nvGrpSpPr>
            <p:grpSpPr>
              <a:xfrm>
                <a:off x="1837" y="3351"/>
                <a:ext cx="831" cy="396"/>
                <a:chOff x="1837" y="3351"/>
                <a:chExt cx="831" cy="396"/>
              </a:xfrm>
            </p:grpSpPr>
            <p:sp>
              <p:nvSpPr>
                <p:cNvPr id="44" name="圆角矩形 431"/>
                <p:cNvSpPr/>
                <p:nvPr/>
              </p:nvSpPr>
              <p:spPr>
                <a:xfrm rot="-5400000" flipH="1">
                  <a:off x="2314" y="3330"/>
                  <a:ext cx="215" cy="4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" name="圆角矩形 432"/>
                <p:cNvSpPr/>
                <p:nvPr/>
              </p:nvSpPr>
              <p:spPr>
                <a:xfrm rot="-5400000" flipH="1">
                  <a:off x="2535" y="3535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" name="椭圆 433"/>
                <p:cNvSpPr/>
                <p:nvPr/>
              </p:nvSpPr>
              <p:spPr>
                <a:xfrm flipH="1">
                  <a:off x="1837" y="3351"/>
                  <a:ext cx="396" cy="396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7" name="矩形 434"/>
                <p:cNvSpPr/>
                <p:nvPr/>
              </p:nvSpPr>
              <p:spPr>
                <a:xfrm flipH="1">
                  <a:off x="2131" y="3415"/>
                  <a:ext cx="132" cy="2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48" name="任意多边形 435"/>
                <p:cNvSpPr/>
                <p:nvPr/>
              </p:nvSpPr>
              <p:spPr>
                <a:xfrm flipH="1">
                  <a:off x="2170" y="3402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" name="任意多边形 436"/>
                <p:cNvSpPr/>
                <p:nvPr/>
              </p:nvSpPr>
              <p:spPr>
                <a:xfrm flipH="1" flipV="1">
                  <a:off x="2170" y="3657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0" name="矩形 438"/>
              <p:cNvSpPr/>
              <p:nvPr/>
            </p:nvSpPr>
            <p:spPr>
              <a:xfrm flipH="1">
                <a:off x="1813" y="3500"/>
                <a:ext cx="156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1" name="任意多边形 439"/>
              <p:cNvSpPr/>
              <p:nvPr/>
            </p:nvSpPr>
            <p:spPr>
              <a:xfrm flipH="1">
                <a:off x="1798" y="3483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" name="任意多边形 440"/>
              <p:cNvSpPr/>
              <p:nvPr/>
            </p:nvSpPr>
            <p:spPr>
              <a:xfrm flipH="1" flipV="1">
                <a:off x="1798" y="3585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3" name="组合 458"/>
            <p:cNvGrpSpPr/>
            <p:nvPr/>
          </p:nvGrpSpPr>
          <p:grpSpPr>
            <a:xfrm rot="16200000">
              <a:off x="13900" y="41858"/>
              <a:ext cx="936" cy="807"/>
              <a:chOff x="8796" y="954"/>
              <a:chExt cx="247" cy="212"/>
            </a:xfrm>
          </p:grpSpPr>
          <p:grpSp>
            <p:nvGrpSpPr>
              <p:cNvPr id="54" name="组合 456"/>
              <p:cNvGrpSpPr/>
              <p:nvPr/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55" name="任意多边形 442"/>
                <p:cNvSpPr/>
                <p:nvPr/>
              </p:nvSpPr>
              <p:spPr>
                <a:xfrm>
                  <a:off x="7314" y="2313"/>
                  <a:ext cx="245" cy="243"/>
                </a:xfrm>
                <a:custGeom>
                  <a:avLst/>
                  <a:gdLst>
                    <a:gd name="txL" fmla="*/ 2725 w 21600"/>
                    <a:gd name="txT" fmla="*/ 2725 h 21600"/>
                    <a:gd name="txR" fmla="*/ 18874 w 21600"/>
                    <a:gd name="txB" fmla="*/ 18874 h 21600"/>
                  </a:gdLst>
                  <a:ahLst/>
                  <a:cxnLst>
                    <a:cxn ang="0">
                      <a:pos x="20674" y="10800"/>
                    </a:cxn>
                    <a:cxn ang="90">
                      <a:pos x="10800" y="21600"/>
                    </a:cxn>
                    <a:cxn ang="180">
                      <a:pos x="925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cxnSp>
              <p:nvCxnSpPr>
                <p:cNvPr id="56" name="直接连接符 443"/>
                <p:cNvCxnSpPr/>
                <p:nvPr/>
              </p:nvCxnSpPr>
              <p:spPr>
                <a:xfrm rot="1800000">
                  <a:off x="7341" y="2367"/>
                  <a:ext cx="22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7" name="直接连接符 444"/>
                <p:cNvCxnSpPr/>
                <p:nvPr/>
              </p:nvCxnSpPr>
              <p:spPr>
                <a:xfrm rot="1800000">
                  <a:off x="7299" y="2378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8" name="直接连接符 445"/>
                <p:cNvCxnSpPr/>
                <p:nvPr/>
              </p:nvCxnSpPr>
              <p:spPr>
                <a:xfrm rot="1800000">
                  <a:off x="7293" y="2401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直接连接符 446"/>
                <p:cNvCxnSpPr/>
                <p:nvPr/>
              </p:nvCxnSpPr>
              <p:spPr>
                <a:xfrm rot="1800000">
                  <a:off x="7299" y="2429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直接连接符 447"/>
                <p:cNvCxnSpPr/>
                <p:nvPr/>
              </p:nvCxnSpPr>
              <p:spPr>
                <a:xfrm rot="1800000">
                  <a:off x="7302" y="2451"/>
                  <a:ext cx="25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1" name="直接连接符 448"/>
                <p:cNvCxnSpPr/>
                <p:nvPr/>
              </p:nvCxnSpPr>
              <p:spPr>
                <a:xfrm rot="1800000">
                  <a:off x="7303" y="2475"/>
                  <a:ext cx="24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直接连接符 449"/>
                <p:cNvCxnSpPr/>
                <p:nvPr/>
              </p:nvCxnSpPr>
              <p:spPr>
                <a:xfrm rot="1800000">
                  <a:off x="7306" y="2498"/>
                  <a:ext cx="2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直接连接符 450"/>
                <p:cNvCxnSpPr/>
                <p:nvPr/>
              </p:nvCxnSpPr>
              <p:spPr>
                <a:xfrm rot="1800000">
                  <a:off x="7311" y="2510"/>
                  <a:ext cx="19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直接连接符 451"/>
                <p:cNvCxnSpPr/>
                <p:nvPr/>
              </p:nvCxnSpPr>
              <p:spPr>
                <a:xfrm rot="1800000">
                  <a:off x="7322" y="2522"/>
                  <a:ext cx="11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直接连接符 452"/>
                <p:cNvCxnSpPr/>
                <p:nvPr/>
              </p:nvCxnSpPr>
              <p:spPr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直接连接符 453"/>
                <p:cNvCxnSpPr/>
                <p:nvPr/>
              </p:nvCxnSpPr>
              <p:spPr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直接连接符 454"/>
                <p:cNvCxnSpPr/>
                <p:nvPr/>
              </p:nvCxnSpPr>
              <p:spPr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直接连接符 455"/>
                <p:cNvCxnSpPr/>
                <p:nvPr/>
              </p:nvCxnSpPr>
              <p:spPr>
                <a:xfrm rot="1800000">
                  <a:off x="7394" y="2356"/>
                  <a:ext cx="17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9" name="圆角矩形 457"/>
              <p:cNvSpPr/>
              <p:nvPr/>
            </p:nvSpPr>
            <p:spPr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0" name="组合 505"/>
            <p:cNvGrpSpPr/>
            <p:nvPr/>
          </p:nvGrpSpPr>
          <p:grpSpPr>
            <a:xfrm rot="0">
              <a:off x="15961" y="41516"/>
              <a:ext cx="1453" cy="1449"/>
              <a:chOff x="7322" y="4073"/>
              <a:chExt cx="383" cy="381"/>
            </a:xfrm>
          </p:grpSpPr>
          <p:sp>
            <p:nvSpPr>
              <p:cNvPr id="71" name="椭圆 459"/>
              <p:cNvSpPr/>
              <p:nvPr/>
            </p:nvSpPr>
            <p:spPr>
              <a:xfrm flipV="1">
                <a:off x="7469" y="435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" name="任意多边形 460"/>
              <p:cNvSpPr/>
              <p:nvPr/>
            </p:nvSpPr>
            <p:spPr>
              <a:xfrm flipV="1">
                <a:off x="7617" y="43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" name="任意多边形 461"/>
              <p:cNvSpPr/>
              <p:nvPr/>
            </p:nvSpPr>
            <p:spPr>
              <a:xfrm flipV="1">
                <a:off x="7456" y="43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" name="椭圆 462"/>
              <p:cNvSpPr/>
              <p:nvPr/>
            </p:nvSpPr>
            <p:spPr>
              <a:xfrm flipV="1">
                <a:off x="7526" y="430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" name="椭圆 463"/>
              <p:cNvSpPr/>
              <p:nvPr/>
            </p:nvSpPr>
            <p:spPr>
              <a:xfrm flipV="1">
                <a:off x="7435" y="436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" name="椭圆 464"/>
              <p:cNvSpPr/>
              <p:nvPr/>
            </p:nvSpPr>
            <p:spPr>
              <a:xfrm flipV="1">
                <a:off x="7470" y="4409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" name="任意多边形 465"/>
              <p:cNvSpPr/>
              <p:nvPr/>
            </p:nvSpPr>
            <p:spPr>
              <a:xfrm flipV="1">
                <a:off x="7435" y="4266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" name="任意多边形 466"/>
              <p:cNvSpPr/>
              <p:nvPr/>
            </p:nvSpPr>
            <p:spPr>
              <a:xfrm rot="-4949913" flipV="1">
                <a:off x="7541" y="4169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" name="任意多边形 467"/>
              <p:cNvSpPr/>
              <p:nvPr/>
            </p:nvSpPr>
            <p:spPr>
              <a:xfrm rot="5512221" flipV="1">
                <a:off x="7521" y="426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" name="任意多边形 468"/>
              <p:cNvSpPr/>
              <p:nvPr/>
            </p:nvSpPr>
            <p:spPr>
              <a:xfrm flipV="1">
                <a:off x="7399" y="4302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" name="任意多边形 469"/>
              <p:cNvSpPr/>
              <p:nvPr/>
            </p:nvSpPr>
            <p:spPr>
              <a:xfrm flipV="1">
                <a:off x="7501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" name="任意多边形 470"/>
              <p:cNvSpPr/>
              <p:nvPr/>
            </p:nvSpPr>
            <p:spPr>
              <a:xfrm flipV="1">
                <a:off x="7322" y="431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" name="任意多边形 471"/>
              <p:cNvSpPr/>
              <p:nvPr/>
            </p:nvSpPr>
            <p:spPr>
              <a:xfrm flipV="1">
                <a:off x="7356" y="428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" name="任意多边形 472"/>
              <p:cNvSpPr/>
              <p:nvPr/>
            </p:nvSpPr>
            <p:spPr>
              <a:xfrm flipV="1">
                <a:off x="7640" y="42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5" name="任意多边形 473"/>
              <p:cNvSpPr/>
              <p:nvPr/>
            </p:nvSpPr>
            <p:spPr>
              <a:xfrm flipV="1">
                <a:off x="7471" y="42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6" name="任意多边形 474"/>
              <p:cNvSpPr/>
              <p:nvPr/>
            </p:nvSpPr>
            <p:spPr>
              <a:xfrm rot="-4949913" flipV="1">
                <a:off x="7593" y="435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" name="任意多边形 475"/>
              <p:cNvSpPr/>
              <p:nvPr/>
            </p:nvSpPr>
            <p:spPr>
              <a:xfrm rot="-4949913" flipV="1">
                <a:off x="7432" y="41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" name="任意多边形 476"/>
              <p:cNvSpPr/>
              <p:nvPr/>
            </p:nvSpPr>
            <p:spPr>
              <a:xfrm rot="-4949913" flipV="1">
                <a:off x="7413" y="422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" name="任意多边形 477"/>
              <p:cNvSpPr/>
              <p:nvPr/>
            </p:nvSpPr>
            <p:spPr>
              <a:xfrm rot="-4949913" flipV="1">
                <a:off x="7564" y="4310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0" name="任意多边形 478"/>
              <p:cNvSpPr/>
              <p:nvPr/>
            </p:nvSpPr>
            <p:spPr>
              <a:xfrm flipV="1">
                <a:off x="7477" y="416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1" name="任意多边形 479"/>
              <p:cNvSpPr/>
              <p:nvPr/>
            </p:nvSpPr>
            <p:spPr>
              <a:xfrm flipV="1">
                <a:off x="7585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" name="任意多边形 480"/>
              <p:cNvSpPr/>
              <p:nvPr/>
            </p:nvSpPr>
            <p:spPr>
              <a:xfrm flipV="1">
                <a:off x="7462" y="42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3" name="任意多边形 481"/>
              <p:cNvSpPr/>
              <p:nvPr/>
            </p:nvSpPr>
            <p:spPr>
              <a:xfrm flipV="1">
                <a:off x="7369" y="422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4" name="任意多边形 482"/>
              <p:cNvSpPr/>
              <p:nvPr/>
            </p:nvSpPr>
            <p:spPr>
              <a:xfrm flipV="1">
                <a:off x="7516" y="42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5" name="任意多边形 483"/>
              <p:cNvSpPr/>
              <p:nvPr/>
            </p:nvSpPr>
            <p:spPr>
              <a:xfrm flipV="1">
                <a:off x="7422" y="438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6" name="任意多边形 484"/>
              <p:cNvSpPr/>
              <p:nvPr/>
            </p:nvSpPr>
            <p:spPr>
              <a:xfrm flipV="1">
                <a:off x="7636" y="423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" name="任意多边形 485"/>
              <p:cNvSpPr/>
              <p:nvPr/>
            </p:nvSpPr>
            <p:spPr>
              <a:xfrm flipV="1">
                <a:off x="7364" y="435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" name="任意多边形 486"/>
              <p:cNvSpPr/>
              <p:nvPr/>
            </p:nvSpPr>
            <p:spPr>
              <a:xfrm flipV="1">
                <a:off x="7573" y="422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9" name="任意多边形 487"/>
              <p:cNvSpPr/>
              <p:nvPr/>
            </p:nvSpPr>
            <p:spPr>
              <a:xfrm flipV="1">
                <a:off x="7550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0" name="任意多边形 488"/>
              <p:cNvSpPr/>
              <p:nvPr/>
            </p:nvSpPr>
            <p:spPr>
              <a:xfrm rot="-4949913" flipV="1">
                <a:off x="7532" y="40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1" name="任意多边形 489"/>
              <p:cNvSpPr/>
              <p:nvPr/>
            </p:nvSpPr>
            <p:spPr>
              <a:xfrm rot="-4949913" flipV="1">
                <a:off x="7423" y="408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" name="任意多边形 490"/>
              <p:cNvSpPr/>
              <p:nvPr/>
            </p:nvSpPr>
            <p:spPr>
              <a:xfrm flipV="1">
                <a:off x="7468" y="40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" name="任意多边形 491"/>
              <p:cNvSpPr/>
              <p:nvPr/>
            </p:nvSpPr>
            <p:spPr>
              <a:xfrm flipV="1">
                <a:off x="7576" y="40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" name="任意多边形 492"/>
              <p:cNvSpPr/>
              <p:nvPr/>
            </p:nvSpPr>
            <p:spPr>
              <a:xfrm flipV="1">
                <a:off x="7344" y="414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" name="任意多边形 493"/>
              <p:cNvSpPr/>
              <p:nvPr/>
            </p:nvSpPr>
            <p:spPr>
              <a:xfrm flipV="1">
                <a:off x="7378" y="411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" name="任意多边形 494"/>
              <p:cNvSpPr/>
              <p:nvPr/>
            </p:nvSpPr>
            <p:spPr>
              <a:xfrm flipV="1">
                <a:off x="7386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" name="任意多边形 495"/>
              <p:cNvSpPr/>
              <p:nvPr/>
            </p:nvSpPr>
            <p:spPr>
              <a:xfrm flipV="1">
                <a:off x="7332" y="423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" name="任意多边形 496"/>
              <p:cNvSpPr/>
              <p:nvPr/>
            </p:nvSpPr>
            <p:spPr>
              <a:xfrm flipV="1">
                <a:off x="7327" y="417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9" name="任意多边形 497"/>
              <p:cNvSpPr/>
              <p:nvPr/>
            </p:nvSpPr>
            <p:spPr>
              <a:xfrm rot="-4949913" flipV="1">
                <a:off x="7464" y="408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0" name="任意多边形 498"/>
              <p:cNvSpPr/>
              <p:nvPr/>
            </p:nvSpPr>
            <p:spPr>
              <a:xfrm flipV="1">
                <a:off x="7508" y="41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1" name="任意多边形 499"/>
              <p:cNvSpPr/>
              <p:nvPr/>
            </p:nvSpPr>
            <p:spPr>
              <a:xfrm flipV="1">
                <a:off x="7439" y="414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" name="任意多边形 500"/>
              <p:cNvSpPr/>
              <p:nvPr/>
            </p:nvSpPr>
            <p:spPr>
              <a:xfrm flipV="1">
                <a:off x="7559" y="415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" name="任意多边形 501"/>
              <p:cNvSpPr/>
              <p:nvPr/>
            </p:nvSpPr>
            <p:spPr>
              <a:xfrm flipV="1">
                <a:off x="7496" y="414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" name="任意多边形 502"/>
              <p:cNvSpPr/>
              <p:nvPr/>
            </p:nvSpPr>
            <p:spPr>
              <a:xfrm flipV="1">
                <a:off x="7619" y="414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" name="任意多边形 503"/>
              <p:cNvSpPr/>
              <p:nvPr/>
            </p:nvSpPr>
            <p:spPr>
              <a:xfrm flipV="1">
                <a:off x="7640" y="420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6" name="任意多边形 504"/>
              <p:cNvSpPr/>
              <p:nvPr/>
            </p:nvSpPr>
            <p:spPr>
              <a:xfrm flipV="1">
                <a:off x="7589" y="427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组合 510"/>
            <p:cNvGrpSpPr/>
            <p:nvPr/>
          </p:nvGrpSpPr>
          <p:grpSpPr>
            <a:xfrm rot="0">
              <a:off x="11943" y="42058"/>
              <a:ext cx="1491" cy="323"/>
              <a:chOff x="6920" y="9357"/>
              <a:chExt cx="314" cy="68"/>
            </a:xfrm>
          </p:grpSpPr>
          <p:sp>
            <p:nvSpPr>
              <p:cNvPr id="118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9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1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22" name="文本框 121"/>
          <p:cNvSpPr txBox="1"/>
          <p:nvPr/>
        </p:nvSpPr>
        <p:spPr>
          <a:xfrm>
            <a:off x="7606030" y="3606165"/>
            <a:ext cx="111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氯化钙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519430" y="4615180"/>
            <a:ext cx="490220" cy="1744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测氢气体积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4" name="组合 123"/>
          <p:cNvGrpSpPr>
            <a:grpSpLocks noRot="1"/>
          </p:cNvGrpSpPr>
          <p:nvPr/>
        </p:nvGrpSpPr>
        <p:grpSpPr>
          <a:xfrm>
            <a:off x="1383030" y="4606290"/>
            <a:ext cx="717550" cy="1762125"/>
            <a:chOff x="7017" y="12438"/>
            <a:chExt cx="777" cy="1907"/>
          </a:xfrm>
        </p:grpSpPr>
        <p:grpSp>
          <p:nvGrpSpPr>
            <p:cNvPr id="125" name="组合 124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126" name="组合 125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127" name="组合 126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128" name="组合 127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129" name="组合 1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130" name="矩形 1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1" name="直接连接符 1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32" name="直接连接符 131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33" name="直接连接符 132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34" name="组合 133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135" name="任意多边形 134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36" name="椭圆 13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37" name="组合 1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138" name="椭圆 1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9" name="椭圆 1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0" name="任意多边形 139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1" name="圆角矩形 1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2" name="组合 1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143" name="任意多边形 1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4" name="任意多边形 143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45" name="矩形 144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74" name="任意多边形 373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63" name="任意多边形 562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564" name="组合 563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565" name="圆角矩形 56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6" name="任意多边形 565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7" name="椭圆 56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8" name="矩形 56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9" name="椭圆 56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70" name="矩形 56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571" name="组合 570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572" name="组合 571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573" name="直接连接符 572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74" name="任意多边形 573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75" name="任意多边形 57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76" name="直接连接符 575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7" name="直接连接符 576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8" name="直接连接符 577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9" name="直接连接符 578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0" name="直接连接符 579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1" name="直接连接符 580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2" name="直接连接符 581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3" name="直接连接符 582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4" name="直接连接符 583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5" name="直接连接符 584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6" name="直接连接符 585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7" name="直接连接符 586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588" name="组合 587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589" name="组合 588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590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1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2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3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4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5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6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7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8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9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600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601" name="组合 600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602" name="组合 601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603" name="矩形 602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04" name="矩形 603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605" name="组合 60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606" name="矩形 6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7" name="任意多边形 60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" name="任意多边形 6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09" name="组合 608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610" name="圆角矩形 609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11" name="圆角矩形 610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12" name="任意多边形 611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13" name="圆角矩形 61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614" name="组合 613"/>
            <p:cNvGrpSpPr>
              <a:grpSpLocks noChangeAspect="1"/>
            </p:cNvGrpSpPr>
            <p:nvPr/>
          </p:nvGrpSpPr>
          <p:grpSpPr>
            <a:xfrm>
              <a:off x="7137" y="14254"/>
              <a:ext cx="420" cy="91"/>
              <a:chOff x="4857" y="14310"/>
              <a:chExt cx="526" cy="114"/>
            </a:xfrm>
          </p:grpSpPr>
          <p:grpSp>
            <p:nvGrpSpPr>
              <p:cNvPr id="615" name="组合 614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616" name="组合 615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17" name="组合 616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18" name="组合 61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1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0" name="椭圆 6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21" name="组合 6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2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3" name="椭圆 6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24" name="组合 623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25" name="组合 62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2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7" name="椭圆 6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28" name="组合 6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2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0" name="椭圆 6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631" name="组合 630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32" name="组合 631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33" name="组合 6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3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" name="椭圆 6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6" name="组合 6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3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8" name="椭圆 6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39" name="组合 638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40" name="组合 63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4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2" name="椭圆 6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43" name="组合 6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4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" name="椭圆 6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646" name="组合 645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14"/>
                <a:chOff x="4857" y="14310"/>
                <a:chExt cx="429" cy="141"/>
              </a:xfrm>
            </p:grpSpPr>
            <p:grpSp>
              <p:nvGrpSpPr>
                <p:cNvPr id="647" name="组合 646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48" name="组合 64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49" name="组合 64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5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1" name="椭圆 6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52" name="组合 65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5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4" name="椭圆 6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55" name="组合 65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56" name="组合 65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5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8" name="椭圆 6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59" name="组合 65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6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61" name="椭圆 6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662" name="组合 661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63" name="组合 66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64" name="组合 66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6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66" name="椭圆 6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67" name="组合 66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6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66" name="椭圆 9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967" name="组合 966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968" name="组合 96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96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70" name="椭圆 9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971" name="组合 97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97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73" name="椭圆 97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974" name="文本框 973"/>
          <p:cNvSpPr txBox="1"/>
          <p:nvPr/>
        </p:nvSpPr>
        <p:spPr>
          <a:xfrm>
            <a:off x="5387975" y="6155055"/>
            <a:ext cx="78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水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2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/>
      <p:bldP spid="122" grpId="0"/>
      <p:bldP spid="16" grpId="0"/>
      <p:bldP spid="123" grpId="0"/>
      <p:bldP spid="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5510" y="157035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方法二：测二氧化碳质量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10" y="4860925"/>
            <a:ext cx="2939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装置前后的质量差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5368290"/>
            <a:ext cx="330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吸收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外逸时带出的水蒸气</a:t>
            </a:r>
            <a:endParaRPr lang="zh-CN" altLang="en-US" sz="2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4685" y="4860925"/>
            <a:ext cx="330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装置前后的质量差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64685" y="5229225"/>
            <a:ext cx="4137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：吸收外界空气中的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，防止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的增重偏大</a:t>
            </a:r>
            <a:endParaRPr lang="zh-CN" altLang="en-US" sz="2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64050" y="5935980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后通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：使产生的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被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装置完全吸收</a:t>
            </a:r>
            <a:endParaRPr lang="zh-CN" altLang="en-US" sz="2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3919220" y="2279015"/>
            <a:ext cx="3877945" cy="2260600"/>
            <a:chOff x="6172" y="3589"/>
            <a:chExt cx="6107" cy="3560"/>
          </a:xfrm>
        </p:grpSpPr>
        <p:grpSp>
          <p:nvGrpSpPr>
            <p:cNvPr id="1073744011" name="组合 1073744010"/>
            <p:cNvGrpSpPr>
              <a:grpSpLocks noRot="1"/>
            </p:cNvGrpSpPr>
            <p:nvPr/>
          </p:nvGrpSpPr>
          <p:grpSpPr>
            <a:xfrm>
              <a:off x="6429" y="3589"/>
              <a:ext cx="1188" cy="2976"/>
              <a:chOff x="7017" y="12438"/>
              <a:chExt cx="777" cy="1907"/>
            </a:xfrm>
          </p:grpSpPr>
          <p:grpSp>
            <p:nvGrpSpPr>
              <p:cNvPr id="1073744012" name="组合 1073744011"/>
              <p:cNvGrpSpPr/>
              <p:nvPr/>
            </p:nvGrpSpPr>
            <p:grpSpPr>
              <a:xfrm>
                <a:off x="7017" y="12438"/>
                <a:ext cx="777" cy="1902"/>
                <a:chOff x="7017" y="12438"/>
                <a:chExt cx="777" cy="1902"/>
              </a:xfrm>
            </p:grpSpPr>
            <p:grpSp>
              <p:nvGrpSpPr>
                <p:cNvPr id="1073744013" name="组合 1073744012"/>
                <p:cNvGrpSpPr>
                  <a:grpSpLocks noChangeAspect="1"/>
                </p:cNvGrpSpPr>
                <p:nvPr/>
              </p:nvGrpSpPr>
              <p:grpSpPr>
                <a:xfrm>
                  <a:off x="7177" y="12438"/>
                  <a:ext cx="363" cy="1486"/>
                  <a:chOff x="1974" y="2226"/>
                  <a:chExt cx="400" cy="1639"/>
                </a:xfrm>
              </p:grpSpPr>
              <p:grpSp>
                <p:nvGrpSpPr>
                  <p:cNvPr id="1073744014" name="组合 1073744013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974" y="2226"/>
                    <a:ext cx="400" cy="1639"/>
                    <a:chOff x="7376" y="1221"/>
                    <a:chExt cx="499" cy="2050"/>
                  </a:xfrm>
                </p:grpSpPr>
                <p:grpSp>
                  <p:nvGrpSpPr>
                    <p:cNvPr id="1073744015" name="组合 107374401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587" y="2120"/>
                      <a:ext cx="70" cy="1151"/>
                      <a:chOff x="7356" y="2012"/>
                      <a:chExt cx="70" cy="1151"/>
                    </a:xfrm>
                  </p:grpSpPr>
                  <p:grpSp>
                    <p:nvGrpSpPr>
                      <p:cNvPr id="1073744016" name="组合 107374401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356" y="2012"/>
                        <a:ext cx="70" cy="1148"/>
                        <a:chOff x="7356" y="2012"/>
                        <a:chExt cx="70" cy="1148"/>
                      </a:xfrm>
                    </p:grpSpPr>
                    <p:sp>
                      <p:nvSpPr>
                        <p:cNvPr id="1073744017" name="矩形 107374401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57" y="2012"/>
                          <a:ext cx="57" cy="11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18" name="直接连接符 107374401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62" y="3143"/>
                          <a:ext cx="64" cy="0"/>
                        </a:xfrm>
                        <a:prstGeom prst="line">
                          <a:avLst/>
                        </a:prstGeom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019" name="直接连接符 1073744018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7356" y="3126"/>
                          <a:ext cx="57" cy="34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073744020" name="直接连接符 10737440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6" y="3109"/>
                        <a:ext cx="0" cy="5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021" name="组合 10737440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76" y="1221"/>
                      <a:ext cx="479" cy="891"/>
                      <a:chOff x="6962" y="1179"/>
                      <a:chExt cx="479" cy="891"/>
                    </a:xfrm>
                  </p:grpSpPr>
                  <p:sp>
                    <p:nvSpPr>
                      <p:cNvPr id="1073744022" name="任意多边形 10737440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21" y="1367"/>
                        <a:ext cx="158" cy="146"/>
                      </a:xfrm>
                      <a:custGeom>
                        <a:avLst/>
                        <a:gdLst>
                          <a:gd name="txL" fmla="*/ 3000 w 21600"/>
                          <a:gd name="txT" fmla="*/ 3000 h 21600"/>
                          <a:gd name="txR" fmla="*/ 18600 w 21600"/>
                          <a:gd name="txB" fmla="*/ 18600 h 21600"/>
                        </a:gdLst>
                        <a:ahLst/>
                        <a:cxnLst>
                          <a:cxn ang="0">
                            <a:pos x="20400" y="10800"/>
                          </a:cxn>
                          <a:cxn ang="90">
                            <a:pos x="10800" y="21600"/>
                          </a:cxn>
                          <a:cxn ang="180">
                            <a:pos x="12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400" y="21600"/>
                            </a:lnTo>
                            <a:lnTo>
                              <a:pt x="19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3" name="椭圆 1073744022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193" y="1433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73744024" name="组合 107374402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110" y="1179"/>
                        <a:ext cx="181" cy="199"/>
                        <a:chOff x="7425" y="1740"/>
                        <a:chExt cx="181" cy="199"/>
                      </a:xfrm>
                    </p:grpSpPr>
                    <p:sp>
                      <p:nvSpPr>
                        <p:cNvPr id="1073744025" name="椭圆 107374402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43" y="1740"/>
                          <a:ext cx="145" cy="145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26" name="椭圆 107374402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82" y="1845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27" name="任意多边形 1073744026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7436" y="1882"/>
                          <a:ext cx="159" cy="28"/>
                        </a:xfrm>
                        <a:custGeom>
                          <a:avLst/>
                          <a:gdLst>
                            <a:gd name="txL" fmla="*/ 4500 w 21600"/>
                            <a:gd name="txT" fmla="*/ 4500 h 21600"/>
                            <a:gd name="txR" fmla="*/ 17100 w 21600"/>
                            <a:gd name="txB" fmla="*/ 17100 h 21600"/>
                          </a:gdLst>
                          <a:ahLst/>
                          <a:cxnLst>
                            <a:cxn ang="0">
                              <a:pos x="18900" y="10800"/>
                            </a:cxn>
                            <a:cxn ang="90">
                              <a:pos x="10800" y="21600"/>
                            </a:cxn>
                            <a:cxn ang="180">
                              <a:pos x="2700" y="10800"/>
                            </a:cxn>
                            <a:cxn ang="270">
                              <a:pos x="1080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28" name="圆角矩形 107374402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25" y="1911"/>
                          <a:ext cx="181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029" name="组合 107374402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962" y="1490"/>
                        <a:ext cx="479" cy="580"/>
                        <a:chOff x="6962" y="1490"/>
                        <a:chExt cx="479" cy="580"/>
                      </a:xfrm>
                    </p:grpSpPr>
                    <p:sp>
                      <p:nvSpPr>
                        <p:cNvPr id="1073744030" name="任意多边形 107374402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238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31" name="任意多边形 1073744030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6962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073744032" name="矩形 1073744031"/>
                    <p:cNvSpPr>
                      <a:spLocks noChangeAspect="1"/>
                    </p:cNvSpPr>
                    <p:nvPr/>
                  </p:nvSpPr>
                  <p:spPr>
                    <a:xfrm>
                      <a:off x="7518" y="2103"/>
                      <a:ext cx="21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3" name="任意多边形 1073744032"/>
                    <p:cNvSpPr>
                      <a:spLocks noChangeAspect="1"/>
                    </p:cNvSpPr>
                    <p:nvPr/>
                  </p:nvSpPr>
                  <p:spPr>
                    <a:xfrm>
                      <a:off x="755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4" name="任意多边形 107374403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4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035" name="组合 10737440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440" y="2116"/>
                      <a:ext cx="435" cy="142"/>
                      <a:chOff x="6404" y="2776"/>
                      <a:chExt cx="435" cy="142"/>
                    </a:xfrm>
                  </p:grpSpPr>
                  <p:sp>
                    <p:nvSpPr>
                      <p:cNvPr id="1073744036" name="圆角矩形 1073744035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04" y="2819"/>
                        <a:ext cx="408" cy="5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37" name="任意多边形 1073744036"/>
                      <p:cNvSpPr>
                        <a:spLocks noChangeAspect="1"/>
                      </p:cNvSpPr>
                      <p:nvPr/>
                    </p:nvSpPr>
                    <p:spPr>
                      <a:xfrm rot="5400000" flipH="1">
                        <a:off x="6534" y="2720"/>
                        <a:ext cx="125" cy="255"/>
                      </a:xfrm>
                      <a:custGeom>
                        <a:avLst/>
                        <a:gdLst>
                          <a:gd name="txL" fmla="*/ 3537 w 21600"/>
                          <a:gd name="txT" fmla="*/ 3537 h 21600"/>
                          <a:gd name="txR" fmla="*/ 18063 w 21600"/>
                          <a:gd name="txB" fmla="*/ 18063 h 21600"/>
                        </a:gdLst>
                        <a:ahLst/>
                        <a:cxnLst>
                          <a:cxn ang="0">
                            <a:pos x="19863" y="10800"/>
                          </a:cxn>
                          <a:cxn ang="90">
                            <a:pos x="10800" y="21600"/>
                          </a:cxn>
                          <a:cxn ang="180">
                            <a:pos x="1737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474" y="21600"/>
                            </a:lnTo>
                            <a:lnTo>
                              <a:pt x="1812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38" name="椭圆 1073744037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71" y="2813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39" name="矩形 1073744038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22" y="2810"/>
                        <a:ext cx="28" cy="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40" name="椭圆 1073744039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569" y="2839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41" name="矩形 1073744040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00" y="2776"/>
                        <a:ext cx="28" cy="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042" name="组合 1073744041"/>
                  <p:cNvGrpSpPr>
                    <a:grpSpLocks noChangeAspect="1"/>
                  </p:cNvGrpSpPr>
                  <p:nvPr/>
                </p:nvGrpSpPr>
                <p:grpSpPr>
                  <a:xfrm>
                    <a:off x="1989" y="2694"/>
                    <a:ext cx="364" cy="218"/>
                    <a:chOff x="2495" y="3830"/>
                    <a:chExt cx="455" cy="273"/>
                  </a:xfrm>
                </p:grpSpPr>
                <p:grpSp>
                  <p:nvGrpSpPr>
                    <p:cNvPr id="1073744043" name="组合 10737440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495" y="3830"/>
                      <a:ext cx="455" cy="15"/>
                      <a:chOff x="2495" y="3830"/>
                      <a:chExt cx="455" cy="15"/>
                    </a:xfrm>
                  </p:grpSpPr>
                  <p:sp>
                    <p:nvSpPr>
                      <p:cNvPr id="1073744044" name="直接连接符 10737440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5" y="3845"/>
                        <a:ext cx="40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045" name="任意多边形 10737440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20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46" name="任意多边形 1073744045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2495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73744047" name="直接连接符 1073744046"/>
                    <p:cNvSpPr>
                      <a:spLocks noChangeAspect="1"/>
                    </p:cNvSpPr>
                    <p:nvPr/>
                  </p:nvSpPr>
                  <p:spPr>
                    <a:xfrm>
                      <a:off x="2577" y="3881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48" name="直接连接符 1073744047"/>
                    <p:cNvSpPr>
                      <a:spLocks noChangeAspect="1"/>
                    </p:cNvSpPr>
                    <p:nvPr/>
                  </p:nvSpPr>
                  <p:spPr>
                    <a:xfrm>
                      <a:off x="2676" y="3881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49" name="直接连接符 1073744048"/>
                    <p:cNvSpPr>
                      <a:spLocks noChangeAspect="1"/>
                    </p:cNvSpPr>
                    <p:nvPr/>
                  </p:nvSpPr>
                  <p:spPr>
                    <a:xfrm>
                      <a:off x="2802" y="3881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0" name="直接连接符 1073744049"/>
                    <p:cNvSpPr>
                      <a:spLocks noChangeAspect="1"/>
                    </p:cNvSpPr>
                    <p:nvPr/>
                  </p:nvSpPr>
                  <p:spPr>
                    <a:xfrm>
                      <a:off x="2622" y="3932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1" name="直接连接符 107374405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2793" y="3932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2" name="直接连接符 1073744051"/>
                    <p:cNvSpPr>
                      <a:spLocks noChangeAspect="1"/>
                    </p:cNvSpPr>
                    <p:nvPr/>
                  </p:nvSpPr>
                  <p:spPr>
                    <a:xfrm>
                      <a:off x="2574" y="3989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3" name="直接连接符 1073744052"/>
                    <p:cNvSpPr>
                      <a:spLocks noChangeAspect="1"/>
                    </p:cNvSpPr>
                    <p:nvPr/>
                  </p:nvSpPr>
                  <p:spPr>
                    <a:xfrm>
                      <a:off x="2688" y="3989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4" name="直接连接符 1073744053"/>
                    <p:cNvSpPr>
                      <a:spLocks noChangeAspect="1"/>
                    </p:cNvSpPr>
                    <p:nvPr/>
                  </p:nvSpPr>
                  <p:spPr>
                    <a:xfrm>
                      <a:off x="2640" y="4052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5" name="直接连接符 1073744054"/>
                    <p:cNvSpPr>
                      <a:spLocks noChangeAspect="1"/>
                    </p:cNvSpPr>
                    <p:nvPr/>
                  </p:nvSpPr>
                  <p:spPr>
                    <a:xfrm>
                      <a:off x="2754" y="4055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6" name="直接连接符 1073744055"/>
                    <p:cNvSpPr>
                      <a:spLocks noChangeAspect="1"/>
                    </p:cNvSpPr>
                    <p:nvPr/>
                  </p:nvSpPr>
                  <p:spPr>
                    <a:xfrm>
                      <a:off x="2535" y="3929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7" name="直接连接符 1073744056"/>
                    <p:cNvSpPr>
                      <a:spLocks noChangeAspect="1"/>
                    </p:cNvSpPr>
                    <p:nvPr/>
                  </p:nvSpPr>
                  <p:spPr>
                    <a:xfrm>
                      <a:off x="2808" y="3986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58" name="直接连接符 1073744057"/>
                    <p:cNvSpPr>
                      <a:spLocks noChangeAspect="1"/>
                    </p:cNvSpPr>
                    <p:nvPr/>
                  </p:nvSpPr>
                  <p:spPr>
                    <a:xfrm>
                      <a:off x="2661" y="410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059" name="组合 1073744058"/>
                <p:cNvGrpSpPr/>
                <p:nvPr/>
              </p:nvGrpSpPr>
              <p:grpSpPr>
                <a:xfrm>
                  <a:off x="7017" y="13218"/>
                  <a:ext cx="777" cy="1122"/>
                  <a:chOff x="7197" y="13202"/>
                  <a:chExt cx="777" cy="1122"/>
                </a:xfrm>
              </p:grpSpPr>
              <p:grpSp>
                <p:nvGrpSpPr>
                  <p:cNvPr id="1073744060" name="组合 1073744059"/>
                  <p:cNvGrpSpPr/>
                  <p:nvPr/>
                </p:nvGrpSpPr>
                <p:grpSpPr>
                  <a:xfrm>
                    <a:off x="7197" y="13374"/>
                    <a:ext cx="697" cy="950"/>
                    <a:chOff x="7197" y="13374"/>
                    <a:chExt cx="697" cy="950"/>
                  </a:xfrm>
                </p:grpSpPr>
                <p:sp>
                  <p:nvSpPr>
                    <p:cNvPr id="1073744061" name="y14line 2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9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2" name="y14line 3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3" name="y14line 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70" y="13374"/>
                      <a:ext cx="25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4" name="y14line 5"/>
                    <p:cNvSpPr>
                      <a:spLocks noChangeAspect="1"/>
                    </p:cNvSpPr>
                    <p:nvPr/>
                  </p:nvSpPr>
                  <p:spPr>
                    <a:xfrm>
                      <a:off x="74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5" name="y14line 6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6" name="y14line 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7" y="13525"/>
                      <a:ext cx="273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7" name="y14line 8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525"/>
                      <a:ext cx="224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8" name="y14line 9"/>
                    <p:cNvSpPr>
                      <a:spLocks noChangeAspect="1"/>
                    </p:cNvSpPr>
                    <p:nvPr/>
                  </p:nvSpPr>
                  <p:spPr>
                    <a:xfrm>
                      <a:off x="7521" y="13396"/>
                      <a:ext cx="124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69" name="y14line 17"/>
                    <p:cNvSpPr>
                      <a:spLocks noChangeAspect="1"/>
                    </p:cNvSpPr>
                    <p:nvPr/>
                  </p:nvSpPr>
                  <p:spPr>
                    <a:xfrm>
                      <a:off x="7222" y="14324"/>
                      <a:ext cx="647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70" name="y14Arc 19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7197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71" name="y14Arc 2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7869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072" name="组合 1073744071"/>
                  <p:cNvGrpSpPr/>
                  <p:nvPr/>
                </p:nvGrpSpPr>
                <p:grpSpPr>
                  <a:xfrm>
                    <a:off x="7457" y="13202"/>
                    <a:ext cx="517" cy="310"/>
                    <a:chOff x="7377" y="12322"/>
                    <a:chExt cx="517" cy="310"/>
                  </a:xfrm>
                </p:grpSpPr>
                <p:grpSp>
                  <p:nvGrpSpPr>
                    <p:cNvPr id="1073744073" name="组合 1073744072"/>
                    <p:cNvGrpSpPr/>
                    <p:nvPr/>
                  </p:nvGrpSpPr>
                  <p:grpSpPr>
                    <a:xfrm>
                      <a:off x="7487" y="12322"/>
                      <a:ext cx="407" cy="310"/>
                      <a:chOff x="8007" y="12122"/>
                      <a:chExt cx="407" cy="310"/>
                    </a:xfrm>
                  </p:grpSpPr>
                  <p:sp>
                    <p:nvSpPr>
                      <p:cNvPr id="1073744074" name="矩形 10737440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097" y="12126"/>
                        <a:ext cx="317" cy="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75" name="矩形 1073744074"/>
                      <p:cNvSpPr/>
                      <p:nvPr/>
                    </p:nvSpPr>
                    <p:spPr>
                      <a:xfrm>
                        <a:off x="8029" y="12228"/>
                        <a:ext cx="46" cy="2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73744076" name="组合 107374407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8007" y="12122"/>
                        <a:ext cx="132" cy="156"/>
                        <a:chOff x="2940" y="5220"/>
                        <a:chExt cx="165" cy="195"/>
                      </a:xfrm>
                    </p:grpSpPr>
                    <p:sp>
                      <p:nvSpPr>
                        <p:cNvPr id="1073744077" name="矩形 107374407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40" y="5220"/>
                          <a:ext cx="143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78" name="任意多边形 107374407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66" y="5226"/>
                          <a:ext cx="139" cy="18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79" name="任意多边形 107374407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023" y="5280"/>
                          <a:ext cx="61" cy="9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080" name="组合 1073744079"/>
                    <p:cNvGrpSpPr/>
                    <p:nvPr/>
                  </p:nvGrpSpPr>
                  <p:grpSpPr>
                    <a:xfrm>
                      <a:off x="7377" y="12438"/>
                      <a:ext cx="236" cy="153"/>
                      <a:chOff x="8277" y="13079"/>
                      <a:chExt cx="236" cy="153"/>
                    </a:xfrm>
                  </p:grpSpPr>
                  <p:sp>
                    <p:nvSpPr>
                      <p:cNvPr id="1073744081" name="圆角矩形 10737440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1" y="13149"/>
                        <a:ext cx="214" cy="22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82" name="圆角矩形 107374408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5" y="13162"/>
                        <a:ext cx="195" cy="2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83" name="任意多边形 107374408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77" y="13079"/>
                        <a:ext cx="236" cy="153"/>
                      </a:xfrm>
                      <a:custGeom>
                        <a:avLst/>
                        <a:gdLst>
                          <a:gd name="txL" fmla="*/ 3611 w 21600"/>
                          <a:gd name="txT" fmla="*/ 3611 h 21600"/>
                          <a:gd name="txR" fmla="*/ 17989 w 21600"/>
                          <a:gd name="txB" fmla="*/ 17989 h 21600"/>
                        </a:gdLst>
                        <a:ahLst/>
                        <a:cxnLst>
                          <a:cxn ang="0">
                            <a:pos x="19789" y="10800"/>
                          </a:cxn>
                          <a:cxn ang="90">
                            <a:pos x="10800" y="21600"/>
                          </a:cxn>
                          <a:cxn ang="180">
                            <a:pos x="181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622" y="21600"/>
                            </a:lnTo>
                            <a:lnTo>
                              <a:pt x="1797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84" name="圆角矩形 1073744083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8291" y="13143"/>
                        <a:ext cx="205" cy="1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1073744085" name="组合 1073744084"/>
              <p:cNvGrpSpPr>
                <a:grpSpLocks noChangeAspect="1"/>
              </p:cNvGrpSpPr>
              <p:nvPr/>
            </p:nvGrpSpPr>
            <p:grpSpPr>
              <a:xfrm>
                <a:off x="7137" y="14254"/>
                <a:ext cx="420" cy="91"/>
                <a:chOff x="4857" y="14310"/>
                <a:chExt cx="526" cy="114"/>
              </a:xfrm>
            </p:grpSpPr>
            <p:grpSp>
              <p:nvGrpSpPr>
                <p:cNvPr id="1073744086" name="组合 1073744085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073744087" name="组合 1073744086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088" name="组合 107374408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089" name="组合 107374408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09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91" name="椭圆 107374409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092" name="组合 107374409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09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94" name="椭圆 10737440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095" name="组合 107374409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096" name="组合 107374409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09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098" name="椭圆 107374409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099" name="组合 107374409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0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01" name="椭圆 107374410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3744102" name="组合 1073744101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103" name="组合 107374410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104" name="组合 107374410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0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06" name="椭圆 107374410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107" name="组合 107374410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0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09" name="椭圆 107374410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110" name="组合 107374410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111" name="组合 107374411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1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13" name="椭圆 107374411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114" name="组合 107374411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1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16" name="椭圆 107374411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73744117" name="组合 1073744116"/>
                <p:cNvGrpSpPr>
                  <a:grpSpLocks noChangeAspect="1"/>
                </p:cNvGrpSpPr>
                <p:nvPr/>
              </p:nvGrpSpPr>
              <p:grpSpPr>
                <a:xfrm>
                  <a:off x="503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073744118" name="组合 1073744117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119" name="组合 107374411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120" name="组合 107374411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2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22" name="椭圆 107374412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123" name="组合 107374412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2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25" name="椭圆 107374412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126" name="组合 10737441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127" name="组合 107374412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2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29" name="椭圆 107374412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130" name="组合 107374412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3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32" name="椭圆 107374413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3744133" name="组合 1073744132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134" name="组合 107374413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135" name="组合 107374413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3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37" name="椭圆 107374413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138" name="组合 107374413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3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40" name="椭圆 107374413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141" name="组合 107374414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142" name="组合 107374414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4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44" name="椭圆 107374414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145" name="组合 107374414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14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147" name="椭圆 107374414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51" name="组合 751"/>
            <p:cNvGrpSpPr>
              <a:grpSpLocks noRot="1"/>
            </p:cNvGrpSpPr>
            <p:nvPr/>
          </p:nvGrpSpPr>
          <p:grpSpPr>
            <a:xfrm>
              <a:off x="7482" y="4770"/>
              <a:ext cx="1717" cy="1640"/>
              <a:chOff x="6384" y="12699"/>
              <a:chExt cx="1053" cy="1279"/>
            </a:xfrm>
          </p:grpSpPr>
          <p:sp>
            <p:nvSpPr>
              <p:cNvPr id="719" name="矩形 674"/>
              <p:cNvSpPr/>
              <p:nvPr/>
            </p:nvSpPr>
            <p:spPr>
              <a:xfrm>
                <a:off x="7119" y="12720"/>
                <a:ext cx="318" cy="4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20" name="矩形 675"/>
              <p:cNvSpPr/>
              <p:nvPr/>
            </p:nvSpPr>
            <p:spPr>
              <a:xfrm>
                <a:off x="7054" y="12821"/>
                <a:ext cx="46" cy="31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21" name="矩形 676"/>
              <p:cNvSpPr/>
              <p:nvPr/>
            </p:nvSpPr>
            <p:spPr>
              <a:xfrm>
                <a:off x="7040" y="12699"/>
                <a:ext cx="105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22" name="任意多边形 677"/>
              <p:cNvSpPr/>
              <p:nvPr/>
            </p:nvSpPr>
            <p:spPr>
              <a:xfrm>
                <a:off x="7054" y="12721"/>
                <a:ext cx="111" cy="151"/>
              </a:xfrm>
              <a:custGeom>
                <a:avLst/>
                <a:gdLst/>
                <a:ahLst/>
                <a:cxnLst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" name="任意多边形 678"/>
              <p:cNvSpPr/>
              <p:nvPr/>
            </p:nvSpPr>
            <p:spPr>
              <a:xfrm>
                <a:off x="7099" y="12764"/>
                <a:ext cx="49" cy="79"/>
              </a:xfrm>
              <a:custGeom>
                <a:avLst/>
                <a:gdLst/>
                <a:ahLst/>
                <a:cxnLst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52" name="组合 692"/>
              <p:cNvGrpSpPr/>
              <p:nvPr/>
            </p:nvGrpSpPr>
            <p:grpSpPr>
              <a:xfrm>
                <a:off x="6384" y="12712"/>
                <a:ext cx="638" cy="1194"/>
                <a:chOff x="8638" y="1578"/>
                <a:chExt cx="638" cy="1194"/>
              </a:xfrm>
            </p:grpSpPr>
            <p:grpSp>
              <p:nvGrpSpPr>
                <p:cNvPr id="753" name="组合 683"/>
                <p:cNvGrpSpPr/>
                <p:nvPr/>
              </p:nvGrpSpPr>
              <p:grpSpPr>
                <a:xfrm>
                  <a:off x="8864" y="1588"/>
                  <a:ext cx="412" cy="151"/>
                  <a:chOff x="8676" y="4677"/>
                  <a:chExt cx="412" cy="151"/>
                </a:xfrm>
              </p:grpSpPr>
              <p:sp>
                <p:nvSpPr>
                  <p:cNvPr id="724" name="矩形 679"/>
                  <p:cNvSpPr/>
                  <p:nvPr/>
                </p:nvSpPr>
                <p:spPr>
                  <a:xfrm flipH="1">
                    <a:off x="8676" y="4677"/>
                    <a:ext cx="318" cy="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25" name="矩形 680"/>
                  <p:cNvSpPr/>
                  <p:nvPr/>
                </p:nvSpPr>
                <p:spPr>
                  <a:xfrm flipH="1">
                    <a:off x="8983" y="4677"/>
                    <a:ext cx="105" cy="1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726" name="任意多边形 681"/>
                  <p:cNvSpPr/>
                  <p:nvPr/>
                </p:nvSpPr>
                <p:spPr>
                  <a:xfrm flipH="1">
                    <a:off x="8963" y="4677"/>
                    <a:ext cx="111" cy="151"/>
                  </a:xfrm>
                  <a:custGeom>
                    <a:avLst/>
                    <a:gdLst/>
                    <a:ahLst/>
                    <a:cxnLst/>
                    <a:pathLst>
                      <a:path w="139" h="189">
                        <a:moveTo>
                          <a:pt x="139" y="0"/>
                        </a:moveTo>
                        <a:cubicBezTo>
                          <a:pt x="115" y="0"/>
                          <a:pt x="91" y="0"/>
                          <a:pt x="73" y="6"/>
                        </a:cubicBezTo>
                        <a:cubicBezTo>
                          <a:pt x="55" y="12"/>
                          <a:pt x="39" y="22"/>
                          <a:pt x="28" y="36"/>
                        </a:cubicBezTo>
                        <a:cubicBezTo>
                          <a:pt x="17" y="50"/>
                          <a:pt x="8" y="68"/>
                          <a:pt x="4" y="93"/>
                        </a:cubicBezTo>
                        <a:cubicBezTo>
                          <a:pt x="0" y="118"/>
                          <a:pt x="2" y="169"/>
                          <a:pt x="1" y="18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27" name="任意多边形 682"/>
                  <p:cNvSpPr/>
                  <p:nvPr/>
                </p:nvSpPr>
                <p:spPr>
                  <a:xfrm flipH="1">
                    <a:off x="8980" y="4727"/>
                    <a:ext cx="49" cy="79"/>
                  </a:xfrm>
                  <a:custGeom>
                    <a:avLst/>
                    <a:gdLst/>
                    <a:ahLst/>
                    <a:cxnLst/>
                    <a:pathLst>
                      <a:path w="61" h="99">
                        <a:moveTo>
                          <a:pt x="61" y="0"/>
                        </a:moveTo>
                        <a:cubicBezTo>
                          <a:pt x="52" y="4"/>
                          <a:pt x="20" y="8"/>
                          <a:pt x="10" y="24"/>
                        </a:cubicBezTo>
                        <a:cubicBezTo>
                          <a:pt x="0" y="40"/>
                          <a:pt x="3" y="83"/>
                          <a:pt x="1" y="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754" name="组合 688"/>
                <p:cNvGrpSpPr/>
                <p:nvPr/>
              </p:nvGrpSpPr>
              <p:grpSpPr>
                <a:xfrm>
                  <a:off x="8638" y="1578"/>
                  <a:ext cx="314" cy="68"/>
                  <a:chOff x="6920" y="9357"/>
                  <a:chExt cx="314" cy="68"/>
                </a:xfrm>
              </p:grpSpPr>
              <p:sp>
                <p:nvSpPr>
                  <p:cNvPr id="728" name="矩形 684"/>
                  <p:cNvSpPr/>
                  <p:nvPr/>
                </p:nvSpPr>
                <p:spPr>
                  <a:xfrm>
                    <a:off x="6963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29" name="圆角矩形 685"/>
                  <p:cNvSpPr/>
                  <p:nvPr/>
                </p:nvSpPr>
                <p:spPr>
                  <a:xfrm>
                    <a:off x="6920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0" name="矩形 686"/>
                  <p:cNvSpPr/>
                  <p:nvPr/>
                </p:nvSpPr>
                <p:spPr>
                  <a:xfrm flipH="1">
                    <a:off x="7076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1" name="圆角矩形 687"/>
                  <p:cNvSpPr/>
                  <p:nvPr/>
                </p:nvSpPr>
                <p:spPr>
                  <a:xfrm flipH="1">
                    <a:off x="7143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755" name="组合 691"/>
                <p:cNvGrpSpPr/>
                <p:nvPr/>
              </p:nvGrpSpPr>
              <p:grpSpPr>
                <a:xfrm rot="60000">
                  <a:off x="9205" y="1716"/>
                  <a:ext cx="57" cy="1056"/>
                  <a:chOff x="8366" y="8736"/>
                  <a:chExt cx="63" cy="1533"/>
                </a:xfrm>
              </p:grpSpPr>
              <p:cxnSp>
                <p:nvCxnSpPr>
                  <p:cNvPr id="732" name="直接连接符 689"/>
                  <p:cNvCxnSpPr/>
                  <p:nvPr/>
                </p:nvCxnSpPr>
                <p:spPr>
                  <a:xfrm>
                    <a:off x="8366" y="8736"/>
                    <a:ext cx="17" cy="153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33" name="直接连接符 690"/>
                  <p:cNvCxnSpPr/>
                  <p:nvPr/>
                </p:nvCxnSpPr>
                <p:spPr>
                  <a:xfrm>
                    <a:off x="8412" y="8751"/>
                    <a:ext cx="17" cy="151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756" name="组合 696"/>
              <p:cNvGrpSpPr/>
              <p:nvPr/>
            </p:nvGrpSpPr>
            <p:grpSpPr>
              <a:xfrm>
                <a:off x="6851" y="12902"/>
                <a:ext cx="361" cy="154"/>
                <a:chOff x="7710" y="6780"/>
                <a:chExt cx="328" cy="212"/>
              </a:xfrm>
            </p:grpSpPr>
            <p:sp>
              <p:nvSpPr>
                <p:cNvPr id="734" name="圆角矩形 693"/>
                <p:cNvSpPr/>
                <p:nvPr/>
              </p:nvSpPr>
              <p:spPr>
                <a:xfrm>
                  <a:off x="7734" y="6895"/>
                  <a:ext cx="272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35" name="任意多边形 694"/>
                <p:cNvSpPr/>
                <p:nvPr/>
              </p:nvSpPr>
              <p:spPr>
                <a:xfrm>
                  <a:off x="7710" y="6780"/>
                  <a:ext cx="328" cy="212"/>
                </a:xfrm>
                <a:custGeom>
                  <a:avLst/>
                  <a:gdLst>
                    <a:gd name="txL" fmla="*/ 3611 w 21600"/>
                    <a:gd name="txT" fmla="*/ 3611 h 21600"/>
                    <a:gd name="txR" fmla="*/ 17989 w 21600"/>
                    <a:gd name="txB" fmla="*/ 17989 h 21600"/>
                  </a:gdLst>
                  <a:ahLst/>
                  <a:cxnLst>
                    <a:cxn ang="0">
                      <a:pos x="19789" y="10800"/>
                    </a:cxn>
                    <a:cxn ang="90">
                      <a:pos x="10800" y="21600"/>
                    </a:cxn>
                    <a:cxn ang="180">
                      <a:pos x="181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3622" y="21600"/>
                      </a:lnTo>
                      <a:lnTo>
                        <a:pt x="1797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36" name="圆角矩形 695"/>
                <p:cNvSpPr/>
                <p:nvPr/>
              </p:nvSpPr>
              <p:spPr>
                <a:xfrm flipH="1">
                  <a:off x="7730" y="6869"/>
                  <a:ext cx="285" cy="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7" name="组合 704"/>
              <p:cNvGrpSpPr/>
              <p:nvPr/>
            </p:nvGrpSpPr>
            <p:grpSpPr>
              <a:xfrm>
                <a:off x="6767" y="12960"/>
                <a:ext cx="519" cy="1018"/>
                <a:chOff x="7146" y="4243"/>
                <a:chExt cx="519" cy="1018"/>
              </a:xfrm>
            </p:grpSpPr>
            <p:sp>
              <p:nvSpPr>
                <p:cNvPr id="737" name="任意多边形 697"/>
                <p:cNvSpPr/>
                <p:nvPr/>
              </p:nvSpPr>
              <p:spPr>
                <a:xfrm>
                  <a:off x="7146" y="4337"/>
                  <a:ext cx="116" cy="219"/>
                </a:xfrm>
                <a:custGeom>
                  <a:avLst/>
                  <a:gdLst/>
                  <a:ahLst/>
                  <a:cxnLst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38" name="任意多边形 698"/>
                <p:cNvSpPr/>
                <p:nvPr/>
              </p:nvSpPr>
              <p:spPr>
                <a:xfrm flipH="1">
                  <a:off x="7546" y="4337"/>
                  <a:ext cx="116" cy="219"/>
                </a:xfrm>
                <a:custGeom>
                  <a:avLst/>
                  <a:gdLst/>
                  <a:ahLst/>
                  <a:cxnLst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39" name="任意多边形 699"/>
                <p:cNvSpPr/>
                <p:nvPr/>
              </p:nvSpPr>
              <p:spPr>
                <a:xfrm>
                  <a:off x="7149" y="4530"/>
                  <a:ext cx="516" cy="731"/>
                </a:xfrm>
                <a:custGeom>
                  <a:avLst/>
                  <a:gdLst/>
                  <a:ahLst/>
                  <a:cxnLst/>
                  <a:pathLst>
                    <a:path w="516" h="696">
                      <a:moveTo>
                        <a:pt x="0" y="27"/>
                      </a:moveTo>
                      <a:lnTo>
                        <a:pt x="6" y="621"/>
                      </a:lnTo>
                      <a:cubicBezTo>
                        <a:pt x="6" y="666"/>
                        <a:pt x="18" y="690"/>
                        <a:pt x="30" y="684"/>
                      </a:cubicBezTo>
                      <a:cubicBezTo>
                        <a:pt x="114" y="690"/>
                        <a:pt x="516" y="681"/>
                        <a:pt x="471" y="690"/>
                      </a:cubicBezTo>
                      <a:cubicBezTo>
                        <a:pt x="456" y="696"/>
                        <a:pt x="501" y="669"/>
                        <a:pt x="501" y="630"/>
                      </a:cubicBezTo>
                      <a:lnTo>
                        <a:pt x="507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58" name="组合 703"/>
                <p:cNvGrpSpPr/>
                <p:nvPr/>
              </p:nvGrpSpPr>
              <p:grpSpPr>
                <a:xfrm>
                  <a:off x="7248" y="4243"/>
                  <a:ext cx="316" cy="122"/>
                  <a:chOff x="6138" y="4174"/>
                  <a:chExt cx="340" cy="188"/>
                </a:xfrm>
              </p:grpSpPr>
              <p:sp>
                <p:nvSpPr>
                  <p:cNvPr id="740" name="圆角矩形 700"/>
                  <p:cNvSpPr/>
                  <p:nvPr/>
                </p:nvSpPr>
                <p:spPr>
                  <a:xfrm>
                    <a:off x="6139" y="4174"/>
                    <a:ext cx="339" cy="2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741" name="直接连接符 701"/>
                  <p:cNvCxnSpPr/>
                  <p:nvPr/>
                </p:nvCxnSpPr>
                <p:spPr>
                  <a:xfrm>
                    <a:off x="6138" y="4185"/>
                    <a:ext cx="15" cy="177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42" name="直接连接符 702"/>
                  <p:cNvCxnSpPr/>
                  <p:nvPr/>
                </p:nvCxnSpPr>
                <p:spPr>
                  <a:xfrm flipH="1">
                    <a:off x="6462" y="4185"/>
                    <a:ext cx="15" cy="177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759" name="组合 749"/>
              <p:cNvGrpSpPr/>
              <p:nvPr/>
            </p:nvGrpSpPr>
            <p:grpSpPr>
              <a:xfrm>
                <a:off x="6779" y="13440"/>
                <a:ext cx="501" cy="452"/>
                <a:chOff x="4047" y="11697"/>
                <a:chExt cx="501" cy="452"/>
              </a:xfrm>
            </p:grpSpPr>
            <p:grpSp>
              <p:nvGrpSpPr>
                <p:cNvPr id="760" name="组合 708"/>
                <p:cNvGrpSpPr/>
                <p:nvPr/>
              </p:nvGrpSpPr>
              <p:grpSpPr>
                <a:xfrm>
                  <a:off x="4047" y="11697"/>
                  <a:ext cx="501" cy="19"/>
                  <a:chOff x="3717" y="5241"/>
                  <a:chExt cx="627" cy="24"/>
                </a:xfrm>
              </p:grpSpPr>
              <p:cxnSp>
                <p:nvCxnSpPr>
                  <p:cNvPr id="743" name="直接连接符 705"/>
                  <p:cNvCxnSpPr/>
                  <p:nvPr/>
                </p:nvCxnSpPr>
                <p:spPr>
                  <a:xfrm>
                    <a:off x="3741" y="5262"/>
                    <a:ext cx="57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44" name="任意多边形 706"/>
                  <p:cNvSpPr/>
                  <p:nvPr/>
                </p:nvSpPr>
                <p:spPr>
                  <a:xfrm>
                    <a:off x="4302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45" name="任意多边形 707"/>
                  <p:cNvSpPr/>
                  <p:nvPr/>
                </p:nvSpPr>
                <p:spPr>
                  <a:xfrm flipH="1">
                    <a:off x="3717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cxnSp>
              <p:nvCxnSpPr>
                <p:cNvPr id="746" name="直接连接符 709"/>
                <p:cNvCxnSpPr/>
                <p:nvPr/>
              </p:nvCxnSpPr>
              <p:spPr>
                <a:xfrm>
                  <a:off x="4066" y="11749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直接连接符 710"/>
                <p:cNvCxnSpPr/>
                <p:nvPr/>
              </p:nvCxnSpPr>
              <p:spPr>
                <a:xfrm>
                  <a:off x="4145" y="11749"/>
                  <a:ext cx="6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直接连接符 711"/>
                <p:cNvCxnSpPr/>
                <p:nvPr/>
              </p:nvCxnSpPr>
              <p:spPr>
                <a:xfrm>
                  <a:off x="4246" y="11749"/>
                  <a:ext cx="3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49" name="直接连接符 712"/>
                <p:cNvCxnSpPr/>
                <p:nvPr/>
              </p:nvCxnSpPr>
              <p:spPr>
                <a:xfrm>
                  <a:off x="4330" y="11749"/>
                  <a:ext cx="15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50" name="直接连接符 713"/>
                <p:cNvCxnSpPr/>
                <p:nvPr/>
              </p:nvCxnSpPr>
              <p:spPr>
                <a:xfrm>
                  <a:off x="4510" y="11749"/>
                  <a:ext cx="2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1" name="直接连接符 714"/>
                <p:cNvCxnSpPr/>
                <p:nvPr/>
              </p:nvCxnSpPr>
              <p:spPr>
                <a:xfrm>
                  <a:off x="4102" y="11790"/>
                  <a:ext cx="6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2" name="直接连接符 715"/>
                <p:cNvCxnSpPr/>
                <p:nvPr/>
              </p:nvCxnSpPr>
              <p:spPr>
                <a:xfrm flipV="1">
                  <a:off x="4239" y="11790"/>
                  <a:ext cx="9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3" name="直接连接符 716"/>
                <p:cNvCxnSpPr/>
                <p:nvPr/>
              </p:nvCxnSpPr>
              <p:spPr>
                <a:xfrm>
                  <a:off x="4404" y="11790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4" name="直接连接符 717"/>
                <p:cNvCxnSpPr/>
                <p:nvPr/>
              </p:nvCxnSpPr>
              <p:spPr>
                <a:xfrm>
                  <a:off x="4483" y="11790"/>
                  <a:ext cx="3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5" name="直接连接符 718"/>
                <p:cNvCxnSpPr/>
                <p:nvPr/>
              </p:nvCxnSpPr>
              <p:spPr>
                <a:xfrm>
                  <a:off x="4064" y="11835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6" name="直接连接符 719"/>
                <p:cNvCxnSpPr/>
                <p:nvPr/>
              </p:nvCxnSpPr>
              <p:spPr>
                <a:xfrm>
                  <a:off x="4155" y="11835"/>
                  <a:ext cx="6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7" name="直接连接符 720"/>
                <p:cNvCxnSpPr/>
                <p:nvPr/>
              </p:nvCxnSpPr>
              <p:spPr>
                <a:xfrm>
                  <a:off x="4280" y="11835"/>
                  <a:ext cx="14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8" name="直接连接符 721"/>
                <p:cNvCxnSpPr/>
                <p:nvPr/>
              </p:nvCxnSpPr>
              <p:spPr>
                <a:xfrm>
                  <a:off x="4462" y="11835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69" name="直接连接符 722"/>
                <p:cNvCxnSpPr/>
                <p:nvPr/>
              </p:nvCxnSpPr>
              <p:spPr>
                <a:xfrm>
                  <a:off x="4117" y="11885"/>
                  <a:ext cx="6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0" name="直接连接符 723"/>
                <p:cNvCxnSpPr/>
                <p:nvPr/>
              </p:nvCxnSpPr>
              <p:spPr>
                <a:xfrm>
                  <a:off x="4270" y="11890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1" name="直接连接符 724"/>
                <p:cNvCxnSpPr/>
                <p:nvPr/>
              </p:nvCxnSpPr>
              <p:spPr>
                <a:xfrm>
                  <a:off x="4349" y="11885"/>
                  <a:ext cx="2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2" name="直接连接符 725"/>
                <p:cNvCxnSpPr/>
                <p:nvPr/>
              </p:nvCxnSpPr>
              <p:spPr>
                <a:xfrm>
                  <a:off x="4411" y="11883"/>
                  <a:ext cx="6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3" name="直接连接符 726"/>
                <p:cNvCxnSpPr/>
                <p:nvPr/>
              </p:nvCxnSpPr>
              <p:spPr>
                <a:xfrm>
                  <a:off x="4133" y="11926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4" name="直接连接符 727"/>
                <p:cNvCxnSpPr/>
                <p:nvPr/>
              </p:nvCxnSpPr>
              <p:spPr>
                <a:xfrm>
                  <a:off x="4390" y="11926"/>
                  <a:ext cx="2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5" name="直接连接符 728"/>
                <p:cNvCxnSpPr/>
                <p:nvPr/>
              </p:nvCxnSpPr>
              <p:spPr>
                <a:xfrm>
                  <a:off x="4440" y="11926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6" name="直接连接符 729"/>
                <p:cNvCxnSpPr/>
                <p:nvPr/>
              </p:nvCxnSpPr>
              <p:spPr>
                <a:xfrm>
                  <a:off x="4061" y="11972"/>
                  <a:ext cx="4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7" name="直接连接符 730"/>
                <p:cNvCxnSpPr/>
                <p:nvPr/>
              </p:nvCxnSpPr>
              <p:spPr>
                <a:xfrm>
                  <a:off x="4140" y="11972"/>
                  <a:ext cx="6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8" name="直接连接符 731"/>
                <p:cNvCxnSpPr/>
                <p:nvPr/>
              </p:nvCxnSpPr>
              <p:spPr>
                <a:xfrm>
                  <a:off x="4241" y="11972"/>
                  <a:ext cx="3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79" name="直接连接符 732"/>
                <p:cNvCxnSpPr/>
                <p:nvPr/>
              </p:nvCxnSpPr>
              <p:spPr>
                <a:xfrm>
                  <a:off x="4325" y="11972"/>
                  <a:ext cx="15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0" name="直接连接符 733"/>
                <p:cNvCxnSpPr/>
                <p:nvPr/>
              </p:nvCxnSpPr>
              <p:spPr>
                <a:xfrm>
                  <a:off x="4505" y="11972"/>
                  <a:ext cx="2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1" name="直接连接符 734"/>
                <p:cNvCxnSpPr/>
                <p:nvPr/>
              </p:nvCxnSpPr>
              <p:spPr>
                <a:xfrm>
                  <a:off x="4097" y="12012"/>
                  <a:ext cx="6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2" name="直接连接符 735"/>
                <p:cNvCxnSpPr/>
                <p:nvPr/>
              </p:nvCxnSpPr>
              <p:spPr>
                <a:xfrm flipV="1">
                  <a:off x="4234" y="12012"/>
                  <a:ext cx="9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3" name="直接连接符 736"/>
                <p:cNvCxnSpPr/>
                <p:nvPr/>
              </p:nvCxnSpPr>
              <p:spPr>
                <a:xfrm>
                  <a:off x="4399" y="12012"/>
                  <a:ext cx="4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4" name="直接连接符 737"/>
                <p:cNvCxnSpPr/>
                <p:nvPr/>
              </p:nvCxnSpPr>
              <p:spPr>
                <a:xfrm>
                  <a:off x="4478" y="12012"/>
                  <a:ext cx="3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5" name="直接连接符 738"/>
                <p:cNvCxnSpPr/>
                <p:nvPr/>
              </p:nvCxnSpPr>
              <p:spPr>
                <a:xfrm>
                  <a:off x="4059" y="12058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6" name="直接连接符 739"/>
                <p:cNvCxnSpPr/>
                <p:nvPr/>
              </p:nvCxnSpPr>
              <p:spPr>
                <a:xfrm>
                  <a:off x="4150" y="12058"/>
                  <a:ext cx="7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7" name="直接连接符 740"/>
                <p:cNvCxnSpPr/>
                <p:nvPr/>
              </p:nvCxnSpPr>
              <p:spPr>
                <a:xfrm>
                  <a:off x="4275" y="12058"/>
                  <a:ext cx="14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8" name="直接连接符 741"/>
                <p:cNvCxnSpPr/>
                <p:nvPr/>
              </p:nvCxnSpPr>
              <p:spPr>
                <a:xfrm>
                  <a:off x="4457" y="12058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89" name="直接连接符 742"/>
                <p:cNvCxnSpPr/>
                <p:nvPr/>
              </p:nvCxnSpPr>
              <p:spPr>
                <a:xfrm>
                  <a:off x="4112" y="12108"/>
                  <a:ext cx="6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90" name="直接连接符 743"/>
                <p:cNvCxnSpPr/>
                <p:nvPr/>
              </p:nvCxnSpPr>
              <p:spPr>
                <a:xfrm>
                  <a:off x="4265" y="12113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91" name="直接连接符 744"/>
                <p:cNvCxnSpPr/>
                <p:nvPr/>
              </p:nvCxnSpPr>
              <p:spPr>
                <a:xfrm>
                  <a:off x="4344" y="12108"/>
                  <a:ext cx="2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92" name="直接连接符 745"/>
                <p:cNvCxnSpPr/>
                <p:nvPr/>
              </p:nvCxnSpPr>
              <p:spPr>
                <a:xfrm>
                  <a:off x="4407" y="12106"/>
                  <a:ext cx="6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93" name="直接连接符 746"/>
                <p:cNvCxnSpPr/>
                <p:nvPr/>
              </p:nvCxnSpPr>
              <p:spPr>
                <a:xfrm>
                  <a:off x="4129" y="12149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94" name="直接连接符 747"/>
                <p:cNvCxnSpPr/>
                <p:nvPr/>
              </p:nvCxnSpPr>
              <p:spPr>
                <a:xfrm>
                  <a:off x="4385" y="12149"/>
                  <a:ext cx="2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95" name="直接连接符 748"/>
                <p:cNvCxnSpPr/>
                <p:nvPr/>
              </p:nvCxnSpPr>
              <p:spPr>
                <a:xfrm>
                  <a:off x="4435" y="12149"/>
                  <a:ext cx="4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81" name="组合 830"/>
            <p:cNvGrpSpPr/>
            <p:nvPr/>
          </p:nvGrpSpPr>
          <p:grpSpPr>
            <a:xfrm>
              <a:off x="9193" y="4744"/>
              <a:ext cx="1787" cy="1824"/>
              <a:chOff x="3287" y="27511"/>
              <a:chExt cx="6005" cy="6130"/>
            </a:xfrm>
          </p:grpSpPr>
          <p:grpSp>
            <p:nvGrpSpPr>
              <p:cNvPr id="882" name="组合 382"/>
              <p:cNvGrpSpPr>
                <a:grpSpLocks noRot="1"/>
              </p:cNvGrpSpPr>
              <p:nvPr/>
            </p:nvGrpSpPr>
            <p:grpSpPr>
              <a:xfrm rot="0">
                <a:off x="4504" y="27511"/>
                <a:ext cx="4788" cy="6131"/>
                <a:chOff x="4464" y="10430"/>
                <a:chExt cx="1505" cy="1572"/>
              </a:xfrm>
            </p:grpSpPr>
            <p:grpSp>
              <p:nvGrpSpPr>
                <p:cNvPr id="883" name="组合 94"/>
                <p:cNvGrpSpPr/>
                <p:nvPr/>
              </p:nvGrpSpPr>
              <p:grpSpPr>
                <a:xfrm>
                  <a:off x="4809" y="10748"/>
                  <a:ext cx="817" cy="1254"/>
                  <a:chOff x="3345" y="3246"/>
                  <a:chExt cx="817" cy="1254"/>
                </a:xfrm>
              </p:grpSpPr>
              <p:grpSp>
                <p:nvGrpSpPr>
                  <p:cNvPr id="884" name="组合 91"/>
                  <p:cNvGrpSpPr/>
                  <p:nvPr/>
                </p:nvGrpSpPr>
                <p:grpSpPr>
                  <a:xfrm>
                    <a:off x="3345" y="3246"/>
                    <a:ext cx="817" cy="1254"/>
                    <a:chOff x="1326" y="2280"/>
                    <a:chExt cx="817" cy="1254"/>
                  </a:xfrm>
                </p:grpSpPr>
                <p:sp>
                  <p:nvSpPr>
                    <p:cNvPr id="885" name="椭圆 81"/>
                    <p:cNvSpPr/>
                    <p:nvPr/>
                  </p:nvSpPr>
                  <p:spPr>
                    <a:xfrm>
                      <a:off x="1350" y="2769"/>
                      <a:ext cx="765" cy="76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86" name="矩形 82"/>
                    <p:cNvSpPr/>
                    <p:nvPr/>
                  </p:nvSpPr>
                  <p:spPr>
                    <a:xfrm>
                      <a:off x="1326" y="2722"/>
                      <a:ext cx="817" cy="4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grpSp>
                  <p:nvGrpSpPr>
                    <p:cNvPr id="887" name="组合 85"/>
                    <p:cNvGrpSpPr/>
                    <p:nvPr/>
                  </p:nvGrpSpPr>
                  <p:grpSpPr>
                    <a:xfrm>
                      <a:off x="1339" y="2280"/>
                      <a:ext cx="238" cy="879"/>
                      <a:chOff x="1889" y="2296"/>
                      <a:chExt cx="238" cy="879"/>
                    </a:xfrm>
                  </p:grpSpPr>
                  <p:sp>
                    <p:nvSpPr>
                      <p:cNvPr id="888" name="圆角矩形 83"/>
                      <p:cNvSpPr/>
                      <p:nvPr/>
                    </p:nvSpPr>
                    <p:spPr>
                      <a:xfrm rot="10800000">
                        <a:off x="1900" y="2325"/>
                        <a:ext cx="215" cy="850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89" name="圆角矩形 84"/>
                      <p:cNvSpPr/>
                      <p:nvPr/>
                    </p:nvSpPr>
                    <p:spPr>
                      <a:xfrm rot="10800000">
                        <a:off x="1889" y="2296"/>
                        <a:ext cx="238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890" name="组合 88"/>
                    <p:cNvGrpSpPr/>
                    <p:nvPr/>
                  </p:nvGrpSpPr>
                  <p:grpSpPr>
                    <a:xfrm>
                      <a:off x="1889" y="2280"/>
                      <a:ext cx="238" cy="879"/>
                      <a:chOff x="1889" y="2296"/>
                      <a:chExt cx="238" cy="879"/>
                    </a:xfrm>
                  </p:grpSpPr>
                  <p:sp>
                    <p:nvSpPr>
                      <p:cNvPr id="891" name="圆角矩形 86"/>
                      <p:cNvSpPr/>
                      <p:nvPr/>
                    </p:nvSpPr>
                    <p:spPr>
                      <a:xfrm rot="10800000">
                        <a:off x="1900" y="2325"/>
                        <a:ext cx="215" cy="850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92" name="圆角矩形 87"/>
                      <p:cNvSpPr/>
                      <p:nvPr/>
                    </p:nvSpPr>
                    <p:spPr>
                      <a:xfrm rot="10800000">
                        <a:off x="1889" y="2296"/>
                        <a:ext cx="238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893" name="椭圆 89"/>
                    <p:cNvSpPr/>
                    <p:nvPr/>
                  </p:nvSpPr>
                  <p:spPr>
                    <a:xfrm>
                      <a:off x="1570" y="3000"/>
                      <a:ext cx="329" cy="32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94" name="矩形 90"/>
                    <p:cNvSpPr/>
                    <p:nvPr/>
                  </p:nvSpPr>
                  <p:spPr>
                    <a:xfrm>
                      <a:off x="1358" y="2977"/>
                      <a:ext cx="750" cy="19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</p:grpSp>
              <p:cxnSp>
                <p:nvCxnSpPr>
                  <p:cNvPr id="895" name="直接连接符 92"/>
                  <p:cNvCxnSpPr/>
                  <p:nvPr/>
                </p:nvCxnSpPr>
                <p:spPr>
                  <a:xfrm>
                    <a:off x="3585" y="3939"/>
                    <a:ext cx="0" cy="201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96" name="直接连接符 93"/>
                  <p:cNvCxnSpPr/>
                  <p:nvPr/>
                </p:nvCxnSpPr>
                <p:spPr>
                  <a:xfrm>
                    <a:off x="3918" y="3939"/>
                    <a:ext cx="0" cy="201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897" name="组合 118"/>
                <p:cNvGrpSpPr/>
                <p:nvPr/>
              </p:nvGrpSpPr>
              <p:grpSpPr>
                <a:xfrm>
                  <a:off x="4833" y="11172"/>
                  <a:ext cx="198" cy="211"/>
                  <a:chOff x="2172" y="8468"/>
                  <a:chExt cx="304" cy="211"/>
                </a:xfrm>
              </p:grpSpPr>
              <p:sp>
                <p:nvSpPr>
                  <p:cNvPr id="898" name="椭圆 95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9" name="任意多边形 96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0" name="椭圆 97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1" name="椭圆 98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2" name="椭圆 99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3" name="任意多边形 100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4" name="任意多边形 101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5" name="任意多边形 102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6" name="任意多边形 103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7" name="任意多边形 104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8" name="任意多边形 105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09" name="任意多边形 106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0" name="任意多边形 107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1" name="任意多边形 108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2" name="任意多边形 109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3" name="任意多边形 110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4" name="任意多边形 111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5" name="任意多边形 112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6" name="任意多边形 113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7" name="任意多边形 114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8" name="任意多边形 115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19" name="任意多边形 116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0" name="任意多边形 117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921" name="组合 142"/>
                <p:cNvGrpSpPr/>
                <p:nvPr/>
              </p:nvGrpSpPr>
              <p:grpSpPr>
                <a:xfrm>
                  <a:off x="4833" y="11368"/>
                  <a:ext cx="198" cy="211"/>
                  <a:chOff x="2172" y="8468"/>
                  <a:chExt cx="304" cy="211"/>
                </a:xfrm>
              </p:grpSpPr>
              <p:sp>
                <p:nvSpPr>
                  <p:cNvPr id="922" name="椭圆 119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3" name="任意多边形 120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" name="椭圆 121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5" name="椭圆 122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6" name="椭圆 123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" name="任意多边形 124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8" name="任意多边形 125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9" name="任意多边形 126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0" name="任意多边形 127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1" name="任意多边形 128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2" name="任意多边形 129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3" name="任意多边形 130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4" name="任意多边形 131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5" name="任意多边形 132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6" name="任意多边形 133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7" name="任意多边形 134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8" name="任意多边形 135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39" name="任意多边形 136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0" name="任意多边形 137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1" name="任意多边形 138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2" name="任意多边形 139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3" name="任意多边形 140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4" name="任意多边形 141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945" name="组合 166"/>
                <p:cNvGrpSpPr/>
                <p:nvPr/>
              </p:nvGrpSpPr>
              <p:grpSpPr>
                <a:xfrm>
                  <a:off x="5390" y="11164"/>
                  <a:ext cx="198" cy="211"/>
                  <a:chOff x="2172" y="8468"/>
                  <a:chExt cx="304" cy="211"/>
                </a:xfrm>
              </p:grpSpPr>
              <p:sp>
                <p:nvSpPr>
                  <p:cNvPr id="946" name="椭圆 143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7" name="任意多边形 144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8" name="椭圆 145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49" name="椭圆 146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0" name="椭圆 147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1" name="任意多边形 148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2" name="任意多边形 149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3" name="任意多边形 150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4" name="任意多边形 151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5" name="任意多边形 152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6" name="任意多边形 153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7" name="任意多边形 154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8" name="任意多边形 155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59" name="任意多边形 156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0" name="任意多边形 157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1" name="任意多边形 158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2" name="任意多边形 159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3" name="任意多边形 160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4" name="任意多边形 161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5" name="任意多边形 162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6" name="任意多边形 163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7" name="任意多边形 164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8" name="任意多边形 165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969" name="组合 190"/>
                <p:cNvGrpSpPr/>
                <p:nvPr/>
              </p:nvGrpSpPr>
              <p:grpSpPr>
                <a:xfrm>
                  <a:off x="5391" y="11352"/>
                  <a:ext cx="198" cy="211"/>
                  <a:chOff x="2172" y="8468"/>
                  <a:chExt cx="304" cy="211"/>
                </a:xfrm>
              </p:grpSpPr>
              <p:sp>
                <p:nvSpPr>
                  <p:cNvPr id="970" name="椭圆 167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1" name="任意多边形 168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2" name="椭圆 169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3" name="椭圆 170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4" name="椭圆 171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5" name="任意多边形 172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6" name="任意多边形 173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7" name="任意多边形 174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8" name="任意多边形 175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79" name="任意多边形 176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0" name="任意多边形 177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1" name="任意多边形 178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2" name="任意多边形 179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3" name="任意多边形 180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4" name="任意多边形 181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5" name="任意多边形 182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6" name="任意多边形 183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7" name="任意多边形 184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8" name="任意多边形 185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89" name="任意多边形 186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0" name="任意多边形 187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1" name="任意多边形 188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2" name="任意多边形 189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993" name="组合 214"/>
                <p:cNvGrpSpPr/>
                <p:nvPr/>
              </p:nvGrpSpPr>
              <p:grpSpPr>
                <a:xfrm>
                  <a:off x="5390" y="11504"/>
                  <a:ext cx="198" cy="211"/>
                  <a:chOff x="2172" y="8468"/>
                  <a:chExt cx="304" cy="211"/>
                </a:xfrm>
              </p:grpSpPr>
              <p:sp>
                <p:nvSpPr>
                  <p:cNvPr id="994" name="椭圆 191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5" name="任意多边形 192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6" name="椭圆 193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7" name="椭圆 194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8" name="椭圆 195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99" name="任意多边形 196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0" name="任意多边形 197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1" name="任意多边形 198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2" name="任意多边形 199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3" name="任意多边形 200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4" name="任意多边形 201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5" name="任意多边形 202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6" name="任意多边形 203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7" name="任意多边形 204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8" name="任意多边形 205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09" name="任意多边形 206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0" name="任意多边形 207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1" name="任意多边形 208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2" name="任意多边形 209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3" name="任意多边形 210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4" name="任意多边形 211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5" name="任意多边形 212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6" name="任意多边形 213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017" name="组合 238"/>
                <p:cNvGrpSpPr/>
                <p:nvPr/>
              </p:nvGrpSpPr>
              <p:grpSpPr>
                <a:xfrm>
                  <a:off x="4849" y="11564"/>
                  <a:ext cx="198" cy="211"/>
                  <a:chOff x="2172" y="8468"/>
                  <a:chExt cx="304" cy="211"/>
                </a:xfrm>
              </p:grpSpPr>
              <p:sp>
                <p:nvSpPr>
                  <p:cNvPr id="1018" name="椭圆 215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19" name="任意多边形 216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0" name="椭圆 217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1" name="椭圆 218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2" name="椭圆 219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3" name="任意多边形 220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4" name="任意多边形 221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5" name="任意多边形 222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6" name="任意多边形 223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7" name="任意多边形 224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8" name="任意多边形 225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9" name="任意多边形 226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0" name="任意多边形 227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1" name="任意多边形 228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2" name="任意多边形 229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3" name="任意多边形 230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4" name="任意多边形 231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5" name="任意多边形 232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6" name="任意多边形 233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7" name="任意多边形 234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8" name="任意多边形 235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39" name="任意多边形 236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0" name="任意多边形 237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041" name="组合 262"/>
                <p:cNvGrpSpPr/>
                <p:nvPr/>
              </p:nvGrpSpPr>
              <p:grpSpPr>
                <a:xfrm>
                  <a:off x="5060" y="11792"/>
                  <a:ext cx="198" cy="198"/>
                  <a:chOff x="2172" y="8468"/>
                  <a:chExt cx="304" cy="211"/>
                </a:xfrm>
              </p:grpSpPr>
              <p:sp>
                <p:nvSpPr>
                  <p:cNvPr id="1042" name="椭圆 239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3" name="任意多边形 240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4" name="椭圆 241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5" name="椭圆 242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6" name="椭圆 243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7" name="任意多边形 244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8" name="任意多边形 245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49" name="任意多边形 246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0" name="任意多边形 247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1" name="任意多边形 248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2" name="任意多边形 249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3" name="任意多边形 250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4" name="任意多边形 251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5" name="任意多边形 252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6" name="任意多边形 253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7" name="任意多边形 254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8" name="任意多边形 255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59" name="任意多边形 256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0" name="任意多边形 257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1" name="任意多边形 258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2" name="任意多边形 259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3" name="任意多边形 260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4" name="任意多边形 261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065" name="组合 286"/>
                <p:cNvGrpSpPr/>
                <p:nvPr/>
              </p:nvGrpSpPr>
              <p:grpSpPr>
                <a:xfrm>
                  <a:off x="4914" y="11736"/>
                  <a:ext cx="198" cy="170"/>
                  <a:chOff x="2172" y="8468"/>
                  <a:chExt cx="304" cy="211"/>
                </a:xfrm>
              </p:grpSpPr>
              <p:sp>
                <p:nvSpPr>
                  <p:cNvPr id="1066" name="椭圆 263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7" name="任意多边形 264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8" name="椭圆 265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69" name="椭圆 266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0" name="椭圆 267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1" name="任意多边形 268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2" name="任意多边形 269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" name="任意多边形 270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4" name="任意多边形 271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5" name="任意多边形 272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6" name="任意多边形 273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7" name="任意多边形 274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8" name="任意多边形 275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9" name="任意多边形 276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0" name="任意多边形 277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1" name="任意多边形 278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2" name="任意多边形 279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3" name="任意多边形 280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4" name="任意多边形 281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5" name="任意多边形 282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6" name="任意多边形 283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7" name="任意多边形 284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8" name="任意多边形 285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089" name="组合 310"/>
                <p:cNvGrpSpPr/>
                <p:nvPr/>
              </p:nvGrpSpPr>
              <p:grpSpPr>
                <a:xfrm>
                  <a:off x="5229" y="11768"/>
                  <a:ext cx="198" cy="198"/>
                  <a:chOff x="2172" y="8468"/>
                  <a:chExt cx="304" cy="211"/>
                </a:xfrm>
              </p:grpSpPr>
              <p:sp>
                <p:nvSpPr>
                  <p:cNvPr id="1090" name="椭圆 287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1" name="任意多边形 288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2" name="椭圆 289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3" name="椭圆 290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4" name="椭圆 291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5" name="任意多边形 292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6" name="任意多边形 293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7" name="任意多边形 294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8" name="任意多边形 295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99" name="任意多边形 296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0" name="任意多边形 297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1" name="任意多边形 298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2" name="任意多边形 299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3" name="任意多边形 300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4" name="任意多边形 301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5" name="任意多边形 302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6" name="任意多边形 303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7" name="任意多边形 304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8" name="任意多边形 305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09" name="任意多边形 306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0" name="任意多边形 307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1" name="任意多边形 308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2" name="任意多边形 309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13" name="组合 334"/>
                <p:cNvGrpSpPr/>
                <p:nvPr/>
              </p:nvGrpSpPr>
              <p:grpSpPr>
                <a:xfrm>
                  <a:off x="5366" y="11596"/>
                  <a:ext cx="198" cy="198"/>
                  <a:chOff x="2172" y="8468"/>
                  <a:chExt cx="304" cy="211"/>
                </a:xfrm>
              </p:grpSpPr>
              <p:sp>
                <p:nvSpPr>
                  <p:cNvPr id="1114" name="椭圆 311"/>
                  <p:cNvSpPr/>
                  <p:nvPr/>
                </p:nvSpPr>
                <p:spPr>
                  <a:xfrm flipV="1">
                    <a:off x="2188" y="8524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5" name="任意多边形 312"/>
                  <p:cNvSpPr/>
                  <p:nvPr/>
                </p:nvSpPr>
                <p:spPr>
                  <a:xfrm flipV="1">
                    <a:off x="2175" y="849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6" name="椭圆 313"/>
                  <p:cNvSpPr/>
                  <p:nvPr/>
                </p:nvSpPr>
                <p:spPr>
                  <a:xfrm flipV="1">
                    <a:off x="2245" y="847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7" name="椭圆 314"/>
                  <p:cNvSpPr/>
                  <p:nvPr/>
                </p:nvSpPr>
                <p:spPr>
                  <a:xfrm flipV="1">
                    <a:off x="2416" y="8593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8" name="椭圆 315"/>
                  <p:cNvSpPr/>
                  <p:nvPr/>
                </p:nvSpPr>
                <p:spPr>
                  <a:xfrm flipV="1">
                    <a:off x="2431" y="8551"/>
                    <a:ext cx="45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19" name="任意多边形 316"/>
                  <p:cNvSpPr/>
                  <p:nvPr/>
                </p:nvSpPr>
                <p:spPr>
                  <a:xfrm flipV="1">
                    <a:off x="2416" y="8497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0" name="任意多边形 317"/>
                  <p:cNvSpPr/>
                  <p:nvPr/>
                </p:nvSpPr>
                <p:spPr>
                  <a:xfrm rot="-4949913" flipV="1">
                    <a:off x="2251" y="8554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1" name="任意多边形 318"/>
                  <p:cNvSpPr/>
                  <p:nvPr/>
                </p:nvSpPr>
                <p:spPr>
                  <a:xfrm flipV="1">
                    <a:off x="2380" y="853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2" name="任意多边形 319"/>
                  <p:cNvSpPr/>
                  <p:nvPr/>
                </p:nvSpPr>
                <p:spPr>
                  <a:xfrm flipV="1">
                    <a:off x="2379" y="846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3" name="任意多边形 320"/>
                  <p:cNvSpPr/>
                  <p:nvPr/>
                </p:nvSpPr>
                <p:spPr>
                  <a:xfrm flipV="1">
                    <a:off x="2298" y="847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4" name="任意多边形 321"/>
                  <p:cNvSpPr/>
                  <p:nvPr/>
                </p:nvSpPr>
                <p:spPr>
                  <a:xfrm flipV="1">
                    <a:off x="2337" y="8519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5" name="任意多边形 322"/>
                  <p:cNvSpPr/>
                  <p:nvPr/>
                </p:nvSpPr>
                <p:spPr>
                  <a:xfrm flipV="1">
                    <a:off x="2274" y="8525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6" name="任意多边形 323"/>
                  <p:cNvSpPr/>
                  <p:nvPr/>
                </p:nvSpPr>
                <p:spPr>
                  <a:xfrm flipV="1">
                    <a:off x="2229" y="8504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7" name="任意多边形 324"/>
                  <p:cNvSpPr/>
                  <p:nvPr/>
                </p:nvSpPr>
                <p:spPr>
                  <a:xfrm rot="-4949913" flipV="1">
                    <a:off x="2347" y="8548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8" name="任意多边形 325"/>
                  <p:cNvSpPr/>
                  <p:nvPr/>
                </p:nvSpPr>
                <p:spPr>
                  <a:xfrm rot="-4949913" flipV="1">
                    <a:off x="2236" y="850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29" name="任意多边形 326"/>
                  <p:cNvSpPr/>
                  <p:nvPr/>
                </p:nvSpPr>
                <p:spPr>
                  <a:xfrm flipV="1">
                    <a:off x="2187" y="855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0" name="任意多边形 327"/>
                  <p:cNvSpPr/>
                  <p:nvPr/>
                </p:nvSpPr>
                <p:spPr>
                  <a:xfrm flipV="1">
                    <a:off x="2295" y="857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1" name="任意多边形 328"/>
                  <p:cNvSpPr/>
                  <p:nvPr/>
                </p:nvSpPr>
                <p:spPr>
                  <a:xfrm flipV="1">
                    <a:off x="2172" y="8597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" name="任意多边形 329"/>
                  <p:cNvSpPr/>
                  <p:nvPr/>
                </p:nvSpPr>
                <p:spPr>
                  <a:xfrm flipV="1">
                    <a:off x="2226" y="8606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3" name="任意多边形 330"/>
                  <p:cNvSpPr/>
                  <p:nvPr/>
                </p:nvSpPr>
                <p:spPr>
                  <a:xfrm flipV="1">
                    <a:off x="2403" y="8618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4" name="任意多边形 331"/>
                  <p:cNvSpPr/>
                  <p:nvPr/>
                </p:nvSpPr>
                <p:spPr>
                  <a:xfrm flipV="1">
                    <a:off x="2355" y="8600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5" name="任意多边形 332"/>
                  <p:cNvSpPr/>
                  <p:nvPr/>
                </p:nvSpPr>
                <p:spPr>
                  <a:xfrm flipV="1">
                    <a:off x="2283" y="86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6" name="任意多边形 333"/>
                  <p:cNvSpPr/>
                  <p:nvPr/>
                </p:nvSpPr>
                <p:spPr>
                  <a:xfrm flipV="1">
                    <a:off x="2325" y="8591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37" name="组合 338"/>
                <p:cNvGrpSpPr/>
                <p:nvPr/>
              </p:nvGrpSpPr>
              <p:grpSpPr>
                <a:xfrm>
                  <a:off x="5430" y="11784"/>
                  <a:ext cx="132" cy="105"/>
                  <a:chOff x="1659" y="8468"/>
                  <a:chExt cx="132" cy="105"/>
                </a:xfrm>
              </p:grpSpPr>
              <p:sp>
                <p:nvSpPr>
                  <p:cNvPr id="1138" name="任意多边形 335"/>
                  <p:cNvSpPr/>
                  <p:nvPr/>
                </p:nvSpPr>
                <p:spPr>
                  <a:xfrm rot="-4949913" flipV="1">
                    <a:off x="1664" y="846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9" name="任意多边形 336"/>
                  <p:cNvSpPr/>
                  <p:nvPr/>
                </p:nvSpPr>
                <p:spPr>
                  <a:xfrm rot="-4949913" flipV="1">
                    <a:off x="1729" y="8463"/>
                    <a:ext cx="57" cy="67"/>
                  </a:xfrm>
                  <a:custGeom>
                    <a:avLst/>
                    <a:gdLst/>
                    <a:ahLst/>
                    <a:cxnLst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0" name="任意多边形 337"/>
                  <p:cNvSpPr/>
                  <p:nvPr/>
                </p:nvSpPr>
                <p:spPr>
                  <a:xfrm flipV="1">
                    <a:off x="1692" y="8512"/>
                    <a:ext cx="65" cy="61"/>
                  </a:xfrm>
                  <a:custGeom>
                    <a:avLst/>
                    <a:gdLst/>
                    <a:ahLst/>
                    <a:cxnLst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41" name="组合 348"/>
                <p:cNvGrpSpPr/>
                <p:nvPr/>
              </p:nvGrpSpPr>
              <p:grpSpPr>
                <a:xfrm>
                  <a:off x="5349" y="10430"/>
                  <a:ext cx="620" cy="550"/>
                  <a:chOff x="9639" y="8156"/>
                  <a:chExt cx="620" cy="550"/>
                </a:xfrm>
              </p:grpSpPr>
              <p:grpSp>
                <p:nvGrpSpPr>
                  <p:cNvPr id="1142" name="组合 344"/>
                  <p:cNvGrpSpPr>
                    <a:grpSpLocks noRot="1"/>
                  </p:cNvGrpSpPr>
                  <p:nvPr/>
                </p:nvGrpSpPr>
                <p:grpSpPr>
                  <a:xfrm>
                    <a:off x="9744" y="8156"/>
                    <a:ext cx="515" cy="550"/>
                    <a:chOff x="9906" y="2052"/>
                    <a:chExt cx="515" cy="550"/>
                  </a:xfrm>
                </p:grpSpPr>
                <p:sp>
                  <p:nvSpPr>
                    <p:cNvPr id="1143" name="矩形 339"/>
                    <p:cNvSpPr/>
                    <p:nvPr/>
                  </p:nvSpPr>
                  <p:spPr>
                    <a:xfrm>
                      <a:off x="10024" y="2078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44" name="矩形 340"/>
                    <p:cNvSpPr/>
                    <p:nvPr/>
                  </p:nvSpPr>
                  <p:spPr>
                    <a:xfrm>
                      <a:off x="9924" y="2205"/>
                      <a:ext cx="57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45" name="矩形 341"/>
                    <p:cNvSpPr/>
                    <p:nvPr/>
                  </p:nvSpPr>
                  <p:spPr>
                    <a:xfrm>
                      <a:off x="9906" y="2052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1146" name="任意多边形 342"/>
                    <p:cNvSpPr/>
                    <p:nvPr/>
                  </p:nvSpPr>
                  <p:spPr>
                    <a:xfrm>
                      <a:off x="9923" y="2079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47" name="任意多边形 343"/>
                    <p:cNvSpPr/>
                    <p:nvPr/>
                  </p:nvSpPr>
                  <p:spPr>
                    <a:xfrm>
                      <a:off x="9980" y="2133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148" name="组合 347"/>
                  <p:cNvGrpSpPr/>
                  <p:nvPr/>
                </p:nvGrpSpPr>
                <p:grpSpPr>
                  <a:xfrm rot="16200000">
                    <a:off x="9664" y="8365"/>
                    <a:ext cx="234" cy="284"/>
                    <a:chOff x="8460" y="3448"/>
                    <a:chExt cx="260" cy="352"/>
                  </a:xfrm>
                </p:grpSpPr>
                <p:sp>
                  <p:nvSpPr>
                    <p:cNvPr id="1149" name="矩形 345"/>
                    <p:cNvSpPr/>
                    <p:nvPr/>
                  </p:nvSpPr>
                  <p:spPr>
                    <a:xfrm>
                      <a:off x="8460" y="3468"/>
                      <a:ext cx="130" cy="3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C0C0C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50" name="矩形 346"/>
                    <p:cNvSpPr/>
                    <p:nvPr/>
                  </p:nvSpPr>
                  <p:spPr>
                    <a:xfrm>
                      <a:off x="8590" y="3448"/>
                      <a:ext cx="130" cy="35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C0C0C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151" name="组合 358"/>
                <p:cNvGrpSpPr/>
                <p:nvPr/>
              </p:nvGrpSpPr>
              <p:grpSpPr>
                <a:xfrm>
                  <a:off x="4464" y="10451"/>
                  <a:ext cx="629" cy="515"/>
                  <a:chOff x="8904" y="8624"/>
                  <a:chExt cx="629" cy="515"/>
                </a:xfrm>
              </p:grpSpPr>
              <p:grpSp>
                <p:nvGrpSpPr>
                  <p:cNvPr id="1152" name="组合 354"/>
                  <p:cNvGrpSpPr>
                    <a:grpSpLocks noRot="1"/>
                  </p:cNvGrpSpPr>
                  <p:nvPr/>
                </p:nvGrpSpPr>
                <p:grpSpPr>
                  <a:xfrm rot="5400000">
                    <a:off x="8921" y="8606"/>
                    <a:ext cx="515" cy="550"/>
                    <a:chOff x="9906" y="2052"/>
                    <a:chExt cx="515" cy="550"/>
                  </a:xfrm>
                </p:grpSpPr>
                <p:sp>
                  <p:nvSpPr>
                    <p:cNvPr id="1153" name="矩形 349"/>
                    <p:cNvSpPr/>
                    <p:nvPr/>
                  </p:nvSpPr>
                  <p:spPr>
                    <a:xfrm>
                      <a:off x="10024" y="2078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54" name="矩形 350"/>
                    <p:cNvSpPr/>
                    <p:nvPr/>
                  </p:nvSpPr>
                  <p:spPr>
                    <a:xfrm>
                      <a:off x="9924" y="2205"/>
                      <a:ext cx="57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55" name="矩形 351"/>
                    <p:cNvSpPr/>
                    <p:nvPr/>
                  </p:nvSpPr>
                  <p:spPr>
                    <a:xfrm>
                      <a:off x="9906" y="2052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1156" name="任意多边形 352"/>
                    <p:cNvSpPr/>
                    <p:nvPr/>
                  </p:nvSpPr>
                  <p:spPr>
                    <a:xfrm>
                      <a:off x="9923" y="2079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57" name="任意多边形 353"/>
                    <p:cNvSpPr/>
                    <p:nvPr/>
                  </p:nvSpPr>
                  <p:spPr>
                    <a:xfrm>
                      <a:off x="9980" y="2133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158" name="组合 357"/>
                  <p:cNvGrpSpPr/>
                  <p:nvPr/>
                </p:nvGrpSpPr>
                <p:grpSpPr>
                  <a:xfrm rot="16200000">
                    <a:off x="9274" y="8800"/>
                    <a:ext cx="234" cy="284"/>
                    <a:chOff x="8460" y="3448"/>
                    <a:chExt cx="260" cy="352"/>
                  </a:xfrm>
                </p:grpSpPr>
                <p:sp>
                  <p:nvSpPr>
                    <p:cNvPr id="1159" name="矩形 355"/>
                    <p:cNvSpPr/>
                    <p:nvPr/>
                  </p:nvSpPr>
                  <p:spPr>
                    <a:xfrm>
                      <a:off x="8460" y="3468"/>
                      <a:ext cx="130" cy="3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C0C0C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60" name="矩形 356"/>
                    <p:cNvSpPr/>
                    <p:nvPr/>
                  </p:nvSpPr>
                  <p:spPr>
                    <a:xfrm>
                      <a:off x="8590" y="3448"/>
                      <a:ext cx="130" cy="35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C0C0C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1161" name="组合 824"/>
              <p:cNvGrpSpPr/>
              <p:nvPr/>
            </p:nvGrpSpPr>
            <p:grpSpPr>
              <a:xfrm rot="0">
                <a:off x="3287" y="27626"/>
                <a:ext cx="1491" cy="323"/>
                <a:chOff x="6920" y="9357"/>
                <a:chExt cx="314" cy="68"/>
              </a:xfrm>
              <a:effectLst/>
            </p:grpSpPr>
            <p:sp>
              <p:nvSpPr>
                <p:cNvPr id="1162" name="圆角矩形 509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1163" name="矩形 506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1164" name="圆角矩形 507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1165" name="矩形 508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effectLst/>
              </p:spPr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7959" y="6547"/>
              <a:ext cx="43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B</a:t>
              </a:r>
              <a:r>
                <a: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浓硫酸   </a:t>
              </a:r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C</a:t>
              </a:r>
              <a:r>
                <a: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碱石灰</a:t>
              </a:r>
              <a:endPara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72" y="6569"/>
              <a:ext cx="19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A</a:t>
              </a:r>
              <a:r>
                <a: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碳酸钠</a:t>
              </a:r>
              <a:endPara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00705" y="2313940"/>
            <a:ext cx="1951990" cy="1858645"/>
            <a:chOff x="8328" y="1854"/>
            <a:chExt cx="2704" cy="2837"/>
          </a:xfrm>
        </p:grpSpPr>
        <p:pic>
          <p:nvPicPr>
            <p:cNvPr id="530" name="图片 1" descr="IMG_256"/>
            <p:cNvPicPr>
              <a:picLocks noChangeAspect="1"/>
            </p:cNvPicPr>
            <p:nvPr/>
          </p:nvPicPr>
          <p:blipFill>
            <a:blip r:embed="rId1"/>
            <a:srcRect r="60532" b="11864"/>
            <a:stretch>
              <a:fillRect/>
            </a:stretch>
          </p:blipFill>
          <p:spPr>
            <a:xfrm>
              <a:off x="8328" y="1854"/>
              <a:ext cx="2670" cy="28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10626" y="2015"/>
              <a:ext cx="407" cy="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35" y="3491"/>
              <a:ext cx="360" cy="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68020" y="2212340"/>
            <a:ext cx="2604770" cy="2328545"/>
            <a:chOff x="1164" y="3528"/>
            <a:chExt cx="4102" cy="3667"/>
          </a:xfrm>
        </p:grpSpPr>
        <p:grpSp>
          <p:nvGrpSpPr>
            <p:cNvPr id="17" name="组合 16"/>
            <p:cNvGrpSpPr>
              <a:grpSpLocks noRot="1"/>
            </p:cNvGrpSpPr>
            <p:nvPr/>
          </p:nvGrpSpPr>
          <p:grpSpPr>
            <a:xfrm>
              <a:off x="1352" y="3528"/>
              <a:ext cx="1188" cy="2976"/>
              <a:chOff x="7017" y="12438"/>
              <a:chExt cx="777" cy="190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017" y="12438"/>
                <a:ext cx="777" cy="1902"/>
                <a:chOff x="7017" y="12438"/>
                <a:chExt cx="777" cy="1902"/>
              </a:xfrm>
            </p:grpSpPr>
            <p:grpSp>
              <p:nvGrpSpPr>
                <p:cNvPr id="20" name="组合 19"/>
                <p:cNvGrpSpPr>
                  <a:grpSpLocks noChangeAspect="1"/>
                </p:cNvGrpSpPr>
                <p:nvPr/>
              </p:nvGrpSpPr>
              <p:grpSpPr>
                <a:xfrm>
                  <a:off x="7177" y="12438"/>
                  <a:ext cx="363" cy="1486"/>
                  <a:chOff x="1974" y="2226"/>
                  <a:chExt cx="400" cy="1639"/>
                </a:xfrm>
              </p:grpSpPr>
              <p:grpSp>
                <p:nvGrpSpPr>
                  <p:cNvPr id="21" name="组合 20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974" y="2226"/>
                    <a:ext cx="400" cy="1639"/>
                    <a:chOff x="7376" y="1221"/>
                    <a:chExt cx="499" cy="2050"/>
                  </a:xfrm>
                </p:grpSpPr>
                <p:grpSp>
                  <p:nvGrpSpPr>
                    <p:cNvPr id="22" name="组合 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587" y="2120"/>
                      <a:ext cx="70" cy="1151"/>
                      <a:chOff x="7356" y="2012"/>
                      <a:chExt cx="70" cy="1151"/>
                    </a:xfrm>
                  </p:grpSpPr>
                  <p:grpSp>
                    <p:nvGrpSpPr>
                      <p:cNvPr id="23" name="组合 2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356" y="2012"/>
                        <a:ext cx="70" cy="1148"/>
                        <a:chOff x="7356" y="2012"/>
                        <a:chExt cx="70" cy="1148"/>
                      </a:xfrm>
                    </p:grpSpPr>
                    <p:sp>
                      <p:nvSpPr>
                        <p:cNvPr id="24" name="矩形 2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57" y="2012"/>
                          <a:ext cx="57" cy="11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" name="直接连接符 2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62" y="3143"/>
                          <a:ext cx="64" cy="0"/>
                        </a:xfrm>
                        <a:prstGeom prst="line">
                          <a:avLst/>
                        </a:prstGeom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26" name="直接连接符 25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7356" y="3126"/>
                          <a:ext cx="57" cy="34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27" name="直接连接符 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6" y="3109"/>
                        <a:ext cx="0" cy="5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28" name="组合 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76" y="1221"/>
                      <a:ext cx="479" cy="891"/>
                      <a:chOff x="6962" y="1179"/>
                      <a:chExt cx="479" cy="891"/>
                    </a:xfrm>
                  </p:grpSpPr>
                  <p:sp>
                    <p:nvSpPr>
                      <p:cNvPr id="29" name="任意多边形 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21" y="1367"/>
                        <a:ext cx="158" cy="146"/>
                      </a:xfrm>
                      <a:custGeom>
                        <a:avLst/>
                        <a:gdLst>
                          <a:gd name="txL" fmla="*/ 3000 w 21600"/>
                          <a:gd name="txT" fmla="*/ 3000 h 21600"/>
                          <a:gd name="txR" fmla="*/ 18600 w 21600"/>
                          <a:gd name="txB" fmla="*/ 18600 h 21600"/>
                        </a:gdLst>
                        <a:ahLst/>
                        <a:cxnLst>
                          <a:cxn ang="0">
                            <a:pos x="20400" y="10800"/>
                          </a:cxn>
                          <a:cxn ang="90">
                            <a:pos x="10800" y="21600"/>
                          </a:cxn>
                          <a:cxn ang="180">
                            <a:pos x="12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400" y="21600"/>
                            </a:lnTo>
                            <a:lnTo>
                              <a:pt x="19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" name="椭圆 29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193" y="1433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31" name="组合 3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110" y="1179"/>
                        <a:ext cx="181" cy="199"/>
                        <a:chOff x="7425" y="1740"/>
                        <a:chExt cx="181" cy="199"/>
                      </a:xfrm>
                    </p:grpSpPr>
                    <p:sp>
                      <p:nvSpPr>
                        <p:cNvPr id="32" name="椭圆 3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43" y="1740"/>
                          <a:ext cx="145" cy="145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" name="椭圆 3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82" y="1845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4" name="任意多边形 33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7436" y="1882"/>
                          <a:ext cx="159" cy="28"/>
                        </a:xfrm>
                        <a:custGeom>
                          <a:avLst/>
                          <a:gdLst>
                            <a:gd name="txL" fmla="*/ 4500 w 21600"/>
                            <a:gd name="txT" fmla="*/ 4500 h 21600"/>
                            <a:gd name="txR" fmla="*/ 17100 w 21600"/>
                            <a:gd name="txB" fmla="*/ 17100 h 21600"/>
                          </a:gdLst>
                          <a:ahLst/>
                          <a:cxnLst>
                            <a:cxn ang="0">
                              <a:pos x="18900" y="10800"/>
                            </a:cxn>
                            <a:cxn ang="90">
                              <a:pos x="10800" y="21600"/>
                            </a:cxn>
                            <a:cxn ang="180">
                              <a:pos x="2700" y="10800"/>
                            </a:cxn>
                            <a:cxn ang="270">
                              <a:pos x="1080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5" name="圆角矩形 3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25" y="1911"/>
                          <a:ext cx="181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6" name="组合 3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962" y="1490"/>
                        <a:ext cx="479" cy="580"/>
                        <a:chOff x="6962" y="1490"/>
                        <a:chExt cx="479" cy="580"/>
                      </a:xfrm>
                    </p:grpSpPr>
                    <p:sp>
                      <p:nvSpPr>
                        <p:cNvPr id="37" name="任意多边形 3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238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8" name="任意多边形 37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6962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39" name="矩形 38"/>
                    <p:cNvSpPr>
                      <a:spLocks noChangeAspect="1"/>
                    </p:cNvSpPr>
                    <p:nvPr/>
                  </p:nvSpPr>
                  <p:spPr>
                    <a:xfrm>
                      <a:off x="7518" y="2103"/>
                      <a:ext cx="21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0" name="任意多边形 39"/>
                    <p:cNvSpPr>
                      <a:spLocks noChangeAspect="1"/>
                    </p:cNvSpPr>
                    <p:nvPr/>
                  </p:nvSpPr>
                  <p:spPr>
                    <a:xfrm>
                      <a:off x="755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1" name="任意多边形 4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4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42" name="组合 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440" y="2116"/>
                      <a:ext cx="435" cy="142"/>
                      <a:chOff x="6404" y="2776"/>
                      <a:chExt cx="435" cy="142"/>
                    </a:xfrm>
                  </p:grpSpPr>
                  <p:sp>
                    <p:nvSpPr>
                      <p:cNvPr id="43" name="圆角矩形 42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04" y="2819"/>
                        <a:ext cx="408" cy="5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" name="任意多边形 43"/>
                      <p:cNvSpPr>
                        <a:spLocks noChangeAspect="1"/>
                      </p:cNvSpPr>
                      <p:nvPr/>
                    </p:nvSpPr>
                    <p:spPr>
                      <a:xfrm rot="5400000" flipH="1">
                        <a:off x="6534" y="2720"/>
                        <a:ext cx="125" cy="255"/>
                      </a:xfrm>
                      <a:custGeom>
                        <a:avLst/>
                        <a:gdLst>
                          <a:gd name="txL" fmla="*/ 3537 w 21600"/>
                          <a:gd name="txT" fmla="*/ 3537 h 21600"/>
                          <a:gd name="txR" fmla="*/ 18063 w 21600"/>
                          <a:gd name="txB" fmla="*/ 18063 h 21600"/>
                        </a:gdLst>
                        <a:ahLst/>
                        <a:cxnLst>
                          <a:cxn ang="0">
                            <a:pos x="19863" y="10800"/>
                          </a:cxn>
                          <a:cxn ang="90">
                            <a:pos x="10800" y="21600"/>
                          </a:cxn>
                          <a:cxn ang="180">
                            <a:pos x="1737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474" y="21600"/>
                            </a:lnTo>
                            <a:lnTo>
                              <a:pt x="1812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5" name="椭圆 44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71" y="2813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" name="矩形 45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22" y="2810"/>
                        <a:ext cx="28" cy="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" name="椭圆 46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569" y="2839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" name="矩形 47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00" y="2776"/>
                        <a:ext cx="28" cy="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9" name="组合 48"/>
                  <p:cNvGrpSpPr>
                    <a:grpSpLocks noChangeAspect="1"/>
                  </p:cNvGrpSpPr>
                  <p:nvPr/>
                </p:nvGrpSpPr>
                <p:grpSpPr>
                  <a:xfrm>
                    <a:off x="1989" y="2694"/>
                    <a:ext cx="364" cy="218"/>
                    <a:chOff x="2495" y="3830"/>
                    <a:chExt cx="455" cy="273"/>
                  </a:xfrm>
                </p:grpSpPr>
                <p:grpSp>
                  <p:nvGrpSpPr>
                    <p:cNvPr id="50" name="组合 4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495" y="3830"/>
                      <a:ext cx="455" cy="15"/>
                      <a:chOff x="2495" y="3830"/>
                      <a:chExt cx="455" cy="15"/>
                    </a:xfrm>
                  </p:grpSpPr>
                  <p:sp>
                    <p:nvSpPr>
                      <p:cNvPr id="51" name="直接连接符 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5" y="3845"/>
                        <a:ext cx="40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2" name="任意多边形 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20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" name="任意多边形 52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2495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4" name="直接连接符 53"/>
                    <p:cNvSpPr>
                      <a:spLocks noChangeAspect="1"/>
                    </p:cNvSpPr>
                    <p:nvPr/>
                  </p:nvSpPr>
                  <p:spPr>
                    <a:xfrm>
                      <a:off x="2577" y="3881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" name="直接连接符 54"/>
                    <p:cNvSpPr>
                      <a:spLocks noChangeAspect="1"/>
                    </p:cNvSpPr>
                    <p:nvPr/>
                  </p:nvSpPr>
                  <p:spPr>
                    <a:xfrm>
                      <a:off x="2676" y="3881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" name="直接连接符 55"/>
                    <p:cNvSpPr>
                      <a:spLocks noChangeAspect="1"/>
                    </p:cNvSpPr>
                    <p:nvPr/>
                  </p:nvSpPr>
                  <p:spPr>
                    <a:xfrm>
                      <a:off x="2802" y="3881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7" name="直接连接符 56"/>
                    <p:cNvSpPr>
                      <a:spLocks noChangeAspect="1"/>
                    </p:cNvSpPr>
                    <p:nvPr/>
                  </p:nvSpPr>
                  <p:spPr>
                    <a:xfrm>
                      <a:off x="2622" y="3932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8" name="直接连接符 5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2793" y="3932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9" name="直接连接符 58"/>
                    <p:cNvSpPr>
                      <a:spLocks noChangeAspect="1"/>
                    </p:cNvSpPr>
                    <p:nvPr/>
                  </p:nvSpPr>
                  <p:spPr>
                    <a:xfrm>
                      <a:off x="2574" y="3989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" name="直接连接符 59"/>
                    <p:cNvSpPr>
                      <a:spLocks noChangeAspect="1"/>
                    </p:cNvSpPr>
                    <p:nvPr/>
                  </p:nvSpPr>
                  <p:spPr>
                    <a:xfrm>
                      <a:off x="2688" y="3989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1" name="直接连接符 60"/>
                    <p:cNvSpPr>
                      <a:spLocks noChangeAspect="1"/>
                    </p:cNvSpPr>
                    <p:nvPr/>
                  </p:nvSpPr>
                  <p:spPr>
                    <a:xfrm>
                      <a:off x="2640" y="4052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2" name="直接连接符 61"/>
                    <p:cNvSpPr>
                      <a:spLocks noChangeAspect="1"/>
                    </p:cNvSpPr>
                    <p:nvPr/>
                  </p:nvSpPr>
                  <p:spPr>
                    <a:xfrm>
                      <a:off x="2754" y="4055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3" name="直接连接符 62"/>
                    <p:cNvSpPr>
                      <a:spLocks noChangeAspect="1"/>
                    </p:cNvSpPr>
                    <p:nvPr/>
                  </p:nvSpPr>
                  <p:spPr>
                    <a:xfrm>
                      <a:off x="2535" y="3929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4" name="直接连接符 63"/>
                    <p:cNvSpPr>
                      <a:spLocks noChangeAspect="1"/>
                    </p:cNvSpPr>
                    <p:nvPr/>
                  </p:nvSpPr>
                  <p:spPr>
                    <a:xfrm>
                      <a:off x="2808" y="3986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5" name="直接连接符 64"/>
                    <p:cNvSpPr>
                      <a:spLocks noChangeAspect="1"/>
                    </p:cNvSpPr>
                    <p:nvPr/>
                  </p:nvSpPr>
                  <p:spPr>
                    <a:xfrm>
                      <a:off x="2661" y="410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66" name="组合 65"/>
                <p:cNvGrpSpPr/>
                <p:nvPr/>
              </p:nvGrpSpPr>
              <p:grpSpPr>
                <a:xfrm>
                  <a:off x="7017" y="13218"/>
                  <a:ext cx="777" cy="1122"/>
                  <a:chOff x="7197" y="13202"/>
                  <a:chExt cx="777" cy="1122"/>
                </a:xfrm>
              </p:grpSpPr>
              <p:grpSp>
                <p:nvGrpSpPr>
                  <p:cNvPr id="67" name="组合 66"/>
                  <p:cNvGrpSpPr/>
                  <p:nvPr/>
                </p:nvGrpSpPr>
                <p:grpSpPr>
                  <a:xfrm>
                    <a:off x="7197" y="13374"/>
                    <a:ext cx="697" cy="950"/>
                    <a:chOff x="7197" y="13374"/>
                    <a:chExt cx="697" cy="950"/>
                  </a:xfrm>
                </p:grpSpPr>
                <p:sp>
                  <p:nvSpPr>
                    <p:cNvPr id="68" name="y14line 2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9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" name="y14line 3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" name="y14line 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70" y="13374"/>
                      <a:ext cx="25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" name="y14line 5"/>
                    <p:cNvSpPr>
                      <a:spLocks noChangeAspect="1"/>
                    </p:cNvSpPr>
                    <p:nvPr/>
                  </p:nvSpPr>
                  <p:spPr>
                    <a:xfrm>
                      <a:off x="74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" name="y14line 6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3" name="y14line 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7" y="13525"/>
                      <a:ext cx="273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4" name="y14line 8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525"/>
                      <a:ext cx="224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5" name="y14line 9"/>
                    <p:cNvSpPr>
                      <a:spLocks noChangeAspect="1"/>
                    </p:cNvSpPr>
                    <p:nvPr/>
                  </p:nvSpPr>
                  <p:spPr>
                    <a:xfrm>
                      <a:off x="7521" y="13396"/>
                      <a:ext cx="124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6" name="y14line 17"/>
                    <p:cNvSpPr>
                      <a:spLocks noChangeAspect="1"/>
                    </p:cNvSpPr>
                    <p:nvPr/>
                  </p:nvSpPr>
                  <p:spPr>
                    <a:xfrm>
                      <a:off x="7222" y="14324"/>
                      <a:ext cx="647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7" name="y14Arc 19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7197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78" name="y14Arc 2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7869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7457" y="13202"/>
                    <a:ext cx="517" cy="310"/>
                    <a:chOff x="7377" y="12322"/>
                    <a:chExt cx="517" cy="310"/>
                  </a:xfrm>
                </p:grpSpPr>
                <p:grpSp>
                  <p:nvGrpSpPr>
                    <p:cNvPr id="80" name="组合 79"/>
                    <p:cNvGrpSpPr/>
                    <p:nvPr/>
                  </p:nvGrpSpPr>
                  <p:grpSpPr>
                    <a:xfrm>
                      <a:off x="7487" y="12322"/>
                      <a:ext cx="407" cy="310"/>
                      <a:chOff x="8007" y="12122"/>
                      <a:chExt cx="407" cy="310"/>
                    </a:xfrm>
                  </p:grpSpPr>
                  <p:sp>
                    <p:nvSpPr>
                      <p:cNvPr id="81" name="矩形 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097" y="12126"/>
                        <a:ext cx="317" cy="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82" name="矩形 81"/>
                      <p:cNvSpPr/>
                      <p:nvPr/>
                    </p:nvSpPr>
                    <p:spPr>
                      <a:xfrm>
                        <a:off x="8029" y="12228"/>
                        <a:ext cx="46" cy="2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83" name="组合 8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8007" y="12122"/>
                        <a:ext cx="132" cy="156"/>
                        <a:chOff x="2940" y="5220"/>
                        <a:chExt cx="165" cy="195"/>
                      </a:xfrm>
                    </p:grpSpPr>
                    <p:sp>
                      <p:nvSpPr>
                        <p:cNvPr id="84" name="矩形 8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40" y="5220"/>
                          <a:ext cx="143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5" name="任意多边形 8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66" y="5226"/>
                          <a:ext cx="139" cy="18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6" name="任意多边形 8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023" y="5280"/>
                          <a:ext cx="61" cy="9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87" name="组合 86"/>
                    <p:cNvGrpSpPr/>
                    <p:nvPr/>
                  </p:nvGrpSpPr>
                  <p:grpSpPr>
                    <a:xfrm>
                      <a:off x="7377" y="12438"/>
                      <a:ext cx="236" cy="153"/>
                      <a:chOff x="8277" y="13079"/>
                      <a:chExt cx="236" cy="153"/>
                    </a:xfrm>
                  </p:grpSpPr>
                  <p:sp>
                    <p:nvSpPr>
                      <p:cNvPr id="88" name="圆角矩形 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1" y="13149"/>
                        <a:ext cx="214" cy="22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89" name="圆角矩形 8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5" y="13162"/>
                        <a:ext cx="195" cy="2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0" name="任意多边形 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77" y="13079"/>
                        <a:ext cx="236" cy="153"/>
                      </a:xfrm>
                      <a:custGeom>
                        <a:avLst/>
                        <a:gdLst>
                          <a:gd name="txL" fmla="*/ 3611 w 21600"/>
                          <a:gd name="txT" fmla="*/ 3611 h 21600"/>
                          <a:gd name="txR" fmla="*/ 17989 w 21600"/>
                          <a:gd name="txB" fmla="*/ 17989 h 21600"/>
                        </a:gdLst>
                        <a:ahLst/>
                        <a:cxnLst>
                          <a:cxn ang="0">
                            <a:pos x="19789" y="10800"/>
                          </a:cxn>
                          <a:cxn ang="90">
                            <a:pos x="10800" y="21600"/>
                          </a:cxn>
                          <a:cxn ang="180">
                            <a:pos x="181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622" y="21600"/>
                            </a:lnTo>
                            <a:lnTo>
                              <a:pt x="1797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1" name="圆角矩形 90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8291" y="13143"/>
                        <a:ext cx="205" cy="1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92" name="组合 91"/>
              <p:cNvGrpSpPr>
                <a:grpSpLocks noChangeAspect="1"/>
              </p:cNvGrpSpPr>
              <p:nvPr/>
            </p:nvGrpSpPr>
            <p:grpSpPr>
              <a:xfrm>
                <a:off x="7137" y="14254"/>
                <a:ext cx="420" cy="91"/>
                <a:chOff x="4857" y="14310"/>
                <a:chExt cx="526" cy="114"/>
              </a:xfrm>
            </p:grpSpPr>
            <p:grpSp>
              <p:nvGrpSpPr>
                <p:cNvPr id="93" name="组合 92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94" name="组合 93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95" name="组合 9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96" name="组合 9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9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8" name="椭圆 9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99" name="组合 9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1" name="椭圆 10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2" name="组合 10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3" name="组合 10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5" name="椭圆 10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6" name="组合 10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8" name="椭圆 10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9" name="组合 108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10" name="组合 10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11" name="组合 11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1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" name="椭圆 11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14" name="组合 11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1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6" name="椭圆 11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7" name="组合 11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18" name="组合 11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1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0" name="椭圆 11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1" name="组合 12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2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" name="椭圆 12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24" name="组合 123"/>
                <p:cNvGrpSpPr>
                  <a:grpSpLocks noChangeAspect="1"/>
                </p:cNvGrpSpPr>
                <p:nvPr/>
              </p:nvGrpSpPr>
              <p:grpSpPr>
                <a:xfrm>
                  <a:off x="503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25" name="组合 124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26" name="组合 1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27" name="组合 12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2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9" name="椭圆 12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30" name="组合 12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3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32" name="椭圆 13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33" name="组合 1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34" name="组合 13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3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36" name="椭圆 13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37" name="组合 13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3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39" name="椭圆 13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40" name="组合 139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41" name="组合 14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42" name="组合 14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4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" name="椭圆 14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45" name="组合 14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4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7" name="椭圆 14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48" name="组合 14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49" name="组合 14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5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1" name="椭圆 15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2" name="组合 15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5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" name="椭圆 15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823" name="组合 823"/>
            <p:cNvGrpSpPr/>
            <p:nvPr/>
          </p:nvGrpSpPr>
          <p:grpSpPr>
            <a:xfrm>
              <a:off x="2409" y="4553"/>
              <a:ext cx="2474" cy="492"/>
              <a:chOff x="11943" y="41516"/>
              <a:chExt cx="6644" cy="1500"/>
            </a:xfrm>
          </p:grpSpPr>
          <p:sp>
            <p:nvSpPr>
              <p:cNvPr id="567" name="矩形 422"/>
              <p:cNvSpPr/>
              <p:nvPr/>
            </p:nvSpPr>
            <p:spPr>
              <a:xfrm>
                <a:off x="13096" y="42096"/>
                <a:ext cx="2156" cy="2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568" name="组合 441"/>
              <p:cNvGrpSpPr/>
              <p:nvPr/>
            </p:nvGrpSpPr>
            <p:grpSpPr>
              <a:xfrm rot="10800000">
                <a:off x="14323" y="41516"/>
                <a:ext cx="4265" cy="1501"/>
                <a:chOff x="1545" y="3351"/>
                <a:chExt cx="1123" cy="396"/>
              </a:xfrm>
            </p:grpSpPr>
            <p:grpSp>
              <p:nvGrpSpPr>
                <p:cNvPr id="569" name="组合 430"/>
                <p:cNvGrpSpPr/>
                <p:nvPr/>
              </p:nvGrpSpPr>
              <p:grpSpPr>
                <a:xfrm flipH="1">
                  <a:off x="1545" y="3483"/>
                  <a:ext cx="439" cy="131"/>
                  <a:chOff x="2202" y="2031"/>
                  <a:chExt cx="439" cy="131"/>
                </a:xfrm>
              </p:grpSpPr>
              <p:sp>
                <p:nvSpPr>
                  <p:cNvPr id="570" name="矩形 423"/>
                  <p:cNvSpPr/>
                  <p:nvPr/>
                </p:nvSpPr>
                <p:spPr>
                  <a:xfrm>
                    <a:off x="2202" y="2059"/>
                    <a:ext cx="305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1" name="任意多边形 424"/>
                  <p:cNvSpPr/>
                  <p:nvPr/>
                </p:nvSpPr>
                <p:spPr>
                  <a:xfrm rot="-5400000">
                    <a:off x="2544" y="2050"/>
                    <a:ext cx="102" cy="92"/>
                  </a:xfrm>
                  <a:custGeom>
                    <a:avLst/>
                    <a:gdLst>
                      <a:gd name="txL" fmla="*/ 4341 w 21600"/>
                      <a:gd name="txT" fmla="*/ 4341 h 21600"/>
                      <a:gd name="txR" fmla="*/ 17259 w 21600"/>
                      <a:gd name="txB" fmla="*/ 17259 h 21600"/>
                    </a:gdLst>
                    <a:ahLst/>
                    <a:cxnLst>
                      <a:cxn ang="0">
                        <a:pos x="19059" y="10800"/>
                      </a:cxn>
                      <a:cxn ang="90">
                        <a:pos x="10800" y="21600"/>
                      </a:cxn>
                      <a:cxn ang="180">
                        <a:pos x="25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082" y="21600"/>
                        </a:lnTo>
                        <a:lnTo>
                          <a:pt x="165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2" name="矩形 425"/>
                  <p:cNvSpPr/>
                  <p:nvPr/>
                </p:nvSpPr>
                <p:spPr>
                  <a:xfrm>
                    <a:off x="2493" y="2031"/>
                    <a:ext cx="71" cy="13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573" name="任意多边形 426"/>
                  <p:cNvSpPr/>
                  <p:nvPr/>
                </p:nvSpPr>
                <p:spPr>
                  <a:xfrm>
                    <a:off x="2478" y="2046"/>
                    <a:ext cx="93" cy="12"/>
                  </a:xfrm>
                  <a:custGeom>
                    <a:avLst/>
                    <a:gdLst/>
                    <a:ahLst/>
                    <a:cxnLst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" name="任意多边形 427"/>
                  <p:cNvSpPr/>
                  <p:nvPr/>
                </p:nvSpPr>
                <p:spPr>
                  <a:xfrm flipV="1">
                    <a:off x="2478" y="2133"/>
                    <a:ext cx="93" cy="12"/>
                  </a:xfrm>
                  <a:custGeom>
                    <a:avLst/>
                    <a:gdLst/>
                    <a:ahLst/>
                    <a:cxnLst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575" name="直接连接符 428"/>
                  <p:cNvCxnSpPr/>
                  <p:nvPr/>
                </p:nvCxnSpPr>
                <p:spPr>
                  <a:xfrm>
                    <a:off x="2538" y="2056"/>
                    <a:ext cx="0" cy="85"/>
                  </a:xfrm>
                  <a:prstGeom prst="line">
                    <a:avLst/>
                  </a:prstGeom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6" name="直接连接符 429"/>
                  <p:cNvCxnSpPr/>
                  <p:nvPr/>
                </p:nvCxnSpPr>
                <p:spPr>
                  <a:xfrm>
                    <a:off x="2553" y="2056"/>
                    <a:ext cx="0" cy="85"/>
                  </a:xfrm>
                  <a:prstGeom prst="line">
                    <a:avLst/>
                  </a:prstGeom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577" name="组合 437"/>
                <p:cNvGrpSpPr/>
                <p:nvPr/>
              </p:nvGrpSpPr>
              <p:grpSpPr>
                <a:xfrm>
                  <a:off x="1837" y="3351"/>
                  <a:ext cx="831" cy="396"/>
                  <a:chOff x="1837" y="3351"/>
                  <a:chExt cx="831" cy="396"/>
                </a:xfrm>
              </p:grpSpPr>
              <p:sp>
                <p:nvSpPr>
                  <p:cNvPr id="578" name="圆角矩形 431"/>
                  <p:cNvSpPr/>
                  <p:nvPr/>
                </p:nvSpPr>
                <p:spPr>
                  <a:xfrm rot="-5400000" flipH="1">
                    <a:off x="2314" y="3330"/>
                    <a:ext cx="215" cy="4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9" name="圆角矩形 432"/>
                  <p:cNvSpPr/>
                  <p:nvPr/>
                </p:nvSpPr>
                <p:spPr>
                  <a:xfrm rot="-5400000" flipH="1">
                    <a:off x="2535" y="3535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0" name="椭圆 433"/>
                  <p:cNvSpPr/>
                  <p:nvPr/>
                </p:nvSpPr>
                <p:spPr>
                  <a:xfrm flipH="1">
                    <a:off x="1837" y="3351"/>
                    <a:ext cx="396" cy="39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1" name="矩形 434"/>
                  <p:cNvSpPr/>
                  <p:nvPr/>
                </p:nvSpPr>
                <p:spPr>
                  <a:xfrm flipH="1">
                    <a:off x="2131" y="3415"/>
                    <a:ext cx="132" cy="26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582" name="任意多边形 435"/>
                  <p:cNvSpPr/>
                  <p:nvPr/>
                </p:nvSpPr>
                <p:spPr>
                  <a:xfrm flipH="1">
                    <a:off x="2170" y="3402"/>
                    <a:ext cx="117" cy="40"/>
                  </a:xfrm>
                  <a:custGeom>
                    <a:avLst/>
                    <a:gdLst/>
                    <a:ahLst/>
                    <a:cxnLst/>
                    <a:pathLst>
                      <a:path w="117" h="40">
                        <a:moveTo>
                          <a:pt x="117" y="0"/>
                        </a:moveTo>
                        <a:cubicBezTo>
                          <a:pt x="107" y="9"/>
                          <a:pt x="98" y="19"/>
                          <a:pt x="90" y="24"/>
                        </a:cubicBezTo>
                        <a:cubicBezTo>
                          <a:pt x="82" y="29"/>
                          <a:pt x="79" y="30"/>
                          <a:pt x="69" y="33"/>
                        </a:cubicBezTo>
                        <a:cubicBezTo>
                          <a:pt x="59" y="36"/>
                          <a:pt x="41" y="38"/>
                          <a:pt x="30" y="39"/>
                        </a:cubicBezTo>
                        <a:cubicBezTo>
                          <a:pt x="19" y="40"/>
                          <a:pt x="9" y="39"/>
                          <a:pt x="0" y="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3" name="任意多边形 436"/>
                  <p:cNvSpPr/>
                  <p:nvPr/>
                </p:nvSpPr>
                <p:spPr>
                  <a:xfrm flipH="1" flipV="1">
                    <a:off x="2170" y="3657"/>
                    <a:ext cx="117" cy="40"/>
                  </a:xfrm>
                  <a:custGeom>
                    <a:avLst/>
                    <a:gdLst/>
                    <a:ahLst/>
                    <a:cxnLst/>
                    <a:pathLst>
                      <a:path w="117" h="40">
                        <a:moveTo>
                          <a:pt x="117" y="0"/>
                        </a:moveTo>
                        <a:cubicBezTo>
                          <a:pt x="107" y="9"/>
                          <a:pt x="98" y="19"/>
                          <a:pt x="90" y="24"/>
                        </a:cubicBezTo>
                        <a:cubicBezTo>
                          <a:pt x="82" y="29"/>
                          <a:pt x="79" y="30"/>
                          <a:pt x="69" y="33"/>
                        </a:cubicBezTo>
                        <a:cubicBezTo>
                          <a:pt x="59" y="36"/>
                          <a:pt x="41" y="38"/>
                          <a:pt x="30" y="39"/>
                        </a:cubicBezTo>
                        <a:cubicBezTo>
                          <a:pt x="19" y="40"/>
                          <a:pt x="9" y="39"/>
                          <a:pt x="0" y="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84" name="矩形 438"/>
                <p:cNvSpPr/>
                <p:nvPr/>
              </p:nvSpPr>
              <p:spPr>
                <a:xfrm flipH="1">
                  <a:off x="1813" y="3500"/>
                  <a:ext cx="156" cy="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585" name="任意多边形 439"/>
                <p:cNvSpPr/>
                <p:nvPr/>
              </p:nvSpPr>
              <p:spPr>
                <a:xfrm flipH="1">
                  <a:off x="1798" y="3483"/>
                  <a:ext cx="51" cy="27"/>
                </a:xfrm>
                <a:custGeom>
                  <a:avLst/>
                  <a:gdLst/>
                  <a:ahLst/>
                  <a:cxnLst/>
                  <a:pathLst>
                    <a:path w="51" h="27">
                      <a:moveTo>
                        <a:pt x="0" y="0"/>
                      </a:moveTo>
                      <a:cubicBezTo>
                        <a:pt x="2" y="8"/>
                        <a:pt x="4" y="17"/>
                        <a:pt x="12" y="21"/>
                      </a:cubicBezTo>
                      <a:cubicBezTo>
                        <a:pt x="20" y="25"/>
                        <a:pt x="45" y="26"/>
                        <a:pt x="51" y="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6" name="任意多边形 440"/>
                <p:cNvSpPr/>
                <p:nvPr/>
              </p:nvSpPr>
              <p:spPr>
                <a:xfrm flipH="1" flipV="1">
                  <a:off x="1798" y="3585"/>
                  <a:ext cx="51" cy="27"/>
                </a:xfrm>
                <a:custGeom>
                  <a:avLst/>
                  <a:gdLst/>
                  <a:ahLst/>
                  <a:cxnLst/>
                  <a:pathLst>
                    <a:path w="51" h="27">
                      <a:moveTo>
                        <a:pt x="0" y="0"/>
                      </a:moveTo>
                      <a:cubicBezTo>
                        <a:pt x="2" y="8"/>
                        <a:pt x="4" y="17"/>
                        <a:pt x="12" y="21"/>
                      </a:cubicBezTo>
                      <a:cubicBezTo>
                        <a:pt x="20" y="25"/>
                        <a:pt x="45" y="26"/>
                        <a:pt x="51" y="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87" name="组合 458"/>
              <p:cNvGrpSpPr/>
              <p:nvPr/>
            </p:nvGrpSpPr>
            <p:grpSpPr>
              <a:xfrm rot="16200000">
                <a:off x="13900" y="41858"/>
                <a:ext cx="936" cy="807"/>
                <a:chOff x="8796" y="954"/>
                <a:chExt cx="247" cy="212"/>
              </a:xfrm>
            </p:grpSpPr>
            <p:grpSp>
              <p:nvGrpSpPr>
                <p:cNvPr id="588" name="组合 456"/>
                <p:cNvGrpSpPr/>
                <p:nvPr/>
              </p:nvGrpSpPr>
              <p:grpSpPr>
                <a:xfrm>
                  <a:off x="8796" y="954"/>
                  <a:ext cx="240" cy="212"/>
                  <a:chOff x="7293" y="2313"/>
                  <a:chExt cx="275" cy="243"/>
                </a:xfrm>
              </p:grpSpPr>
              <p:sp>
                <p:nvSpPr>
                  <p:cNvPr id="589" name="任意多边形 442"/>
                  <p:cNvSpPr/>
                  <p:nvPr/>
                </p:nvSpPr>
                <p:spPr>
                  <a:xfrm>
                    <a:off x="7314" y="2313"/>
                    <a:ext cx="245" cy="243"/>
                  </a:xfrm>
                  <a:custGeom>
                    <a:avLst/>
                    <a:gdLst>
                      <a:gd name="txL" fmla="*/ 2725 w 21600"/>
                      <a:gd name="txT" fmla="*/ 2725 h 21600"/>
                      <a:gd name="txR" fmla="*/ 18874 w 21600"/>
                      <a:gd name="txB" fmla="*/ 18874 h 21600"/>
                    </a:gdLst>
                    <a:ahLst/>
                    <a:cxnLst>
                      <a:cxn ang="0">
                        <a:pos x="20674" y="10800"/>
                      </a:cxn>
                      <a:cxn ang="90">
                        <a:pos x="10800" y="21600"/>
                      </a:cxn>
                      <a:cxn ang="180">
                        <a:pos x="925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1851" y="21600"/>
                        </a:lnTo>
                        <a:lnTo>
                          <a:pt x="19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590" name="直接连接符 443"/>
                  <p:cNvCxnSpPr/>
                  <p:nvPr/>
                </p:nvCxnSpPr>
                <p:spPr>
                  <a:xfrm rot="1800000">
                    <a:off x="7341" y="2367"/>
                    <a:ext cx="22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1" name="直接连接符 444"/>
                  <p:cNvCxnSpPr/>
                  <p:nvPr/>
                </p:nvCxnSpPr>
                <p:spPr>
                  <a:xfrm rot="1800000">
                    <a:off x="7299" y="2378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2" name="直接连接符 445"/>
                  <p:cNvCxnSpPr/>
                  <p:nvPr/>
                </p:nvCxnSpPr>
                <p:spPr>
                  <a:xfrm rot="1800000">
                    <a:off x="7293" y="2401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3" name="直接连接符 446"/>
                  <p:cNvCxnSpPr/>
                  <p:nvPr/>
                </p:nvCxnSpPr>
                <p:spPr>
                  <a:xfrm rot="1800000">
                    <a:off x="7299" y="2429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4" name="直接连接符 447"/>
                  <p:cNvCxnSpPr/>
                  <p:nvPr/>
                </p:nvCxnSpPr>
                <p:spPr>
                  <a:xfrm rot="1800000">
                    <a:off x="7302" y="2451"/>
                    <a:ext cx="25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5" name="直接连接符 448"/>
                  <p:cNvCxnSpPr/>
                  <p:nvPr/>
                </p:nvCxnSpPr>
                <p:spPr>
                  <a:xfrm rot="1800000">
                    <a:off x="7303" y="2475"/>
                    <a:ext cx="2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6" name="直接连接符 449"/>
                  <p:cNvCxnSpPr/>
                  <p:nvPr/>
                </p:nvCxnSpPr>
                <p:spPr>
                  <a:xfrm rot="1800000">
                    <a:off x="7306" y="2498"/>
                    <a:ext cx="23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7" name="直接连接符 450"/>
                  <p:cNvCxnSpPr/>
                  <p:nvPr/>
                </p:nvCxnSpPr>
                <p:spPr>
                  <a:xfrm rot="1800000">
                    <a:off x="7311" y="2510"/>
                    <a:ext cx="19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8" name="直接连接符 451"/>
                  <p:cNvCxnSpPr/>
                  <p:nvPr/>
                </p:nvCxnSpPr>
                <p:spPr>
                  <a:xfrm rot="1800000">
                    <a:off x="7322" y="2522"/>
                    <a:ext cx="11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9" name="直接连接符 452"/>
                  <p:cNvCxnSpPr/>
                  <p:nvPr/>
                </p:nvCxnSpPr>
                <p:spPr>
                  <a:xfrm rot="1800000" flipV="1">
                    <a:off x="7330" y="2539"/>
                    <a:ext cx="74" cy="2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0" name="直接连接符 453"/>
                  <p:cNvCxnSpPr/>
                  <p:nvPr/>
                </p:nvCxnSpPr>
                <p:spPr>
                  <a:xfrm rot="1800000" flipV="1">
                    <a:off x="7440" y="2343"/>
                    <a:ext cx="119" cy="1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1" name="直接连接符 454"/>
                  <p:cNvCxnSpPr/>
                  <p:nvPr/>
                </p:nvCxnSpPr>
                <p:spPr>
                  <a:xfrm rot="1800000" flipV="1">
                    <a:off x="7486" y="2329"/>
                    <a:ext cx="74" cy="2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" name="直接连接符 455"/>
                  <p:cNvCxnSpPr/>
                  <p:nvPr/>
                </p:nvCxnSpPr>
                <p:spPr>
                  <a:xfrm rot="1800000">
                    <a:off x="7394" y="2356"/>
                    <a:ext cx="17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03" name="圆角矩形 457"/>
                <p:cNvSpPr/>
                <p:nvPr/>
              </p:nvSpPr>
              <p:spPr>
                <a:xfrm>
                  <a:off x="8805" y="1051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604" name="组合 505"/>
              <p:cNvGrpSpPr/>
              <p:nvPr/>
            </p:nvGrpSpPr>
            <p:grpSpPr>
              <a:xfrm rot="0">
                <a:off x="15961" y="41516"/>
                <a:ext cx="1453" cy="1449"/>
                <a:chOff x="7322" y="4073"/>
                <a:chExt cx="383" cy="381"/>
              </a:xfrm>
            </p:grpSpPr>
            <p:sp>
              <p:nvSpPr>
                <p:cNvPr id="605" name="椭圆 459"/>
                <p:cNvSpPr/>
                <p:nvPr/>
              </p:nvSpPr>
              <p:spPr>
                <a:xfrm flipV="1">
                  <a:off x="7469" y="435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6" name="任意多边形 460"/>
                <p:cNvSpPr/>
                <p:nvPr/>
              </p:nvSpPr>
              <p:spPr>
                <a:xfrm flipV="1">
                  <a:off x="7617" y="43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7" name="任意多边形 461"/>
                <p:cNvSpPr/>
                <p:nvPr/>
              </p:nvSpPr>
              <p:spPr>
                <a:xfrm flipV="1">
                  <a:off x="7456" y="432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8" name="椭圆 462"/>
                <p:cNvSpPr/>
                <p:nvPr/>
              </p:nvSpPr>
              <p:spPr>
                <a:xfrm flipV="1">
                  <a:off x="7526" y="4302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9" name="椭圆 463"/>
                <p:cNvSpPr/>
                <p:nvPr/>
              </p:nvSpPr>
              <p:spPr>
                <a:xfrm flipV="1">
                  <a:off x="7435" y="4362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0" name="椭圆 464"/>
                <p:cNvSpPr/>
                <p:nvPr/>
              </p:nvSpPr>
              <p:spPr>
                <a:xfrm flipV="1">
                  <a:off x="7470" y="4409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1" name="任意多边形 465"/>
                <p:cNvSpPr/>
                <p:nvPr/>
              </p:nvSpPr>
              <p:spPr>
                <a:xfrm flipV="1">
                  <a:off x="7435" y="4266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2" name="任意多边形 466"/>
                <p:cNvSpPr/>
                <p:nvPr/>
              </p:nvSpPr>
              <p:spPr>
                <a:xfrm rot="-4949913" flipV="1">
                  <a:off x="7541" y="4169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3" name="任意多边形 467"/>
                <p:cNvSpPr/>
                <p:nvPr/>
              </p:nvSpPr>
              <p:spPr>
                <a:xfrm rot="5512221" flipV="1">
                  <a:off x="7521" y="426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" name="任意多边形 468"/>
                <p:cNvSpPr/>
                <p:nvPr/>
              </p:nvSpPr>
              <p:spPr>
                <a:xfrm flipV="1">
                  <a:off x="7399" y="4302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" name="任意多边形 469"/>
                <p:cNvSpPr/>
                <p:nvPr/>
              </p:nvSpPr>
              <p:spPr>
                <a:xfrm flipV="1">
                  <a:off x="7501" y="439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" name="任意多边形 470"/>
                <p:cNvSpPr/>
                <p:nvPr/>
              </p:nvSpPr>
              <p:spPr>
                <a:xfrm flipV="1">
                  <a:off x="7322" y="431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7" name="任意多边形 471"/>
                <p:cNvSpPr/>
                <p:nvPr/>
              </p:nvSpPr>
              <p:spPr>
                <a:xfrm flipV="1">
                  <a:off x="7356" y="428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8" name="任意多边形 472"/>
                <p:cNvSpPr/>
                <p:nvPr/>
              </p:nvSpPr>
              <p:spPr>
                <a:xfrm flipV="1">
                  <a:off x="7640" y="427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" name="任意多边形 473"/>
                <p:cNvSpPr/>
                <p:nvPr/>
              </p:nvSpPr>
              <p:spPr>
                <a:xfrm flipV="1">
                  <a:off x="7471" y="42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" name="任意多边形 474"/>
                <p:cNvSpPr/>
                <p:nvPr/>
              </p:nvSpPr>
              <p:spPr>
                <a:xfrm rot="-4949913" flipV="1">
                  <a:off x="7593" y="4351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1" name="任意多边形 475"/>
                <p:cNvSpPr/>
                <p:nvPr/>
              </p:nvSpPr>
              <p:spPr>
                <a:xfrm rot="-4949913" flipV="1">
                  <a:off x="7432" y="4175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" name="任意多边形 476"/>
                <p:cNvSpPr/>
                <p:nvPr/>
              </p:nvSpPr>
              <p:spPr>
                <a:xfrm rot="-4949913" flipV="1">
                  <a:off x="7413" y="422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" name="任意多边形 477"/>
                <p:cNvSpPr/>
                <p:nvPr/>
              </p:nvSpPr>
              <p:spPr>
                <a:xfrm rot="-4949913" flipV="1">
                  <a:off x="7564" y="4310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" name="任意多边形 478"/>
                <p:cNvSpPr/>
                <p:nvPr/>
              </p:nvSpPr>
              <p:spPr>
                <a:xfrm flipV="1">
                  <a:off x="7477" y="416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" name="任意多边形 479"/>
                <p:cNvSpPr/>
                <p:nvPr/>
              </p:nvSpPr>
              <p:spPr>
                <a:xfrm flipV="1">
                  <a:off x="7585" y="418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6" name="任意多边形 480"/>
                <p:cNvSpPr/>
                <p:nvPr/>
              </p:nvSpPr>
              <p:spPr>
                <a:xfrm flipV="1">
                  <a:off x="7462" y="42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7" name="任意多边形 481"/>
                <p:cNvSpPr/>
                <p:nvPr/>
              </p:nvSpPr>
              <p:spPr>
                <a:xfrm flipV="1">
                  <a:off x="7369" y="422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8" name="任意多边形 482"/>
                <p:cNvSpPr/>
                <p:nvPr/>
              </p:nvSpPr>
              <p:spPr>
                <a:xfrm flipV="1">
                  <a:off x="7516" y="422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9" name="任意多边形 483"/>
                <p:cNvSpPr/>
                <p:nvPr/>
              </p:nvSpPr>
              <p:spPr>
                <a:xfrm flipV="1">
                  <a:off x="7422" y="438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0" name="任意多边形 484"/>
                <p:cNvSpPr/>
                <p:nvPr/>
              </p:nvSpPr>
              <p:spPr>
                <a:xfrm flipV="1">
                  <a:off x="7636" y="423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1" name="任意多边形 485"/>
                <p:cNvSpPr/>
                <p:nvPr/>
              </p:nvSpPr>
              <p:spPr>
                <a:xfrm flipV="1">
                  <a:off x="7364" y="435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2" name="任意多边形 486"/>
                <p:cNvSpPr/>
                <p:nvPr/>
              </p:nvSpPr>
              <p:spPr>
                <a:xfrm flipV="1">
                  <a:off x="7573" y="422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3" name="任意多边形 487"/>
                <p:cNvSpPr/>
                <p:nvPr/>
              </p:nvSpPr>
              <p:spPr>
                <a:xfrm flipV="1">
                  <a:off x="7550" y="439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4" name="任意多边形 488"/>
                <p:cNvSpPr/>
                <p:nvPr/>
              </p:nvSpPr>
              <p:spPr>
                <a:xfrm rot="-4949913" flipV="1">
                  <a:off x="7532" y="4075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5" name="任意多边形 489"/>
                <p:cNvSpPr/>
                <p:nvPr/>
              </p:nvSpPr>
              <p:spPr>
                <a:xfrm rot="-4949913" flipV="1">
                  <a:off x="7423" y="4081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6" name="任意多边形 490"/>
                <p:cNvSpPr/>
                <p:nvPr/>
              </p:nvSpPr>
              <p:spPr>
                <a:xfrm flipV="1">
                  <a:off x="7468" y="407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7" name="任意多边形 491"/>
                <p:cNvSpPr/>
                <p:nvPr/>
              </p:nvSpPr>
              <p:spPr>
                <a:xfrm flipV="1">
                  <a:off x="7576" y="40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8" name="任意多边形 492"/>
                <p:cNvSpPr/>
                <p:nvPr/>
              </p:nvSpPr>
              <p:spPr>
                <a:xfrm flipV="1">
                  <a:off x="7344" y="414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9" name="任意多边形 493"/>
                <p:cNvSpPr/>
                <p:nvPr/>
              </p:nvSpPr>
              <p:spPr>
                <a:xfrm flipV="1">
                  <a:off x="7378" y="411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0" name="任意多边形 494"/>
                <p:cNvSpPr/>
                <p:nvPr/>
              </p:nvSpPr>
              <p:spPr>
                <a:xfrm flipV="1">
                  <a:off x="7386" y="418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1" name="任意多边形 495"/>
                <p:cNvSpPr/>
                <p:nvPr/>
              </p:nvSpPr>
              <p:spPr>
                <a:xfrm flipV="1">
                  <a:off x="7332" y="423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2" name="任意多边形 496"/>
                <p:cNvSpPr/>
                <p:nvPr/>
              </p:nvSpPr>
              <p:spPr>
                <a:xfrm flipV="1">
                  <a:off x="7327" y="417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3" name="任意多边形 497"/>
                <p:cNvSpPr/>
                <p:nvPr/>
              </p:nvSpPr>
              <p:spPr>
                <a:xfrm rot="-4949913" flipV="1">
                  <a:off x="7464" y="408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4" name="任意多边形 498"/>
                <p:cNvSpPr/>
                <p:nvPr/>
              </p:nvSpPr>
              <p:spPr>
                <a:xfrm flipV="1">
                  <a:off x="7508" y="41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" name="任意多边形 499"/>
                <p:cNvSpPr/>
                <p:nvPr/>
              </p:nvSpPr>
              <p:spPr>
                <a:xfrm flipV="1">
                  <a:off x="7439" y="414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6" name="任意多边形 500"/>
                <p:cNvSpPr/>
                <p:nvPr/>
              </p:nvSpPr>
              <p:spPr>
                <a:xfrm flipV="1">
                  <a:off x="7559" y="415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7" name="任意多边形 501"/>
                <p:cNvSpPr/>
                <p:nvPr/>
              </p:nvSpPr>
              <p:spPr>
                <a:xfrm flipV="1">
                  <a:off x="7496" y="414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8" name="任意多边形 502"/>
                <p:cNvSpPr/>
                <p:nvPr/>
              </p:nvSpPr>
              <p:spPr>
                <a:xfrm flipV="1">
                  <a:off x="7619" y="414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9" name="任意多边形 503"/>
                <p:cNvSpPr/>
                <p:nvPr/>
              </p:nvSpPr>
              <p:spPr>
                <a:xfrm flipV="1">
                  <a:off x="7640" y="420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50" name="任意多边形 504"/>
                <p:cNvSpPr/>
                <p:nvPr/>
              </p:nvSpPr>
              <p:spPr>
                <a:xfrm flipV="1">
                  <a:off x="7589" y="427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651" name="组合 510"/>
              <p:cNvGrpSpPr/>
              <p:nvPr/>
            </p:nvGrpSpPr>
            <p:grpSpPr>
              <a:xfrm rot="0">
                <a:off x="11943" y="42058"/>
                <a:ext cx="1491" cy="323"/>
                <a:chOff x="6920" y="9357"/>
                <a:chExt cx="314" cy="68"/>
              </a:xfrm>
            </p:grpSpPr>
            <p:sp>
              <p:nvSpPr>
                <p:cNvPr id="652" name="矩形 506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53" name="圆角矩形 507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54" name="矩形 508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55" name="圆角矩形 509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5" name="文本框 154"/>
            <p:cNvSpPr txBox="1"/>
            <p:nvPr/>
          </p:nvSpPr>
          <p:spPr>
            <a:xfrm>
              <a:off x="1164" y="6615"/>
              <a:ext cx="410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A</a:t>
              </a:r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碳酸钠</a:t>
              </a:r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B</a:t>
              </a:r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无水氯化钙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861810" y="2893695"/>
            <a:ext cx="1739265" cy="1118870"/>
            <a:chOff x="10806" y="4557"/>
            <a:chExt cx="2739" cy="1762"/>
          </a:xfrm>
        </p:grpSpPr>
        <p:sp>
          <p:nvSpPr>
            <p:cNvPr id="9" name="文本框 8"/>
            <p:cNvSpPr txBox="1"/>
            <p:nvPr/>
          </p:nvSpPr>
          <p:spPr>
            <a:xfrm>
              <a:off x="11627" y="5739"/>
              <a:ext cx="19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D</a:t>
              </a:r>
              <a:r>
                <a: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碱石灰</a:t>
              </a:r>
              <a:endPara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1166" name="组合 823"/>
            <p:cNvGrpSpPr/>
            <p:nvPr/>
          </p:nvGrpSpPr>
          <p:grpSpPr>
            <a:xfrm>
              <a:off x="10806" y="4557"/>
              <a:ext cx="2474" cy="492"/>
              <a:chOff x="11943" y="41516"/>
              <a:chExt cx="6644" cy="1500"/>
            </a:xfrm>
          </p:grpSpPr>
          <p:sp>
            <p:nvSpPr>
              <p:cNvPr id="1167" name="矩形 422"/>
              <p:cNvSpPr/>
              <p:nvPr/>
            </p:nvSpPr>
            <p:spPr>
              <a:xfrm>
                <a:off x="13096" y="42096"/>
                <a:ext cx="2156" cy="2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1168" name="组合 441"/>
              <p:cNvGrpSpPr/>
              <p:nvPr/>
            </p:nvGrpSpPr>
            <p:grpSpPr>
              <a:xfrm rot="10800000">
                <a:off x="14323" y="41516"/>
                <a:ext cx="4265" cy="1501"/>
                <a:chOff x="1545" y="3351"/>
                <a:chExt cx="1123" cy="396"/>
              </a:xfrm>
            </p:grpSpPr>
            <p:grpSp>
              <p:nvGrpSpPr>
                <p:cNvPr id="1169" name="组合 430"/>
                <p:cNvGrpSpPr/>
                <p:nvPr/>
              </p:nvGrpSpPr>
              <p:grpSpPr>
                <a:xfrm flipH="1">
                  <a:off x="1545" y="3483"/>
                  <a:ext cx="439" cy="131"/>
                  <a:chOff x="2202" y="2031"/>
                  <a:chExt cx="439" cy="131"/>
                </a:xfrm>
              </p:grpSpPr>
              <p:sp>
                <p:nvSpPr>
                  <p:cNvPr id="1170" name="矩形 423"/>
                  <p:cNvSpPr/>
                  <p:nvPr/>
                </p:nvSpPr>
                <p:spPr>
                  <a:xfrm>
                    <a:off x="2202" y="2059"/>
                    <a:ext cx="305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71" name="任意多边形 424"/>
                  <p:cNvSpPr/>
                  <p:nvPr/>
                </p:nvSpPr>
                <p:spPr>
                  <a:xfrm rot="-5400000">
                    <a:off x="2544" y="2050"/>
                    <a:ext cx="102" cy="92"/>
                  </a:xfrm>
                  <a:custGeom>
                    <a:avLst/>
                    <a:gdLst>
                      <a:gd name="txL" fmla="*/ 4341 w 21600"/>
                      <a:gd name="txT" fmla="*/ 4341 h 21600"/>
                      <a:gd name="txR" fmla="*/ 17259 w 21600"/>
                      <a:gd name="txB" fmla="*/ 17259 h 21600"/>
                    </a:gdLst>
                    <a:ahLst/>
                    <a:cxnLst>
                      <a:cxn ang="0">
                        <a:pos x="19059" y="10800"/>
                      </a:cxn>
                      <a:cxn ang="90">
                        <a:pos x="10800" y="21600"/>
                      </a:cxn>
                      <a:cxn ang="180">
                        <a:pos x="25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082" y="21600"/>
                        </a:lnTo>
                        <a:lnTo>
                          <a:pt x="165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72" name="矩形 425"/>
                  <p:cNvSpPr/>
                  <p:nvPr/>
                </p:nvSpPr>
                <p:spPr>
                  <a:xfrm>
                    <a:off x="2493" y="2031"/>
                    <a:ext cx="71" cy="13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1173" name="任意多边形 426"/>
                  <p:cNvSpPr/>
                  <p:nvPr/>
                </p:nvSpPr>
                <p:spPr>
                  <a:xfrm>
                    <a:off x="2478" y="2046"/>
                    <a:ext cx="93" cy="12"/>
                  </a:xfrm>
                  <a:custGeom>
                    <a:avLst/>
                    <a:gdLst/>
                    <a:ahLst/>
                    <a:cxnLst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74" name="任意多边形 427"/>
                  <p:cNvSpPr/>
                  <p:nvPr/>
                </p:nvSpPr>
                <p:spPr>
                  <a:xfrm flipV="1">
                    <a:off x="2478" y="2133"/>
                    <a:ext cx="93" cy="12"/>
                  </a:xfrm>
                  <a:custGeom>
                    <a:avLst/>
                    <a:gdLst/>
                    <a:ahLst/>
                    <a:cxnLst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1175" name="直接连接符 428"/>
                  <p:cNvCxnSpPr/>
                  <p:nvPr/>
                </p:nvCxnSpPr>
                <p:spPr>
                  <a:xfrm>
                    <a:off x="2538" y="2056"/>
                    <a:ext cx="0" cy="85"/>
                  </a:xfrm>
                  <a:prstGeom prst="line">
                    <a:avLst/>
                  </a:prstGeom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76" name="直接连接符 429"/>
                  <p:cNvCxnSpPr/>
                  <p:nvPr/>
                </p:nvCxnSpPr>
                <p:spPr>
                  <a:xfrm>
                    <a:off x="2553" y="2056"/>
                    <a:ext cx="0" cy="85"/>
                  </a:xfrm>
                  <a:prstGeom prst="line">
                    <a:avLst/>
                  </a:prstGeom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177" name="组合 437"/>
                <p:cNvGrpSpPr/>
                <p:nvPr/>
              </p:nvGrpSpPr>
              <p:grpSpPr>
                <a:xfrm>
                  <a:off x="1837" y="3351"/>
                  <a:ext cx="831" cy="396"/>
                  <a:chOff x="1837" y="3351"/>
                  <a:chExt cx="831" cy="396"/>
                </a:xfrm>
              </p:grpSpPr>
              <p:sp>
                <p:nvSpPr>
                  <p:cNvPr id="1178" name="圆角矩形 431"/>
                  <p:cNvSpPr/>
                  <p:nvPr/>
                </p:nvSpPr>
                <p:spPr>
                  <a:xfrm rot="-5400000" flipH="1">
                    <a:off x="2314" y="3330"/>
                    <a:ext cx="215" cy="4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79" name="圆角矩形 432"/>
                  <p:cNvSpPr/>
                  <p:nvPr/>
                </p:nvSpPr>
                <p:spPr>
                  <a:xfrm rot="-5400000" flipH="1">
                    <a:off x="2535" y="3535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80" name="椭圆 433"/>
                  <p:cNvSpPr/>
                  <p:nvPr/>
                </p:nvSpPr>
                <p:spPr>
                  <a:xfrm flipH="1">
                    <a:off x="1837" y="3351"/>
                    <a:ext cx="396" cy="39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81" name="矩形 434"/>
                  <p:cNvSpPr/>
                  <p:nvPr/>
                </p:nvSpPr>
                <p:spPr>
                  <a:xfrm flipH="1">
                    <a:off x="2131" y="3415"/>
                    <a:ext cx="132" cy="26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1182" name="任意多边形 435"/>
                  <p:cNvSpPr/>
                  <p:nvPr/>
                </p:nvSpPr>
                <p:spPr>
                  <a:xfrm flipH="1">
                    <a:off x="2170" y="3402"/>
                    <a:ext cx="117" cy="40"/>
                  </a:xfrm>
                  <a:custGeom>
                    <a:avLst/>
                    <a:gdLst/>
                    <a:ahLst/>
                    <a:cxnLst/>
                    <a:pathLst>
                      <a:path w="117" h="40">
                        <a:moveTo>
                          <a:pt x="117" y="0"/>
                        </a:moveTo>
                        <a:cubicBezTo>
                          <a:pt x="107" y="9"/>
                          <a:pt x="98" y="19"/>
                          <a:pt x="90" y="24"/>
                        </a:cubicBezTo>
                        <a:cubicBezTo>
                          <a:pt x="82" y="29"/>
                          <a:pt x="79" y="30"/>
                          <a:pt x="69" y="33"/>
                        </a:cubicBezTo>
                        <a:cubicBezTo>
                          <a:pt x="59" y="36"/>
                          <a:pt x="41" y="38"/>
                          <a:pt x="30" y="39"/>
                        </a:cubicBezTo>
                        <a:cubicBezTo>
                          <a:pt x="19" y="40"/>
                          <a:pt x="9" y="39"/>
                          <a:pt x="0" y="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83" name="任意多边形 436"/>
                  <p:cNvSpPr/>
                  <p:nvPr/>
                </p:nvSpPr>
                <p:spPr>
                  <a:xfrm flipH="1" flipV="1">
                    <a:off x="2170" y="3657"/>
                    <a:ext cx="117" cy="40"/>
                  </a:xfrm>
                  <a:custGeom>
                    <a:avLst/>
                    <a:gdLst/>
                    <a:ahLst/>
                    <a:cxnLst/>
                    <a:pathLst>
                      <a:path w="117" h="40">
                        <a:moveTo>
                          <a:pt x="117" y="0"/>
                        </a:moveTo>
                        <a:cubicBezTo>
                          <a:pt x="107" y="9"/>
                          <a:pt x="98" y="19"/>
                          <a:pt x="90" y="24"/>
                        </a:cubicBezTo>
                        <a:cubicBezTo>
                          <a:pt x="82" y="29"/>
                          <a:pt x="79" y="30"/>
                          <a:pt x="69" y="33"/>
                        </a:cubicBezTo>
                        <a:cubicBezTo>
                          <a:pt x="59" y="36"/>
                          <a:pt x="41" y="38"/>
                          <a:pt x="30" y="39"/>
                        </a:cubicBezTo>
                        <a:cubicBezTo>
                          <a:pt x="19" y="40"/>
                          <a:pt x="9" y="39"/>
                          <a:pt x="0" y="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184" name="矩形 438"/>
                <p:cNvSpPr/>
                <p:nvPr/>
              </p:nvSpPr>
              <p:spPr>
                <a:xfrm flipH="1">
                  <a:off x="1813" y="3500"/>
                  <a:ext cx="156" cy="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185" name="任意多边形 439"/>
                <p:cNvSpPr/>
                <p:nvPr/>
              </p:nvSpPr>
              <p:spPr>
                <a:xfrm flipH="1">
                  <a:off x="1798" y="3483"/>
                  <a:ext cx="51" cy="27"/>
                </a:xfrm>
                <a:custGeom>
                  <a:avLst/>
                  <a:gdLst/>
                  <a:ahLst/>
                  <a:cxnLst/>
                  <a:pathLst>
                    <a:path w="51" h="27">
                      <a:moveTo>
                        <a:pt x="0" y="0"/>
                      </a:moveTo>
                      <a:cubicBezTo>
                        <a:pt x="2" y="8"/>
                        <a:pt x="4" y="17"/>
                        <a:pt x="12" y="21"/>
                      </a:cubicBezTo>
                      <a:cubicBezTo>
                        <a:pt x="20" y="25"/>
                        <a:pt x="45" y="26"/>
                        <a:pt x="51" y="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6" name="任意多边形 440"/>
                <p:cNvSpPr/>
                <p:nvPr/>
              </p:nvSpPr>
              <p:spPr>
                <a:xfrm flipH="1" flipV="1">
                  <a:off x="1798" y="3585"/>
                  <a:ext cx="51" cy="27"/>
                </a:xfrm>
                <a:custGeom>
                  <a:avLst/>
                  <a:gdLst/>
                  <a:ahLst/>
                  <a:cxnLst/>
                  <a:pathLst>
                    <a:path w="51" h="27">
                      <a:moveTo>
                        <a:pt x="0" y="0"/>
                      </a:moveTo>
                      <a:cubicBezTo>
                        <a:pt x="2" y="8"/>
                        <a:pt x="4" y="17"/>
                        <a:pt x="12" y="21"/>
                      </a:cubicBezTo>
                      <a:cubicBezTo>
                        <a:pt x="20" y="25"/>
                        <a:pt x="45" y="26"/>
                        <a:pt x="51" y="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87" name="组合 458"/>
              <p:cNvGrpSpPr/>
              <p:nvPr/>
            </p:nvGrpSpPr>
            <p:grpSpPr>
              <a:xfrm rot="16200000">
                <a:off x="13900" y="41858"/>
                <a:ext cx="936" cy="807"/>
                <a:chOff x="8796" y="954"/>
                <a:chExt cx="247" cy="212"/>
              </a:xfrm>
            </p:grpSpPr>
            <p:grpSp>
              <p:nvGrpSpPr>
                <p:cNvPr id="1188" name="组合 456"/>
                <p:cNvGrpSpPr/>
                <p:nvPr/>
              </p:nvGrpSpPr>
              <p:grpSpPr>
                <a:xfrm>
                  <a:off x="8796" y="954"/>
                  <a:ext cx="240" cy="212"/>
                  <a:chOff x="7293" y="2313"/>
                  <a:chExt cx="275" cy="243"/>
                </a:xfrm>
              </p:grpSpPr>
              <p:sp>
                <p:nvSpPr>
                  <p:cNvPr id="1189" name="任意多边形 442"/>
                  <p:cNvSpPr/>
                  <p:nvPr/>
                </p:nvSpPr>
                <p:spPr>
                  <a:xfrm>
                    <a:off x="7314" y="2313"/>
                    <a:ext cx="245" cy="243"/>
                  </a:xfrm>
                  <a:custGeom>
                    <a:avLst/>
                    <a:gdLst>
                      <a:gd name="txL" fmla="*/ 2725 w 21600"/>
                      <a:gd name="txT" fmla="*/ 2725 h 21600"/>
                      <a:gd name="txR" fmla="*/ 18874 w 21600"/>
                      <a:gd name="txB" fmla="*/ 18874 h 21600"/>
                    </a:gdLst>
                    <a:ahLst/>
                    <a:cxnLst>
                      <a:cxn ang="0">
                        <a:pos x="20674" y="10800"/>
                      </a:cxn>
                      <a:cxn ang="90">
                        <a:pos x="10800" y="21600"/>
                      </a:cxn>
                      <a:cxn ang="180">
                        <a:pos x="925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1851" y="21600"/>
                        </a:lnTo>
                        <a:lnTo>
                          <a:pt x="19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1190" name="直接连接符 443"/>
                  <p:cNvCxnSpPr/>
                  <p:nvPr/>
                </p:nvCxnSpPr>
                <p:spPr>
                  <a:xfrm rot="1800000">
                    <a:off x="7341" y="2367"/>
                    <a:ext cx="22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1" name="直接连接符 444"/>
                  <p:cNvCxnSpPr/>
                  <p:nvPr/>
                </p:nvCxnSpPr>
                <p:spPr>
                  <a:xfrm rot="1800000">
                    <a:off x="7299" y="2378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2" name="直接连接符 445"/>
                  <p:cNvCxnSpPr/>
                  <p:nvPr/>
                </p:nvCxnSpPr>
                <p:spPr>
                  <a:xfrm rot="1800000">
                    <a:off x="7293" y="2401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3" name="直接连接符 446"/>
                  <p:cNvCxnSpPr/>
                  <p:nvPr/>
                </p:nvCxnSpPr>
                <p:spPr>
                  <a:xfrm rot="1800000">
                    <a:off x="7299" y="2429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4" name="直接连接符 447"/>
                  <p:cNvCxnSpPr/>
                  <p:nvPr/>
                </p:nvCxnSpPr>
                <p:spPr>
                  <a:xfrm rot="1800000">
                    <a:off x="7302" y="2451"/>
                    <a:ext cx="25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5" name="直接连接符 448"/>
                  <p:cNvCxnSpPr/>
                  <p:nvPr/>
                </p:nvCxnSpPr>
                <p:spPr>
                  <a:xfrm rot="1800000">
                    <a:off x="7303" y="2475"/>
                    <a:ext cx="2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6" name="直接连接符 449"/>
                  <p:cNvCxnSpPr/>
                  <p:nvPr/>
                </p:nvCxnSpPr>
                <p:spPr>
                  <a:xfrm rot="1800000">
                    <a:off x="7306" y="2498"/>
                    <a:ext cx="23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7" name="直接连接符 450"/>
                  <p:cNvCxnSpPr/>
                  <p:nvPr/>
                </p:nvCxnSpPr>
                <p:spPr>
                  <a:xfrm rot="1800000">
                    <a:off x="7311" y="2510"/>
                    <a:ext cx="19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8" name="直接连接符 451"/>
                  <p:cNvCxnSpPr/>
                  <p:nvPr/>
                </p:nvCxnSpPr>
                <p:spPr>
                  <a:xfrm rot="1800000">
                    <a:off x="7322" y="2522"/>
                    <a:ext cx="11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9" name="直接连接符 452"/>
                  <p:cNvCxnSpPr/>
                  <p:nvPr/>
                </p:nvCxnSpPr>
                <p:spPr>
                  <a:xfrm rot="1800000" flipV="1">
                    <a:off x="7330" y="2539"/>
                    <a:ext cx="74" cy="2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0" name="直接连接符 453"/>
                  <p:cNvCxnSpPr/>
                  <p:nvPr/>
                </p:nvCxnSpPr>
                <p:spPr>
                  <a:xfrm rot="1800000" flipV="1">
                    <a:off x="7440" y="2343"/>
                    <a:ext cx="119" cy="1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1" name="直接连接符 454"/>
                  <p:cNvCxnSpPr/>
                  <p:nvPr/>
                </p:nvCxnSpPr>
                <p:spPr>
                  <a:xfrm rot="1800000" flipV="1">
                    <a:off x="7486" y="2329"/>
                    <a:ext cx="74" cy="2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2" name="直接连接符 455"/>
                  <p:cNvCxnSpPr/>
                  <p:nvPr/>
                </p:nvCxnSpPr>
                <p:spPr>
                  <a:xfrm rot="1800000">
                    <a:off x="7394" y="2356"/>
                    <a:ext cx="17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1203" name="圆角矩形 457"/>
                <p:cNvSpPr/>
                <p:nvPr/>
              </p:nvSpPr>
              <p:spPr>
                <a:xfrm>
                  <a:off x="8805" y="1051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04" name="组合 505"/>
              <p:cNvGrpSpPr/>
              <p:nvPr/>
            </p:nvGrpSpPr>
            <p:grpSpPr>
              <a:xfrm rot="0">
                <a:off x="15961" y="41516"/>
                <a:ext cx="1453" cy="1449"/>
                <a:chOff x="7322" y="4073"/>
                <a:chExt cx="383" cy="381"/>
              </a:xfrm>
            </p:grpSpPr>
            <p:sp>
              <p:nvSpPr>
                <p:cNvPr id="1205" name="椭圆 459"/>
                <p:cNvSpPr/>
                <p:nvPr/>
              </p:nvSpPr>
              <p:spPr>
                <a:xfrm flipV="1">
                  <a:off x="7469" y="435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06" name="任意多边形 460"/>
                <p:cNvSpPr/>
                <p:nvPr/>
              </p:nvSpPr>
              <p:spPr>
                <a:xfrm flipV="1">
                  <a:off x="7617" y="43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07" name="任意多边形 461"/>
                <p:cNvSpPr/>
                <p:nvPr/>
              </p:nvSpPr>
              <p:spPr>
                <a:xfrm flipV="1">
                  <a:off x="7456" y="432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08" name="椭圆 462"/>
                <p:cNvSpPr/>
                <p:nvPr/>
              </p:nvSpPr>
              <p:spPr>
                <a:xfrm flipV="1">
                  <a:off x="7526" y="4302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09" name="椭圆 463"/>
                <p:cNvSpPr/>
                <p:nvPr/>
              </p:nvSpPr>
              <p:spPr>
                <a:xfrm flipV="1">
                  <a:off x="7435" y="4362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0" name="椭圆 464"/>
                <p:cNvSpPr/>
                <p:nvPr/>
              </p:nvSpPr>
              <p:spPr>
                <a:xfrm flipV="1">
                  <a:off x="7470" y="4409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1" name="任意多边形 465"/>
                <p:cNvSpPr/>
                <p:nvPr/>
              </p:nvSpPr>
              <p:spPr>
                <a:xfrm flipV="1">
                  <a:off x="7435" y="4266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2" name="任意多边形 466"/>
                <p:cNvSpPr/>
                <p:nvPr/>
              </p:nvSpPr>
              <p:spPr>
                <a:xfrm rot="-4949913" flipV="1">
                  <a:off x="7541" y="4169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3" name="任意多边形 467"/>
                <p:cNvSpPr/>
                <p:nvPr/>
              </p:nvSpPr>
              <p:spPr>
                <a:xfrm rot="5512221" flipV="1">
                  <a:off x="7521" y="426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4" name="任意多边形 468"/>
                <p:cNvSpPr/>
                <p:nvPr/>
              </p:nvSpPr>
              <p:spPr>
                <a:xfrm flipV="1">
                  <a:off x="7399" y="4302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5" name="任意多边形 469"/>
                <p:cNvSpPr/>
                <p:nvPr/>
              </p:nvSpPr>
              <p:spPr>
                <a:xfrm flipV="1">
                  <a:off x="7501" y="439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6" name="任意多边形 470"/>
                <p:cNvSpPr/>
                <p:nvPr/>
              </p:nvSpPr>
              <p:spPr>
                <a:xfrm flipV="1">
                  <a:off x="7322" y="431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7" name="任意多边形 471"/>
                <p:cNvSpPr/>
                <p:nvPr/>
              </p:nvSpPr>
              <p:spPr>
                <a:xfrm flipV="1">
                  <a:off x="7356" y="428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8" name="任意多边形 472"/>
                <p:cNvSpPr/>
                <p:nvPr/>
              </p:nvSpPr>
              <p:spPr>
                <a:xfrm flipV="1">
                  <a:off x="7640" y="427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9" name="任意多边形 473"/>
                <p:cNvSpPr/>
                <p:nvPr/>
              </p:nvSpPr>
              <p:spPr>
                <a:xfrm flipV="1">
                  <a:off x="7471" y="42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0" name="任意多边形 474"/>
                <p:cNvSpPr/>
                <p:nvPr/>
              </p:nvSpPr>
              <p:spPr>
                <a:xfrm rot="-4949913" flipV="1">
                  <a:off x="7593" y="4351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1" name="任意多边形 475"/>
                <p:cNvSpPr/>
                <p:nvPr/>
              </p:nvSpPr>
              <p:spPr>
                <a:xfrm rot="-4949913" flipV="1">
                  <a:off x="7432" y="4175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2" name="任意多边形 476"/>
                <p:cNvSpPr/>
                <p:nvPr/>
              </p:nvSpPr>
              <p:spPr>
                <a:xfrm rot="-4949913" flipV="1">
                  <a:off x="7413" y="422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3" name="任意多边形 477"/>
                <p:cNvSpPr/>
                <p:nvPr/>
              </p:nvSpPr>
              <p:spPr>
                <a:xfrm rot="-4949913" flipV="1">
                  <a:off x="7564" y="4310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4" name="任意多边形 478"/>
                <p:cNvSpPr/>
                <p:nvPr/>
              </p:nvSpPr>
              <p:spPr>
                <a:xfrm flipV="1">
                  <a:off x="7477" y="416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5" name="任意多边形 479"/>
                <p:cNvSpPr/>
                <p:nvPr/>
              </p:nvSpPr>
              <p:spPr>
                <a:xfrm flipV="1">
                  <a:off x="7585" y="418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6" name="任意多边形 480"/>
                <p:cNvSpPr/>
                <p:nvPr/>
              </p:nvSpPr>
              <p:spPr>
                <a:xfrm flipV="1">
                  <a:off x="7462" y="42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7" name="任意多边形 481"/>
                <p:cNvSpPr/>
                <p:nvPr/>
              </p:nvSpPr>
              <p:spPr>
                <a:xfrm flipV="1">
                  <a:off x="7369" y="422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8" name="任意多边形 482"/>
                <p:cNvSpPr/>
                <p:nvPr/>
              </p:nvSpPr>
              <p:spPr>
                <a:xfrm flipV="1">
                  <a:off x="7516" y="422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9" name="任意多边形 483"/>
                <p:cNvSpPr/>
                <p:nvPr/>
              </p:nvSpPr>
              <p:spPr>
                <a:xfrm flipV="1">
                  <a:off x="7422" y="438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0" name="任意多边形 484"/>
                <p:cNvSpPr/>
                <p:nvPr/>
              </p:nvSpPr>
              <p:spPr>
                <a:xfrm flipV="1">
                  <a:off x="7636" y="423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1" name="任意多边形 485"/>
                <p:cNvSpPr/>
                <p:nvPr/>
              </p:nvSpPr>
              <p:spPr>
                <a:xfrm flipV="1">
                  <a:off x="7364" y="435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2" name="任意多边形 486"/>
                <p:cNvSpPr/>
                <p:nvPr/>
              </p:nvSpPr>
              <p:spPr>
                <a:xfrm flipV="1">
                  <a:off x="7573" y="422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3" name="任意多边形 487"/>
                <p:cNvSpPr/>
                <p:nvPr/>
              </p:nvSpPr>
              <p:spPr>
                <a:xfrm flipV="1">
                  <a:off x="7550" y="439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4" name="任意多边形 488"/>
                <p:cNvSpPr/>
                <p:nvPr/>
              </p:nvSpPr>
              <p:spPr>
                <a:xfrm rot="-4949913" flipV="1">
                  <a:off x="7532" y="4075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5" name="任意多边形 489"/>
                <p:cNvSpPr/>
                <p:nvPr/>
              </p:nvSpPr>
              <p:spPr>
                <a:xfrm rot="-4949913" flipV="1">
                  <a:off x="7423" y="4081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6" name="任意多边形 490"/>
                <p:cNvSpPr/>
                <p:nvPr/>
              </p:nvSpPr>
              <p:spPr>
                <a:xfrm flipV="1">
                  <a:off x="7468" y="407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7" name="任意多边形 491"/>
                <p:cNvSpPr/>
                <p:nvPr/>
              </p:nvSpPr>
              <p:spPr>
                <a:xfrm flipV="1">
                  <a:off x="7576" y="40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8" name="任意多边形 492"/>
                <p:cNvSpPr/>
                <p:nvPr/>
              </p:nvSpPr>
              <p:spPr>
                <a:xfrm flipV="1">
                  <a:off x="7344" y="414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9" name="任意多边形 493"/>
                <p:cNvSpPr/>
                <p:nvPr/>
              </p:nvSpPr>
              <p:spPr>
                <a:xfrm flipV="1">
                  <a:off x="7378" y="411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0" name="任意多边形 494"/>
                <p:cNvSpPr/>
                <p:nvPr/>
              </p:nvSpPr>
              <p:spPr>
                <a:xfrm flipV="1">
                  <a:off x="7386" y="418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1" name="任意多边形 495"/>
                <p:cNvSpPr/>
                <p:nvPr/>
              </p:nvSpPr>
              <p:spPr>
                <a:xfrm flipV="1">
                  <a:off x="7332" y="423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2" name="任意多边形 496"/>
                <p:cNvSpPr/>
                <p:nvPr/>
              </p:nvSpPr>
              <p:spPr>
                <a:xfrm flipV="1">
                  <a:off x="7327" y="417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3" name="任意多边形 497"/>
                <p:cNvSpPr/>
                <p:nvPr/>
              </p:nvSpPr>
              <p:spPr>
                <a:xfrm rot="-4949913" flipV="1">
                  <a:off x="7464" y="408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4" name="任意多边形 498"/>
                <p:cNvSpPr/>
                <p:nvPr/>
              </p:nvSpPr>
              <p:spPr>
                <a:xfrm flipV="1">
                  <a:off x="7508" y="41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5" name="任意多边形 499"/>
                <p:cNvSpPr/>
                <p:nvPr/>
              </p:nvSpPr>
              <p:spPr>
                <a:xfrm flipV="1">
                  <a:off x="7439" y="414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6" name="任意多边形 500"/>
                <p:cNvSpPr/>
                <p:nvPr/>
              </p:nvSpPr>
              <p:spPr>
                <a:xfrm flipV="1">
                  <a:off x="7559" y="415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7" name="任意多边形 501"/>
                <p:cNvSpPr/>
                <p:nvPr/>
              </p:nvSpPr>
              <p:spPr>
                <a:xfrm flipV="1">
                  <a:off x="7496" y="414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8" name="任意多边形 502"/>
                <p:cNvSpPr/>
                <p:nvPr/>
              </p:nvSpPr>
              <p:spPr>
                <a:xfrm flipV="1">
                  <a:off x="7619" y="414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" name="任意多边形 503"/>
                <p:cNvSpPr/>
                <p:nvPr/>
              </p:nvSpPr>
              <p:spPr>
                <a:xfrm flipV="1">
                  <a:off x="7640" y="420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" name="任意多边形 504"/>
                <p:cNvSpPr/>
                <p:nvPr/>
              </p:nvSpPr>
              <p:spPr>
                <a:xfrm flipV="1">
                  <a:off x="7589" y="427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51" name="组合 510"/>
              <p:cNvGrpSpPr/>
              <p:nvPr/>
            </p:nvGrpSpPr>
            <p:grpSpPr>
              <a:xfrm rot="0">
                <a:off x="11943" y="42058"/>
                <a:ext cx="1491" cy="323"/>
                <a:chOff x="6920" y="9357"/>
                <a:chExt cx="314" cy="68"/>
              </a:xfrm>
            </p:grpSpPr>
            <p:sp>
              <p:nvSpPr>
                <p:cNvPr id="1252" name="矩形 506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53" name="圆角矩形 507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4" name="矩形 508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55" name="圆角矩形 509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1F2"/>
      </a:accent5>
      <a:accent6>
        <a:srgbClr val="9F9F9F"/>
      </a:accent6>
      <a:hlink>
        <a:srgbClr val="7DA0D3"/>
      </a:hlink>
      <a:folHlink>
        <a:srgbClr val="B2E385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1F2"/>
        </a:accent5>
        <a:accent6>
          <a:srgbClr val="9F9F9F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9945E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1F2"/>
      </a:accent5>
      <a:accent6>
        <a:srgbClr val="9F9F9F"/>
      </a:accent6>
      <a:hlink>
        <a:srgbClr val="7DA0D3"/>
      </a:hlink>
      <a:folHlink>
        <a:srgbClr val="B2E385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1F2"/>
        </a:accent5>
        <a:accent6>
          <a:srgbClr val="9F9F9F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9945E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3225</Words>
  <Application>WPS 演示</Application>
  <PresentationFormat>On-screen Show</PresentationFormat>
  <Paragraphs>600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Arial</vt:lpstr>
      <vt:lpstr>宋体</vt:lpstr>
      <vt:lpstr>Wingdings</vt:lpstr>
      <vt:lpstr>黑体</vt:lpstr>
      <vt:lpstr>Calibri</vt:lpstr>
      <vt:lpstr>Times New Roman</vt:lpstr>
      <vt:lpstr>楷体</vt:lpstr>
      <vt:lpstr>微软雅黑</vt:lpstr>
      <vt:lpstr>Arial Unicode MS</vt:lpstr>
      <vt:lpstr>Verdana</vt:lpstr>
      <vt:lpstr/>
      <vt:lpstr>1_</vt:lpstr>
      <vt:lpstr>Photoshop.Image.6</vt:lpstr>
      <vt:lpstr>Photoshop.Image.6</vt:lpstr>
      <vt:lpstr>洁 厕 液 探 究</vt:lpstr>
      <vt:lpstr>洁厕液中的有效成分是什么？</vt:lpstr>
      <vt:lpstr>环节一：认识洁厕液成分</vt:lpstr>
      <vt:lpstr>环节一：认识洁厕液成分</vt:lpstr>
      <vt:lpstr>环节一：认识洁厕液成分</vt:lpstr>
      <vt:lpstr>PowerPoint 演示文稿</vt:lpstr>
      <vt:lpstr>PowerPoint 演示文稿</vt:lpstr>
      <vt:lpstr>环节二：探究洁厕液中盐酸的含量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Diagram</vt:lpstr>
      <vt:lpstr> Cycle 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Progress Diagram</vt:lpstr>
      <vt:lpstr>Block Diagram</vt:lpstr>
      <vt:lpstr>Table</vt:lpstr>
      <vt:lpstr>3-D Pie Chart</vt:lpstr>
      <vt:lpstr>Marketing Diagram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</dc:creator>
  <cp:lastModifiedBy>dan~</cp:lastModifiedBy>
  <cp:revision>50</cp:revision>
  <dcterms:created xsi:type="dcterms:W3CDTF">2004-07-21T02:43:00Z</dcterms:created>
  <dcterms:modified xsi:type="dcterms:W3CDTF">2019-05-16T05:06:33Z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