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8" r:id="rId3"/>
    <p:sldId id="260" r:id="rId4"/>
    <p:sldId id="259" r:id="rId5"/>
    <p:sldId id="272" r:id="rId6"/>
    <p:sldId id="261" r:id="rId7"/>
    <p:sldId id="265" r:id="rId9"/>
    <p:sldId id="266" r:id="rId10"/>
    <p:sldId id="298" r:id="rId11"/>
    <p:sldId id="299" r:id="rId12"/>
    <p:sldId id="300" r:id="rId13"/>
    <p:sldId id="301" r:id="rId14"/>
    <p:sldId id="302" r:id="rId15"/>
    <p:sldId id="280" r:id="rId16"/>
    <p:sldId id="267" r:id="rId17"/>
    <p:sldId id="303" r:id="rId18"/>
    <p:sldId id="304" r:id="rId19"/>
    <p:sldId id="305" r:id="rId20"/>
    <p:sldId id="306" r:id="rId21"/>
    <p:sldId id="307" r:id="rId22"/>
    <p:sldId id="276" r:id="rId23"/>
    <p:sldId id="277" r:id="rId24"/>
    <p:sldId id="278" r:id="rId25"/>
    <p:sldId id="281" r:id="rId26"/>
    <p:sldId id="279" r:id="rId27"/>
    <p:sldId id="274" r:id="rId28"/>
    <p:sldId id="268" r:id="rId29"/>
    <p:sldId id="269" r:id="rId30"/>
    <p:sldId id="283" r:id="rId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EAE"/>
    <a:srgbClr val="7F73AE"/>
    <a:srgbClr val="738AC7"/>
    <a:srgbClr val="7F3082"/>
    <a:srgbClr val="C87FBB"/>
    <a:srgbClr val="DEC5DE"/>
    <a:srgbClr val="C17085"/>
    <a:srgbClr val="BDD7EE"/>
    <a:srgbClr val="FCF9F5"/>
    <a:srgbClr val="E9D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>
        <p:blinds dir="vert"/>
      </p:transition>
    </mc:Choice>
    <mc:Fallback>
      <p:transition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D:\&#25105;&#30340;&#25991;&#26723;\My%20Music\Audiomachine%20-%20The%20New%20Earth%20(No%20Choir).mp3" TargetMode="External"/><Relationship Id="rId2" Type="http://schemas.openxmlformats.org/officeDocument/2006/relationships/audio" Target="file:///D:\&#25105;&#30340;&#25991;&#26723;\My%20Music\Audiomachine%20-%20The%20New%20Earth%20(No%20Choir).mp3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25.xml"/><Relationship Id="rId2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26.xml"/><Relationship Id="rId2" Type="http://schemas.openxmlformats.org/officeDocument/2006/relationships/tags" Target="../tags/tag14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27.xml"/><Relationship Id="rId2" Type="http://schemas.openxmlformats.org/officeDocument/2006/relationships/tags" Target="../tags/tag1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23.xml"/><Relationship Id="rId8" Type="http://schemas.openxmlformats.org/officeDocument/2006/relationships/slide" Target="slide21.xml"/><Relationship Id="rId7" Type="http://schemas.openxmlformats.org/officeDocument/2006/relationships/slide" Target="slide20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jpeg"/><Relationship Id="rId2" Type="http://schemas.openxmlformats.org/officeDocument/2006/relationships/tags" Target="../tags/tag19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jpe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对角圆角矩形 6"/>
          <p:cNvSpPr/>
          <p:nvPr/>
        </p:nvSpPr>
        <p:spPr>
          <a:xfrm>
            <a:off x="1701165" y="1407795"/>
            <a:ext cx="8790305" cy="4042410"/>
          </a:xfrm>
          <a:prstGeom prst="round2DiagRect">
            <a:avLst>
              <a:gd name="adj1" fmla="val 0"/>
              <a:gd name="adj2" fmla="val 18472"/>
            </a:avLst>
          </a:prstGeom>
          <a:noFill/>
          <a:ln w="76200">
            <a:solidFill>
              <a:srgbClr val="FCF9F5"/>
            </a:solidFill>
          </a:ln>
          <a:effectLst>
            <a:outerShdw blurRad="3302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8569325" y="3025140"/>
            <a:ext cx="2441575" cy="453390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217295" y="-673100"/>
            <a:ext cx="2314575" cy="431546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271520" y="2898140"/>
            <a:ext cx="56502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738AC7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二十四节气</a:t>
            </a:r>
            <a:endParaRPr lang="zh-CN" altLang="en-US" sz="4400" dirty="0">
              <a:solidFill>
                <a:srgbClr val="738AC7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6" name="文本占位符 2"/>
          <p:cNvSpPr txBox="1"/>
          <p:nvPr/>
        </p:nvSpPr>
        <p:spPr>
          <a:xfrm>
            <a:off x="2705100" y="3786823"/>
            <a:ext cx="6711950" cy="7067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0">
                <a:solidFill>
                  <a:srgbClr val="7F73AE"/>
                </a:solidFill>
                <a:effectLst/>
                <a:latin typeface="锐字云字库魏体1.0" panose="02010604000000000000" charset="-122"/>
                <a:ea typeface="锐字云字库魏体1.0" panose="02010604000000000000" charset="-122"/>
                <a:sym typeface="+mn-lt"/>
              </a:rPr>
              <a:t>Twenty-four solar terms</a:t>
            </a:r>
            <a:endParaRPr lang="en-US" sz="4000" b="0">
              <a:solidFill>
                <a:srgbClr val="7F73AE"/>
              </a:solidFill>
              <a:effectLst/>
              <a:latin typeface="锐字云字库魏体1.0" panose="02010604000000000000" charset="-122"/>
              <a:ea typeface="锐字云字库魏体1.0" panose="02010604000000000000" charset="-122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388485" y="3666490"/>
            <a:ext cx="3373120" cy="25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machine - The New Earth (No Choir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5785" y="1175385"/>
            <a:ext cx="619125" cy="6191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84510" y="713740"/>
            <a:ext cx="557530" cy="1156335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4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12" grpId="0"/>
      <p:bldP spid="16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3171" y="261023"/>
            <a:ext cx="384556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邮票之二十四节气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50915" y="3258820"/>
            <a:ext cx="1131570" cy="918210"/>
            <a:chOff x="8530" y="5131"/>
            <a:chExt cx="2268" cy="2268"/>
          </a:xfrm>
        </p:grpSpPr>
        <p:sp>
          <p:nvSpPr>
            <p:cNvPr id="10" name="空心弧 9"/>
            <p:cNvSpPr/>
            <p:nvPr/>
          </p:nvSpPr>
          <p:spPr>
            <a:xfrm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5400000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flipV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空心弧 17"/>
            <p:cNvSpPr/>
            <p:nvPr/>
          </p:nvSpPr>
          <p:spPr>
            <a:xfrm rot="5400000" flipH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0" name="Freeform 11"/>
          <p:cNvSpPr/>
          <p:nvPr/>
        </p:nvSpPr>
        <p:spPr bwMode="auto">
          <a:xfrm>
            <a:off x="6383545" y="3519821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2" name="图片 1" descr="C:\Users\lidan900611\Desktop\立秋.jpg立秋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8855" y="906145"/>
            <a:ext cx="3633470" cy="2131060"/>
          </a:xfrm>
          <a:prstGeom prst="rect">
            <a:avLst/>
          </a:prstGeom>
        </p:spPr>
      </p:pic>
      <p:pic>
        <p:nvPicPr>
          <p:cNvPr id="3" name="图片 2" descr="C:\Users\lidan900611\Desktop\处暑.jpg处暑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5315" y="2611120"/>
            <a:ext cx="3887470" cy="2212975"/>
          </a:xfrm>
          <a:prstGeom prst="rect">
            <a:avLst/>
          </a:prstGeom>
        </p:spPr>
      </p:pic>
      <p:pic>
        <p:nvPicPr>
          <p:cNvPr id="5" name="图片 4" descr="C:\Users\lidan900611\Desktop\白露.jpg白露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09490" y="4449445"/>
            <a:ext cx="3632835" cy="2231390"/>
          </a:xfrm>
          <a:prstGeom prst="rect">
            <a:avLst/>
          </a:prstGeom>
        </p:spPr>
      </p:pic>
      <p:pic>
        <p:nvPicPr>
          <p:cNvPr id="6" name="图片 5" descr="C:\Users\lidan900611\Desktop\秋分.jpg秋分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63940" y="2722880"/>
            <a:ext cx="3378835" cy="222948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8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3171" y="261023"/>
            <a:ext cx="384556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邮票之二十四节气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50915" y="3258820"/>
            <a:ext cx="1131570" cy="918210"/>
            <a:chOff x="8530" y="5131"/>
            <a:chExt cx="2268" cy="2268"/>
          </a:xfrm>
        </p:grpSpPr>
        <p:sp>
          <p:nvSpPr>
            <p:cNvPr id="10" name="空心弧 9"/>
            <p:cNvSpPr/>
            <p:nvPr/>
          </p:nvSpPr>
          <p:spPr>
            <a:xfrm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5400000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flipV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空心弧 17"/>
            <p:cNvSpPr/>
            <p:nvPr/>
          </p:nvSpPr>
          <p:spPr>
            <a:xfrm rot="5400000" flipH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0" name="Freeform 11"/>
          <p:cNvSpPr/>
          <p:nvPr/>
        </p:nvSpPr>
        <p:spPr bwMode="auto">
          <a:xfrm>
            <a:off x="6383545" y="3519821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2" name="图片 1" descr="C:\Users\lidan900611\Desktop\寒露.jpg寒露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9480" y="906145"/>
            <a:ext cx="3625215" cy="2131060"/>
          </a:xfrm>
          <a:prstGeom prst="rect">
            <a:avLst/>
          </a:prstGeom>
        </p:spPr>
      </p:pic>
      <p:pic>
        <p:nvPicPr>
          <p:cNvPr id="3" name="图片 2" descr="C:\Users\lidan900611\Desktop\霜降.jpg霜降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4225" y="2611120"/>
            <a:ext cx="3580130" cy="2212975"/>
          </a:xfrm>
          <a:prstGeom prst="rect">
            <a:avLst/>
          </a:prstGeom>
        </p:spPr>
      </p:pic>
      <p:pic>
        <p:nvPicPr>
          <p:cNvPr id="5" name="图片 4" descr="C:\Users\lidan900611\Desktop\立冬.jpg立冬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30115" y="4449445"/>
            <a:ext cx="3624580" cy="2231390"/>
          </a:xfrm>
          <a:prstGeom prst="rect">
            <a:avLst/>
          </a:prstGeom>
        </p:spPr>
      </p:pic>
      <p:pic>
        <p:nvPicPr>
          <p:cNvPr id="6" name="图片 5" descr="C:\Users\lidan900611\Desktop\小雪.jpg小雪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81085" y="2722880"/>
            <a:ext cx="3329305" cy="222948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8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3171" y="261023"/>
            <a:ext cx="384556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邮票之二十四节气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50915" y="3258820"/>
            <a:ext cx="1131570" cy="918210"/>
            <a:chOff x="8530" y="5131"/>
            <a:chExt cx="2268" cy="2268"/>
          </a:xfrm>
        </p:grpSpPr>
        <p:sp>
          <p:nvSpPr>
            <p:cNvPr id="10" name="空心弧 9"/>
            <p:cNvSpPr/>
            <p:nvPr/>
          </p:nvSpPr>
          <p:spPr>
            <a:xfrm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5400000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flipV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空心弧 17"/>
            <p:cNvSpPr/>
            <p:nvPr/>
          </p:nvSpPr>
          <p:spPr>
            <a:xfrm rot="5400000" flipH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0" name="Freeform 11"/>
          <p:cNvSpPr/>
          <p:nvPr/>
        </p:nvSpPr>
        <p:spPr bwMode="auto">
          <a:xfrm>
            <a:off x="6383545" y="3519821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2" name="图片 1" descr="C:\Users\lidan900611\Desktop\大雪.jpg大雪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98060" y="906145"/>
            <a:ext cx="3594100" cy="2131060"/>
          </a:xfrm>
          <a:prstGeom prst="rect">
            <a:avLst/>
          </a:prstGeom>
        </p:spPr>
      </p:pic>
      <p:pic>
        <p:nvPicPr>
          <p:cNvPr id="3" name="图片 2" descr="C:\Users\lidan900611\Desktop\冬至.jpg冬至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1650" y="2611120"/>
            <a:ext cx="3810635" cy="2212975"/>
          </a:xfrm>
          <a:prstGeom prst="rect">
            <a:avLst/>
          </a:prstGeom>
        </p:spPr>
      </p:pic>
      <p:pic>
        <p:nvPicPr>
          <p:cNvPr id="5" name="图片 4" descr="C:\Users\lidan900611\Desktop\小寒.jpg小寒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97425" y="4449445"/>
            <a:ext cx="3473450" cy="2231390"/>
          </a:xfrm>
          <a:prstGeom prst="rect">
            <a:avLst/>
          </a:prstGeom>
        </p:spPr>
      </p:pic>
      <p:pic>
        <p:nvPicPr>
          <p:cNvPr id="6" name="图片 5" descr="C:\Users\lidan900611\Desktop\大寒.jpg大寒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3945" y="2722880"/>
            <a:ext cx="3375025" cy="222948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8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083425" y="3362325"/>
            <a:ext cx="2314575" cy="431546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 flipV="1">
            <a:off x="3171190" y="3364865"/>
            <a:ext cx="2314575" cy="431038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843780" y="0"/>
            <a:ext cx="2313940" cy="5497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0" b="1">
                <a:solidFill>
                  <a:srgbClr val="738AC7"/>
                </a:solidFill>
                <a:latin typeface="Malgun Gothic" panose="020B0503020000020004" charset="-127"/>
                <a:ea typeface="Malgun Gothic" panose="020B0503020000020004" charset="-127"/>
              </a:rPr>
              <a:t>2</a:t>
            </a:r>
            <a:endParaRPr lang="en-US" altLang="zh-CN" sz="33000" b="1">
              <a:solidFill>
                <a:srgbClr val="738AC7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4662170" y="2489835"/>
            <a:ext cx="3027680" cy="58356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738AC7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节气故事与习俗</a:t>
            </a:r>
            <a:endParaRPr lang="zh-CN" altLang="en-US" sz="3200" dirty="0">
              <a:solidFill>
                <a:srgbClr val="738AC7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9630" y="226060"/>
            <a:ext cx="28067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节气习俗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254115" y="2345055"/>
            <a:ext cx="3175" cy="4031615"/>
          </a:xfrm>
          <a:prstGeom prst="line">
            <a:avLst/>
          </a:prstGeom>
          <a:ln w="6032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830517" y="3728043"/>
            <a:ext cx="900000" cy="900000"/>
            <a:chOff x="12069" y="3057"/>
            <a:chExt cx="1361" cy="1404"/>
          </a:xfrm>
        </p:grpSpPr>
        <p:sp>
          <p:nvSpPr>
            <p:cNvPr id="184" name=" 184"/>
            <p:cNvSpPr/>
            <p:nvPr/>
          </p:nvSpPr>
          <p:spPr>
            <a:xfrm>
              <a:off x="12069" y="3057"/>
              <a:ext cx="1338" cy="1404"/>
            </a:xfrm>
            <a:prstGeom prst="ellipse">
              <a:avLst/>
            </a:prstGeom>
            <a:solidFill>
              <a:srgbClr val="7F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2069" y="3100"/>
              <a:ext cx="1361" cy="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锐字云字库美黑体1.0" panose="02010604000000000000" charset="-122"/>
                  <a:ea typeface="锐字云字库美黑体1.0" panose="02010604000000000000" charset="-122"/>
                </a:rPr>
                <a:t>vs</a:t>
              </a:r>
              <a:endParaRPr lang="en-US" altLang="zh-CN" sz="4800">
                <a:solidFill>
                  <a:schemeClr val="bg1"/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715125" y="1724025"/>
            <a:ext cx="485711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2、雨水</a:t>
            </a:r>
            <a:endParaRPr lang="zh-CN" altLang="en-US" sz="2400" b="1" dirty="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在雨水这天，在民间有一项特具风趣的活动，叫“拉保保”。“保保”就是干爹的意思。而雨水节拉干爹，意取“雨露滋润易生长”之意。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630" y="1576705"/>
            <a:ext cx="5658485" cy="2601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1、立春</a:t>
            </a:r>
            <a:endParaRPr lang="zh-CN" altLang="en-US" sz="2400" b="1" dirty="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立春亦称“打春”、“咬春”，又叫“报春”。这个节令有迎春行春的庆贺祭典与活动，有打春的“打牛”和咬春的吃春饼、春盘、咬萝卜之习俗等。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6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34490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107555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2085" y="4279265"/>
            <a:ext cx="5658485" cy="171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3、惊蛰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在惊蛰这一天，民间有“打小人”驱赶霉运的习俗。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6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30365" y="4178300"/>
            <a:ext cx="514604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4、春分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在春分那一天，有“竖蛋”的民间习俗。在我国岭南一带，有一个习俗，叫做“春分吃春菜”。“春菜”是一种野苋菜，当地百姓称之为“春碧蒿”。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7" grpId="0"/>
      <p:bldP spid="6" grpId="0"/>
      <p:bldP spid="10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9630" y="226060"/>
            <a:ext cx="28067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节气习俗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254115" y="2345055"/>
            <a:ext cx="3175" cy="4031615"/>
          </a:xfrm>
          <a:prstGeom prst="line">
            <a:avLst/>
          </a:prstGeom>
          <a:ln w="6032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830517" y="3728043"/>
            <a:ext cx="900000" cy="900000"/>
            <a:chOff x="12069" y="3057"/>
            <a:chExt cx="1361" cy="1404"/>
          </a:xfrm>
        </p:grpSpPr>
        <p:sp>
          <p:nvSpPr>
            <p:cNvPr id="184" name=" 184"/>
            <p:cNvSpPr/>
            <p:nvPr/>
          </p:nvSpPr>
          <p:spPr>
            <a:xfrm>
              <a:off x="12069" y="3057"/>
              <a:ext cx="1338" cy="1404"/>
            </a:xfrm>
            <a:prstGeom prst="ellipse">
              <a:avLst/>
            </a:prstGeom>
            <a:solidFill>
              <a:srgbClr val="7F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2069" y="3100"/>
              <a:ext cx="1361" cy="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锐字云字库美黑体1.0" panose="02010604000000000000" charset="-122"/>
                  <a:ea typeface="锐字云字库美黑体1.0" panose="02010604000000000000" charset="-122"/>
                </a:rPr>
                <a:t>vs</a:t>
              </a:r>
              <a:endParaRPr lang="en-US" altLang="zh-CN" sz="4800">
                <a:solidFill>
                  <a:schemeClr val="bg1"/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715125" y="1822450"/>
            <a:ext cx="4857115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6、谷雨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关于谷雨的来历，有着一个凄婉的传说。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0670" y="1822450"/>
            <a:ext cx="5658485" cy="171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5、清明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在清明节这一天，扫墓祭祖、踏青赏春、植树种草等传统习俗。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6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34490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107555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2085" y="4279265"/>
            <a:ext cx="565848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7、立夏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在我国沿海一带，立夏这一天有“斗蛋”的民俗。立夏这一天还有“秤人”的习俗。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6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30365" y="4178300"/>
            <a:ext cx="514604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8、小满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在小满这一天，有“抢水”与“祭车神”的习俗。旧时水车车水排灌为农村大事。谚云：“小满动三车（三车指的是丝车、油车、水车）。”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8" name="笑脸 7">
            <a:hlinkClick r:id="rId3" tooltip="" action="ppaction://hlinksldjump"/>
          </p:cNvPr>
          <p:cNvSpPr/>
          <p:nvPr/>
        </p:nvSpPr>
        <p:spPr>
          <a:xfrm>
            <a:off x="8152765" y="1979295"/>
            <a:ext cx="441960" cy="36576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7" grpId="0"/>
      <p:bldP spid="6" grpId="0"/>
      <p:bldP spid="10" grpId="0"/>
      <p:bldP spid="20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9630" y="226060"/>
            <a:ext cx="28067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节气习俗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254115" y="2345055"/>
            <a:ext cx="3175" cy="4031615"/>
          </a:xfrm>
          <a:prstGeom prst="line">
            <a:avLst/>
          </a:prstGeom>
          <a:ln w="6032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830517" y="3728043"/>
            <a:ext cx="900000" cy="900000"/>
            <a:chOff x="12069" y="3057"/>
            <a:chExt cx="1361" cy="1404"/>
          </a:xfrm>
        </p:grpSpPr>
        <p:sp>
          <p:nvSpPr>
            <p:cNvPr id="184" name=" 184"/>
            <p:cNvSpPr/>
            <p:nvPr/>
          </p:nvSpPr>
          <p:spPr>
            <a:xfrm>
              <a:off x="12069" y="3057"/>
              <a:ext cx="1338" cy="1404"/>
            </a:xfrm>
            <a:prstGeom prst="ellipse">
              <a:avLst/>
            </a:prstGeom>
            <a:solidFill>
              <a:srgbClr val="7F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2069" y="3100"/>
              <a:ext cx="1361" cy="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锐字云字库美黑体1.0" panose="02010604000000000000" charset="-122"/>
                  <a:ea typeface="锐字云字库美黑体1.0" panose="02010604000000000000" charset="-122"/>
                </a:rPr>
                <a:t>vs</a:t>
              </a:r>
              <a:endParaRPr lang="en-US" altLang="zh-CN" sz="4800">
                <a:solidFill>
                  <a:schemeClr val="bg1"/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730365" y="1428750"/>
            <a:ext cx="4857115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10、夏至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在夏至这一天，无锡地区则兴吃馄饨。古时夏至这天，人们纷纷祭神，以祈求灾消年丰。至清代，夏至祭神更为盛行，是日民间须吃面食，以示敬神。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6390" y="1546860"/>
            <a:ext cx="5658485" cy="171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9、芒种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芒种这一天，人们在耕播种作的空余，忙里偷闲，有“送花神”的习俗。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6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34490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107555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2085" y="4178300"/>
            <a:ext cx="5658485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11、小暑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在小暑节的前后几天，民间有“百索子撂上屋”的习俗。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百索子，又名五色丝线，端午节时系在小孩的手臂上或脖子上，认为这样可以辟邪。</a:t>
            </a:r>
            <a:endParaRPr lang="zh-CN" altLang="en-US" sz="16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15125" y="4269740"/>
            <a:ext cx="514604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12、大暑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在浙江台州湾一带，有“送大暑船”的习俗。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送大暑船，是浙江椒江葭芷一带的民俗。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7" grpId="0"/>
      <p:bldP spid="6" grpId="0"/>
      <p:bldP spid="10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9630" y="226060"/>
            <a:ext cx="28067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节气习俗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254115" y="2345055"/>
            <a:ext cx="3175" cy="4031615"/>
          </a:xfrm>
          <a:prstGeom prst="line">
            <a:avLst/>
          </a:prstGeom>
          <a:ln w="6032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830517" y="3728043"/>
            <a:ext cx="900000" cy="900000"/>
            <a:chOff x="12069" y="3057"/>
            <a:chExt cx="1361" cy="1404"/>
          </a:xfrm>
        </p:grpSpPr>
        <p:sp>
          <p:nvSpPr>
            <p:cNvPr id="184" name=" 184"/>
            <p:cNvSpPr/>
            <p:nvPr/>
          </p:nvSpPr>
          <p:spPr>
            <a:xfrm>
              <a:off x="12069" y="3057"/>
              <a:ext cx="1338" cy="1404"/>
            </a:xfrm>
            <a:prstGeom prst="ellipse">
              <a:avLst/>
            </a:prstGeom>
            <a:solidFill>
              <a:srgbClr val="7F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2069" y="3100"/>
              <a:ext cx="1361" cy="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锐字云字库美黑体1.0" panose="02010604000000000000" charset="-122"/>
                  <a:ea typeface="锐字云字库美黑体1.0" panose="02010604000000000000" charset="-122"/>
                </a:rPr>
                <a:t>vs</a:t>
              </a:r>
              <a:endParaRPr lang="en-US" altLang="zh-CN" sz="4800">
                <a:solidFill>
                  <a:schemeClr val="bg1"/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730365" y="1428750"/>
            <a:ext cx="4857115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14、处暑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在处暑时节，正值农历七月十五左右，民间会有庆赞中元的民俗活动，俗称“作七月半”或“中元节”。此时在台湾，就有“拜好兄弟”的习俗。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630" y="1428750"/>
            <a:ext cx="5658485" cy="3044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13、立秋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在商洛竹林关一带，就流传着“摸秋”的习俗。这天夜里婚后尚未生育的妇女，在小姑或其他女伴的陪伴下，到田野瓜架、豆棚下，暗中摸索摘取瓜豆，故名“摸秋”。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6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34490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107555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1630" y="4473575"/>
            <a:ext cx="565848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15、白露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关于白露节的来历，有一个古老的传说。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15125" y="4269740"/>
            <a:ext cx="514604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16、秋分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在秋分时节，是传统的“祭月节”。我国自古就有“春祭日、秋祭月”之说。现在的中秋节则是由传统的“祭月节”而来。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8" name="笑脸 7">
            <a:hlinkClick r:id="rId3" tooltip="" action="ppaction://hlinksldjump"/>
          </p:cNvPr>
          <p:cNvSpPr/>
          <p:nvPr/>
        </p:nvSpPr>
        <p:spPr>
          <a:xfrm>
            <a:off x="1901825" y="4628515"/>
            <a:ext cx="429895" cy="30416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7" grpId="0"/>
      <p:bldP spid="6" grpId="0"/>
      <p:bldP spid="10" grpId="0"/>
      <p:bldP spid="20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9630" y="226060"/>
            <a:ext cx="28067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节气习俗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254115" y="2345055"/>
            <a:ext cx="3175" cy="4031615"/>
          </a:xfrm>
          <a:prstGeom prst="line">
            <a:avLst/>
          </a:prstGeom>
          <a:ln w="6032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830517" y="3728043"/>
            <a:ext cx="900000" cy="900000"/>
            <a:chOff x="12069" y="3057"/>
            <a:chExt cx="1361" cy="1404"/>
          </a:xfrm>
        </p:grpSpPr>
        <p:sp>
          <p:nvSpPr>
            <p:cNvPr id="184" name=" 184"/>
            <p:cNvSpPr/>
            <p:nvPr/>
          </p:nvSpPr>
          <p:spPr>
            <a:xfrm>
              <a:off x="12069" y="3057"/>
              <a:ext cx="1338" cy="1404"/>
            </a:xfrm>
            <a:prstGeom prst="ellipse">
              <a:avLst/>
            </a:prstGeom>
            <a:solidFill>
              <a:srgbClr val="7F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2069" y="3100"/>
              <a:ext cx="1361" cy="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锐字云字库美黑体1.0" panose="02010604000000000000" charset="-122"/>
                  <a:ea typeface="锐字云字库美黑体1.0" panose="02010604000000000000" charset="-122"/>
                </a:rPr>
                <a:t>vs</a:t>
              </a:r>
              <a:endParaRPr lang="en-US" altLang="zh-CN" sz="4800">
                <a:solidFill>
                  <a:schemeClr val="bg1"/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730365" y="1550670"/>
            <a:ext cx="485711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18、霜降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在我国的广西下雷镇，有“壮族霜降节”。其来源与下雷土司传说和庆丰收有关。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630" y="1428750"/>
            <a:ext cx="5658485" cy="3044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17、寒露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寒露时节前后，恰逢九九重阳之日。众所周知，重阳节登高的习俗由来已久。由于重阳节在寒露节气前后，寒露节气宜人的气候又十分适合登山，慢慢的重阳节登高的习俗也成了寒露时节的习俗。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6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34490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107555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1630" y="4473575"/>
            <a:ext cx="565848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19、立冬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在立冬时节，有“送寒衣”的习俗。每年农历十月初一，为“送寒衣节”。这一天，特别注重祭奠先亡之人，谓之送寒衣。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30365" y="4473575"/>
            <a:ext cx="514604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20、小雪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“小雪到，吃糍粑”，是我国江南水乡的一种传统习俗。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7" grpId="0"/>
      <p:bldP spid="6" grpId="0"/>
      <p:bldP spid="10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9630" y="226060"/>
            <a:ext cx="28067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节气习俗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254115" y="2345055"/>
            <a:ext cx="3175" cy="4031615"/>
          </a:xfrm>
          <a:prstGeom prst="line">
            <a:avLst/>
          </a:prstGeom>
          <a:ln w="6032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830517" y="3728043"/>
            <a:ext cx="900000" cy="900000"/>
            <a:chOff x="12069" y="3057"/>
            <a:chExt cx="1361" cy="1404"/>
          </a:xfrm>
        </p:grpSpPr>
        <p:sp>
          <p:nvSpPr>
            <p:cNvPr id="184" name=" 184"/>
            <p:cNvSpPr/>
            <p:nvPr/>
          </p:nvSpPr>
          <p:spPr>
            <a:xfrm>
              <a:off x="12069" y="3057"/>
              <a:ext cx="1338" cy="1404"/>
            </a:xfrm>
            <a:prstGeom prst="ellipse">
              <a:avLst/>
            </a:prstGeom>
            <a:solidFill>
              <a:srgbClr val="7F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2069" y="3100"/>
              <a:ext cx="1361" cy="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锐字云字库美黑体1.0" panose="02010604000000000000" charset="-122"/>
                  <a:ea typeface="锐字云字库美黑体1.0" panose="02010604000000000000" charset="-122"/>
                </a:rPr>
                <a:t>vs</a:t>
              </a:r>
              <a:endParaRPr lang="en-US" altLang="zh-CN" sz="4800">
                <a:solidFill>
                  <a:schemeClr val="bg1"/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730365" y="1550670"/>
            <a:ext cx="485711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22、冬至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在中国的北方地区，每年农历冬至这天，不论家境贫富，饺子是必不可少的节日饭。谚语云：“十月一，冬至到，家家户户吃水饺。”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630" y="1550670"/>
            <a:ext cx="5658485" cy="171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21、大雪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大雪时节，天寒地冻。留给人们印象最深的，莫过于“寒号鸟”的传说。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6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34490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107555" y="4178300"/>
            <a:ext cx="3776345" cy="0"/>
          </a:xfrm>
          <a:prstGeom prst="line">
            <a:avLst/>
          </a:prstGeom>
          <a:ln w="28575">
            <a:solidFill>
              <a:srgbClr val="7F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1630" y="4473575"/>
            <a:ext cx="565848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23、小寒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梅花是小寒节气的第一花信，而梅花自古就是诗人们咏赞不衰的题材。咏梅诗起源于六朝，隋唐崛起，极盛于宋元，明清相继，直至今日仍余韵犹存。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30365" y="4473575"/>
            <a:ext cx="5146040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24、大寒</a:t>
            </a:r>
            <a:endParaRPr lang="zh-CN" altLang="en-US" sz="2400" b="1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38AC7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在大寒节气中，其间有一个对于北方人非常重要的日子——腊八，即阴历十二月初八。</a:t>
            </a:r>
            <a:endParaRPr lang="zh-CN" altLang="en-US" sz="2400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8" name="笑脸 7">
            <a:hlinkClick r:id="rId3" tooltip="" action="ppaction://hlinksldjump"/>
          </p:cNvPr>
          <p:cNvSpPr/>
          <p:nvPr/>
        </p:nvSpPr>
        <p:spPr>
          <a:xfrm>
            <a:off x="1901825" y="1717040"/>
            <a:ext cx="381000" cy="27432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7" grpId="0"/>
      <p:bldP spid="6" grpId="0"/>
      <p:bldP spid="10" grpId="0"/>
      <p:bldP spid="20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V="1">
            <a:off x="1312545" y="-1143635"/>
            <a:ext cx="2830830" cy="5272405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223135" y="2032635"/>
            <a:ext cx="1712595" cy="989330"/>
          </a:xfrm>
          <a:prstGeom prst="rect">
            <a:avLst/>
          </a:prstGeom>
        </p:spPr>
        <p:txBody>
          <a:bodyPr vert="horz" wrap="square" lIns="121610" tIns="60805" rIns="121610" bIns="60805">
            <a:spAutoFit/>
          </a:bodyPr>
          <a:p>
            <a:pPr algn="ctr" defTabSz="1215390"/>
            <a:r>
              <a:rPr lang="zh-CN" altLang="en-US" sz="5700" b="1" dirty="0">
                <a:solidFill>
                  <a:srgbClr val="6A7EAE"/>
                </a:solidFill>
                <a:latin typeface="锐字云字库细圆体1.0" panose="02010604000000000000" charset="-122"/>
                <a:ea typeface="锐字云字库细圆体1.0" panose="02010604000000000000" charset="-122"/>
                <a:cs typeface="+mn-ea"/>
                <a:sym typeface="+mn-lt"/>
              </a:rPr>
              <a:t>目录</a:t>
            </a:r>
            <a:endParaRPr lang="zh-CN" altLang="en-US" sz="5700" b="1" dirty="0">
              <a:solidFill>
                <a:srgbClr val="6A7EAE"/>
              </a:solidFill>
              <a:latin typeface="锐字云字库细圆体1.0" panose="02010604000000000000" charset="-122"/>
              <a:ea typeface="锐字云字库细圆体1.0" panose="02010604000000000000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2200" y="3021965"/>
            <a:ext cx="16935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6A7EAE"/>
                </a:solidFill>
                <a:latin typeface="锐字云字库细圆体1.0" panose="02010604000000000000" charset="-122"/>
                <a:ea typeface="锐字云字库细圆体1.0" panose="02010604000000000000" charset="-122"/>
              </a:rPr>
              <a:t>CONTENT</a:t>
            </a:r>
            <a:endParaRPr lang="en-US" altLang="zh-CN" sz="2400" b="1">
              <a:solidFill>
                <a:srgbClr val="6A7EAE"/>
              </a:solidFill>
              <a:latin typeface="锐字云字库细圆体1.0" panose="02010604000000000000" charset="-122"/>
              <a:ea typeface="锐字云字库细圆体1.0" panose="02010604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388870" y="2908300"/>
            <a:ext cx="1381125" cy="0"/>
          </a:xfrm>
          <a:prstGeom prst="line">
            <a:avLst/>
          </a:prstGeom>
          <a:ln w="25400">
            <a:solidFill>
              <a:srgbClr val="6A7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363845" y="367030"/>
            <a:ext cx="2839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</a:rPr>
              <a:t>1</a:t>
            </a:r>
            <a:r>
              <a:rPr lang="zh-CN" altLang="en-US" sz="4000">
                <a:latin typeface="华文彩云" panose="02010800040101010101" charset="-122"/>
                <a:ea typeface="华文彩云" panose="02010800040101010101" charset="-122"/>
              </a:rPr>
              <a:t>历史</a:t>
            </a:r>
            <a:r>
              <a:rPr lang="zh-CN" altLang="en-US" sz="4000">
                <a:latin typeface="华文彩云" panose="02010800040101010101" charset="-122"/>
                <a:ea typeface="华文彩云" panose="02010800040101010101" charset="-122"/>
                <a:hlinkClick r:id="rId2" tooltip="" action="ppaction://hlinksldjump"/>
              </a:rPr>
              <a:t>由来</a:t>
            </a:r>
            <a:endParaRPr lang="zh-CN" altLang="en-US" sz="4000"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64480" y="951865"/>
            <a:ext cx="31718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</a:rPr>
              <a:t>2发展</a:t>
            </a:r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  <a:hlinkClick r:id="rId3" tooltip="" action="ppaction://hlinksldjump"/>
              </a:rPr>
              <a:t>沿革</a:t>
            </a:r>
            <a:endParaRPr lang="en-US" altLang="zh-CN" sz="4000"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64480" y="1593215"/>
            <a:ext cx="32823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</a:rPr>
              <a:t>3划分</a:t>
            </a:r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  <a:hlinkClick r:id="rId4" tooltip="" action="ppaction://hlinksldjump"/>
              </a:rPr>
              <a:t>计算</a:t>
            </a:r>
            <a:endParaRPr lang="en-US" altLang="zh-CN" sz="4000"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63845" y="2299970"/>
            <a:ext cx="4881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  <a:sym typeface="+mn-ea"/>
              </a:rPr>
              <a:t>4邮票之二十四</a:t>
            </a:r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  <a:sym typeface="+mn-ea"/>
                <a:hlinkClick r:id="rId5" tooltip="" action="ppaction://hlinksldjump"/>
              </a:rPr>
              <a:t>节气</a:t>
            </a:r>
            <a:endParaRPr lang="en-US" altLang="zh-CN" sz="4000">
              <a:latin typeface="华文彩云" panose="02010800040101010101" charset="-122"/>
              <a:ea typeface="华文彩云" panose="020108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63845" y="2908300"/>
            <a:ext cx="4270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</a:rPr>
              <a:t>5节气故事与</a:t>
            </a:r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  <a:hlinkClick r:id="rId6" tooltip="" action="ppaction://hlinksldjump"/>
              </a:rPr>
              <a:t>习俗</a:t>
            </a:r>
            <a:endParaRPr lang="en-US" altLang="zh-CN" sz="4000"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63845" y="3549650"/>
            <a:ext cx="4144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</a:rPr>
              <a:t>6二十四</a:t>
            </a:r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  <a:hlinkClick r:id="rId7" tooltip="" action="ppaction://hlinksldjump"/>
              </a:rPr>
              <a:t>风</a:t>
            </a:r>
            <a:endParaRPr lang="en-US" altLang="zh-CN" sz="4000"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63845" y="4256405"/>
            <a:ext cx="33794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</a:rPr>
              <a:t>7</a:t>
            </a:r>
            <a:r>
              <a:rPr lang="zh-CN" altLang="en-US" sz="4000">
                <a:latin typeface="华文彩云" panose="02010800040101010101" charset="-122"/>
                <a:ea typeface="华文彩云" panose="02010800040101010101" charset="-122"/>
              </a:rPr>
              <a:t>节气</a:t>
            </a:r>
            <a:r>
              <a:rPr lang="zh-CN" altLang="en-US" sz="4000">
                <a:latin typeface="华文彩云" panose="02010800040101010101" charset="-122"/>
                <a:ea typeface="华文彩云" panose="02010800040101010101" charset="-122"/>
                <a:hlinkClick r:id="rId8" tooltip="" action="ppaction://hlinksldjump"/>
              </a:rPr>
              <a:t>文化</a:t>
            </a:r>
            <a:endParaRPr lang="zh-CN" altLang="en-US" sz="4000"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63845" y="4963160"/>
            <a:ext cx="3657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彩云" panose="02010800040101010101" charset="-122"/>
                <a:ea typeface="华文彩云" panose="02010800040101010101" charset="-122"/>
              </a:rPr>
              <a:t>8</a:t>
            </a:r>
            <a:r>
              <a:rPr lang="zh-CN" altLang="en-US" sz="4000">
                <a:latin typeface="华文彩云" panose="02010800040101010101" charset="-122"/>
                <a:ea typeface="华文彩云" panose="02010800040101010101" charset="-122"/>
              </a:rPr>
              <a:t>历史</a:t>
            </a:r>
            <a:r>
              <a:rPr lang="zh-CN" altLang="en-US" sz="4000">
                <a:latin typeface="华文彩云" panose="02010800040101010101" charset="-122"/>
                <a:ea typeface="华文彩云" panose="02010800040101010101" charset="-122"/>
                <a:hlinkClick r:id="rId9" tooltip="" action="ppaction://hlinksldjump"/>
              </a:rPr>
              <a:t>价值</a:t>
            </a:r>
            <a:endParaRPr lang="zh-CN" altLang="en-US" sz="4000">
              <a:latin typeface="华文彩云" panose="02010800040101010101" charset="-122"/>
              <a:ea typeface="华文彩云" panose="02010800040101010101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1281" y="123863"/>
            <a:ext cx="181102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二十四风</a:t>
            </a:r>
            <a:endParaRPr lang="zh-CN" altLang="en-US" sz="32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PA_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1825" y="681990"/>
            <a:ext cx="810831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二十四风，又称二十四番花信风，因为是应花期而来的风，所以叫信。</a:t>
            </a:r>
            <a:endParaRPr lang="zh-CN" altLang="en-US" sz="2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-121285" y="2578100"/>
            <a:ext cx="514223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6A7EAE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     </a:t>
            </a:r>
            <a:r>
              <a:rPr lang="zh-CN" altLang="zh-CN" sz="2000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小寒：一候梅花、二候山茶、三候水仙；</a:t>
            </a:r>
            <a:endParaRPr lang="zh-CN" altLang="zh-CN" sz="2000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　　大寒：一候瑞香、二候兰花、三候山矾；</a:t>
            </a:r>
            <a:endParaRPr lang="zh-CN" altLang="en-US" sz="2000" dirty="0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　　立春：一候迎春、二候樱桃、三候望春；</a:t>
            </a:r>
            <a:endParaRPr lang="zh-CN" altLang="en-US" sz="2000" dirty="0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　　雨水：一候菜花、二候杏花、三候李花；</a:t>
            </a:r>
            <a:endParaRPr lang="zh-CN" altLang="en-US" sz="2000" dirty="0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　　惊蛰：一候桃花、二候棠梨、三候蔷薇；</a:t>
            </a:r>
            <a:endParaRPr lang="zh-CN" altLang="en-US" sz="2000" dirty="0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　　春分：一候海棠、二候梨花、三候木兰；</a:t>
            </a:r>
            <a:endParaRPr lang="zh-CN" altLang="en-US" sz="2000" dirty="0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　　清明：一候桐花、二候麦花、三候柳花；</a:t>
            </a:r>
            <a:endParaRPr lang="zh-CN" altLang="en-US" sz="2000" dirty="0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　　谷雨：一候牡丹、二候酴糜、三候楝花。</a:t>
            </a:r>
            <a:endParaRPr lang="zh-CN" altLang="en-US" sz="2000" dirty="0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39964" name="Rectangle 28" descr="33"/>
          <p:cNvSpPr>
            <a:spLocks noChangeArrowheads="1"/>
          </p:cNvSpPr>
          <p:nvPr/>
        </p:nvSpPr>
        <p:spPr bwMode="auto">
          <a:xfrm>
            <a:off x="5020945" y="2016760"/>
            <a:ext cx="6425565" cy="3515995"/>
          </a:xfrm>
          <a:prstGeom prst="rect">
            <a:avLst/>
          </a:prstGeom>
          <a:blipFill dpi="0" rotWithShape="1">
            <a:blip r:embed="rId4"/>
            <a:srcRect/>
            <a:stretch>
              <a:fillRect t="-23000" b="-25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 sz="24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/>
      <p:bldP spid="39964" grpId="0" animBg="1"/>
      <p:bldP spid="39964" grpId="1" bldLvl="0" animBg="1"/>
      <p:bldP spid="399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75607" y="139103"/>
            <a:ext cx="262509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二十四节气歌</a:t>
            </a:r>
            <a:endParaRPr lang="zh-CN" altLang="en-US" sz="32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" y="1697990"/>
            <a:ext cx="55219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         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立春梅花分外艳，雨水红杏花开鲜；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     惊蛰芦林闻雷报，春分蝴蝶舞花间。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清明风筝放断线，谷雨嫩茶翡翠连，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立夏桑果像樱桃，小满养蚕又种田。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芒种玉秧放庭前，夏至稻花如白练；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小暑风催早豆熟，大暑池畔赏红莲。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立秋知了催人眠，处暑葵花笑开颜；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白露燕归又来雁，秋分丹桂香满园。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寒露菜苗田间绿，霜降芦花飘满天；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立冬报喜献三瑞，小雪鹅毛片片飞。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大雪寒梅迎风狂，冬至瑞雪兆丰年；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小寒游子思乡归，大寒岁底庆团圆。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80" y="1805305"/>
            <a:ext cx="6004560" cy="430911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93997" y="17183"/>
            <a:ext cx="9969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农谚</a:t>
            </a:r>
            <a:endParaRPr lang="zh-CN" altLang="en-US" sz="32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PA_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1825" y="532765"/>
            <a:ext cx="661543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rgbClr val="738AC7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400">
                <a:solidFill>
                  <a:srgbClr val="738AC7"/>
                </a:solidFill>
                <a:sym typeface="+mn-ea"/>
              </a:rPr>
              <a:t>.</a:t>
            </a:r>
            <a:r>
              <a:rPr lang="zh-CN" altLang="en-US" sz="1400">
                <a:solidFill>
                  <a:srgbClr val="738AC7"/>
                </a:solidFill>
                <a:sym typeface="+mn-ea"/>
              </a:rPr>
              <a:t>Here to add your text</a:t>
            </a:r>
            <a:endParaRPr lang="zh-CN" altLang="en-US" sz="1400" dirty="0">
              <a:solidFill>
                <a:srgbClr val="738AC7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120" y="1080770"/>
            <a:ext cx="562292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秋分早、霜降迟、寒露种麦正当时；</a:t>
            </a:r>
            <a:endParaRPr lang="zh-CN" altLang="en-US"/>
          </a:p>
          <a:p>
            <a:r>
              <a:rPr lang="zh-CN" altLang="en-US"/>
              <a:t>知了叫、割早稻、知了飞、堆草堆；</a:t>
            </a:r>
            <a:endParaRPr lang="zh-CN" altLang="en-US"/>
          </a:p>
          <a:p>
            <a:r>
              <a:rPr lang="zh-CN" altLang="en-US"/>
              <a:t>山黄石头黑、套犛种早麦；</a:t>
            </a:r>
            <a:endParaRPr lang="zh-CN" altLang="en-US"/>
          </a:p>
          <a:p>
            <a:r>
              <a:rPr lang="zh-CN" altLang="en-US"/>
              <a:t>小满前后、安瓜点豆；</a:t>
            </a:r>
            <a:endParaRPr lang="zh-CN" altLang="en-US"/>
          </a:p>
          <a:p>
            <a:r>
              <a:rPr lang="zh-CN" altLang="en-US"/>
              <a:t>四月芒种雨，五月无干土，六月火烧埔；</a:t>
            </a:r>
            <a:endParaRPr lang="zh-CN" altLang="en-US"/>
          </a:p>
          <a:p>
            <a:r>
              <a:rPr lang="zh-CN" altLang="en-US"/>
              <a:t>冬节在月头，卜寒在年兜；冬节月中央，无雪亦无霜；冬节在月尾，卜寒正二月</a:t>
            </a:r>
            <a:endParaRPr lang="zh-CN" altLang="en-US"/>
          </a:p>
          <a:p>
            <a:r>
              <a:rPr lang="zh-CN" altLang="en-US"/>
              <a:t>雷打秋，冬半收</a:t>
            </a:r>
            <a:endParaRPr lang="zh-CN" altLang="en-US"/>
          </a:p>
          <a:p>
            <a:r>
              <a:rPr lang="zh-CN" altLang="en-US"/>
              <a:t>二八乱穿衣，春天后母面</a:t>
            </a:r>
            <a:endParaRPr lang="zh-CN" altLang="en-US"/>
          </a:p>
          <a:p>
            <a:r>
              <a:rPr lang="zh-CN" altLang="en-US"/>
              <a:t>正月冻死龟，二月寒死牛，三月寒死播田人，四月寒死新妇，清明谷雨寒死虎母；</a:t>
            </a:r>
            <a:endParaRPr lang="zh-CN" altLang="en-US"/>
          </a:p>
          <a:p>
            <a:r>
              <a:rPr lang="zh-CN" altLang="en-US"/>
              <a:t>寒露麦，霜降豆；</a:t>
            </a:r>
            <a:endParaRPr lang="zh-CN" altLang="en-US"/>
          </a:p>
          <a:p>
            <a:r>
              <a:rPr lang="zh-CN" altLang="en-US"/>
              <a:t>立夏小满，雨水相赶；</a:t>
            </a:r>
            <a:endParaRPr lang="zh-CN" altLang="en-US"/>
          </a:p>
          <a:p>
            <a:r>
              <a:rPr lang="zh-CN" altLang="en-US"/>
              <a:t>立夏雨水潺潺，米要割到无处置；</a:t>
            </a:r>
            <a:endParaRPr lang="zh-CN" altLang="en-US"/>
          </a:p>
          <a:p>
            <a:r>
              <a:rPr lang="zh-CN" altLang="en-US"/>
              <a:t>六月初一，一雷压九台；</a:t>
            </a:r>
            <a:endParaRPr lang="zh-CN" altLang="en-US"/>
          </a:p>
          <a:p>
            <a:r>
              <a:rPr lang="zh-CN" altLang="en-US"/>
              <a:t>寒露霜降，胡豆麦子在坡上；</a:t>
            </a:r>
            <a:endParaRPr lang="zh-CN" altLang="en-US"/>
          </a:p>
          <a:p>
            <a:r>
              <a:rPr lang="zh-CN" altLang="en-US"/>
              <a:t>立春晴，一春晴；立春下，一春下；立春阴，花倒春；</a:t>
            </a:r>
            <a:endParaRPr lang="zh-CN" altLang="en-US"/>
          </a:p>
          <a:p>
            <a:r>
              <a:rPr lang="zh-CN" altLang="en-US"/>
              <a:t>最好立春晴一日，风调雨顺好种田。</a:t>
            </a:r>
            <a:endParaRPr lang="zh-CN" altLang="en-US"/>
          </a:p>
        </p:txBody>
      </p:sp>
      <p:pic>
        <p:nvPicPr>
          <p:cNvPr id="3" name="图片 2" descr="秋分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0" y="988695"/>
            <a:ext cx="5447030" cy="498792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083425" y="3362325"/>
            <a:ext cx="2314575" cy="431546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 flipV="1">
            <a:off x="3171190" y="3364865"/>
            <a:ext cx="2314575" cy="431038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843780" y="0"/>
            <a:ext cx="2313940" cy="5497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0" b="1">
                <a:solidFill>
                  <a:srgbClr val="738AC7"/>
                </a:solidFill>
                <a:latin typeface="Malgun Gothic" panose="020B0503020000020004" charset="-127"/>
                <a:ea typeface="Malgun Gothic" panose="020B0503020000020004" charset="-127"/>
              </a:rPr>
              <a:t>3</a:t>
            </a:r>
            <a:endParaRPr lang="en-US" altLang="zh-CN" sz="33000" b="1">
              <a:solidFill>
                <a:srgbClr val="738AC7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5068570" y="2489835"/>
            <a:ext cx="2214880" cy="70675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738AC7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历史价值</a:t>
            </a:r>
            <a:endParaRPr lang="zh-CN" altLang="en-US" sz="4000" dirty="0">
              <a:solidFill>
                <a:srgbClr val="738AC7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74616" y="17183"/>
            <a:ext cx="181102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历史价值</a:t>
            </a:r>
            <a:endParaRPr lang="zh-CN" altLang="en-US" sz="32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PA_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1825" y="532765"/>
            <a:ext cx="66154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rgbClr val="738AC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historical value</a:t>
            </a:r>
            <a:endParaRPr lang="zh-CN" altLang="en-US" sz="2800" dirty="0">
              <a:solidFill>
                <a:srgbClr val="738AC7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0845" y="1080770"/>
            <a:ext cx="115055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/>
              <a:t>二十四节气既是历代官府颁布的时间准绳，也是指导农业生产的指南针，日常生活中人们预知冷暖雪雨的指南针。二十四节气较准确反映了季节的变化并用于指导农事活动，影响着千家万户的衣食住行。二十四节气科学地揭示了天文气象变化的规律。二十四节气将天文、农事、物候和民俗实现了完美的结合，衍生了大量与之相关的岁时节令文化，成为中华民族传统文化的重要组成部分。在漫长的农耕社会中，二十四节气为指导农事活动发挥了重要作用，拥有丰富的文化内涵，而诸如立春、冬至、清明等一些重要节气还有“咬春”、“踏青”等趣味盎然的民俗。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410210" y="3866515"/>
            <a:ext cx="115055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/>
              <a:t>二十四节气对我们的生活、文化等仍有实用价值。比如，从现在十分流行的中医养生来看，秋季起于立秋节气，紧邻大暑，又热又湿；秋季结束于霜降，已近立冬，气候又干又冷。秋初和秋末虽然同在一个季节，但气候却完全相反，医生遇到的季节病和中医养生需要预防的病也截然不同。所以，治病和养生简单地跟着四季走还不够，更要跟着节气走。</a:t>
            </a:r>
            <a:endParaRPr lang="zh-CN" altLang="en-US" sz="24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8602" y="108623"/>
            <a:ext cx="16078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谷雨传说</a:t>
            </a:r>
            <a:endParaRPr lang="zh-CN" altLang="en-US" sz="28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PA_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1825" y="630555"/>
            <a:ext cx="661543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738AC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Grain RainLegend</a:t>
            </a:r>
            <a:endParaRPr lang="zh-CN" altLang="en-US" sz="2000" dirty="0">
              <a:solidFill>
                <a:srgbClr val="738AC7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8275" y="1486535"/>
            <a:ext cx="1208405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关于谷雨的来历，有着一个凄婉的传说。</a:t>
            </a:r>
            <a:endParaRPr lang="zh-CN" altLang="en-US" sz="2000"/>
          </a:p>
          <a:p>
            <a:pPr indent="508000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在唐代高宗年间，有位叫谷雨的年轻人，水性很好。有一次他的家乡曹州发大水，他凭借着这个本领救出了村民，还冒着生命危险救出了一颗牡丹花，并拜托一位花匠师傅好好地栽养。</a:t>
            </a:r>
            <a:endParaRPr lang="zh-CN" altLang="en-US" sz="2000"/>
          </a:p>
          <a:p>
            <a:pPr indent="508000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几年后，谷雨的母亲得了重病，谷雨一边要照顾母亲，一边要做事，很是辛苦。这时有位美丽的女子出现在他的家里，并每天都来照看他的母亲，谷雨与这位女子日久生情，就在谷雨想提出与这位姑娘成亲的时候，却得知这位美丽的姑娘是位牡丹仙子，而正是几年前他救起来的那颗牡丹。牡丹仙女和谷雨约定：“待到明年四月八，奴到谷门去安家。”</a:t>
            </a:r>
            <a:endParaRPr lang="zh-CN" altLang="en-US" sz="2000"/>
          </a:p>
          <a:p>
            <a:pPr indent="508000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后来，牡丹花仙的仇人秃鹰得了重病，逼迫牡丹姐妹为其酿造花蕊丹酒医病。牡丹姐妹不愿取自己身上的血，酿下丹酒供恶贼饮用，却被秃鹰抓走关押。谷雨历尽艰险，在自己生日那天，终于闯入魔洞战胜秃鹰，救出了众花仙。当大家准备回家时，尚未咽气的秃鹰一支暗剑刺中了谷雨。牡丹仙女恼怒万分，拿起谷雨的板斧，将垂死挣扎的秃鹰砍成了肉泥！回转身来，抱起谷雨的尸体，泣不成声。谷雨以自己的性命救了这些花仙的生命。</a:t>
            </a:r>
            <a:endParaRPr lang="zh-CN" altLang="en-US" sz="2000"/>
          </a:p>
          <a:p>
            <a:pPr indent="508000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谷雨死了。他生在谷雨，死在谷雨，遇难时年仅二十一岁，谷雨被埋葬在花匠的百花园中。从此，牡丹和众花仙都在曹州安了家，每逢谷雨时节，牡丹就要开放，表示她们对谷雨的怀念。</a:t>
            </a:r>
            <a:endParaRPr lang="zh-CN" altLang="en-US" sz="20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40961" y="108623"/>
            <a:ext cx="16078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白露传说</a:t>
            </a:r>
            <a:endParaRPr lang="zh-CN" altLang="en-US" sz="28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PA_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1825" y="532765"/>
            <a:ext cx="661543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738AC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White Dew Legend</a:t>
            </a:r>
            <a:endParaRPr lang="zh-CN" altLang="en-US" sz="2000" dirty="0">
              <a:solidFill>
                <a:srgbClr val="738AC7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4795" y="1579880"/>
            <a:ext cx="1145921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/>
              <a:t>关于白露节的来历，有一个古老的传说。</a:t>
            </a:r>
            <a:endParaRPr lang="zh-CN" altLang="en-US" sz="2400"/>
          </a:p>
          <a:p>
            <a:pPr indent="609600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/>
              <a:t>传说白露是一个手艺十分了得的御厨，盖世无双，连最爱挑剔的皇帝都没有二话。一日，皇帝问白露：“这天下什么最好吃？”白露答：“盐！”皇帝本来是想炫耀自己拥有的“山珍海味”，而白露竟然夸的是连平民百姓都看得普遍的“盐”。盐怎么“最好吃”？蔑视皇权，这是“欺君之罪”呀！皇帝一气之下杀了白露，且告知御膳房，七日内不得用盐。</a:t>
            </a:r>
            <a:endParaRPr lang="zh-CN" altLang="en-US" sz="2400"/>
          </a:p>
          <a:p>
            <a:pPr indent="609600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/>
              <a:t>一连七日，山珍海味没了盐，变得索然无味。皇帝越吃越想吐，方知错杀了白露。皇帝好后悔，就用御笔在素绢上写下“错斩露七日已无天日”几个大字。正巧有大臣来拜见，皇帝不想让别人知道自己“后悔”，就慌忙中烧了字绢。这一烧，正好被路过的城隍爷收下。城隍爷上天呈给玉帝，玉帝“准奏”，故就有了纪念白露的“白露节”。</a:t>
            </a:r>
            <a:endParaRPr lang="zh-CN" altLang="en-US" sz="24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5241" y="108623"/>
            <a:ext cx="16078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大雪传说</a:t>
            </a:r>
            <a:endParaRPr lang="zh-CN" altLang="en-US" sz="28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PA_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1825" y="532765"/>
            <a:ext cx="661543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738AC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Great Snow Legend</a:t>
            </a:r>
            <a:endParaRPr lang="zh-CN" altLang="en-US" sz="2400" dirty="0">
              <a:solidFill>
                <a:srgbClr val="738AC7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235" y="1305560"/>
            <a:ext cx="1155065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大雪时节，天寒地冻。留给人们印象最深的，莫过于“寒号鸟”的传说。</a:t>
            </a:r>
            <a:endParaRPr lang="zh-CN" altLang="en-US" sz="2000"/>
          </a:p>
          <a:p>
            <a:pPr indent="508000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传说有一种小鸟，叫寒号鸟。这种鸟与众不同，它长着四只脚，两只光秃秃的肉翅膀，不像一般的鸟那样会飞行。夏天的时候，寒号鸟全身长满了绚丽的羽毛，样子十分美丽。寒号鸟骄傲得不得了，觉得自己是天底下最漂亮的鸟了，连凤凰也不能同自己相比。于是它整天摇晃着羽毛，到处走来走去，还洋洋得意地唱着：“凤凰不如我！凤凰不如我！”</a:t>
            </a:r>
            <a:endParaRPr lang="zh-CN" altLang="en-US" sz="2000"/>
          </a:p>
          <a:p>
            <a:pPr indent="508000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夏天过去了，秋天到来，鸟们都各自忙开了，它们有的开始结伴飞到南边，准备在那里度过温暖的冬天；有的留下来，就整天辛勤忙碌，积聚食物啦，修理窝巢啦，做好过冬的准备工作。只有寒号鸟，既没有飞到南方去的本领，又不愿辛勤劳动，仍然是整日东游西荡的，还在一个劲地到处炫耀自己身上漂亮的羽毛。</a:t>
            </a:r>
            <a:endParaRPr lang="zh-CN" altLang="en-US" sz="2000"/>
          </a:p>
          <a:p>
            <a:pPr indent="508000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冬天终于来了，天气寒冷极了，鸟们都归到自己温暖的窝巢里。这时的寒号鸟，身上漂亮的羽毛都脱落光了。夜间，它躲在石缝里，冻得浑身直哆嗦，它不停地叫着：“好冷啊，好冷啊，等到天亮了就造个窝啊！”等到天亮后，太阳出来了，温暖的阳光一照，寒号鸟又忘记了夜晚的寒冷，于是它又不停地唱着：“得过且过！太阳下面暖和！"</a:t>
            </a:r>
            <a:endParaRPr lang="zh-CN" altLang="en-US" sz="2000"/>
          </a:p>
          <a:p>
            <a:pPr indent="508000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寒号鸟就这样一天天地混着，过一天是一天，一直没能给自己造个窝。到了大雪时节，北风呼啸，阳光也失去了往日的温暖。寒号鸟没能混过寒冷的大雪节气，终于冻死在岩石缝里了。</a:t>
            </a:r>
            <a:endParaRPr lang="zh-CN" altLang="en-US" sz="20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对角圆角矩形 6"/>
          <p:cNvSpPr/>
          <p:nvPr/>
        </p:nvSpPr>
        <p:spPr>
          <a:xfrm>
            <a:off x="1701165" y="1407795"/>
            <a:ext cx="8790305" cy="4042410"/>
          </a:xfrm>
          <a:prstGeom prst="round2DiagRect">
            <a:avLst>
              <a:gd name="adj1" fmla="val 0"/>
              <a:gd name="adj2" fmla="val 18472"/>
            </a:avLst>
          </a:prstGeom>
          <a:noFill/>
          <a:ln w="76200">
            <a:solidFill>
              <a:srgbClr val="FCF9F5"/>
            </a:solidFill>
          </a:ln>
          <a:effectLst>
            <a:outerShdw blurRad="3302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8569325" y="3025140"/>
            <a:ext cx="2441575" cy="453390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217295" y="-673100"/>
            <a:ext cx="2314575" cy="431546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860290" y="2454275"/>
            <a:ext cx="247205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38AC7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THANKS!</a:t>
            </a:r>
            <a:endParaRPr lang="en-US" altLang="zh-CN" sz="4000" dirty="0">
              <a:solidFill>
                <a:srgbClr val="738AC7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49930" y="3060065"/>
            <a:ext cx="565023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738AC7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感谢您的聆听</a:t>
            </a:r>
            <a:endParaRPr lang="zh-CN" altLang="en-US" sz="4000" dirty="0">
              <a:solidFill>
                <a:srgbClr val="738AC7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6" name="文本占位符 2"/>
          <p:cNvSpPr txBox="1"/>
          <p:nvPr/>
        </p:nvSpPr>
        <p:spPr>
          <a:xfrm>
            <a:off x="3769995" y="3761105"/>
            <a:ext cx="4653280" cy="396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sz="2000" b="0">
                <a:solidFill>
                  <a:srgbClr val="6A7EAE"/>
                </a:solidFill>
                <a:effectLst/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Thank you for listening</a:t>
            </a:r>
            <a:endParaRPr lang="en-US" sz="2000" b="0">
              <a:solidFill>
                <a:srgbClr val="6A7EAE"/>
              </a:solidFill>
              <a:effectLst/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388485" y="3666490"/>
            <a:ext cx="3373120" cy="25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99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9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99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99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ldLvl="0" animBg="1"/>
      <p:bldP spid="11" grpId="0"/>
      <p:bldP spid="12" grpId="0"/>
      <p:bldP spid="16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083425" y="3362325"/>
            <a:ext cx="2314575" cy="431546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 flipV="1">
            <a:off x="3171190" y="3364865"/>
            <a:ext cx="2314575" cy="431038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843780" y="0"/>
            <a:ext cx="2313940" cy="5497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0" b="1">
                <a:solidFill>
                  <a:srgbClr val="738AC7"/>
                </a:solidFill>
                <a:latin typeface="Malgun Gothic" panose="020B0503020000020004" charset="-127"/>
                <a:ea typeface="Malgun Gothic" panose="020B0503020000020004" charset="-127"/>
              </a:rPr>
              <a:t>1</a:t>
            </a:r>
            <a:endParaRPr lang="en-US" altLang="zh-CN" sz="33000" b="1">
              <a:solidFill>
                <a:srgbClr val="738AC7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5271770" y="2489835"/>
            <a:ext cx="1808480" cy="58356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738AC7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历史由来</a:t>
            </a:r>
            <a:endParaRPr lang="zh-CN" altLang="en-US" sz="3200" dirty="0">
              <a:solidFill>
                <a:srgbClr val="738AC7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1579" y="261023"/>
            <a:ext cx="3928745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</a:t>
            </a:r>
            <a:r>
              <a:rPr lang="en-US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 </a:t>
            </a:r>
            <a:r>
              <a:rPr lang="en-US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YOUR TITLE HERE</a:t>
            </a:r>
            <a:endParaRPr lang="en-US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PA_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1825" y="532765"/>
            <a:ext cx="661543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rgbClr val="738AC7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400">
                <a:solidFill>
                  <a:srgbClr val="738AC7"/>
                </a:solidFill>
                <a:sym typeface="+mn-ea"/>
              </a:rPr>
              <a:t>.</a:t>
            </a:r>
            <a:r>
              <a:rPr lang="zh-CN" altLang="en-US" sz="1400">
                <a:solidFill>
                  <a:srgbClr val="738AC7"/>
                </a:solidFill>
                <a:sym typeface="+mn-ea"/>
              </a:rPr>
              <a:t>Here to add your text</a:t>
            </a:r>
            <a:endParaRPr lang="zh-CN" altLang="en-US" sz="1400" dirty="0">
              <a:solidFill>
                <a:srgbClr val="738AC7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54610" y="1387475"/>
            <a:ext cx="12252960" cy="4048760"/>
          </a:xfrm>
          <a:prstGeom prst="rect">
            <a:avLst/>
          </a:prstGeom>
          <a:solidFill>
            <a:srgbClr val="6A7EA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C:\Users\lidan900611\Desktop\1.jpg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83885" y="1386840"/>
            <a:ext cx="6514465" cy="4049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0345" y="1744980"/>
            <a:ext cx="528129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711200" algn="just" fontAlgn="auto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>
                <a:solidFill>
                  <a:schemeClr val="bg1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二十四节气（The 24 Solar Terms）是指中国农历中表示季节变迁的24个特定节令，是根据地球在黄道（即地球绕太阳公转的轨道）上的位置变化而制定的，每一个分别相应于地球在黄道上每运动15°所到达的一定位置。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/>
      <p:bldP spid="13" grpId="0" animBg="1"/>
      <p:bldP spid="13" grpId="1" animBg="1"/>
      <p:bldP spid="13" grpId="3" animBg="1"/>
      <p:bldP spid="13" grpId="4" bldLvl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5246" y="101003"/>
            <a:ext cx="201422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发展沿革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74" name="燕尾形箭头"/>
          <p:cNvSpPr/>
          <p:nvPr/>
        </p:nvSpPr>
        <p:spPr>
          <a:xfrm>
            <a:off x="949325" y="3681730"/>
            <a:ext cx="2110105" cy="330200"/>
          </a:xfrm>
          <a:prstGeom prst="chevron">
            <a:avLst>
              <a:gd name="adj" fmla="val 45736"/>
            </a:avLst>
          </a:prstGeom>
          <a:solidFill>
            <a:srgbClr val="738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39265" y="3839210"/>
            <a:ext cx="576000" cy="1433885"/>
            <a:chOff x="8701" y="5907"/>
            <a:chExt cx="907" cy="2258"/>
          </a:xfrm>
        </p:grpSpPr>
        <p:sp>
          <p:nvSpPr>
            <p:cNvPr id="6" name="泪滴形 5"/>
            <p:cNvSpPr/>
            <p:nvPr/>
          </p:nvSpPr>
          <p:spPr>
            <a:xfrm rot="18540000">
              <a:off x="8701" y="7258"/>
              <a:ext cx="907" cy="907"/>
            </a:xfrm>
            <a:prstGeom prst="teardrop">
              <a:avLst>
                <a:gd name="adj" fmla="val 108234"/>
              </a:avLst>
            </a:prstGeom>
            <a:solidFill>
              <a:srgbClr val="738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738AC7"/>
                </a:solidFill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9079" y="6236"/>
              <a:ext cx="0" cy="1417"/>
            </a:xfrm>
            <a:prstGeom prst="line">
              <a:avLst/>
            </a:prstGeom>
            <a:ln>
              <a:solidFill>
                <a:srgbClr val="738AC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 184"/>
            <p:cNvSpPr/>
            <p:nvPr/>
          </p:nvSpPr>
          <p:spPr>
            <a:xfrm>
              <a:off x="8944" y="5907"/>
              <a:ext cx="270" cy="2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38AC7"/>
                </a:solidFill>
              </a:endParaRPr>
            </a:p>
          </p:txBody>
        </p:sp>
      </p:grpSp>
      <p:sp>
        <p:nvSpPr>
          <p:cNvPr id="8" name="燕尾形箭头"/>
          <p:cNvSpPr/>
          <p:nvPr/>
        </p:nvSpPr>
        <p:spPr>
          <a:xfrm>
            <a:off x="3032760" y="3681730"/>
            <a:ext cx="2110105" cy="330200"/>
          </a:xfrm>
          <a:prstGeom prst="chevron">
            <a:avLst>
              <a:gd name="adj" fmla="val 45736"/>
            </a:avLst>
          </a:prstGeom>
          <a:solidFill>
            <a:srgbClr val="7F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</a:endParaRPr>
          </a:p>
        </p:txBody>
      </p:sp>
      <p:sp>
        <p:nvSpPr>
          <p:cNvPr id="9" name="燕尾形箭头"/>
          <p:cNvSpPr/>
          <p:nvPr/>
        </p:nvSpPr>
        <p:spPr>
          <a:xfrm>
            <a:off x="5116195" y="3680460"/>
            <a:ext cx="2110105" cy="330200"/>
          </a:xfrm>
          <a:prstGeom prst="chevron">
            <a:avLst>
              <a:gd name="adj" fmla="val 45736"/>
            </a:avLst>
          </a:prstGeom>
          <a:solidFill>
            <a:srgbClr val="738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</a:endParaRPr>
          </a:p>
        </p:txBody>
      </p:sp>
      <p:sp>
        <p:nvSpPr>
          <p:cNvPr id="10" name="燕尾形箭头"/>
          <p:cNvSpPr/>
          <p:nvPr/>
        </p:nvSpPr>
        <p:spPr>
          <a:xfrm>
            <a:off x="7150735" y="3680460"/>
            <a:ext cx="2110105" cy="330200"/>
          </a:xfrm>
          <a:prstGeom prst="chevron">
            <a:avLst>
              <a:gd name="adj" fmla="val 45736"/>
            </a:avLst>
          </a:prstGeom>
          <a:solidFill>
            <a:srgbClr val="7F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</a:endParaRPr>
          </a:p>
        </p:txBody>
      </p:sp>
      <p:sp>
        <p:nvSpPr>
          <p:cNvPr id="13" name="燕尾形箭头"/>
          <p:cNvSpPr/>
          <p:nvPr/>
        </p:nvSpPr>
        <p:spPr>
          <a:xfrm>
            <a:off x="9234170" y="3680460"/>
            <a:ext cx="2110105" cy="330200"/>
          </a:xfrm>
          <a:prstGeom prst="chevron">
            <a:avLst>
              <a:gd name="adj" fmla="val 45736"/>
            </a:avLst>
          </a:prstGeom>
          <a:solidFill>
            <a:srgbClr val="738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10800000">
            <a:off x="3812540" y="2422525"/>
            <a:ext cx="575945" cy="1433830"/>
            <a:chOff x="8680" y="5907"/>
            <a:chExt cx="907" cy="2258"/>
          </a:xfrm>
        </p:grpSpPr>
        <p:sp>
          <p:nvSpPr>
            <p:cNvPr id="15" name="泪滴形 14"/>
            <p:cNvSpPr/>
            <p:nvPr/>
          </p:nvSpPr>
          <p:spPr>
            <a:xfrm rot="18540000">
              <a:off x="8680" y="7258"/>
              <a:ext cx="907" cy="907"/>
            </a:xfrm>
            <a:prstGeom prst="teardrop">
              <a:avLst>
                <a:gd name="adj" fmla="val 108234"/>
              </a:avLst>
            </a:prstGeom>
            <a:solidFill>
              <a:srgbClr val="7F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738AC7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9079" y="6236"/>
              <a:ext cx="0" cy="1417"/>
            </a:xfrm>
            <a:prstGeom prst="line">
              <a:avLst/>
            </a:prstGeom>
            <a:ln>
              <a:solidFill>
                <a:srgbClr val="7F73A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 184"/>
            <p:cNvSpPr/>
            <p:nvPr/>
          </p:nvSpPr>
          <p:spPr>
            <a:xfrm>
              <a:off x="8944" y="5907"/>
              <a:ext cx="270" cy="2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38AC7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0800000">
            <a:off x="7837170" y="2422525"/>
            <a:ext cx="575945" cy="1433830"/>
            <a:chOff x="8680" y="5907"/>
            <a:chExt cx="907" cy="2258"/>
          </a:xfrm>
        </p:grpSpPr>
        <p:sp>
          <p:nvSpPr>
            <p:cNvPr id="19" name="泪滴形 18"/>
            <p:cNvSpPr/>
            <p:nvPr/>
          </p:nvSpPr>
          <p:spPr>
            <a:xfrm rot="18540000">
              <a:off x="8680" y="7258"/>
              <a:ext cx="907" cy="907"/>
            </a:xfrm>
            <a:prstGeom prst="teardrop">
              <a:avLst>
                <a:gd name="adj" fmla="val 108234"/>
              </a:avLst>
            </a:prstGeom>
            <a:solidFill>
              <a:srgbClr val="7F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738AC7"/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9079" y="6236"/>
              <a:ext cx="0" cy="1417"/>
            </a:xfrm>
            <a:prstGeom prst="line">
              <a:avLst/>
            </a:prstGeom>
            <a:ln>
              <a:solidFill>
                <a:srgbClr val="7F73A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 184"/>
            <p:cNvSpPr/>
            <p:nvPr/>
          </p:nvSpPr>
          <p:spPr>
            <a:xfrm>
              <a:off x="8944" y="5907"/>
              <a:ext cx="270" cy="2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38AC7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43600" y="3839210"/>
            <a:ext cx="575945" cy="1433830"/>
            <a:chOff x="8701" y="5907"/>
            <a:chExt cx="907" cy="2258"/>
          </a:xfrm>
        </p:grpSpPr>
        <p:sp>
          <p:nvSpPr>
            <p:cNvPr id="23" name="泪滴形 22"/>
            <p:cNvSpPr/>
            <p:nvPr/>
          </p:nvSpPr>
          <p:spPr>
            <a:xfrm rot="18540000">
              <a:off x="8701" y="7258"/>
              <a:ext cx="907" cy="907"/>
            </a:xfrm>
            <a:prstGeom prst="teardrop">
              <a:avLst>
                <a:gd name="adj" fmla="val 108234"/>
              </a:avLst>
            </a:prstGeom>
            <a:solidFill>
              <a:srgbClr val="738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738AC7"/>
                </a:solidFill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9079" y="6236"/>
              <a:ext cx="0" cy="1417"/>
            </a:xfrm>
            <a:prstGeom prst="line">
              <a:avLst/>
            </a:prstGeom>
            <a:ln>
              <a:solidFill>
                <a:srgbClr val="738AC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 184"/>
            <p:cNvSpPr/>
            <p:nvPr/>
          </p:nvSpPr>
          <p:spPr>
            <a:xfrm>
              <a:off x="8944" y="5907"/>
              <a:ext cx="270" cy="2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38AC7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987280" y="3839210"/>
            <a:ext cx="575945" cy="1433830"/>
            <a:chOff x="8701" y="5907"/>
            <a:chExt cx="907" cy="2258"/>
          </a:xfrm>
        </p:grpSpPr>
        <p:sp>
          <p:nvSpPr>
            <p:cNvPr id="27" name="泪滴形 26"/>
            <p:cNvSpPr/>
            <p:nvPr/>
          </p:nvSpPr>
          <p:spPr>
            <a:xfrm rot="18540000">
              <a:off x="8701" y="7258"/>
              <a:ext cx="907" cy="907"/>
            </a:xfrm>
            <a:prstGeom prst="teardrop">
              <a:avLst>
                <a:gd name="adj" fmla="val 108234"/>
              </a:avLst>
            </a:prstGeom>
            <a:solidFill>
              <a:srgbClr val="738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738AC7"/>
                </a:solidFill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9079" y="6236"/>
              <a:ext cx="0" cy="1417"/>
            </a:xfrm>
            <a:prstGeom prst="line">
              <a:avLst/>
            </a:prstGeom>
            <a:ln>
              <a:solidFill>
                <a:srgbClr val="738AC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 184"/>
            <p:cNvSpPr/>
            <p:nvPr/>
          </p:nvSpPr>
          <p:spPr>
            <a:xfrm>
              <a:off x="8944" y="5907"/>
              <a:ext cx="270" cy="2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38AC7"/>
                </a:solidFill>
              </a:endParaRPr>
            </a:p>
          </p:txBody>
        </p:sp>
      </p:grp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432685" y="1424305"/>
            <a:ext cx="3082290" cy="103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2800">
                <a:solidFill>
                  <a:schemeClr val="tx1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周朝时，已慢慢发展为八个节气。</a:t>
            </a:r>
            <a:endParaRPr lang="zh-CN" sz="2800">
              <a:solidFill>
                <a:schemeClr val="tx1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4699635" y="5384800"/>
            <a:ext cx="3020695" cy="155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2800">
                <a:solidFill>
                  <a:schemeClr val="tx1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秦汉年间，二十四节气已完全确立。</a:t>
            </a:r>
            <a:endParaRPr lang="zh-CN" sz="2800">
              <a:solidFill>
                <a:schemeClr val="tx1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800" dirty="0">
              <a:solidFill>
                <a:schemeClr val="tx1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6184265" y="90805"/>
            <a:ext cx="4043680" cy="22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2400">
                <a:solidFill>
                  <a:schemeClr val="tx1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公元前104年，由邓平等制定的《太初历》，正式把二十四节气订于历法[3]  ，明确了二十四节气的天文位置。至今已经沿用了2000多年。</a:t>
            </a:r>
            <a:endParaRPr lang="zh-CN" sz="2400">
              <a:solidFill>
                <a:schemeClr val="tx1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8750935" y="5293360"/>
            <a:ext cx="3299460" cy="18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2000">
                <a:solidFill>
                  <a:schemeClr val="tx1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2016年11月30日，中国“二十四节气”被正式列入联合国教科文组织人类非物质文化遗产代表作名录。</a:t>
            </a:r>
            <a:endParaRPr lang="zh-CN" sz="2000">
              <a:solidFill>
                <a:schemeClr val="tx1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tx1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35" name="美元"/>
          <p:cNvSpPr/>
          <p:nvPr/>
        </p:nvSpPr>
        <p:spPr bwMode="auto">
          <a:xfrm>
            <a:off x="6073775" y="4876165"/>
            <a:ext cx="299720" cy="217805"/>
          </a:xfrm>
          <a:custGeom>
            <a:avLst/>
            <a:gdLst>
              <a:gd name="T0" fmla="*/ 1371801 w 2268538"/>
              <a:gd name="T1" fmla="*/ 830613 h 2057401"/>
              <a:gd name="T2" fmla="*/ 1456090 w 2268538"/>
              <a:gd name="T3" fmla="*/ 907350 h 2057401"/>
              <a:gd name="T4" fmla="*/ 1479718 w 2268538"/>
              <a:gd name="T5" fmla="*/ 1024726 h 2057401"/>
              <a:gd name="T6" fmla="*/ 1163236 w 2268538"/>
              <a:gd name="T7" fmla="*/ 934367 h 2057401"/>
              <a:gd name="T8" fmla="*/ 1113254 w 2268538"/>
              <a:gd name="T9" fmla="*/ 918929 h 2057401"/>
              <a:gd name="T10" fmla="*/ 1070087 w 2268538"/>
              <a:gd name="T11" fmla="*/ 947762 h 2057401"/>
              <a:gd name="T12" fmla="*/ 1075767 w 2268538"/>
              <a:gd name="T13" fmla="*/ 1032673 h 2057401"/>
              <a:gd name="T14" fmla="*/ 1224125 w 2268538"/>
              <a:gd name="T15" fmla="*/ 1118718 h 2057401"/>
              <a:gd name="T16" fmla="*/ 1442912 w 2268538"/>
              <a:gd name="T17" fmla="*/ 1233597 h 2057401"/>
              <a:gd name="T18" fmla="*/ 1499257 w 2268538"/>
              <a:gd name="T19" fmla="*/ 1319416 h 2057401"/>
              <a:gd name="T20" fmla="*/ 1510843 w 2268538"/>
              <a:gd name="T21" fmla="*/ 1444057 h 2057401"/>
              <a:gd name="T22" fmla="*/ 1482444 w 2268538"/>
              <a:gd name="T23" fmla="*/ 1535325 h 2057401"/>
              <a:gd name="T24" fmla="*/ 1419511 w 2268538"/>
              <a:gd name="T25" fmla="*/ 1604570 h 2057401"/>
              <a:gd name="T26" fmla="*/ 1274334 w 2268538"/>
              <a:gd name="T27" fmla="*/ 1664052 h 2057401"/>
              <a:gd name="T28" fmla="*/ 948765 w 2268538"/>
              <a:gd name="T29" fmla="*/ 1651112 h 2057401"/>
              <a:gd name="T30" fmla="*/ 815175 w 2268538"/>
              <a:gd name="T31" fmla="*/ 1574601 h 2057401"/>
              <a:gd name="T32" fmla="*/ 768827 w 2268538"/>
              <a:gd name="T33" fmla="*/ 1482199 h 2057401"/>
              <a:gd name="T34" fmla="*/ 1062817 w 2268538"/>
              <a:gd name="T35" fmla="*/ 1450187 h 2057401"/>
              <a:gd name="T36" fmla="*/ 1085082 w 2268538"/>
              <a:gd name="T37" fmla="*/ 1534643 h 2057401"/>
              <a:gd name="T38" fmla="*/ 1151649 w 2268538"/>
              <a:gd name="T39" fmla="*/ 1534416 h 2057401"/>
              <a:gd name="T40" fmla="*/ 1177323 w 2268538"/>
              <a:gd name="T41" fmla="*/ 1489464 h 2057401"/>
              <a:gd name="T42" fmla="*/ 1158693 w 2268538"/>
              <a:gd name="T43" fmla="*/ 1368909 h 2057401"/>
              <a:gd name="T44" fmla="*/ 1032827 w 2268538"/>
              <a:gd name="T45" fmla="*/ 1292399 h 2057401"/>
              <a:gd name="T46" fmla="*/ 831533 w 2268538"/>
              <a:gd name="T47" fmla="*/ 1179563 h 2057401"/>
              <a:gd name="T48" fmla="*/ 767010 w 2268538"/>
              <a:gd name="T49" fmla="*/ 1082393 h 2057401"/>
              <a:gd name="T50" fmla="*/ 759058 w 2268538"/>
              <a:gd name="T51" fmla="*/ 969557 h 2057401"/>
              <a:gd name="T52" fmla="*/ 791774 w 2268538"/>
              <a:gd name="T53" fmla="*/ 895544 h 2057401"/>
              <a:gd name="T54" fmla="*/ 887650 w 2268538"/>
              <a:gd name="T55" fmla="*/ 825618 h 2057401"/>
              <a:gd name="T56" fmla="*/ 1101038 w 2268538"/>
              <a:gd name="T57" fmla="*/ 591004 h 2057401"/>
              <a:gd name="T58" fmla="*/ 867856 w 2268538"/>
              <a:gd name="T59" fmla="*/ 647247 h 2057401"/>
              <a:gd name="T60" fmla="*/ 676410 w 2268538"/>
              <a:gd name="T61" fmla="*/ 779917 h 2057401"/>
              <a:gd name="T62" fmla="*/ 544168 w 2268538"/>
              <a:gd name="T63" fmla="*/ 971324 h 2057401"/>
              <a:gd name="T64" fmla="*/ 487687 w 2268538"/>
              <a:gd name="T65" fmla="*/ 1204233 h 2057401"/>
              <a:gd name="T66" fmla="*/ 520804 w 2268538"/>
              <a:gd name="T67" fmla="*/ 1445306 h 2057401"/>
              <a:gd name="T68" fmla="*/ 634673 w 2268538"/>
              <a:gd name="T69" fmla="*/ 1649187 h 2057401"/>
              <a:gd name="T70" fmla="*/ 812056 w 2268538"/>
              <a:gd name="T71" fmla="*/ 1799092 h 2057401"/>
              <a:gd name="T72" fmla="*/ 1035711 w 2268538"/>
              <a:gd name="T73" fmla="*/ 1877333 h 2057401"/>
              <a:gd name="T74" fmla="*/ 1280689 w 2268538"/>
              <a:gd name="T75" fmla="*/ 1868489 h 2057401"/>
              <a:gd name="T76" fmla="*/ 1496405 w 2268538"/>
              <a:gd name="T77" fmla="*/ 1774146 h 2057401"/>
              <a:gd name="T78" fmla="*/ 1662445 w 2268538"/>
              <a:gd name="T79" fmla="*/ 1612221 h 2057401"/>
              <a:gd name="T80" fmla="*/ 1761571 w 2268538"/>
              <a:gd name="T81" fmla="*/ 1399269 h 2057401"/>
              <a:gd name="T82" fmla="*/ 1776768 w 2268538"/>
              <a:gd name="T83" fmla="*/ 1155021 h 2057401"/>
              <a:gd name="T84" fmla="*/ 1703729 w 2268538"/>
              <a:gd name="T85" fmla="*/ 928915 h 2057401"/>
              <a:gd name="T86" fmla="*/ 1558103 w 2268538"/>
              <a:gd name="T87" fmla="*/ 748167 h 2057401"/>
              <a:gd name="T88" fmla="*/ 1356904 w 2268538"/>
              <a:gd name="T89" fmla="*/ 629557 h 2057401"/>
              <a:gd name="T90" fmla="*/ 127706 w 2268538"/>
              <a:gd name="T91" fmla="*/ 417513 h 2057401"/>
              <a:gd name="T92" fmla="*/ 2222265 w 2268538"/>
              <a:gd name="T93" fmla="*/ 446768 h 2057401"/>
              <a:gd name="T94" fmla="*/ 2267404 w 2268538"/>
              <a:gd name="T95" fmla="*/ 525916 h 2057401"/>
              <a:gd name="T96" fmla="*/ 2250392 w 2268538"/>
              <a:gd name="T97" fmla="*/ 1995942 h 2057401"/>
              <a:gd name="T98" fmla="*/ 2179167 w 2268538"/>
              <a:gd name="T99" fmla="*/ 2051732 h 2057401"/>
              <a:gd name="T100" fmla="*/ 77803 w 2268538"/>
              <a:gd name="T101" fmla="*/ 2047423 h 2057401"/>
              <a:gd name="T102" fmla="*/ 12702 w 2268538"/>
              <a:gd name="T103" fmla="*/ 1985283 h 2057401"/>
              <a:gd name="T104" fmla="*/ 4083 w 2268538"/>
              <a:gd name="T105" fmla="*/ 513216 h 2057401"/>
              <a:gd name="T106" fmla="*/ 56254 w 2268538"/>
              <a:gd name="T107" fmla="*/ 439511 h 2057401"/>
              <a:gd name="T108" fmla="*/ 1383574 w 2268538"/>
              <a:gd name="T109" fmla="*/ 226 h 2057401"/>
              <a:gd name="T110" fmla="*/ 1503802 w 2268538"/>
              <a:gd name="T111" fmla="*/ 53453 h 2057401"/>
              <a:gd name="T112" fmla="*/ 1557111 w 2268538"/>
              <a:gd name="T113" fmla="*/ 173269 h 2057401"/>
              <a:gd name="T114" fmla="*/ 1388338 w 2268538"/>
              <a:gd name="T115" fmla="*/ 156508 h 2057401"/>
              <a:gd name="T116" fmla="*/ 869767 w 2268538"/>
              <a:gd name="T117" fmla="*/ 163756 h 2057401"/>
              <a:gd name="T118" fmla="*/ 715511 w 2268538"/>
              <a:gd name="T119" fmla="*/ 137256 h 2057401"/>
              <a:gd name="T120" fmla="*/ 790597 w 2268538"/>
              <a:gd name="T121" fmla="*/ 31030 h 2057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68538" h="2057401">
                <a:moveTo>
                  <a:pt x="1062362" y="717550"/>
                </a:moveTo>
                <a:lnTo>
                  <a:pt x="1201632" y="717550"/>
                </a:lnTo>
                <a:lnTo>
                  <a:pt x="1201632" y="787477"/>
                </a:lnTo>
                <a:lnTo>
                  <a:pt x="1218672" y="789293"/>
                </a:lnTo>
                <a:lnTo>
                  <a:pt x="1235484" y="791336"/>
                </a:lnTo>
                <a:lnTo>
                  <a:pt x="1251388" y="793606"/>
                </a:lnTo>
                <a:lnTo>
                  <a:pt x="1267064" y="796558"/>
                </a:lnTo>
                <a:lnTo>
                  <a:pt x="1282059" y="799736"/>
                </a:lnTo>
                <a:lnTo>
                  <a:pt x="1296599" y="802915"/>
                </a:lnTo>
                <a:lnTo>
                  <a:pt x="1310685" y="806774"/>
                </a:lnTo>
                <a:lnTo>
                  <a:pt x="1323863" y="811088"/>
                </a:lnTo>
                <a:lnTo>
                  <a:pt x="1336586" y="815402"/>
                </a:lnTo>
                <a:lnTo>
                  <a:pt x="1348854" y="819942"/>
                </a:lnTo>
                <a:lnTo>
                  <a:pt x="1360668" y="825164"/>
                </a:lnTo>
                <a:lnTo>
                  <a:pt x="1371801" y="830613"/>
                </a:lnTo>
                <a:lnTo>
                  <a:pt x="1382479" y="836289"/>
                </a:lnTo>
                <a:lnTo>
                  <a:pt x="1392475" y="842419"/>
                </a:lnTo>
                <a:lnTo>
                  <a:pt x="1402017" y="848776"/>
                </a:lnTo>
                <a:lnTo>
                  <a:pt x="1411105" y="855360"/>
                </a:lnTo>
                <a:lnTo>
                  <a:pt x="1419284" y="862625"/>
                </a:lnTo>
                <a:lnTo>
                  <a:pt x="1427463" y="869890"/>
                </a:lnTo>
                <a:lnTo>
                  <a:pt x="1430871" y="873749"/>
                </a:lnTo>
                <a:lnTo>
                  <a:pt x="1434506" y="877609"/>
                </a:lnTo>
                <a:lnTo>
                  <a:pt x="1438141" y="881695"/>
                </a:lnTo>
                <a:lnTo>
                  <a:pt x="1441549" y="885555"/>
                </a:lnTo>
                <a:lnTo>
                  <a:pt x="1444730" y="889642"/>
                </a:lnTo>
                <a:lnTo>
                  <a:pt x="1447684" y="894182"/>
                </a:lnTo>
                <a:lnTo>
                  <a:pt x="1450637" y="898269"/>
                </a:lnTo>
                <a:lnTo>
                  <a:pt x="1453363" y="902582"/>
                </a:lnTo>
                <a:lnTo>
                  <a:pt x="1456090" y="907350"/>
                </a:lnTo>
                <a:lnTo>
                  <a:pt x="1458589" y="911664"/>
                </a:lnTo>
                <a:lnTo>
                  <a:pt x="1460861" y="916432"/>
                </a:lnTo>
                <a:lnTo>
                  <a:pt x="1463360" y="920972"/>
                </a:lnTo>
                <a:lnTo>
                  <a:pt x="1465405" y="925967"/>
                </a:lnTo>
                <a:lnTo>
                  <a:pt x="1467449" y="930735"/>
                </a:lnTo>
                <a:lnTo>
                  <a:pt x="1469267" y="935729"/>
                </a:lnTo>
                <a:lnTo>
                  <a:pt x="1470857" y="940951"/>
                </a:lnTo>
                <a:lnTo>
                  <a:pt x="1473811" y="951168"/>
                </a:lnTo>
                <a:lnTo>
                  <a:pt x="1476310" y="961838"/>
                </a:lnTo>
                <a:lnTo>
                  <a:pt x="1478355" y="972963"/>
                </a:lnTo>
                <a:lnTo>
                  <a:pt x="1479491" y="984087"/>
                </a:lnTo>
                <a:lnTo>
                  <a:pt x="1480399" y="995666"/>
                </a:lnTo>
                <a:lnTo>
                  <a:pt x="1480627" y="1007699"/>
                </a:lnTo>
                <a:lnTo>
                  <a:pt x="1480399" y="1015418"/>
                </a:lnTo>
                <a:lnTo>
                  <a:pt x="1479718" y="1024726"/>
                </a:lnTo>
                <a:lnTo>
                  <a:pt x="1479036" y="1035851"/>
                </a:lnTo>
                <a:lnTo>
                  <a:pt x="1477673" y="1048792"/>
                </a:lnTo>
                <a:lnTo>
                  <a:pt x="1175505" y="1048792"/>
                </a:lnTo>
                <a:lnTo>
                  <a:pt x="1175505" y="1012694"/>
                </a:lnTo>
                <a:lnTo>
                  <a:pt x="1175278" y="998618"/>
                </a:lnTo>
                <a:lnTo>
                  <a:pt x="1174596" y="986131"/>
                </a:lnTo>
                <a:lnTo>
                  <a:pt x="1173915" y="974779"/>
                </a:lnTo>
                <a:lnTo>
                  <a:pt x="1172551" y="964563"/>
                </a:lnTo>
                <a:lnTo>
                  <a:pt x="1171188" y="955481"/>
                </a:lnTo>
                <a:lnTo>
                  <a:pt x="1169598" y="947989"/>
                </a:lnTo>
                <a:lnTo>
                  <a:pt x="1168462" y="944811"/>
                </a:lnTo>
                <a:lnTo>
                  <a:pt x="1167099" y="941632"/>
                </a:lnTo>
                <a:lnTo>
                  <a:pt x="1166190" y="939135"/>
                </a:lnTo>
                <a:lnTo>
                  <a:pt x="1164827" y="936637"/>
                </a:lnTo>
                <a:lnTo>
                  <a:pt x="1163236" y="934367"/>
                </a:lnTo>
                <a:lnTo>
                  <a:pt x="1161646" y="932324"/>
                </a:lnTo>
                <a:lnTo>
                  <a:pt x="1159828" y="930508"/>
                </a:lnTo>
                <a:lnTo>
                  <a:pt x="1158011" y="928691"/>
                </a:lnTo>
                <a:lnTo>
                  <a:pt x="1155966" y="927102"/>
                </a:lnTo>
                <a:lnTo>
                  <a:pt x="1153467" y="925740"/>
                </a:lnTo>
                <a:lnTo>
                  <a:pt x="1151195" y="924378"/>
                </a:lnTo>
                <a:lnTo>
                  <a:pt x="1148242" y="923243"/>
                </a:lnTo>
                <a:lnTo>
                  <a:pt x="1145515" y="922107"/>
                </a:lnTo>
                <a:lnTo>
                  <a:pt x="1142335" y="921199"/>
                </a:lnTo>
                <a:lnTo>
                  <a:pt x="1138927" y="920518"/>
                </a:lnTo>
                <a:lnTo>
                  <a:pt x="1135746" y="920064"/>
                </a:lnTo>
                <a:lnTo>
                  <a:pt x="1132111" y="919383"/>
                </a:lnTo>
                <a:lnTo>
                  <a:pt x="1128248" y="918929"/>
                </a:lnTo>
                <a:lnTo>
                  <a:pt x="1119842" y="918702"/>
                </a:lnTo>
                <a:lnTo>
                  <a:pt x="1113254" y="918929"/>
                </a:lnTo>
                <a:lnTo>
                  <a:pt x="1106892" y="919610"/>
                </a:lnTo>
                <a:lnTo>
                  <a:pt x="1100985" y="920972"/>
                </a:lnTo>
                <a:lnTo>
                  <a:pt x="1095533" y="922561"/>
                </a:lnTo>
                <a:lnTo>
                  <a:pt x="1090761" y="924832"/>
                </a:lnTo>
                <a:lnTo>
                  <a:pt x="1088262" y="926194"/>
                </a:lnTo>
                <a:lnTo>
                  <a:pt x="1086218" y="927556"/>
                </a:lnTo>
                <a:lnTo>
                  <a:pt x="1083946" y="928918"/>
                </a:lnTo>
                <a:lnTo>
                  <a:pt x="1082128" y="930508"/>
                </a:lnTo>
                <a:lnTo>
                  <a:pt x="1080083" y="932324"/>
                </a:lnTo>
                <a:lnTo>
                  <a:pt x="1078266" y="934140"/>
                </a:lnTo>
                <a:lnTo>
                  <a:pt x="1076675" y="936183"/>
                </a:lnTo>
                <a:lnTo>
                  <a:pt x="1075085" y="938227"/>
                </a:lnTo>
                <a:lnTo>
                  <a:pt x="1073722" y="940724"/>
                </a:lnTo>
                <a:lnTo>
                  <a:pt x="1072359" y="942994"/>
                </a:lnTo>
                <a:lnTo>
                  <a:pt x="1070087" y="947762"/>
                </a:lnTo>
                <a:lnTo>
                  <a:pt x="1068042" y="953438"/>
                </a:lnTo>
                <a:lnTo>
                  <a:pt x="1066452" y="959568"/>
                </a:lnTo>
                <a:lnTo>
                  <a:pt x="1065316" y="966152"/>
                </a:lnTo>
                <a:lnTo>
                  <a:pt x="1064861" y="973190"/>
                </a:lnTo>
                <a:lnTo>
                  <a:pt x="1064634" y="980682"/>
                </a:lnTo>
                <a:lnTo>
                  <a:pt x="1064634" y="986812"/>
                </a:lnTo>
                <a:lnTo>
                  <a:pt x="1065089" y="992942"/>
                </a:lnTo>
                <a:lnTo>
                  <a:pt x="1065543" y="998618"/>
                </a:lnTo>
                <a:lnTo>
                  <a:pt x="1066452" y="1004293"/>
                </a:lnTo>
                <a:lnTo>
                  <a:pt x="1067360" y="1009742"/>
                </a:lnTo>
                <a:lnTo>
                  <a:pt x="1068496" y="1014964"/>
                </a:lnTo>
                <a:lnTo>
                  <a:pt x="1070087" y="1019959"/>
                </a:lnTo>
                <a:lnTo>
                  <a:pt x="1071450" y="1024272"/>
                </a:lnTo>
                <a:lnTo>
                  <a:pt x="1073722" y="1028586"/>
                </a:lnTo>
                <a:lnTo>
                  <a:pt x="1075767" y="1032673"/>
                </a:lnTo>
                <a:lnTo>
                  <a:pt x="1078039" y="1036986"/>
                </a:lnTo>
                <a:lnTo>
                  <a:pt x="1080538" y="1040619"/>
                </a:lnTo>
                <a:lnTo>
                  <a:pt x="1083491" y="1043797"/>
                </a:lnTo>
                <a:lnTo>
                  <a:pt x="1086218" y="1046976"/>
                </a:lnTo>
                <a:lnTo>
                  <a:pt x="1089625" y="1050154"/>
                </a:lnTo>
                <a:lnTo>
                  <a:pt x="1093033" y="1052652"/>
                </a:lnTo>
                <a:lnTo>
                  <a:pt x="1096896" y="1055603"/>
                </a:lnTo>
                <a:lnTo>
                  <a:pt x="1101440" y="1058554"/>
                </a:lnTo>
                <a:lnTo>
                  <a:pt x="1107119" y="1061733"/>
                </a:lnTo>
                <a:lnTo>
                  <a:pt x="1113708" y="1065592"/>
                </a:lnTo>
                <a:lnTo>
                  <a:pt x="1128930" y="1073539"/>
                </a:lnTo>
                <a:lnTo>
                  <a:pt x="1147560" y="1083074"/>
                </a:lnTo>
                <a:lnTo>
                  <a:pt x="1169825" y="1093745"/>
                </a:lnTo>
                <a:lnTo>
                  <a:pt x="1195044" y="1105550"/>
                </a:lnTo>
                <a:lnTo>
                  <a:pt x="1224125" y="1118718"/>
                </a:lnTo>
                <a:lnTo>
                  <a:pt x="1256159" y="1133021"/>
                </a:lnTo>
                <a:lnTo>
                  <a:pt x="1283649" y="1145281"/>
                </a:lnTo>
                <a:lnTo>
                  <a:pt x="1309322" y="1156633"/>
                </a:lnTo>
                <a:lnTo>
                  <a:pt x="1332269" y="1167530"/>
                </a:lnTo>
                <a:lnTo>
                  <a:pt x="1352944" y="1177520"/>
                </a:lnTo>
                <a:lnTo>
                  <a:pt x="1371573" y="1186828"/>
                </a:lnTo>
                <a:lnTo>
                  <a:pt x="1387931" y="1195456"/>
                </a:lnTo>
                <a:lnTo>
                  <a:pt x="1401563" y="1203175"/>
                </a:lnTo>
                <a:lnTo>
                  <a:pt x="1413150" y="1210440"/>
                </a:lnTo>
                <a:lnTo>
                  <a:pt x="1418375" y="1213845"/>
                </a:lnTo>
                <a:lnTo>
                  <a:pt x="1423601" y="1217251"/>
                </a:lnTo>
                <a:lnTo>
                  <a:pt x="1428372" y="1221337"/>
                </a:lnTo>
                <a:lnTo>
                  <a:pt x="1433370" y="1225197"/>
                </a:lnTo>
                <a:lnTo>
                  <a:pt x="1438141" y="1229284"/>
                </a:lnTo>
                <a:lnTo>
                  <a:pt x="1442912" y="1233597"/>
                </a:lnTo>
                <a:lnTo>
                  <a:pt x="1447456" y="1237911"/>
                </a:lnTo>
                <a:lnTo>
                  <a:pt x="1452000" y="1242678"/>
                </a:lnTo>
                <a:lnTo>
                  <a:pt x="1456317" y="1247673"/>
                </a:lnTo>
                <a:lnTo>
                  <a:pt x="1460406" y="1252441"/>
                </a:lnTo>
                <a:lnTo>
                  <a:pt x="1464496" y="1257663"/>
                </a:lnTo>
                <a:lnTo>
                  <a:pt x="1468813" y="1263111"/>
                </a:lnTo>
                <a:lnTo>
                  <a:pt x="1472902" y="1268787"/>
                </a:lnTo>
                <a:lnTo>
                  <a:pt x="1476537" y="1274463"/>
                </a:lnTo>
                <a:lnTo>
                  <a:pt x="1480399" y="1280139"/>
                </a:lnTo>
                <a:lnTo>
                  <a:pt x="1484035" y="1286269"/>
                </a:lnTo>
                <a:lnTo>
                  <a:pt x="1487670" y="1292399"/>
                </a:lnTo>
                <a:lnTo>
                  <a:pt x="1490623" y="1298983"/>
                </a:lnTo>
                <a:lnTo>
                  <a:pt x="1493804" y="1305340"/>
                </a:lnTo>
                <a:lnTo>
                  <a:pt x="1496530" y="1312378"/>
                </a:lnTo>
                <a:lnTo>
                  <a:pt x="1499257" y="1319416"/>
                </a:lnTo>
                <a:lnTo>
                  <a:pt x="1501529" y="1326454"/>
                </a:lnTo>
                <a:lnTo>
                  <a:pt x="1503573" y="1333719"/>
                </a:lnTo>
                <a:lnTo>
                  <a:pt x="1505618" y="1341211"/>
                </a:lnTo>
                <a:lnTo>
                  <a:pt x="1507208" y="1348930"/>
                </a:lnTo>
                <a:lnTo>
                  <a:pt x="1508799" y="1357103"/>
                </a:lnTo>
                <a:lnTo>
                  <a:pt x="1509935" y="1365049"/>
                </a:lnTo>
                <a:lnTo>
                  <a:pt x="1511071" y="1373450"/>
                </a:lnTo>
                <a:lnTo>
                  <a:pt x="1511752" y="1382077"/>
                </a:lnTo>
                <a:lnTo>
                  <a:pt x="1512434" y="1390477"/>
                </a:lnTo>
                <a:lnTo>
                  <a:pt x="1512661" y="1399559"/>
                </a:lnTo>
                <a:lnTo>
                  <a:pt x="1512888" y="1408640"/>
                </a:lnTo>
                <a:lnTo>
                  <a:pt x="1512434" y="1423170"/>
                </a:lnTo>
                <a:lnTo>
                  <a:pt x="1512207" y="1429981"/>
                </a:lnTo>
                <a:lnTo>
                  <a:pt x="1511525" y="1437019"/>
                </a:lnTo>
                <a:lnTo>
                  <a:pt x="1510843" y="1444057"/>
                </a:lnTo>
                <a:lnTo>
                  <a:pt x="1509935" y="1450641"/>
                </a:lnTo>
                <a:lnTo>
                  <a:pt x="1509026" y="1457452"/>
                </a:lnTo>
                <a:lnTo>
                  <a:pt x="1507890" y="1463809"/>
                </a:lnTo>
                <a:lnTo>
                  <a:pt x="1506754" y="1470620"/>
                </a:lnTo>
                <a:lnTo>
                  <a:pt x="1505164" y="1476750"/>
                </a:lnTo>
                <a:lnTo>
                  <a:pt x="1503573" y="1483334"/>
                </a:lnTo>
                <a:lnTo>
                  <a:pt x="1501756" y="1489464"/>
                </a:lnTo>
                <a:lnTo>
                  <a:pt x="1499938" y="1495367"/>
                </a:lnTo>
                <a:lnTo>
                  <a:pt x="1497893" y="1501270"/>
                </a:lnTo>
                <a:lnTo>
                  <a:pt x="1495621" y="1507172"/>
                </a:lnTo>
                <a:lnTo>
                  <a:pt x="1493350" y="1513302"/>
                </a:lnTo>
                <a:lnTo>
                  <a:pt x="1490850" y="1518978"/>
                </a:lnTo>
                <a:lnTo>
                  <a:pt x="1488124" y="1524200"/>
                </a:lnTo>
                <a:lnTo>
                  <a:pt x="1485171" y="1529876"/>
                </a:lnTo>
                <a:lnTo>
                  <a:pt x="1482444" y="1535325"/>
                </a:lnTo>
                <a:lnTo>
                  <a:pt x="1479263" y="1540546"/>
                </a:lnTo>
                <a:lnTo>
                  <a:pt x="1475856" y="1545768"/>
                </a:lnTo>
                <a:lnTo>
                  <a:pt x="1472675" y="1550990"/>
                </a:lnTo>
                <a:lnTo>
                  <a:pt x="1469040" y="1555985"/>
                </a:lnTo>
                <a:lnTo>
                  <a:pt x="1465405" y="1560979"/>
                </a:lnTo>
                <a:lnTo>
                  <a:pt x="1461542" y="1565520"/>
                </a:lnTo>
                <a:lnTo>
                  <a:pt x="1457226" y="1570288"/>
                </a:lnTo>
                <a:lnTo>
                  <a:pt x="1453136" y="1574828"/>
                </a:lnTo>
                <a:lnTo>
                  <a:pt x="1448819" y="1579596"/>
                </a:lnTo>
                <a:lnTo>
                  <a:pt x="1444503" y="1583910"/>
                </a:lnTo>
                <a:lnTo>
                  <a:pt x="1439732" y="1588223"/>
                </a:lnTo>
                <a:lnTo>
                  <a:pt x="1434961" y="1592537"/>
                </a:lnTo>
                <a:lnTo>
                  <a:pt x="1429962" y="1596624"/>
                </a:lnTo>
                <a:lnTo>
                  <a:pt x="1424964" y="1600710"/>
                </a:lnTo>
                <a:lnTo>
                  <a:pt x="1419511" y="1604570"/>
                </a:lnTo>
                <a:lnTo>
                  <a:pt x="1414286" y="1608429"/>
                </a:lnTo>
                <a:lnTo>
                  <a:pt x="1408833" y="1612062"/>
                </a:lnTo>
                <a:lnTo>
                  <a:pt x="1403153" y="1615694"/>
                </a:lnTo>
                <a:lnTo>
                  <a:pt x="1397019" y="1619327"/>
                </a:lnTo>
                <a:lnTo>
                  <a:pt x="1391112" y="1622732"/>
                </a:lnTo>
                <a:lnTo>
                  <a:pt x="1384978" y="1625911"/>
                </a:lnTo>
                <a:lnTo>
                  <a:pt x="1378844" y="1629089"/>
                </a:lnTo>
                <a:lnTo>
                  <a:pt x="1372255" y="1632268"/>
                </a:lnTo>
                <a:lnTo>
                  <a:pt x="1365666" y="1635219"/>
                </a:lnTo>
                <a:lnTo>
                  <a:pt x="1351808" y="1640895"/>
                </a:lnTo>
                <a:lnTo>
                  <a:pt x="1337722" y="1646344"/>
                </a:lnTo>
                <a:lnTo>
                  <a:pt x="1322727" y="1651339"/>
                </a:lnTo>
                <a:lnTo>
                  <a:pt x="1307278" y="1655879"/>
                </a:lnTo>
                <a:lnTo>
                  <a:pt x="1291147" y="1660193"/>
                </a:lnTo>
                <a:lnTo>
                  <a:pt x="1274334" y="1664052"/>
                </a:lnTo>
                <a:lnTo>
                  <a:pt x="1257068" y="1667231"/>
                </a:lnTo>
                <a:lnTo>
                  <a:pt x="1239347" y="1670182"/>
                </a:lnTo>
                <a:lnTo>
                  <a:pt x="1220717" y="1672680"/>
                </a:lnTo>
                <a:lnTo>
                  <a:pt x="1201632" y="1674723"/>
                </a:lnTo>
                <a:lnTo>
                  <a:pt x="1201632" y="1757363"/>
                </a:lnTo>
                <a:lnTo>
                  <a:pt x="1062362" y="1757363"/>
                </a:lnTo>
                <a:lnTo>
                  <a:pt x="1062362" y="1672226"/>
                </a:lnTo>
                <a:lnTo>
                  <a:pt x="1047367" y="1670863"/>
                </a:lnTo>
                <a:lnTo>
                  <a:pt x="1032600" y="1669047"/>
                </a:lnTo>
                <a:lnTo>
                  <a:pt x="1017832" y="1667004"/>
                </a:lnTo>
                <a:lnTo>
                  <a:pt x="1003519" y="1664734"/>
                </a:lnTo>
                <a:lnTo>
                  <a:pt x="989660" y="1662009"/>
                </a:lnTo>
                <a:lnTo>
                  <a:pt x="975801" y="1658604"/>
                </a:lnTo>
                <a:lnTo>
                  <a:pt x="961942" y="1654971"/>
                </a:lnTo>
                <a:lnTo>
                  <a:pt x="948765" y="1651112"/>
                </a:lnTo>
                <a:lnTo>
                  <a:pt x="935588" y="1646571"/>
                </a:lnTo>
                <a:lnTo>
                  <a:pt x="922638" y="1641803"/>
                </a:lnTo>
                <a:lnTo>
                  <a:pt x="910142" y="1636581"/>
                </a:lnTo>
                <a:lnTo>
                  <a:pt x="897646" y="1630906"/>
                </a:lnTo>
                <a:lnTo>
                  <a:pt x="885605" y="1625003"/>
                </a:lnTo>
                <a:lnTo>
                  <a:pt x="873564" y="1618646"/>
                </a:lnTo>
                <a:lnTo>
                  <a:pt x="861977" y="1611835"/>
                </a:lnTo>
                <a:lnTo>
                  <a:pt x="850617" y="1604570"/>
                </a:lnTo>
                <a:lnTo>
                  <a:pt x="844937" y="1600937"/>
                </a:lnTo>
                <a:lnTo>
                  <a:pt x="839485" y="1596851"/>
                </a:lnTo>
                <a:lnTo>
                  <a:pt x="834259" y="1592991"/>
                </a:lnTo>
                <a:lnTo>
                  <a:pt x="829488" y="1588677"/>
                </a:lnTo>
                <a:lnTo>
                  <a:pt x="824490" y="1584137"/>
                </a:lnTo>
                <a:lnTo>
                  <a:pt x="819946" y="1579596"/>
                </a:lnTo>
                <a:lnTo>
                  <a:pt x="815175" y="1574601"/>
                </a:lnTo>
                <a:lnTo>
                  <a:pt x="810858" y="1569834"/>
                </a:lnTo>
                <a:lnTo>
                  <a:pt x="806769" y="1564612"/>
                </a:lnTo>
                <a:lnTo>
                  <a:pt x="802907" y="1559390"/>
                </a:lnTo>
                <a:lnTo>
                  <a:pt x="799044" y="1553714"/>
                </a:lnTo>
                <a:lnTo>
                  <a:pt x="795409" y="1548265"/>
                </a:lnTo>
                <a:lnTo>
                  <a:pt x="792001" y="1542363"/>
                </a:lnTo>
                <a:lnTo>
                  <a:pt x="788593" y="1536460"/>
                </a:lnTo>
                <a:lnTo>
                  <a:pt x="785640" y="1530330"/>
                </a:lnTo>
                <a:lnTo>
                  <a:pt x="782686" y="1523746"/>
                </a:lnTo>
                <a:lnTo>
                  <a:pt x="779733" y="1517389"/>
                </a:lnTo>
                <a:lnTo>
                  <a:pt x="777234" y="1510578"/>
                </a:lnTo>
                <a:lnTo>
                  <a:pt x="774962" y="1503994"/>
                </a:lnTo>
                <a:lnTo>
                  <a:pt x="772690" y="1496956"/>
                </a:lnTo>
                <a:lnTo>
                  <a:pt x="770872" y="1489691"/>
                </a:lnTo>
                <a:lnTo>
                  <a:pt x="768827" y="1482199"/>
                </a:lnTo>
                <a:lnTo>
                  <a:pt x="767237" y="1474707"/>
                </a:lnTo>
                <a:lnTo>
                  <a:pt x="765647" y="1466987"/>
                </a:lnTo>
                <a:lnTo>
                  <a:pt x="764284" y="1459268"/>
                </a:lnTo>
                <a:lnTo>
                  <a:pt x="763148" y="1451322"/>
                </a:lnTo>
                <a:lnTo>
                  <a:pt x="762239" y="1442922"/>
                </a:lnTo>
                <a:lnTo>
                  <a:pt x="761557" y="1434522"/>
                </a:lnTo>
                <a:lnTo>
                  <a:pt x="760648" y="1425894"/>
                </a:lnTo>
                <a:lnTo>
                  <a:pt x="760194" y="1417494"/>
                </a:lnTo>
                <a:lnTo>
                  <a:pt x="759967" y="1408413"/>
                </a:lnTo>
                <a:lnTo>
                  <a:pt x="759967" y="1399332"/>
                </a:lnTo>
                <a:lnTo>
                  <a:pt x="759967" y="1356422"/>
                </a:lnTo>
                <a:lnTo>
                  <a:pt x="1062362" y="1356422"/>
                </a:lnTo>
                <a:lnTo>
                  <a:pt x="1062362" y="1410229"/>
                </a:lnTo>
                <a:lnTo>
                  <a:pt x="1062589" y="1431343"/>
                </a:lnTo>
                <a:lnTo>
                  <a:pt x="1062817" y="1450187"/>
                </a:lnTo>
                <a:lnTo>
                  <a:pt x="1063498" y="1466987"/>
                </a:lnTo>
                <a:lnTo>
                  <a:pt x="1064634" y="1481972"/>
                </a:lnTo>
                <a:lnTo>
                  <a:pt x="1065770" y="1494686"/>
                </a:lnTo>
                <a:lnTo>
                  <a:pt x="1067588" y="1505129"/>
                </a:lnTo>
                <a:lnTo>
                  <a:pt x="1068496" y="1509670"/>
                </a:lnTo>
                <a:lnTo>
                  <a:pt x="1069405" y="1513756"/>
                </a:lnTo>
                <a:lnTo>
                  <a:pt x="1070541" y="1517162"/>
                </a:lnTo>
                <a:lnTo>
                  <a:pt x="1071450" y="1519886"/>
                </a:lnTo>
                <a:lnTo>
                  <a:pt x="1072813" y="1522611"/>
                </a:lnTo>
                <a:lnTo>
                  <a:pt x="1074403" y="1525108"/>
                </a:lnTo>
                <a:lnTo>
                  <a:pt x="1076221" y="1527378"/>
                </a:lnTo>
                <a:lnTo>
                  <a:pt x="1078039" y="1529422"/>
                </a:lnTo>
                <a:lnTo>
                  <a:pt x="1080083" y="1531238"/>
                </a:lnTo>
                <a:lnTo>
                  <a:pt x="1082355" y="1533054"/>
                </a:lnTo>
                <a:lnTo>
                  <a:pt x="1085082" y="1534643"/>
                </a:lnTo>
                <a:lnTo>
                  <a:pt x="1087581" y="1536233"/>
                </a:lnTo>
                <a:lnTo>
                  <a:pt x="1090761" y="1537368"/>
                </a:lnTo>
                <a:lnTo>
                  <a:pt x="1093715" y="1538503"/>
                </a:lnTo>
                <a:lnTo>
                  <a:pt x="1097123" y="1539184"/>
                </a:lnTo>
                <a:lnTo>
                  <a:pt x="1100758" y="1540092"/>
                </a:lnTo>
                <a:lnTo>
                  <a:pt x="1104393" y="1540773"/>
                </a:lnTo>
                <a:lnTo>
                  <a:pt x="1108255" y="1541000"/>
                </a:lnTo>
                <a:lnTo>
                  <a:pt x="1112572" y="1541454"/>
                </a:lnTo>
                <a:lnTo>
                  <a:pt x="1117116" y="1541681"/>
                </a:lnTo>
                <a:lnTo>
                  <a:pt x="1124386" y="1541454"/>
                </a:lnTo>
                <a:lnTo>
                  <a:pt x="1131202" y="1540546"/>
                </a:lnTo>
                <a:lnTo>
                  <a:pt x="1137791" y="1539184"/>
                </a:lnTo>
                <a:lnTo>
                  <a:pt x="1143698" y="1537822"/>
                </a:lnTo>
                <a:lnTo>
                  <a:pt x="1149150" y="1535779"/>
                </a:lnTo>
                <a:lnTo>
                  <a:pt x="1151649" y="1534416"/>
                </a:lnTo>
                <a:lnTo>
                  <a:pt x="1153921" y="1533054"/>
                </a:lnTo>
                <a:lnTo>
                  <a:pt x="1156421" y="1531465"/>
                </a:lnTo>
                <a:lnTo>
                  <a:pt x="1158693" y="1529876"/>
                </a:lnTo>
                <a:lnTo>
                  <a:pt x="1160737" y="1528514"/>
                </a:lnTo>
                <a:lnTo>
                  <a:pt x="1162555" y="1526697"/>
                </a:lnTo>
                <a:lnTo>
                  <a:pt x="1164372" y="1524654"/>
                </a:lnTo>
                <a:lnTo>
                  <a:pt x="1166190" y="1522611"/>
                </a:lnTo>
                <a:lnTo>
                  <a:pt x="1167780" y="1520340"/>
                </a:lnTo>
                <a:lnTo>
                  <a:pt x="1169144" y="1518070"/>
                </a:lnTo>
                <a:lnTo>
                  <a:pt x="1170507" y="1515800"/>
                </a:lnTo>
                <a:lnTo>
                  <a:pt x="1171870" y="1513529"/>
                </a:lnTo>
                <a:lnTo>
                  <a:pt x="1173915" y="1508081"/>
                </a:lnTo>
                <a:lnTo>
                  <a:pt x="1175505" y="1502405"/>
                </a:lnTo>
                <a:lnTo>
                  <a:pt x="1176641" y="1496275"/>
                </a:lnTo>
                <a:lnTo>
                  <a:pt x="1177323" y="1489464"/>
                </a:lnTo>
                <a:lnTo>
                  <a:pt x="1177550" y="1482199"/>
                </a:lnTo>
                <a:lnTo>
                  <a:pt x="1177323" y="1464717"/>
                </a:lnTo>
                <a:lnTo>
                  <a:pt x="1176641" y="1448144"/>
                </a:lnTo>
                <a:lnTo>
                  <a:pt x="1175505" y="1432932"/>
                </a:lnTo>
                <a:lnTo>
                  <a:pt x="1173915" y="1419083"/>
                </a:lnTo>
                <a:lnTo>
                  <a:pt x="1173006" y="1412727"/>
                </a:lnTo>
                <a:lnTo>
                  <a:pt x="1172097" y="1406597"/>
                </a:lnTo>
                <a:lnTo>
                  <a:pt x="1170734" y="1400921"/>
                </a:lnTo>
                <a:lnTo>
                  <a:pt x="1169598" y="1395245"/>
                </a:lnTo>
                <a:lnTo>
                  <a:pt x="1168235" y="1390250"/>
                </a:lnTo>
                <a:lnTo>
                  <a:pt x="1166644" y="1385482"/>
                </a:lnTo>
                <a:lnTo>
                  <a:pt x="1165054" y="1380942"/>
                </a:lnTo>
                <a:lnTo>
                  <a:pt x="1163236" y="1376855"/>
                </a:lnTo>
                <a:lnTo>
                  <a:pt x="1161192" y="1372769"/>
                </a:lnTo>
                <a:lnTo>
                  <a:pt x="1158693" y="1368909"/>
                </a:lnTo>
                <a:lnTo>
                  <a:pt x="1155512" y="1364822"/>
                </a:lnTo>
                <a:lnTo>
                  <a:pt x="1151877" y="1360736"/>
                </a:lnTo>
                <a:lnTo>
                  <a:pt x="1147787" y="1356422"/>
                </a:lnTo>
                <a:lnTo>
                  <a:pt x="1142789" y="1352336"/>
                </a:lnTo>
                <a:lnTo>
                  <a:pt x="1137791" y="1348022"/>
                </a:lnTo>
                <a:lnTo>
                  <a:pt x="1132111" y="1343708"/>
                </a:lnTo>
                <a:lnTo>
                  <a:pt x="1125522" y="1339395"/>
                </a:lnTo>
                <a:lnTo>
                  <a:pt x="1118479" y="1334854"/>
                </a:lnTo>
                <a:lnTo>
                  <a:pt x="1111436" y="1330540"/>
                </a:lnTo>
                <a:lnTo>
                  <a:pt x="1103257" y="1326000"/>
                </a:lnTo>
                <a:lnTo>
                  <a:pt x="1094851" y="1321459"/>
                </a:lnTo>
                <a:lnTo>
                  <a:pt x="1085763" y="1316918"/>
                </a:lnTo>
                <a:lnTo>
                  <a:pt x="1076221" y="1312378"/>
                </a:lnTo>
                <a:lnTo>
                  <a:pt x="1066225" y="1307610"/>
                </a:lnTo>
                <a:lnTo>
                  <a:pt x="1032827" y="1292399"/>
                </a:lnTo>
                <a:lnTo>
                  <a:pt x="1002383" y="1278323"/>
                </a:lnTo>
                <a:lnTo>
                  <a:pt x="974665" y="1265155"/>
                </a:lnTo>
                <a:lnTo>
                  <a:pt x="949901" y="1252895"/>
                </a:lnTo>
                <a:lnTo>
                  <a:pt x="927636" y="1242224"/>
                </a:lnTo>
                <a:lnTo>
                  <a:pt x="908325" y="1232008"/>
                </a:lnTo>
                <a:lnTo>
                  <a:pt x="891739" y="1222927"/>
                </a:lnTo>
                <a:lnTo>
                  <a:pt x="877881" y="1215207"/>
                </a:lnTo>
                <a:lnTo>
                  <a:pt x="871746" y="1211348"/>
                </a:lnTo>
                <a:lnTo>
                  <a:pt x="865612" y="1207261"/>
                </a:lnTo>
                <a:lnTo>
                  <a:pt x="859705" y="1203175"/>
                </a:lnTo>
                <a:lnTo>
                  <a:pt x="853798" y="1198861"/>
                </a:lnTo>
                <a:lnTo>
                  <a:pt x="848118" y="1194320"/>
                </a:lnTo>
                <a:lnTo>
                  <a:pt x="842438" y="1189780"/>
                </a:lnTo>
                <a:lnTo>
                  <a:pt x="836986" y="1184558"/>
                </a:lnTo>
                <a:lnTo>
                  <a:pt x="831533" y="1179563"/>
                </a:lnTo>
                <a:lnTo>
                  <a:pt x="826080" y="1174341"/>
                </a:lnTo>
                <a:lnTo>
                  <a:pt x="820855" y="1168893"/>
                </a:lnTo>
                <a:lnTo>
                  <a:pt x="815857" y="1163217"/>
                </a:lnTo>
                <a:lnTo>
                  <a:pt x="810858" y="1157314"/>
                </a:lnTo>
                <a:lnTo>
                  <a:pt x="805860" y="1151184"/>
                </a:lnTo>
                <a:lnTo>
                  <a:pt x="801089" y="1145054"/>
                </a:lnTo>
                <a:lnTo>
                  <a:pt x="796318" y="1138697"/>
                </a:lnTo>
                <a:lnTo>
                  <a:pt x="791774" y="1131886"/>
                </a:lnTo>
                <a:lnTo>
                  <a:pt x="787230" y="1125302"/>
                </a:lnTo>
                <a:lnTo>
                  <a:pt x="783141" y="1118264"/>
                </a:lnTo>
                <a:lnTo>
                  <a:pt x="779506" y="1111226"/>
                </a:lnTo>
                <a:lnTo>
                  <a:pt x="775870" y="1104188"/>
                </a:lnTo>
                <a:lnTo>
                  <a:pt x="772690" y="1097150"/>
                </a:lnTo>
                <a:lnTo>
                  <a:pt x="769736" y="1089658"/>
                </a:lnTo>
                <a:lnTo>
                  <a:pt x="767010" y="1082393"/>
                </a:lnTo>
                <a:lnTo>
                  <a:pt x="764511" y="1074674"/>
                </a:lnTo>
                <a:lnTo>
                  <a:pt x="762466" y="1067182"/>
                </a:lnTo>
                <a:lnTo>
                  <a:pt x="760648" y="1059463"/>
                </a:lnTo>
                <a:lnTo>
                  <a:pt x="759058" y="1051289"/>
                </a:lnTo>
                <a:lnTo>
                  <a:pt x="757922" y="1043343"/>
                </a:lnTo>
                <a:lnTo>
                  <a:pt x="756786" y="1035397"/>
                </a:lnTo>
                <a:lnTo>
                  <a:pt x="756105" y="1026997"/>
                </a:lnTo>
                <a:lnTo>
                  <a:pt x="755650" y="1018824"/>
                </a:lnTo>
                <a:lnTo>
                  <a:pt x="755650" y="1010423"/>
                </a:lnTo>
                <a:lnTo>
                  <a:pt x="755877" y="998164"/>
                </a:lnTo>
                <a:lnTo>
                  <a:pt x="756105" y="992488"/>
                </a:lnTo>
                <a:lnTo>
                  <a:pt x="756786" y="986585"/>
                </a:lnTo>
                <a:lnTo>
                  <a:pt x="757468" y="980909"/>
                </a:lnTo>
                <a:lnTo>
                  <a:pt x="758149" y="975233"/>
                </a:lnTo>
                <a:lnTo>
                  <a:pt x="759058" y="969557"/>
                </a:lnTo>
                <a:lnTo>
                  <a:pt x="760194" y="963881"/>
                </a:lnTo>
                <a:lnTo>
                  <a:pt x="761557" y="958433"/>
                </a:lnTo>
                <a:lnTo>
                  <a:pt x="763148" y="953211"/>
                </a:lnTo>
                <a:lnTo>
                  <a:pt x="764511" y="947762"/>
                </a:lnTo>
                <a:lnTo>
                  <a:pt x="766328" y="942767"/>
                </a:lnTo>
                <a:lnTo>
                  <a:pt x="768146" y="937546"/>
                </a:lnTo>
                <a:lnTo>
                  <a:pt x="770191" y="932551"/>
                </a:lnTo>
                <a:lnTo>
                  <a:pt x="772235" y="927783"/>
                </a:lnTo>
                <a:lnTo>
                  <a:pt x="774734" y="922788"/>
                </a:lnTo>
                <a:lnTo>
                  <a:pt x="777234" y="918248"/>
                </a:lnTo>
                <a:lnTo>
                  <a:pt x="779733" y="913253"/>
                </a:lnTo>
                <a:lnTo>
                  <a:pt x="782459" y="908485"/>
                </a:lnTo>
                <a:lnTo>
                  <a:pt x="785640" y="904172"/>
                </a:lnTo>
                <a:lnTo>
                  <a:pt x="788593" y="899858"/>
                </a:lnTo>
                <a:lnTo>
                  <a:pt x="791774" y="895544"/>
                </a:lnTo>
                <a:lnTo>
                  <a:pt x="795182" y="891004"/>
                </a:lnTo>
                <a:lnTo>
                  <a:pt x="798817" y="886917"/>
                </a:lnTo>
                <a:lnTo>
                  <a:pt x="802225" y="882831"/>
                </a:lnTo>
                <a:lnTo>
                  <a:pt x="806087" y="878744"/>
                </a:lnTo>
                <a:lnTo>
                  <a:pt x="810177" y="874884"/>
                </a:lnTo>
                <a:lnTo>
                  <a:pt x="814266" y="870798"/>
                </a:lnTo>
                <a:lnTo>
                  <a:pt x="818583" y="867392"/>
                </a:lnTo>
                <a:lnTo>
                  <a:pt x="822900" y="863533"/>
                </a:lnTo>
                <a:lnTo>
                  <a:pt x="827443" y="859900"/>
                </a:lnTo>
                <a:lnTo>
                  <a:pt x="832215" y="856495"/>
                </a:lnTo>
                <a:lnTo>
                  <a:pt x="842211" y="849457"/>
                </a:lnTo>
                <a:lnTo>
                  <a:pt x="852662" y="843100"/>
                </a:lnTo>
                <a:lnTo>
                  <a:pt x="863567" y="836743"/>
                </a:lnTo>
                <a:lnTo>
                  <a:pt x="875381" y="831067"/>
                </a:lnTo>
                <a:lnTo>
                  <a:pt x="887650" y="825618"/>
                </a:lnTo>
                <a:lnTo>
                  <a:pt x="900600" y="820623"/>
                </a:lnTo>
                <a:lnTo>
                  <a:pt x="914004" y="815629"/>
                </a:lnTo>
                <a:lnTo>
                  <a:pt x="928090" y="811315"/>
                </a:lnTo>
                <a:lnTo>
                  <a:pt x="942858" y="807228"/>
                </a:lnTo>
                <a:lnTo>
                  <a:pt x="958080" y="803369"/>
                </a:lnTo>
                <a:lnTo>
                  <a:pt x="973984" y="799736"/>
                </a:lnTo>
                <a:lnTo>
                  <a:pt x="990342" y="796558"/>
                </a:lnTo>
                <a:lnTo>
                  <a:pt x="1007381" y="794061"/>
                </a:lnTo>
                <a:lnTo>
                  <a:pt x="1025102" y="791336"/>
                </a:lnTo>
                <a:lnTo>
                  <a:pt x="1043505" y="789293"/>
                </a:lnTo>
                <a:lnTo>
                  <a:pt x="1062362" y="787477"/>
                </a:lnTo>
                <a:lnTo>
                  <a:pt x="1062362" y="717550"/>
                </a:lnTo>
                <a:close/>
                <a:moveTo>
                  <a:pt x="1134383" y="590324"/>
                </a:moveTo>
                <a:lnTo>
                  <a:pt x="1117597" y="590550"/>
                </a:lnTo>
                <a:lnTo>
                  <a:pt x="1101038" y="591004"/>
                </a:lnTo>
                <a:lnTo>
                  <a:pt x="1084480" y="592138"/>
                </a:lnTo>
                <a:lnTo>
                  <a:pt x="1068375" y="593725"/>
                </a:lnTo>
                <a:lnTo>
                  <a:pt x="1052043" y="595540"/>
                </a:lnTo>
                <a:lnTo>
                  <a:pt x="1035711" y="597807"/>
                </a:lnTo>
                <a:lnTo>
                  <a:pt x="1019833" y="600302"/>
                </a:lnTo>
                <a:lnTo>
                  <a:pt x="1003728" y="603477"/>
                </a:lnTo>
                <a:lnTo>
                  <a:pt x="988077" y="606879"/>
                </a:lnTo>
                <a:lnTo>
                  <a:pt x="972652" y="610734"/>
                </a:lnTo>
                <a:lnTo>
                  <a:pt x="957001" y="614816"/>
                </a:lnTo>
                <a:lnTo>
                  <a:pt x="941803" y="619579"/>
                </a:lnTo>
                <a:lnTo>
                  <a:pt x="926605" y="624341"/>
                </a:lnTo>
                <a:lnTo>
                  <a:pt x="911634" y="629557"/>
                </a:lnTo>
                <a:lnTo>
                  <a:pt x="896890" y="635227"/>
                </a:lnTo>
                <a:lnTo>
                  <a:pt x="882373" y="641124"/>
                </a:lnTo>
                <a:lnTo>
                  <a:pt x="867856" y="647247"/>
                </a:lnTo>
                <a:lnTo>
                  <a:pt x="853566" y="654050"/>
                </a:lnTo>
                <a:lnTo>
                  <a:pt x="839502" y="661081"/>
                </a:lnTo>
                <a:lnTo>
                  <a:pt x="825892" y="668565"/>
                </a:lnTo>
                <a:lnTo>
                  <a:pt x="812056" y="676049"/>
                </a:lnTo>
                <a:lnTo>
                  <a:pt x="798673" y="683986"/>
                </a:lnTo>
                <a:lnTo>
                  <a:pt x="785289" y="692150"/>
                </a:lnTo>
                <a:lnTo>
                  <a:pt x="772360" y="700768"/>
                </a:lnTo>
                <a:lnTo>
                  <a:pt x="759431" y="709840"/>
                </a:lnTo>
                <a:lnTo>
                  <a:pt x="746728" y="718685"/>
                </a:lnTo>
                <a:lnTo>
                  <a:pt x="734479" y="728210"/>
                </a:lnTo>
                <a:lnTo>
                  <a:pt x="722684" y="738188"/>
                </a:lnTo>
                <a:lnTo>
                  <a:pt x="710662" y="748167"/>
                </a:lnTo>
                <a:lnTo>
                  <a:pt x="698867" y="758372"/>
                </a:lnTo>
                <a:lnTo>
                  <a:pt x="687525" y="769031"/>
                </a:lnTo>
                <a:lnTo>
                  <a:pt x="676410" y="779917"/>
                </a:lnTo>
                <a:lnTo>
                  <a:pt x="665522" y="791029"/>
                </a:lnTo>
                <a:lnTo>
                  <a:pt x="655088" y="802369"/>
                </a:lnTo>
                <a:lnTo>
                  <a:pt x="644654" y="813935"/>
                </a:lnTo>
                <a:lnTo>
                  <a:pt x="634673" y="825728"/>
                </a:lnTo>
                <a:lnTo>
                  <a:pt x="624920" y="837974"/>
                </a:lnTo>
                <a:lnTo>
                  <a:pt x="615619" y="850221"/>
                </a:lnTo>
                <a:lnTo>
                  <a:pt x="606319" y="862921"/>
                </a:lnTo>
                <a:lnTo>
                  <a:pt x="597473" y="875621"/>
                </a:lnTo>
                <a:lnTo>
                  <a:pt x="588853" y="888774"/>
                </a:lnTo>
                <a:lnTo>
                  <a:pt x="580461" y="901928"/>
                </a:lnTo>
                <a:lnTo>
                  <a:pt x="572748" y="915308"/>
                </a:lnTo>
                <a:lnTo>
                  <a:pt x="565036" y="928915"/>
                </a:lnTo>
                <a:lnTo>
                  <a:pt x="557778" y="942749"/>
                </a:lnTo>
                <a:lnTo>
                  <a:pt x="550746" y="957037"/>
                </a:lnTo>
                <a:lnTo>
                  <a:pt x="544168" y="971324"/>
                </a:lnTo>
                <a:lnTo>
                  <a:pt x="537590" y="985612"/>
                </a:lnTo>
                <a:lnTo>
                  <a:pt x="531692" y="1000126"/>
                </a:lnTo>
                <a:lnTo>
                  <a:pt x="526021" y="1015094"/>
                </a:lnTo>
                <a:lnTo>
                  <a:pt x="520804" y="1030062"/>
                </a:lnTo>
                <a:lnTo>
                  <a:pt x="516041" y="1045029"/>
                </a:lnTo>
                <a:lnTo>
                  <a:pt x="511277" y="1060451"/>
                </a:lnTo>
                <a:lnTo>
                  <a:pt x="507194" y="1075646"/>
                </a:lnTo>
                <a:lnTo>
                  <a:pt x="503338" y="1091294"/>
                </a:lnTo>
                <a:lnTo>
                  <a:pt x="499936" y="1107169"/>
                </a:lnTo>
                <a:lnTo>
                  <a:pt x="496760" y="1122817"/>
                </a:lnTo>
                <a:lnTo>
                  <a:pt x="494265" y="1138919"/>
                </a:lnTo>
                <a:lnTo>
                  <a:pt x="491997" y="1155021"/>
                </a:lnTo>
                <a:lnTo>
                  <a:pt x="490182" y="1171349"/>
                </a:lnTo>
                <a:lnTo>
                  <a:pt x="488594" y="1187905"/>
                </a:lnTo>
                <a:lnTo>
                  <a:pt x="487687" y="1204233"/>
                </a:lnTo>
                <a:lnTo>
                  <a:pt x="487006" y="1220788"/>
                </a:lnTo>
                <a:lnTo>
                  <a:pt x="486779" y="1237571"/>
                </a:lnTo>
                <a:lnTo>
                  <a:pt x="487006" y="1254126"/>
                </a:lnTo>
                <a:lnTo>
                  <a:pt x="487687" y="1270908"/>
                </a:lnTo>
                <a:lnTo>
                  <a:pt x="488594" y="1287463"/>
                </a:lnTo>
                <a:lnTo>
                  <a:pt x="490182" y="1303565"/>
                </a:lnTo>
                <a:lnTo>
                  <a:pt x="491997" y="1319894"/>
                </a:lnTo>
                <a:lnTo>
                  <a:pt x="494265" y="1336222"/>
                </a:lnTo>
                <a:lnTo>
                  <a:pt x="496760" y="1352097"/>
                </a:lnTo>
                <a:lnTo>
                  <a:pt x="499936" y="1368199"/>
                </a:lnTo>
                <a:lnTo>
                  <a:pt x="503338" y="1383847"/>
                </a:lnTo>
                <a:lnTo>
                  <a:pt x="507194" y="1399269"/>
                </a:lnTo>
                <a:lnTo>
                  <a:pt x="511277" y="1414690"/>
                </a:lnTo>
                <a:lnTo>
                  <a:pt x="516041" y="1429885"/>
                </a:lnTo>
                <a:lnTo>
                  <a:pt x="520804" y="1445306"/>
                </a:lnTo>
                <a:lnTo>
                  <a:pt x="526021" y="1460047"/>
                </a:lnTo>
                <a:lnTo>
                  <a:pt x="531692" y="1474789"/>
                </a:lnTo>
                <a:lnTo>
                  <a:pt x="537590" y="1489530"/>
                </a:lnTo>
                <a:lnTo>
                  <a:pt x="544168" y="1504044"/>
                </a:lnTo>
                <a:lnTo>
                  <a:pt x="550746" y="1518105"/>
                </a:lnTo>
                <a:lnTo>
                  <a:pt x="557778" y="1532165"/>
                </a:lnTo>
                <a:lnTo>
                  <a:pt x="565036" y="1545999"/>
                </a:lnTo>
                <a:lnTo>
                  <a:pt x="572748" y="1559606"/>
                </a:lnTo>
                <a:lnTo>
                  <a:pt x="580461" y="1573214"/>
                </a:lnTo>
                <a:lnTo>
                  <a:pt x="588853" y="1586594"/>
                </a:lnTo>
                <a:lnTo>
                  <a:pt x="597473" y="1599521"/>
                </a:lnTo>
                <a:lnTo>
                  <a:pt x="606319" y="1612221"/>
                </a:lnTo>
                <a:lnTo>
                  <a:pt x="615619" y="1624921"/>
                </a:lnTo>
                <a:lnTo>
                  <a:pt x="624920" y="1637167"/>
                </a:lnTo>
                <a:lnTo>
                  <a:pt x="634673" y="1649187"/>
                </a:lnTo>
                <a:lnTo>
                  <a:pt x="644654" y="1660980"/>
                </a:lnTo>
                <a:lnTo>
                  <a:pt x="655088" y="1672546"/>
                </a:lnTo>
                <a:lnTo>
                  <a:pt x="665522" y="1684339"/>
                </a:lnTo>
                <a:lnTo>
                  <a:pt x="676410" y="1695451"/>
                </a:lnTo>
                <a:lnTo>
                  <a:pt x="687525" y="1706110"/>
                </a:lnTo>
                <a:lnTo>
                  <a:pt x="698867" y="1716769"/>
                </a:lnTo>
                <a:lnTo>
                  <a:pt x="710662" y="1726974"/>
                </a:lnTo>
                <a:lnTo>
                  <a:pt x="722684" y="1737180"/>
                </a:lnTo>
                <a:lnTo>
                  <a:pt x="734479" y="1746705"/>
                </a:lnTo>
                <a:lnTo>
                  <a:pt x="746728" y="1756230"/>
                </a:lnTo>
                <a:lnTo>
                  <a:pt x="759431" y="1765528"/>
                </a:lnTo>
                <a:lnTo>
                  <a:pt x="772360" y="1774146"/>
                </a:lnTo>
                <a:lnTo>
                  <a:pt x="785289" y="1782764"/>
                </a:lnTo>
                <a:lnTo>
                  <a:pt x="798673" y="1790928"/>
                </a:lnTo>
                <a:lnTo>
                  <a:pt x="812056" y="1799092"/>
                </a:lnTo>
                <a:lnTo>
                  <a:pt x="825892" y="1806803"/>
                </a:lnTo>
                <a:lnTo>
                  <a:pt x="839502" y="1814060"/>
                </a:lnTo>
                <a:lnTo>
                  <a:pt x="853566" y="1820864"/>
                </a:lnTo>
                <a:lnTo>
                  <a:pt x="867856" y="1827667"/>
                </a:lnTo>
                <a:lnTo>
                  <a:pt x="882373" y="1834017"/>
                </a:lnTo>
                <a:lnTo>
                  <a:pt x="896890" y="1839914"/>
                </a:lnTo>
                <a:lnTo>
                  <a:pt x="911634" y="1845583"/>
                </a:lnTo>
                <a:lnTo>
                  <a:pt x="926605" y="1850799"/>
                </a:lnTo>
                <a:lnTo>
                  <a:pt x="941803" y="1855789"/>
                </a:lnTo>
                <a:lnTo>
                  <a:pt x="957001" y="1860324"/>
                </a:lnTo>
                <a:lnTo>
                  <a:pt x="972652" y="1864406"/>
                </a:lnTo>
                <a:lnTo>
                  <a:pt x="988077" y="1868489"/>
                </a:lnTo>
                <a:lnTo>
                  <a:pt x="1003728" y="1871664"/>
                </a:lnTo>
                <a:lnTo>
                  <a:pt x="1019833" y="1874839"/>
                </a:lnTo>
                <a:lnTo>
                  <a:pt x="1035711" y="1877333"/>
                </a:lnTo>
                <a:lnTo>
                  <a:pt x="1052043" y="1879828"/>
                </a:lnTo>
                <a:lnTo>
                  <a:pt x="1068375" y="1881415"/>
                </a:lnTo>
                <a:lnTo>
                  <a:pt x="1084480" y="1883003"/>
                </a:lnTo>
                <a:lnTo>
                  <a:pt x="1101038" y="1884137"/>
                </a:lnTo>
                <a:lnTo>
                  <a:pt x="1117597" y="1884590"/>
                </a:lnTo>
                <a:lnTo>
                  <a:pt x="1134383" y="1884817"/>
                </a:lnTo>
                <a:lnTo>
                  <a:pt x="1151168" y="1884590"/>
                </a:lnTo>
                <a:lnTo>
                  <a:pt x="1167500" y="1884137"/>
                </a:lnTo>
                <a:lnTo>
                  <a:pt x="1184059" y="1883003"/>
                </a:lnTo>
                <a:lnTo>
                  <a:pt x="1200617" y="1881415"/>
                </a:lnTo>
                <a:lnTo>
                  <a:pt x="1216949" y="1879828"/>
                </a:lnTo>
                <a:lnTo>
                  <a:pt x="1232827" y="1877333"/>
                </a:lnTo>
                <a:lnTo>
                  <a:pt x="1249159" y="1874839"/>
                </a:lnTo>
                <a:lnTo>
                  <a:pt x="1264810" y="1871664"/>
                </a:lnTo>
                <a:lnTo>
                  <a:pt x="1280689" y="1868489"/>
                </a:lnTo>
                <a:lnTo>
                  <a:pt x="1296340" y="1864406"/>
                </a:lnTo>
                <a:lnTo>
                  <a:pt x="1311538" y="1860324"/>
                </a:lnTo>
                <a:lnTo>
                  <a:pt x="1326962" y="1855789"/>
                </a:lnTo>
                <a:lnTo>
                  <a:pt x="1341933" y="1850799"/>
                </a:lnTo>
                <a:lnTo>
                  <a:pt x="1356904" y="1845583"/>
                </a:lnTo>
                <a:lnTo>
                  <a:pt x="1371875" y="1839914"/>
                </a:lnTo>
                <a:lnTo>
                  <a:pt x="1386392" y="1834017"/>
                </a:lnTo>
                <a:lnTo>
                  <a:pt x="1400909" y="1827667"/>
                </a:lnTo>
                <a:lnTo>
                  <a:pt x="1414973" y="1820864"/>
                </a:lnTo>
                <a:lnTo>
                  <a:pt x="1429263" y="1814060"/>
                </a:lnTo>
                <a:lnTo>
                  <a:pt x="1443100" y="1806803"/>
                </a:lnTo>
                <a:lnTo>
                  <a:pt x="1456710" y="1799092"/>
                </a:lnTo>
                <a:lnTo>
                  <a:pt x="1470093" y="1790928"/>
                </a:lnTo>
                <a:lnTo>
                  <a:pt x="1483249" y="1782764"/>
                </a:lnTo>
                <a:lnTo>
                  <a:pt x="1496405" y="1774146"/>
                </a:lnTo>
                <a:lnTo>
                  <a:pt x="1509108" y="1765528"/>
                </a:lnTo>
                <a:lnTo>
                  <a:pt x="1521810" y="1756230"/>
                </a:lnTo>
                <a:lnTo>
                  <a:pt x="1534286" y="1746705"/>
                </a:lnTo>
                <a:lnTo>
                  <a:pt x="1546308" y="1737180"/>
                </a:lnTo>
                <a:lnTo>
                  <a:pt x="1558103" y="1726974"/>
                </a:lnTo>
                <a:lnTo>
                  <a:pt x="1569672" y="1716769"/>
                </a:lnTo>
                <a:lnTo>
                  <a:pt x="1581240" y="1706110"/>
                </a:lnTo>
                <a:lnTo>
                  <a:pt x="1592128" y="1695451"/>
                </a:lnTo>
                <a:lnTo>
                  <a:pt x="1603016" y="1684339"/>
                </a:lnTo>
                <a:lnTo>
                  <a:pt x="1613677" y="1672546"/>
                </a:lnTo>
                <a:lnTo>
                  <a:pt x="1623884" y="1660980"/>
                </a:lnTo>
                <a:lnTo>
                  <a:pt x="1634092" y="1649187"/>
                </a:lnTo>
                <a:lnTo>
                  <a:pt x="1643845" y="1637167"/>
                </a:lnTo>
                <a:lnTo>
                  <a:pt x="1653372" y="1624921"/>
                </a:lnTo>
                <a:lnTo>
                  <a:pt x="1662445" y="1612221"/>
                </a:lnTo>
                <a:lnTo>
                  <a:pt x="1671519" y="1599521"/>
                </a:lnTo>
                <a:lnTo>
                  <a:pt x="1679911" y="1586594"/>
                </a:lnTo>
                <a:lnTo>
                  <a:pt x="1688304" y="1573214"/>
                </a:lnTo>
                <a:lnTo>
                  <a:pt x="1696243" y="1559606"/>
                </a:lnTo>
                <a:lnTo>
                  <a:pt x="1703729" y="1545999"/>
                </a:lnTo>
                <a:lnTo>
                  <a:pt x="1711214" y="1532165"/>
                </a:lnTo>
                <a:lnTo>
                  <a:pt x="1718019" y="1518105"/>
                </a:lnTo>
                <a:lnTo>
                  <a:pt x="1724824" y="1504044"/>
                </a:lnTo>
                <a:lnTo>
                  <a:pt x="1730948" y="1489530"/>
                </a:lnTo>
                <a:lnTo>
                  <a:pt x="1736846" y="1474789"/>
                </a:lnTo>
                <a:lnTo>
                  <a:pt x="1742517" y="1460047"/>
                </a:lnTo>
                <a:lnTo>
                  <a:pt x="1747734" y="1445306"/>
                </a:lnTo>
                <a:lnTo>
                  <a:pt x="1752724" y="1429885"/>
                </a:lnTo>
                <a:lnTo>
                  <a:pt x="1757261" y="1414690"/>
                </a:lnTo>
                <a:lnTo>
                  <a:pt x="1761571" y="1399269"/>
                </a:lnTo>
                <a:lnTo>
                  <a:pt x="1765427" y="1383847"/>
                </a:lnTo>
                <a:lnTo>
                  <a:pt x="1768602" y="1368199"/>
                </a:lnTo>
                <a:lnTo>
                  <a:pt x="1771778" y="1352097"/>
                </a:lnTo>
                <a:lnTo>
                  <a:pt x="1774273" y="1336222"/>
                </a:lnTo>
                <a:lnTo>
                  <a:pt x="1776768" y="1319894"/>
                </a:lnTo>
                <a:lnTo>
                  <a:pt x="1778583" y="1303565"/>
                </a:lnTo>
                <a:lnTo>
                  <a:pt x="1779944" y="1287463"/>
                </a:lnTo>
                <a:lnTo>
                  <a:pt x="1781078" y="1270908"/>
                </a:lnTo>
                <a:lnTo>
                  <a:pt x="1781532" y="1254126"/>
                </a:lnTo>
                <a:lnTo>
                  <a:pt x="1781759" y="1237571"/>
                </a:lnTo>
                <a:lnTo>
                  <a:pt x="1781532" y="1220788"/>
                </a:lnTo>
                <a:lnTo>
                  <a:pt x="1781078" y="1204233"/>
                </a:lnTo>
                <a:lnTo>
                  <a:pt x="1779944" y="1187905"/>
                </a:lnTo>
                <a:lnTo>
                  <a:pt x="1778583" y="1171349"/>
                </a:lnTo>
                <a:lnTo>
                  <a:pt x="1776768" y="1155021"/>
                </a:lnTo>
                <a:lnTo>
                  <a:pt x="1774273" y="1138919"/>
                </a:lnTo>
                <a:lnTo>
                  <a:pt x="1771778" y="1122817"/>
                </a:lnTo>
                <a:lnTo>
                  <a:pt x="1768602" y="1107169"/>
                </a:lnTo>
                <a:lnTo>
                  <a:pt x="1765427" y="1091294"/>
                </a:lnTo>
                <a:lnTo>
                  <a:pt x="1761571" y="1075646"/>
                </a:lnTo>
                <a:lnTo>
                  <a:pt x="1757261" y="1060451"/>
                </a:lnTo>
                <a:lnTo>
                  <a:pt x="1752724" y="1045029"/>
                </a:lnTo>
                <a:lnTo>
                  <a:pt x="1747734" y="1030062"/>
                </a:lnTo>
                <a:lnTo>
                  <a:pt x="1742517" y="1015094"/>
                </a:lnTo>
                <a:lnTo>
                  <a:pt x="1736846" y="1000126"/>
                </a:lnTo>
                <a:lnTo>
                  <a:pt x="1730948" y="985612"/>
                </a:lnTo>
                <a:lnTo>
                  <a:pt x="1724824" y="971324"/>
                </a:lnTo>
                <a:lnTo>
                  <a:pt x="1718019" y="957037"/>
                </a:lnTo>
                <a:lnTo>
                  <a:pt x="1711214" y="942749"/>
                </a:lnTo>
                <a:lnTo>
                  <a:pt x="1703729" y="928915"/>
                </a:lnTo>
                <a:lnTo>
                  <a:pt x="1696243" y="915308"/>
                </a:lnTo>
                <a:lnTo>
                  <a:pt x="1688304" y="901928"/>
                </a:lnTo>
                <a:lnTo>
                  <a:pt x="1679911" y="888774"/>
                </a:lnTo>
                <a:lnTo>
                  <a:pt x="1671519" y="875621"/>
                </a:lnTo>
                <a:lnTo>
                  <a:pt x="1662445" y="862921"/>
                </a:lnTo>
                <a:lnTo>
                  <a:pt x="1653372" y="850221"/>
                </a:lnTo>
                <a:lnTo>
                  <a:pt x="1643845" y="837974"/>
                </a:lnTo>
                <a:lnTo>
                  <a:pt x="1634092" y="825728"/>
                </a:lnTo>
                <a:lnTo>
                  <a:pt x="1623884" y="813935"/>
                </a:lnTo>
                <a:lnTo>
                  <a:pt x="1613677" y="802369"/>
                </a:lnTo>
                <a:lnTo>
                  <a:pt x="1603016" y="791029"/>
                </a:lnTo>
                <a:lnTo>
                  <a:pt x="1592128" y="779917"/>
                </a:lnTo>
                <a:lnTo>
                  <a:pt x="1581240" y="769031"/>
                </a:lnTo>
                <a:lnTo>
                  <a:pt x="1569672" y="758372"/>
                </a:lnTo>
                <a:lnTo>
                  <a:pt x="1558103" y="748167"/>
                </a:lnTo>
                <a:lnTo>
                  <a:pt x="1546308" y="738188"/>
                </a:lnTo>
                <a:lnTo>
                  <a:pt x="1534286" y="728210"/>
                </a:lnTo>
                <a:lnTo>
                  <a:pt x="1521810" y="718685"/>
                </a:lnTo>
                <a:lnTo>
                  <a:pt x="1509108" y="709840"/>
                </a:lnTo>
                <a:lnTo>
                  <a:pt x="1496405" y="700768"/>
                </a:lnTo>
                <a:lnTo>
                  <a:pt x="1483249" y="692150"/>
                </a:lnTo>
                <a:lnTo>
                  <a:pt x="1470093" y="683986"/>
                </a:lnTo>
                <a:lnTo>
                  <a:pt x="1456710" y="676049"/>
                </a:lnTo>
                <a:lnTo>
                  <a:pt x="1443100" y="668565"/>
                </a:lnTo>
                <a:lnTo>
                  <a:pt x="1429263" y="661081"/>
                </a:lnTo>
                <a:lnTo>
                  <a:pt x="1414973" y="654050"/>
                </a:lnTo>
                <a:lnTo>
                  <a:pt x="1400909" y="647247"/>
                </a:lnTo>
                <a:lnTo>
                  <a:pt x="1386392" y="641124"/>
                </a:lnTo>
                <a:lnTo>
                  <a:pt x="1371875" y="635227"/>
                </a:lnTo>
                <a:lnTo>
                  <a:pt x="1356904" y="629557"/>
                </a:lnTo>
                <a:lnTo>
                  <a:pt x="1341933" y="624341"/>
                </a:lnTo>
                <a:lnTo>
                  <a:pt x="1326962" y="619579"/>
                </a:lnTo>
                <a:lnTo>
                  <a:pt x="1311538" y="614816"/>
                </a:lnTo>
                <a:lnTo>
                  <a:pt x="1296340" y="610734"/>
                </a:lnTo>
                <a:lnTo>
                  <a:pt x="1280689" y="606879"/>
                </a:lnTo>
                <a:lnTo>
                  <a:pt x="1264810" y="603477"/>
                </a:lnTo>
                <a:lnTo>
                  <a:pt x="1249159" y="600302"/>
                </a:lnTo>
                <a:lnTo>
                  <a:pt x="1232827" y="597807"/>
                </a:lnTo>
                <a:lnTo>
                  <a:pt x="1216949" y="595540"/>
                </a:lnTo>
                <a:lnTo>
                  <a:pt x="1200617" y="593725"/>
                </a:lnTo>
                <a:lnTo>
                  <a:pt x="1184059" y="592138"/>
                </a:lnTo>
                <a:lnTo>
                  <a:pt x="1167500" y="591004"/>
                </a:lnTo>
                <a:lnTo>
                  <a:pt x="1151168" y="590550"/>
                </a:lnTo>
                <a:lnTo>
                  <a:pt x="1134383" y="590324"/>
                </a:lnTo>
                <a:close/>
                <a:moveTo>
                  <a:pt x="127706" y="417513"/>
                </a:moveTo>
                <a:lnTo>
                  <a:pt x="2140832" y="417513"/>
                </a:lnTo>
                <a:lnTo>
                  <a:pt x="2147637" y="417740"/>
                </a:lnTo>
                <a:lnTo>
                  <a:pt x="2153988" y="418420"/>
                </a:lnTo>
                <a:lnTo>
                  <a:pt x="2160567" y="419100"/>
                </a:lnTo>
                <a:lnTo>
                  <a:pt x="2166691" y="420234"/>
                </a:lnTo>
                <a:lnTo>
                  <a:pt x="2173042" y="421595"/>
                </a:lnTo>
                <a:lnTo>
                  <a:pt x="2179167" y="423182"/>
                </a:lnTo>
                <a:lnTo>
                  <a:pt x="2185064" y="425223"/>
                </a:lnTo>
                <a:lnTo>
                  <a:pt x="2190735" y="427718"/>
                </a:lnTo>
                <a:lnTo>
                  <a:pt x="2196406" y="430213"/>
                </a:lnTo>
                <a:lnTo>
                  <a:pt x="2201850" y="432934"/>
                </a:lnTo>
                <a:lnTo>
                  <a:pt x="2207294" y="436109"/>
                </a:lnTo>
                <a:lnTo>
                  <a:pt x="2212511" y="439511"/>
                </a:lnTo>
                <a:lnTo>
                  <a:pt x="2217274" y="442913"/>
                </a:lnTo>
                <a:lnTo>
                  <a:pt x="2222265" y="446768"/>
                </a:lnTo>
                <a:lnTo>
                  <a:pt x="2226801" y="450850"/>
                </a:lnTo>
                <a:lnTo>
                  <a:pt x="2231338" y="454932"/>
                </a:lnTo>
                <a:lnTo>
                  <a:pt x="2235648" y="459241"/>
                </a:lnTo>
                <a:lnTo>
                  <a:pt x="2239504" y="464004"/>
                </a:lnTo>
                <a:lnTo>
                  <a:pt x="2243360" y="468766"/>
                </a:lnTo>
                <a:lnTo>
                  <a:pt x="2246989" y="473756"/>
                </a:lnTo>
                <a:lnTo>
                  <a:pt x="2250392" y="478972"/>
                </a:lnTo>
                <a:lnTo>
                  <a:pt x="2253340" y="484415"/>
                </a:lnTo>
                <a:lnTo>
                  <a:pt x="2256062" y="489857"/>
                </a:lnTo>
                <a:lnTo>
                  <a:pt x="2258558" y="495527"/>
                </a:lnTo>
                <a:lnTo>
                  <a:pt x="2260826" y="501423"/>
                </a:lnTo>
                <a:lnTo>
                  <a:pt x="2262867" y="507320"/>
                </a:lnTo>
                <a:lnTo>
                  <a:pt x="2264682" y="513216"/>
                </a:lnTo>
                <a:lnTo>
                  <a:pt x="2266043" y="519340"/>
                </a:lnTo>
                <a:lnTo>
                  <a:pt x="2267404" y="525916"/>
                </a:lnTo>
                <a:lnTo>
                  <a:pt x="2268084" y="532040"/>
                </a:lnTo>
                <a:lnTo>
                  <a:pt x="2268538" y="538390"/>
                </a:lnTo>
                <a:lnTo>
                  <a:pt x="2268538" y="545193"/>
                </a:lnTo>
                <a:lnTo>
                  <a:pt x="2268538" y="1929948"/>
                </a:lnTo>
                <a:lnTo>
                  <a:pt x="2268538" y="1936524"/>
                </a:lnTo>
                <a:lnTo>
                  <a:pt x="2268084" y="1942874"/>
                </a:lnTo>
                <a:lnTo>
                  <a:pt x="2267404" y="1949451"/>
                </a:lnTo>
                <a:lnTo>
                  <a:pt x="2266043" y="1955574"/>
                </a:lnTo>
                <a:lnTo>
                  <a:pt x="2264682" y="1961698"/>
                </a:lnTo>
                <a:lnTo>
                  <a:pt x="2262867" y="1967821"/>
                </a:lnTo>
                <a:lnTo>
                  <a:pt x="2260826" y="1973944"/>
                </a:lnTo>
                <a:lnTo>
                  <a:pt x="2258558" y="1979614"/>
                </a:lnTo>
                <a:lnTo>
                  <a:pt x="2256062" y="1985283"/>
                </a:lnTo>
                <a:lnTo>
                  <a:pt x="2253340" y="1990499"/>
                </a:lnTo>
                <a:lnTo>
                  <a:pt x="2250392" y="1995942"/>
                </a:lnTo>
                <a:lnTo>
                  <a:pt x="2246989" y="2001158"/>
                </a:lnTo>
                <a:lnTo>
                  <a:pt x="2243360" y="2006374"/>
                </a:lnTo>
                <a:lnTo>
                  <a:pt x="2239504" y="2010910"/>
                </a:lnTo>
                <a:lnTo>
                  <a:pt x="2235648" y="2015673"/>
                </a:lnTo>
                <a:lnTo>
                  <a:pt x="2231338" y="2019982"/>
                </a:lnTo>
                <a:lnTo>
                  <a:pt x="2226801" y="2024290"/>
                </a:lnTo>
                <a:lnTo>
                  <a:pt x="2222265" y="2028373"/>
                </a:lnTo>
                <a:lnTo>
                  <a:pt x="2217274" y="2032228"/>
                </a:lnTo>
                <a:lnTo>
                  <a:pt x="2212511" y="2035630"/>
                </a:lnTo>
                <a:lnTo>
                  <a:pt x="2207294" y="2039032"/>
                </a:lnTo>
                <a:lnTo>
                  <a:pt x="2201850" y="2042207"/>
                </a:lnTo>
                <a:lnTo>
                  <a:pt x="2196406" y="2044928"/>
                </a:lnTo>
                <a:lnTo>
                  <a:pt x="2190735" y="2047423"/>
                </a:lnTo>
                <a:lnTo>
                  <a:pt x="2185064" y="2049690"/>
                </a:lnTo>
                <a:lnTo>
                  <a:pt x="2179167" y="2051732"/>
                </a:lnTo>
                <a:lnTo>
                  <a:pt x="2173042" y="2053546"/>
                </a:lnTo>
                <a:lnTo>
                  <a:pt x="2166691" y="2054907"/>
                </a:lnTo>
                <a:lnTo>
                  <a:pt x="2160567" y="2056040"/>
                </a:lnTo>
                <a:lnTo>
                  <a:pt x="2153988" y="2056948"/>
                </a:lnTo>
                <a:lnTo>
                  <a:pt x="2147637" y="2057401"/>
                </a:lnTo>
                <a:lnTo>
                  <a:pt x="2140832" y="2057401"/>
                </a:lnTo>
                <a:lnTo>
                  <a:pt x="127706" y="2057401"/>
                </a:lnTo>
                <a:lnTo>
                  <a:pt x="121355" y="2057401"/>
                </a:lnTo>
                <a:lnTo>
                  <a:pt x="114776" y="2056948"/>
                </a:lnTo>
                <a:lnTo>
                  <a:pt x="108425" y="2056040"/>
                </a:lnTo>
                <a:lnTo>
                  <a:pt x="101847" y="2054907"/>
                </a:lnTo>
                <a:lnTo>
                  <a:pt x="95723" y="2053546"/>
                </a:lnTo>
                <a:lnTo>
                  <a:pt x="89825" y="2051732"/>
                </a:lnTo>
                <a:lnTo>
                  <a:pt x="83927" y="2049690"/>
                </a:lnTo>
                <a:lnTo>
                  <a:pt x="77803" y="2047423"/>
                </a:lnTo>
                <a:lnTo>
                  <a:pt x="72586" y="2044928"/>
                </a:lnTo>
                <a:lnTo>
                  <a:pt x="66915" y="2042207"/>
                </a:lnTo>
                <a:lnTo>
                  <a:pt x="61471" y="2039032"/>
                </a:lnTo>
                <a:lnTo>
                  <a:pt x="56254" y="2035630"/>
                </a:lnTo>
                <a:lnTo>
                  <a:pt x="51264" y="2032228"/>
                </a:lnTo>
                <a:lnTo>
                  <a:pt x="46500" y="2028373"/>
                </a:lnTo>
                <a:lnTo>
                  <a:pt x="41737" y="2024290"/>
                </a:lnTo>
                <a:lnTo>
                  <a:pt x="37427" y="2019982"/>
                </a:lnTo>
                <a:lnTo>
                  <a:pt x="33344" y="2015673"/>
                </a:lnTo>
                <a:lnTo>
                  <a:pt x="29261" y="2010910"/>
                </a:lnTo>
                <a:lnTo>
                  <a:pt x="25632" y="2006374"/>
                </a:lnTo>
                <a:lnTo>
                  <a:pt x="22002" y="2001158"/>
                </a:lnTo>
                <a:lnTo>
                  <a:pt x="18600" y="1995942"/>
                </a:lnTo>
                <a:lnTo>
                  <a:pt x="15424" y="1990499"/>
                </a:lnTo>
                <a:lnTo>
                  <a:pt x="12702" y="1985283"/>
                </a:lnTo>
                <a:lnTo>
                  <a:pt x="9980" y="1979614"/>
                </a:lnTo>
                <a:lnTo>
                  <a:pt x="7712" y="1973944"/>
                </a:lnTo>
                <a:lnTo>
                  <a:pt x="5671" y="1967821"/>
                </a:lnTo>
                <a:lnTo>
                  <a:pt x="4083" y="1961698"/>
                </a:lnTo>
                <a:lnTo>
                  <a:pt x="2495" y="1955574"/>
                </a:lnTo>
                <a:lnTo>
                  <a:pt x="1588" y="1949451"/>
                </a:lnTo>
                <a:lnTo>
                  <a:pt x="680" y="1942874"/>
                </a:lnTo>
                <a:lnTo>
                  <a:pt x="227" y="1936524"/>
                </a:lnTo>
                <a:lnTo>
                  <a:pt x="0" y="1929948"/>
                </a:lnTo>
                <a:lnTo>
                  <a:pt x="0" y="545193"/>
                </a:lnTo>
                <a:lnTo>
                  <a:pt x="227" y="538390"/>
                </a:lnTo>
                <a:lnTo>
                  <a:pt x="680" y="532040"/>
                </a:lnTo>
                <a:lnTo>
                  <a:pt x="1588" y="525916"/>
                </a:lnTo>
                <a:lnTo>
                  <a:pt x="2495" y="519340"/>
                </a:lnTo>
                <a:lnTo>
                  <a:pt x="4083" y="513216"/>
                </a:lnTo>
                <a:lnTo>
                  <a:pt x="5671" y="507320"/>
                </a:lnTo>
                <a:lnTo>
                  <a:pt x="7712" y="501423"/>
                </a:lnTo>
                <a:lnTo>
                  <a:pt x="9980" y="495527"/>
                </a:lnTo>
                <a:lnTo>
                  <a:pt x="12702" y="489857"/>
                </a:lnTo>
                <a:lnTo>
                  <a:pt x="15424" y="484415"/>
                </a:lnTo>
                <a:lnTo>
                  <a:pt x="18600" y="478972"/>
                </a:lnTo>
                <a:lnTo>
                  <a:pt x="22002" y="473756"/>
                </a:lnTo>
                <a:lnTo>
                  <a:pt x="25632" y="468766"/>
                </a:lnTo>
                <a:lnTo>
                  <a:pt x="29261" y="464004"/>
                </a:lnTo>
                <a:lnTo>
                  <a:pt x="33344" y="459241"/>
                </a:lnTo>
                <a:lnTo>
                  <a:pt x="37427" y="454932"/>
                </a:lnTo>
                <a:lnTo>
                  <a:pt x="41737" y="450850"/>
                </a:lnTo>
                <a:lnTo>
                  <a:pt x="46500" y="446768"/>
                </a:lnTo>
                <a:lnTo>
                  <a:pt x="51264" y="442913"/>
                </a:lnTo>
                <a:lnTo>
                  <a:pt x="56254" y="439511"/>
                </a:lnTo>
                <a:lnTo>
                  <a:pt x="61471" y="436109"/>
                </a:lnTo>
                <a:lnTo>
                  <a:pt x="66915" y="432934"/>
                </a:lnTo>
                <a:lnTo>
                  <a:pt x="72586" y="430213"/>
                </a:lnTo>
                <a:lnTo>
                  <a:pt x="77803" y="427718"/>
                </a:lnTo>
                <a:lnTo>
                  <a:pt x="83927" y="425223"/>
                </a:lnTo>
                <a:lnTo>
                  <a:pt x="89825" y="423182"/>
                </a:lnTo>
                <a:lnTo>
                  <a:pt x="95723" y="421595"/>
                </a:lnTo>
                <a:lnTo>
                  <a:pt x="101847" y="420234"/>
                </a:lnTo>
                <a:lnTo>
                  <a:pt x="108425" y="419100"/>
                </a:lnTo>
                <a:lnTo>
                  <a:pt x="114776" y="418420"/>
                </a:lnTo>
                <a:lnTo>
                  <a:pt x="121355" y="417740"/>
                </a:lnTo>
                <a:lnTo>
                  <a:pt x="127706" y="417513"/>
                </a:lnTo>
                <a:close/>
                <a:moveTo>
                  <a:pt x="892905" y="0"/>
                </a:moveTo>
                <a:lnTo>
                  <a:pt x="1374273" y="0"/>
                </a:lnTo>
                <a:lnTo>
                  <a:pt x="1383574" y="226"/>
                </a:lnTo>
                <a:lnTo>
                  <a:pt x="1392875" y="679"/>
                </a:lnTo>
                <a:lnTo>
                  <a:pt x="1402175" y="2038"/>
                </a:lnTo>
                <a:lnTo>
                  <a:pt x="1411022" y="3624"/>
                </a:lnTo>
                <a:lnTo>
                  <a:pt x="1419869" y="5662"/>
                </a:lnTo>
                <a:lnTo>
                  <a:pt x="1428716" y="8154"/>
                </a:lnTo>
                <a:lnTo>
                  <a:pt x="1437110" y="11098"/>
                </a:lnTo>
                <a:lnTo>
                  <a:pt x="1445503" y="14269"/>
                </a:lnTo>
                <a:lnTo>
                  <a:pt x="1453669" y="17893"/>
                </a:lnTo>
                <a:lnTo>
                  <a:pt x="1461382" y="21743"/>
                </a:lnTo>
                <a:lnTo>
                  <a:pt x="1469095" y="26500"/>
                </a:lnTo>
                <a:lnTo>
                  <a:pt x="1476581" y="31030"/>
                </a:lnTo>
                <a:lnTo>
                  <a:pt x="1483840" y="36239"/>
                </a:lnTo>
                <a:lnTo>
                  <a:pt x="1490872" y="41675"/>
                </a:lnTo>
                <a:lnTo>
                  <a:pt x="1497224" y="47337"/>
                </a:lnTo>
                <a:lnTo>
                  <a:pt x="1503802" y="53453"/>
                </a:lnTo>
                <a:lnTo>
                  <a:pt x="1509927" y="60021"/>
                </a:lnTo>
                <a:lnTo>
                  <a:pt x="1515598" y="66363"/>
                </a:lnTo>
                <a:lnTo>
                  <a:pt x="1521043" y="73384"/>
                </a:lnTo>
                <a:lnTo>
                  <a:pt x="1526260" y="80632"/>
                </a:lnTo>
                <a:lnTo>
                  <a:pt x="1530797" y="88107"/>
                </a:lnTo>
                <a:lnTo>
                  <a:pt x="1535334" y="95807"/>
                </a:lnTo>
                <a:lnTo>
                  <a:pt x="1539417" y="103508"/>
                </a:lnTo>
                <a:lnTo>
                  <a:pt x="1543047" y="111662"/>
                </a:lnTo>
                <a:lnTo>
                  <a:pt x="1546223" y="120043"/>
                </a:lnTo>
                <a:lnTo>
                  <a:pt x="1549172" y="128423"/>
                </a:lnTo>
                <a:lnTo>
                  <a:pt x="1551667" y="137256"/>
                </a:lnTo>
                <a:lnTo>
                  <a:pt x="1553709" y="146090"/>
                </a:lnTo>
                <a:lnTo>
                  <a:pt x="1555297" y="154923"/>
                </a:lnTo>
                <a:lnTo>
                  <a:pt x="1556658" y="163983"/>
                </a:lnTo>
                <a:lnTo>
                  <a:pt x="1557111" y="173269"/>
                </a:lnTo>
                <a:lnTo>
                  <a:pt x="1557338" y="182782"/>
                </a:lnTo>
                <a:lnTo>
                  <a:pt x="1557338" y="354013"/>
                </a:lnTo>
                <a:lnTo>
                  <a:pt x="1404217" y="354013"/>
                </a:lnTo>
                <a:lnTo>
                  <a:pt x="1404217" y="182782"/>
                </a:lnTo>
                <a:lnTo>
                  <a:pt x="1404217" y="179837"/>
                </a:lnTo>
                <a:lnTo>
                  <a:pt x="1403536" y="176667"/>
                </a:lnTo>
                <a:lnTo>
                  <a:pt x="1402856" y="173722"/>
                </a:lnTo>
                <a:lnTo>
                  <a:pt x="1401948" y="171231"/>
                </a:lnTo>
                <a:lnTo>
                  <a:pt x="1400587" y="168286"/>
                </a:lnTo>
                <a:lnTo>
                  <a:pt x="1398999" y="166021"/>
                </a:lnTo>
                <a:lnTo>
                  <a:pt x="1397412" y="163756"/>
                </a:lnTo>
                <a:lnTo>
                  <a:pt x="1395370" y="161718"/>
                </a:lnTo>
                <a:lnTo>
                  <a:pt x="1393328" y="159679"/>
                </a:lnTo>
                <a:lnTo>
                  <a:pt x="1391060" y="157867"/>
                </a:lnTo>
                <a:lnTo>
                  <a:pt x="1388338" y="156508"/>
                </a:lnTo>
                <a:lnTo>
                  <a:pt x="1385842" y="155149"/>
                </a:lnTo>
                <a:lnTo>
                  <a:pt x="1383347" y="154243"/>
                </a:lnTo>
                <a:lnTo>
                  <a:pt x="1380171" y="153564"/>
                </a:lnTo>
                <a:lnTo>
                  <a:pt x="1377222" y="152884"/>
                </a:lnTo>
                <a:lnTo>
                  <a:pt x="1374273" y="152658"/>
                </a:lnTo>
                <a:lnTo>
                  <a:pt x="892905" y="152658"/>
                </a:lnTo>
                <a:lnTo>
                  <a:pt x="889956" y="152884"/>
                </a:lnTo>
                <a:lnTo>
                  <a:pt x="886780" y="153564"/>
                </a:lnTo>
                <a:lnTo>
                  <a:pt x="884058" y="154243"/>
                </a:lnTo>
                <a:lnTo>
                  <a:pt x="881109" y="155149"/>
                </a:lnTo>
                <a:lnTo>
                  <a:pt x="878614" y="156508"/>
                </a:lnTo>
                <a:lnTo>
                  <a:pt x="876118" y="157867"/>
                </a:lnTo>
                <a:lnTo>
                  <a:pt x="873623" y="159679"/>
                </a:lnTo>
                <a:lnTo>
                  <a:pt x="871581" y="161718"/>
                </a:lnTo>
                <a:lnTo>
                  <a:pt x="869767" y="163756"/>
                </a:lnTo>
                <a:lnTo>
                  <a:pt x="867952" y="166021"/>
                </a:lnTo>
                <a:lnTo>
                  <a:pt x="866591" y="168286"/>
                </a:lnTo>
                <a:lnTo>
                  <a:pt x="865230" y="171231"/>
                </a:lnTo>
                <a:lnTo>
                  <a:pt x="864096" y="173722"/>
                </a:lnTo>
                <a:lnTo>
                  <a:pt x="863415" y="176667"/>
                </a:lnTo>
                <a:lnTo>
                  <a:pt x="863188" y="179837"/>
                </a:lnTo>
                <a:lnTo>
                  <a:pt x="862961" y="182782"/>
                </a:lnTo>
                <a:lnTo>
                  <a:pt x="862961" y="354013"/>
                </a:lnTo>
                <a:lnTo>
                  <a:pt x="709613" y="354013"/>
                </a:lnTo>
                <a:lnTo>
                  <a:pt x="709613" y="182782"/>
                </a:lnTo>
                <a:lnTo>
                  <a:pt x="709840" y="173269"/>
                </a:lnTo>
                <a:lnTo>
                  <a:pt x="710747" y="163983"/>
                </a:lnTo>
                <a:lnTo>
                  <a:pt x="711654" y="154923"/>
                </a:lnTo>
                <a:lnTo>
                  <a:pt x="713469" y="146090"/>
                </a:lnTo>
                <a:lnTo>
                  <a:pt x="715511" y="137256"/>
                </a:lnTo>
                <a:lnTo>
                  <a:pt x="718006" y="128423"/>
                </a:lnTo>
                <a:lnTo>
                  <a:pt x="720728" y="120043"/>
                </a:lnTo>
                <a:lnTo>
                  <a:pt x="724131" y="111662"/>
                </a:lnTo>
                <a:lnTo>
                  <a:pt x="727761" y="103508"/>
                </a:lnTo>
                <a:lnTo>
                  <a:pt x="731844" y="95807"/>
                </a:lnTo>
                <a:lnTo>
                  <a:pt x="736154" y="88107"/>
                </a:lnTo>
                <a:lnTo>
                  <a:pt x="741145" y="80632"/>
                </a:lnTo>
                <a:lnTo>
                  <a:pt x="745908" y="73384"/>
                </a:lnTo>
                <a:lnTo>
                  <a:pt x="751806" y="66363"/>
                </a:lnTo>
                <a:lnTo>
                  <a:pt x="757478" y="60021"/>
                </a:lnTo>
                <a:lnTo>
                  <a:pt x="763376" y="53453"/>
                </a:lnTo>
                <a:lnTo>
                  <a:pt x="769727" y="47337"/>
                </a:lnTo>
                <a:lnTo>
                  <a:pt x="776533" y="41675"/>
                </a:lnTo>
                <a:lnTo>
                  <a:pt x="783338" y="36239"/>
                </a:lnTo>
                <a:lnTo>
                  <a:pt x="790597" y="31030"/>
                </a:lnTo>
                <a:lnTo>
                  <a:pt x="797856" y="26500"/>
                </a:lnTo>
                <a:lnTo>
                  <a:pt x="805569" y="21743"/>
                </a:lnTo>
                <a:lnTo>
                  <a:pt x="813509" y="17893"/>
                </a:lnTo>
                <a:lnTo>
                  <a:pt x="821675" y="14269"/>
                </a:lnTo>
                <a:lnTo>
                  <a:pt x="830069" y="11098"/>
                </a:lnTo>
                <a:lnTo>
                  <a:pt x="838689" y="8154"/>
                </a:lnTo>
                <a:lnTo>
                  <a:pt x="847082" y="5662"/>
                </a:lnTo>
                <a:lnTo>
                  <a:pt x="856156" y="3624"/>
                </a:lnTo>
                <a:lnTo>
                  <a:pt x="865003" y="2038"/>
                </a:lnTo>
                <a:lnTo>
                  <a:pt x="874304" y="679"/>
                </a:lnTo>
                <a:lnTo>
                  <a:pt x="883604" y="226"/>
                </a:lnTo>
                <a:lnTo>
                  <a:pt x="8929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图表"/>
          <p:cNvSpPr/>
          <p:nvPr/>
        </p:nvSpPr>
        <p:spPr bwMode="auto">
          <a:xfrm>
            <a:off x="8035925" y="2601595"/>
            <a:ext cx="217170" cy="217805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船舵"/>
          <p:cNvSpPr/>
          <p:nvPr/>
        </p:nvSpPr>
        <p:spPr bwMode="auto">
          <a:xfrm>
            <a:off x="1855470" y="4849495"/>
            <a:ext cx="327025" cy="272415"/>
          </a:xfrm>
          <a:custGeom>
            <a:avLst/>
            <a:gdLst>
              <a:gd name="T0" fmla="*/ 2147483646 w 5237"/>
              <a:gd name="T1" fmla="*/ 2147483646 h 5987"/>
              <a:gd name="T2" fmla="*/ 2147483646 w 5237"/>
              <a:gd name="T3" fmla="*/ 289964101 h 5987"/>
              <a:gd name="T4" fmla="*/ 2147483646 w 5237"/>
              <a:gd name="T5" fmla="*/ 2147483646 h 5987"/>
              <a:gd name="T6" fmla="*/ 2147483646 w 5237"/>
              <a:gd name="T7" fmla="*/ 2147483646 h 5987"/>
              <a:gd name="T8" fmla="*/ 2147483646 w 5237"/>
              <a:gd name="T9" fmla="*/ 2147483646 h 5987"/>
              <a:gd name="T10" fmla="*/ 2147483646 w 5237"/>
              <a:gd name="T11" fmla="*/ 2147483646 h 5987"/>
              <a:gd name="T12" fmla="*/ 2147483646 w 5237"/>
              <a:gd name="T13" fmla="*/ 2147483646 h 5987"/>
              <a:gd name="T14" fmla="*/ 967080007 w 5237"/>
              <a:gd name="T15" fmla="*/ 2147483646 h 5987"/>
              <a:gd name="T16" fmla="*/ 2147483646 w 5237"/>
              <a:gd name="T17" fmla="*/ 2147483646 h 5987"/>
              <a:gd name="T18" fmla="*/ 2147483646 w 5237"/>
              <a:gd name="T19" fmla="*/ 2147483646 h 5987"/>
              <a:gd name="T20" fmla="*/ 2147483646 w 5237"/>
              <a:gd name="T21" fmla="*/ 2147483646 h 5987"/>
              <a:gd name="T22" fmla="*/ 2147483646 w 5237"/>
              <a:gd name="T23" fmla="*/ 2147483646 h 5987"/>
              <a:gd name="T24" fmla="*/ 2147483646 w 5237"/>
              <a:gd name="T25" fmla="*/ 2147483646 h 5987"/>
              <a:gd name="T26" fmla="*/ 2147483646 w 5237"/>
              <a:gd name="T27" fmla="*/ 2147483646 h 5987"/>
              <a:gd name="T28" fmla="*/ 805899847 w 5237"/>
              <a:gd name="T29" fmla="*/ 2147483646 h 5987"/>
              <a:gd name="T30" fmla="*/ 2147483646 w 5237"/>
              <a:gd name="T31" fmla="*/ 2147483646 h 5987"/>
              <a:gd name="T32" fmla="*/ 2147483646 w 5237"/>
              <a:gd name="T33" fmla="*/ 2147483646 h 5987"/>
              <a:gd name="T34" fmla="*/ 2147483646 w 5237"/>
              <a:gd name="T35" fmla="*/ 2147483646 h 5987"/>
              <a:gd name="T36" fmla="*/ 2147483646 w 5237"/>
              <a:gd name="T37" fmla="*/ 2147483646 h 5987"/>
              <a:gd name="T38" fmla="*/ 2147483646 w 5237"/>
              <a:gd name="T39" fmla="*/ 2147483646 h 5987"/>
              <a:gd name="T40" fmla="*/ 2147483646 w 5237"/>
              <a:gd name="T41" fmla="*/ 2147483646 h 5987"/>
              <a:gd name="T42" fmla="*/ 2147483646 w 5237"/>
              <a:gd name="T43" fmla="*/ 2147483646 h 5987"/>
              <a:gd name="T44" fmla="*/ 2147483646 w 5237"/>
              <a:gd name="T45" fmla="*/ 2147483646 h 5987"/>
              <a:gd name="T46" fmla="*/ 2147483646 w 5237"/>
              <a:gd name="T47" fmla="*/ 2147483646 h 5987"/>
              <a:gd name="T48" fmla="*/ 2147483646 w 5237"/>
              <a:gd name="T49" fmla="*/ 2147483646 h 5987"/>
              <a:gd name="T50" fmla="*/ 2147483646 w 5237"/>
              <a:gd name="T51" fmla="*/ 2147483646 h 5987"/>
              <a:gd name="T52" fmla="*/ 2147483646 w 5237"/>
              <a:gd name="T53" fmla="*/ 2147483646 h 5987"/>
              <a:gd name="T54" fmla="*/ 2147483646 w 5237"/>
              <a:gd name="T55" fmla="*/ 2147483646 h 5987"/>
              <a:gd name="T56" fmla="*/ 2147483646 w 5237"/>
              <a:gd name="T57" fmla="*/ 2147483646 h 5987"/>
              <a:gd name="T58" fmla="*/ 2147483646 w 5237"/>
              <a:gd name="T59" fmla="*/ 2147483646 h 5987"/>
              <a:gd name="T60" fmla="*/ 2147483646 w 5237"/>
              <a:gd name="T61" fmla="*/ 2147483646 h 5987"/>
              <a:gd name="T62" fmla="*/ 2147483646 w 5237"/>
              <a:gd name="T63" fmla="*/ 2147483646 h 5987"/>
              <a:gd name="T64" fmla="*/ 2147483646 w 5237"/>
              <a:gd name="T65" fmla="*/ 2147483646 h 5987"/>
              <a:gd name="T66" fmla="*/ 2147483646 w 5237"/>
              <a:gd name="T67" fmla="*/ 2147483646 h 5987"/>
              <a:gd name="T68" fmla="*/ 2147483646 w 5237"/>
              <a:gd name="T69" fmla="*/ 2147483646 h 5987"/>
              <a:gd name="T70" fmla="*/ 2147483646 w 5237"/>
              <a:gd name="T71" fmla="*/ 2147483646 h 5987"/>
              <a:gd name="T72" fmla="*/ 2147483646 w 5237"/>
              <a:gd name="T73" fmla="*/ 2147483646 h 5987"/>
              <a:gd name="T74" fmla="*/ 2147483646 w 5237"/>
              <a:gd name="T75" fmla="*/ 2147483646 h 5987"/>
              <a:gd name="T76" fmla="*/ 2147483646 w 5237"/>
              <a:gd name="T77" fmla="*/ 2147483646 h 5987"/>
              <a:gd name="T78" fmla="*/ 2147483646 w 5237"/>
              <a:gd name="T79" fmla="*/ 2147483646 h 5987"/>
              <a:gd name="T80" fmla="*/ 2147483646 w 5237"/>
              <a:gd name="T81" fmla="*/ 2147483646 h 5987"/>
              <a:gd name="T82" fmla="*/ 2147483646 w 5237"/>
              <a:gd name="T83" fmla="*/ 2147483646 h 5987"/>
              <a:gd name="T84" fmla="*/ 2147483646 w 5237"/>
              <a:gd name="T85" fmla="*/ 2147483646 h 5987"/>
              <a:gd name="T86" fmla="*/ 2147483646 w 5237"/>
              <a:gd name="T87" fmla="*/ 2147483646 h 5987"/>
              <a:gd name="T88" fmla="*/ 2147483646 w 5237"/>
              <a:gd name="T89" fmla="*/ 2147483646 h 5987"/>
              <a:gd name="T90" fmla="*/ 2147483646 w 5237"/>
              <a:gd name="T91" fmla="*/ 2147483646 h 5987"/>
              <a:gd name="T92" fmla="*/ 2147483646 w 5237"/>
              <a:gd name="T93" fmla="*/ 2147483646 h 5987"/>
              <a:gd name="T94" fmla="*/ 2147483646 w 5237"/>
              <a:gd name="T95" fmla="*/ 2147483646 h 5987"/>
              <a:gd name="T96" fmla="*/ 2147483646 w 5237"/>
              <a:gd name="T97" fmla="*/ 2147483646 h 5987"/>
              <a:gd name="T98" fmla="*/ 2147483646 w 5237"/>
              <a:gd name="T99" fmla="*/ 2147483646 h 5987"/>
              <a:gd name="T100" fmla="*/ 2147483646 w 5237"/>
              <a:gd name="T101" fmla="*/ 2147483646 h 5987"/>
              <a:gd name="T102" fmla="*/ 2147483646 w 5237"/>
              <a:gd name="T103" fmla="*/ 2147483646 h 5987"/>
              <a:gd name="T104" fmla="*/ 2147483646 w 5237"/>
              <a:gd name="T105" fmla="*/ 2147483646 h 5987"/>
              <a:gd name="T106" fmla="*/ 2147483646 w 5237"/>
              <a:gd name="T107" fmla="*/ 2147483646 h 5987"/>
              <a:gd name="T108" fmla="*/ 2147483646 w 5237"/>
              <a:gd name="T109" fmla="*/ 2147483646 h 5987"/>
              <a:gd name="T110" fmla="*/ 2147483646 w 5237"/>
              <a:gd name="T111" fmla="*/ 2147483646 h 5987"/>
              <a:gd name="T112" fmla="*/ 2147483646 w 5237"/>
              <a:gd name="T113" fmla="*/ 2147483646 h 5987"/>
              <a:gd name="T114" fmla="*/ 2147483646 w 5237"/>
              <a:gd name="T115" fmla="*/ 2147483646 h 5987"/>
              <a:gd name="T116" fmla="*/ 2147483646 w 5237"/>
              <a:gd name="T117" fmla="*/ 2147483646 h 5987"/>
              <a:gd name="T118" fmla="*/ 2147483646 w 5237"/>
              <a:gd name="T119" fmla="*/ 2147483646 h 5987"/>
              <a:gd name="T120" fmla="*/ 2147483646 w 5237"/>
              <a:gd name="T121" fmla="*/ 2147483646 h 5987"/>
              <a:gd name="T122" fmla="*/ 2147483646 w 5237"/>
              <a:gd name="T123" fmla="*/ 2147483646 h 598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37" h="5987">
                <a:moveTo>
                  <a:pt x="2621" y="1024"/>
                </a:moveTo>
                <a:lnTo>
                  <a:pt x="2621" y="1024"/>
                </a:lnTo>
                <a:lnTo>
                  <a:pt x="2570" y="1024"/>
                </a:lnTo>
                <a:lnTo>
                  <a:pt x="2519" y="1027"/>
                </a:lnTo>
                <a:lnTo>
                  <a:pt x="2467" y="1030"/>
                </a:lnTo>
                <a:lnTo>
                  <a:pt x="2417" y="1035"/>
                </a:lnTo>
                <a:lnTo>
                  <a:pt x="2417" y="886"/>
                </a:lnTo>
                <a:lnTo>
                  <a:pt x="2417" y="873"/>
                </a:lnTo>
                <a:lnTo>
                  <a:pt x="2418" y="860"/>
                </a:lnTo>
                <a:lnTo>
                  <a:pt x="2420" y="847"/>
                </a:lnTo>
                <a:lnTo>
                  <a:pt x="2423" y="835"/>
                </a:lnTo>
                <a:lnTo>
                  <a:pt x="2427" y="823"/>
                </a:lnTo>
                <a:lnTo>
                  <a:pt x="2431" y="811"/>
                </a:lnTo>
                <a:lnTo>
                  <a:pt x="2435" y="800"/>
                </a:lnTo>
                <a:lnTo>
                  <a:pt x="2441" y="789"/>
                </a:lnTo>
                <a:lnTo>
                  <a:pt x="2447" y="778"/>
                </a:lnTo>
                <a:lnTo>
                  <a:pt x="2454" y="768"/>
                </a:lnTo>
                <a:lnTo>
                  <a:pt x="2461" y="759"/>
                </a:lnTo>
                <a:lnTo>
                  <a:pt x="2470" y="749"/>
                </a:lnTo>
                <a:lnTo>
                  <a:pt x="2478" y="740"/>
                </a:lnTo>
                <a:lnTo>
                  <a:pt x="2487" y="731"/>
                </a:lnTo>
                <a:lnTo>
                  <a:pt x="2496" y="724"/>
                </a:lnTo>
                <a:lnTo>
                  <a:pt x="2507" y="717"/>
                </a:lnTo>
                <a:lnTo>
                  <a:pt x="2481" y="537"/>
                </a:lnTo>
                <a:lnTo>
                  <a:pt x="2459" y="385"/>
                </a:lnTo>
                <a:lnTo>
                  <a:pt x="2450" y="321"/>
                </a:lnTo>
                <a:lnTo>
                  <a:pt x="2444" y="265"/>
                </a:lnTo>
                <a:lnTo>
                  <a:pt x="2440" y="219"/>
                </a:lnTo>
                <a:lnTo>
                  <a:pt x="2439" y="200"/>
                </a:lnTo>
                <a:lnTo>
                  <a:pt x="2439" y="184"/>
                </a:lnTo>
                <a:lnTo>
                  <a:pt x="2440" y="164"/>
                </a:lnTo>
                <a:lnTo>
                  <a:pt x="2442" y="147"/>
                </a:lnTo>
                <a:lnTo>
                  <a:pt x="2446" y="129"/>
                </a:lnTo>
                <a:lnTo>
                  <a:pt x="2453" y="112"/>
                </a:lnTo>
                <a:lnTo>
                  <a:pt x="2460" y="96"/>
                </a:lnTo>
                <a:lnTo>
                  <a:pt x="2469" y="80"/>
                </a:lnTo>
                <a:lnTo>
                  <a:pt x="2480" y="66"/>
                </a:lnTo>
                <a:lnTo>
                  <a:pt x="2492" y="53"/>
                </a:lnTo>
                <a:lnTo>
                  <a:pt x="2505" y="41"/>
                </a:lnTo>
                <a:lnTo>
                  <a:pt x="2519" y="31"/>
                </a:lnTo>
                <a:lnTo>
                  <a:pt x="2534" y="22"/>
                </a:lnTo>
                <a:lnTo>
                  <a:pt x="2550" y="14"/>
                </a:lnTo>
                <a:lnTo>
                  <a:pt x="2567" y="9"/>
                </a:lnTo>
                <a:lnTo>
                  <a:pt x="2585" y="3"/>
                </a:lnTo>
                <a:lnTo>
                  <a:pt x="2603" y="1"/>
                </a:lnTo>
                <a:lnTo>
                  <a:pt x="2622" y="0"/>
                </a:lnTo>
                <a:lnTo>
                  <a:pt x="2641" y="1"/>
                </a:lnTo>
                <a:lnTo>
                  <a:pt x="2659" y="3"/>
                </a:lnTo>
                <a:lnTo>
                  <a:pt x="2677" y="9"/>
                </a:lnTo>
                <a:lnTo>
                  <a:pt x="2693" y="14"/>
                </a:lnTo>
                <a:lnTo>
                  <a:pt x="2709" y="22"/>
                </a:lnTo>
                <a:lnTo>
                  <a:pt x="2724" y="31"/>
                </a:lnTo>
                <a:lnTo>
                  <a:pt x="2738" y="41"/>
                </a:lnTo>
                <a:lnTo>
                  <a:pt x="2751" y="53"/>
                </a:lnTo>
                <a:lnTo>
                  <a:pt x="2763" y="66"/>
                </a:lnTo>
                <a:lnTo>
                  <a:pt x="2773" y="80"/>
                </a:lnTo>
                <a:lnTo>
                  <a:pt x="2783" y="96"/>
                </a:lnTo>
                <a:lnTo>
                  <a:pt x="2791" y="112"/>
                </a:lnTo>
                <a:lnTo>
                  <a:pt x="2797" y="129"/>
                </a:lnTo>
                <a:lnTo>
                  <a:pt x="2801" y="147"/>
                </a:lnTo>
                <a:lnTo>
                  <a:pt x="2804" y="164"/>
                </a:lnTo>
                <a:lnTo>
                  <a:pt x="2805" y="184"/>
                </a:lnTo>
                <a:lnTo>
                  <a:pt x="2805" y="200"/>
                </a:lnTo>
                <a:lnTo>
                  <a:pt x="2804" y="219"/>
                </a:lnTo>
                <a:lnTo>
                  <a:pt x="2798" y="264"/>
                </a:lnTo>
                <a:lnTo>
                  <a:pt x="2792" y="318"/>
                </a:lnTo>
                <a:lnTo>
                  <a:pt x="2782" y="381"/>
                </a:lnTo>
                <a:lnTo>
                  <a:pt x="2758" y="532"/>
                </a:lnTo>
                <a:lnTo>
                  <a:pt x="2745" y="622"/>
                </a:lnTo>
                <a:lnTo>
                  <a:pt x="2731" y="717"/>
                </a:lnTo>
                <a:lnTo>
                  <a:pt x="2742" y="725"/>
                </a:lnTo>
                <a:lnTo>
                  <a:pt x="2750" y="732"/>
                </a:lnTo>
                <a:lnTo>
                  <a:pt x="2759" y="740"/>
                </a:lnTo>
                <a:lnTo>
                  <a:pt x="2768" y="749"/>
                </a:lnTo>
                <a:lnTo>
                  <a:pt x="2775" y="759"/>
                </a:lnTo>
                <a:lnTo>
                  <a:pt x="2783" y="768"/>
                </a:lnTo>
                <a:lnTo>
                  <a:pt x="2790" y="778"/>
                </a:lnTo>
                <a:lnTo>
                  <a:pt x="2796" y="789"/>
                </a:lnTo>
                <a:lnTo>
                  <a:pt x="2801" y="800"/>
                </a:lnTo>
                <a:lnTo>
                  <a:pt x="2807" y="811"/>
                </a:lnTo>
                <a:lnTo>
                  <a:pt x="2811" y="823"/>
                </a:lnTo>
                <a:lnTo>
                  <a:pt x="2815" y="835"/>
                </a:lnTo>
                <a:lnTo>
                  <a:pt x="2817" y="847"/>
                </a:lnTo>
                <a:lnTo>
                  <a:pt x="2819" y="860"/>
                </a:lnTo>
                <a:lnTo>
                  <a:pt x="2820" y="873"/>
                </a:lnTo>
                <a:lnTo>
                  <a:pt x="2821" y="886"/>
                </a:lnTo>
                <a:lnTo>
                  <a:pt x="2821" y="1035"/>
                </a:lnTo>
                <a:lnTo>
                  <a:pt x="2771" y="1030"/>
                </a:lnTo>
                <a:lnTo>
                  <a:pt x="2721" y="1027"/>
                </a:lnTo>
                <a:lnTo>
                  <a:pt x="2671" y="1024"/>
                </a:lnTo>
                <a:lnTo>
                  <a:pt x="2621" y="1024"/>
                </a:lnTo>
                <a:close/>
                <a:moveTo>
                  <a:pt x="28" y="1494"/>
                </a:moveTo>
                <a:lnTo>
                  <a:pt x="28" y="1494"/>
                </a:lnTo>
                <a:lnTo>
                  <a:pt x="38" y="1478"/>
                </a:lnTo>
                <a:lnTo>
                  <a:pt x="50" y="1464"/>
                </a:lnTo>
                <a:lnTo>
                  <a:pt x="62" y="1451"/>
                </a:lnTo>
                <a:lnTo>
                  <a:pt x="76" y="1439"/>
                </a:lnTo>
                <a:lnTo>
                  <a:pt x="91" y="1429"/>
                </a:lnTo>
                <a:lnTo>
                  <a:pt x="106" y="1420"/>
                </a:lnTo>
                <a:lnTo>
                  <a:pt x="123" y="1414"/>
                </a:lnTo>
                <a:lnTo>
                  <a:pt x="139" y="1408"/>
                </a:lnTo>
                <a:lnTo>
                  <a:pt x="156" y="1405"/>
                </a:lnTo>
                <a:lnTo>
                  <a:pt x="174" y="1403"/>
                </a:lnTo>
                <a:lnTo>
                  <a:pt x="191" y="1402"/>
                </a:lnTo>
                <a:lnTo>
                  <a:pt x="210" y="1404"/>
                </a:lnTo>
                <a:lnTo>
                  <a:pt x="227" y="1406"/>
                </a:lnTo>
                <a:lnTo>
                  <a:pt x="244" y="1412"/>
                </a:lnTo>
                <a:lnTo>
                  <a:pt x="262" y="1418"/>
                </a:lnTo>
                <a:lnTo>
                  <a:pt x="278" y="1427"/>
                </a:lnTo>
                <a:lnTo>
                  <a:pt x="292" y="1436"/>
                </a:lnTo>
                <a:lnTo>
                  <a:pt x="308" y="1446"/>
                </a:lnTo>
                <a:lnTo>
                  <a:pt x="345" y="1473"/>
                </a:lnTo>
                <a:lnTo>
                  <a:pt x="388" y="1506"/>
                </a:lnTo>
                <a:lnTo>
                  <a:pt x="438" y="1545"/>
                </a:lnTo>
                <a:lnTo>
                  <a:pt x="557" y="1642"/>
                </a:lnTo>
                <a:lnTo>
                  <a:pt x="628" y="1698"/>
                </a:lnTo>
                <a:lnTo>
                  <a:pt x="704" y="1757"/>
                </a:lnTo>
                <a:lnTo>
                  <a:pt x="715" y="1753"/>
                </a:lnTo>
                <a:lnTo>
                  <a:pt x="727" y="1749"/>
                </a:lnTo>
                <a:lnTo>
                  <a:pt x="738" y="1744"/>
                </a:lnTo>
                <a:lnTo>
                  <a:pt x="750" y="1742"/>
                </a:lnTo>
                <a:lnTo>
                  <a:pt x="762" y="1740"/>
                </a:lnTo>
                <a:lnTo>
                  <a:pt x="774" y="1738"/>
                </a:lnTo>
                <a:lnTo>
                  <a:pt x="786" y="1738"/>
                </a:lnTo>
                <a:lnTo>
                  <a:pt x="799" y="1737"/>
                </a:lnTo>
                <a:lnTo>
                  <a:pt x="811" y="1738"/>
                </a:lnTo>
                <a:lnTo>
                  <a:pt x="822" y="1739"/>
                </a:lnTo>
                <a:lnTo>
                  <a:pt x="834" y="1741"/>
                </a:lnTo>
                <a:lnTo>
                  <a:pt x="847" y="1744"/>
                </a:lnTo>
                <a:lnTo>
                  <a:pt x="859" y="1749"/>
                </a:lnTo>
                <a:lnTo>
                  <a:pt x="871" y="1753"/>
                </a:lnTo>
                <a:lnTo>
                  <a:pt x="882" y="1758"/>
                </a:lnTo>
                <a:lnTo>
                  <a:pt x="894" y="1764"/>
                </a:lnTo>
                <a:lnTo>
                  <a:pt x="1024" y="1839"/>
                </a:lnTo>
                <a:lnTo>
                  <a:pt x="988" y="1890"/>
                </a:lnTo>
                <a:lnTo>
                  <a:pt x="954" y="1943"/>
                </a:lnTo>
                <a:lnTo>
                  <a:pt x="917" y="2003"/>
                </a:lnTo>
                <a:lnTo>
                  <a:pt x="883" y="2064"/>
                </a:lnTo>
                <a:lnTo>
                  <a:pt x="851" y="2127"/>
                </a:lnTo>
                <a:lnTo>
                  <a:pt x="821" y="2189"/>
                </a:lnTo>
                <a:lnTo>
                  <a:pt x="692" y="2115"/>
                </a:lnTo>
                <a:lnTo>
                  <a:pt x="681" y="2107"/>
                </a:lnTo>
                <a:lnTo>
                  <a:pt x="670" y="2100"/>
                </a:lnTo>
                <a:lnTo>
                  <a:pt x="661" y="2092"/>
                </a:lnTo>
                <a:lnTo>
                  <a:pt x="651" y="2083"/>
                </a:lnTo>
                <a:lnTo>
                  <a:pt x="642" y="2075"/>
                </a:lnTo>
                <a:lnTo>
                  <a:pt x="634" y="2065"/>
                </a:lnTo>
                <a:lnTo>
                  <a:pt x="627" y="2055"/>
                </a:lnTo>
                <a:lnTo>
                  <a:pt x="620" y="2044"/>
                </a:lnTo>
                <a:lnTo>
                  <a:pt x="614" y="2034"/>
                </a:lnTo>
                <a:lnTo>
                  <a:pt x="609" y="2022"/>
                </a:lnTo>
                <a:lnTo>
                  <a:pt x="604" y="2012"/>
                </a:lnTo>
                <a:lnTo>
                  <a:pt x="600" y="2000"/>
                </a:lnTo>
                <a:lnTo>
                  <a:pt x="596" y="1989"/>
                </a:lnTo>
                <a:lnTo>
                  <a:pt x="594" y="1977"/>
                </a:lnTo>
                <a:lnTo>
                  <a:pt x="592" y="1964"/>
                </a:lnTo>
                <a:lnTo>
                  <a:pt x="591" y="1952"/>
                </a:lnTo>
                <a:lnTo>
                  <a:pt x="423" y="1883"/>
                </a:lnTo>
                <a:lnTo>
                  <a:pt x="279" y="1827"/>
                </a:lnTo>
                <a:lnTo>
                  <a:pt x="219" y="1802"/>
                </a:lnTo>
                <a:lnTo>
                  <a:pt x="168" y="1780"/>
                </a:lnTo>
                <a:lnTo>
                  <a:pt x="127" y="1762"/>
                </a:lnTo>
                <a:lnTo>
                  <a:pt x="110" y="1753"/>
                </a:lnTo>
                <a:lnTo>
                  <a:pt x="94" y="1744"/>
                </a:lnTo>
                <a:lnTo>
                  <a:pt x="79" y="1734"/>
                </a:lnTo>
                <a:lnTo>
                  <a:pt x="65" y="1723"/>
                </a:lnTo>
                <a:lnTo>
                  <a:pt x="52" y="1711"/>
                </a:lnTo>
                <a:lnTo>
                  <a:pt x="40" y="1696"/>
                </a:lnTo>
                <a:lnTo>
                  <a:pt x="30" y="1681"/>
                </a:lnTo>
                <a:lnTo>
                  <a:pt x="22" y="1666"/>
                </a:lnTo>
                <a:lnTo>
                  <a:pt x="15" y="1650"/>
                </a:lnTo>
                <a:lnTo>
                  <a:pt x="10" y="1633"/>
                </a:lnTo>
                <a:lnTo>
                  <a:pt x="5" y="1616"/>
                </a:lnTo>
                <a:lnTo>
                  <a:pt x="3" y="1599"/>
                </a:lnTo>
                <a:lnTo>
                  <a:pt x="3" y="1581"/>
                </a:lnTo>
                <a:lnTo>
                  <a:pt x="4" y="1563"/>
                </a:lnTo>
                <a:lnTo>
                  <a:pt x="7" y="1545"/>
                </a:lnTo>
                <a:lnTo>
                  <a:pt x="13" y="1528"/>
                </a:lnTo>
                <a:lnTo>
                  <a:pt x="19" y="1511"/>
                </a:lnTo>
                <a:lnTo>
                  <a:pt x="28" y="1494"/>
                </a:lnTo>
                <a:close/>
                <a:moveTo>
                  <a:pt x="4419" y="2188"/>
                </a:moveTo>
                <a:lnTo>
                  <a:pt x="4419" y="2188"/>
                </a:lnTo>
                <a:lnTo>
                  <a:pt x="4397" y="2141"/>
                </a:lnTo>
                <a:lnTo>
                  <a:pt x="4374" y="2096"/>
                </a:lnTo>
                <a:lnTo>
                  <a:pt x="4351" y="2051"/>
                </a:lnTo>
                <a:lnTo>
                  <a:pt x="4326" y="2007"/>
                </a:lnTo>
                <a:lnTo>
                  <a:pt x="4300" y="1964"/>
                </a:lnTo>
                <a:lnTo>
                  <a:pt x="4273" y="1921"/>
                </a:lnTo>
                <a:lnTo>
                  <a:pt x="4245" y="1879"/>
                </a:lnTo>
                <a:lnTo>
                  <a:pt x="4215" y="1838"/>
                </a:lnTo>
                <a:lnTo>
                  <a:pt x="4343" y="1764"/>
                </a:lnTo>
                <a:lnTo>
                  <a:pt x="4354" y="1758"/>
                </a:lnTo>
                <a:lnTo>
                  <a:pt x="4366" y="1753"/>
                </a:lnTo>
                <a:lnTo>
                  <a:pt x="4378" y="1749"/>
                </a:lnTo>
                <a:lnTo>
                  <a:pt x="4390" y="1744"/>
                </a:lnTo>
                <a:lnTo>
                  <a:pt x="4402" y="1741"/>
                </a:lnTo>
                <a:lnTo>
                  <a:pt x="4414" y="1739"/>
                </a:lnTo>
                <a:lnTo>
                  <a:pt x="4427" y="1738"/>
                </a:lnTo>
                <a:lnTo>
                  <a:pt x="4439" y="1738"/>
                </a:lnTo>
                <a:lnTo>
                  <a:pt x="4451" y="1738"/>
                </a:lnTo>
                <a:lnTo>
                  <a:pt x="4463" y="1738"/>
                </a:lnTo>
                <a:lnTo>
                  <a:pt x="4476" y="1740"/>
                </a:lnTo>
                <a:lnTo>
                  <a:pt x="4488" y="1742"/>
                </a:lnTo>
                <a:lnTo>
                  <a:pt x="4500" y="1745"/>
                </a:lnTo>
                <a:lnTo>
                  <a:pt x="4511" y="1749"/>
                </a:lnTo>
                <a:lnTo>
                  <a:pt x="4523" y="1753"/>
                </a:lnTo>
                <a:lnTo>
                  <a:pt x="4534" y="1758"/>
                </a:lnTo>
                <a:lnTo>
                  <a:pt x="4677" y="1646"/>
                </a:lnTo>
                <a:lnTo>
                  <a:pt x="4799" y="1551"/>
                </a:lnTo>
                <a:lnTo>
                  <a:pt x="4849" y="1512"/>
                </a:lnTo>
                <a:lnTo>
                  <a:pt x="4894" y="1478"/>
                </a:lnTo>
                <a:lnTo>
                  <a:pt x="4932" y="1452"/>
                </a:lnTo>
                <a:lnTo>
                  <a:pt x="4948" y="1441"/>
                </a:lnTo>
                <a:lnTo>
                  <a:pt x="4962" y="1432"/>
                </a:lnTo>
                <a:lnTo>
                  <a:pt x="4978" y="1424"/>
                </a:lnTo>
                <a:lnTo>
                  <a:pt x="4996" y="1417"/>
                </a:lnTo>
                <a:lnTo>
                  <a:pt x="5013" y="1412"/>
                </a:lnTo>
                <a:lnTo>
                  <a:pt x="5030" y="1408"/>
                </a:lnTo>
                <a:lnTo>
                  <a:pt x="5049" y="1407"/>
                </a:lnTo>
                <a:lnTo>
                  <a:pt x="5066" y="1408"/>
                </a:lnTo>
                <a:lnTo>
                  <a:pt x="5084" y="1410"/>
                </a:lnTo>
                <a:lnTo>
                  <a:pt x="5101" y="1414"/>
                </a:lnTo>
                <a:lnTo>
                  <a:pt x="5117" y="1419"/>
                </a:lnTo>
                <a:lnTo>
                  <a:pt x="5134" y="1426"/>
                </a:lnTo>
                <a:lnTo>
                  <a:pt x="5149" y="1435"/>
                </a:lnTo>
                <a:lnTo>
                  <a:pt x="5164" y="1444"/>
                </a:lnTo>
                <a:lnTo>
                  <a:pt x="5178" y="1456"/>
                </a:lnTo>
                <a:lnTo>
                  <a:pt x="5190" y="1469"/>
                </a:lnTo>
                <a:lnTo>
                  <a:pt x="5202" y="1483"/>
                </a:lnTo>
                <a:lnTo>
                  <a:pt x="5212" y="1500"/>
                </a:lnTo>
                <a:lnTo>
                  <a:pt x="5221" y="1516"/>
                </a:lnTo>
                <a:lnTo>
                  <a:pt x="5227" y="1533"/>
                </a:lnTo>
                <a:lnTo>
                  <a:pt x="5233" y="1551"/>
                </a:lnTo>
                <a:lnTo>
                  <a:pt x="5236" y="1568"/>
                </a:lnTo>
                <a:lnTo>
                  <a:pt x="5237" y="1586"/>
                </a:lnTo>
                <a:lnTo>
                  <a:pt x="5237" y="1604"/>
                </a:lnTo>
                <a:lnTo>
                  <a:pt x="5235" y="1621"/>
                </a:lnTo>
                <a:lnTo>
                  <a:pt x="5230" y="1639"/>
                </a:lnTo>
                <a:lnTo>
                  <a:pt x="5225" y="1655"/>
                </a:lnTo>
                <a:lnTo>
                  <a:pt x="5218" y="1671"/>
                </a:lnTo>
                <a:lnTo>
                  <a:pt x="5210" y="1687"/>
                </a:lnTo>
                <a:lnTo>
                  <a:pt x="5200" y="1702"/>
                </a:lnTo>
                <a:lnTo>
                  <a:pt x="5188" y="1715"/>
                </a:lnTo>
                <a:lnTo>
                  <a:pt x="5175" y="1728"/>
                </a:lnTo>
                <a:lnTo>
                  <a:pt x="5161" y="1740"/>
                </a:lnTo>
                <a:lnTo>
                  <a:pt x="5146" y="1750"/>
                </a:lnTo>
                <a:lnTo>
                  <a:pt x="5130" y="1757"/>
                </a:lnTo>
                <a:lnTo>
                  <a:pt x="5113" y="1766"/>
                </a:lnTo>
                <a:lnTo>
                  <a:pt x="5072" y="1784"/>
                </a:lnTo>
                <a:lnTo>
                  <a:pt x="5022" y="1805"/>
                </a:lnTo>
                <a:lnTo>
                  <a:pt x="4962" y="1829"/>
                </a:lnTo>
                <a:lnTo>
                  <a:pt x="4820" y="1884"/>
                </a:lnTo>
                <a:lnTo>
                  <a:pt x="4736" y="1917"/>
                </a:lnTo>
                <a:lnTo>
                  <a:pt x="4646" y="1953"/>
                </a:lnTo>
                <a:lnTo>
                  <a:pt x="4645" y="1965"/>
                </a:lnTo>
                <a:lnTo>
                  <a:pt x="4642" y="1977"/>
                </a:lnTo>
                <a:lnTo>
                  <a:pt x="4640" y="1989"/>
                </a:lnTo>
                <a:lnTo>
                  <a:pt x="4637" y="2001"/>
                </a:lnTo>
                <a:lnTo>
                  <a:pt x="4633" y="2013"/>
                </a:lnTo>
                <a:lnTo>
                  <a:pt x="4627" y="2024"/>
                </a:lnTo>
                <a:lnTo>
                  <a:pt x="4623" y="2034"/>
                </a:lnTo>
                <a:lnTo>
                  <a:pt x="4616" y="2045"/>
                </a:lnTo>
                <a:lnTo>
                  <a:pt x="4610" y="2055"/>
                </a:lnTo>
                <a:lnTo>
                  <a:pt x="4602" y="2065"/>
                </a:lnTo>
                <a:lnTo>
                  <a:pt x="4595" y="2075"/>
                </a:lnTo>
                <a:lnTo>
                  <a:pt x="4586" y="2083"/>
                </a:lnTo>
                <a:lnTo>
                  <a:pt x="4576" y="2092"/>
                </a:lnTo>
                <a:lnTo>
                  <a:pt x="4566" y="2100"/>
                </a:lnTo>
                <a:lnTo>
                  <a:pt x="4556" y="2107"/>
                </a:lnTo>
                <a:lnTo>
                  <a:pt x="4545" y="2115"/>
                </a:lnTo>
                <a:lnTo>
                  <a:pt x="4419" y="2188"/>
                </a:lnTo>
                <a:close/>
                <a:moveTo>
                  <a:pt x="820" y="3798"/>
                </a:moveTo>
                <a:lnTo>
                  <a:pt x="820" y="3798"/>
                </a:lnTo>
                <a:lnTo>
                  <a:pt x="842" y="3844"/>
                </a:lnTo>
                <a:lnTo>
                  <a:pt x="864" y="3890"/>
                </a:lnTo>
                <a:lnTo>
                  <a:pt x="888" y="3934"/>
                </a:lnTo>
                <a:lnTo>
                  <a:pt x="913" y="3979"/>
                </a:lnTo>
                <a:lnTo>
                  <a:pt x="939" y="4022"/>
                </a:lnTo>
                <a:lnTo>
                  <a:pt x="965" y="4065"/>
                </a:lnTo>
                <a:lnTo>
                  <a:pt x="993" y="4107"/>
                </a:lnTo>
                <a:lnTo>
                  <a:pt x="1022" y="4148"/>
                </a:lnTo>
                <a:lnTo>
                  <a:pt x="894" y="4222"/>
                </a:lnTo>
                <a:lnTo>
                  <a:pt x="882" y="4229"/>
                </a:lnTo>
                <a:lnTo>
                  <a:pt x="870" y="4234"/>
                </a:lnTo>
                <a:lnTo>
                  <a:pt x="858" y="4238"/>
                </a:lnTo>
                <a:lnTo>
                  <a:pt x="846" y="4242"/>
                </a:lnTo>
                <a:lnTo>
                  <a:pt x="834" y="4245"/>
                </a:lnTo>
                <a:lnTo>
                  <a:pt x="822" y="4247"/>
                </a:lnTo>
                <a:lnTo>
                  <a:pt x="811" y="4248"/>
                </a:lnTo>
                <a:lnTo>
                  <a:pt x="797" y="4249"/>
                </a:lnTo>
                <a:lnTo>
                  <a:pt x="786" y="4249"/>
                </a:lnTo>
                <a:lnTo>
                  <a:pt x="774" y="4248"/>
                </a:lnTo>
                <a:lnTo>
                  <a:pt x="762" y="4247"/>
                </a:lnTo>
                <a:lnTo>
                  <a:pt x="750" y="4245"/>
                </a:lnTo>
                <a:lnTo>
                  <a:pt x="738" y="4242"/>
                </a:lnTo>
                <a:lnTo>
                  <a:pt x="726" y="4238"/>
                </a:lnTo>
                <a:lnTo>
                  <a:pt x="714" y="4233"/>
                </a:lnTo>
                <a:lnTo>
                  <a:pt x="703" y="4229"/>
                </a:lnTo>
                <a:lnTo>
                  <a:pt x="559" y="4341"/>
                </a:lnTo>
                <a:lnTo>
                  <a:pt x="439" y="4435"/>
                </a:lnTo>
                <a:lnTo>
                  <a:pt x="388" y="4475"/>
                </a:lnTo>
                <a:lnTo>
                  <a:pt x="343" y="4509"/>
                </a:lnTo>
                <a:lnTo>
                  <a:pt x="305" y="4535"/>
                </a:lnTo>
                <a:lnTo>
                  <a:pt x="275" y="4555"/>
                </a:lnTo>
                <a:lnTo>
                  <a:pt x="258" y="4563"/>
                </a:lnTo>
                <a:lnTo>
                  <a:pt x="241" y="4570"/>
                </a:lnTo>
                <a:lnTo>
                  <a:pt x="224" y="4574"/>
                </a:lnTo>
                <a:lnTo>
                  <a:pt x="206" y="4578"/>
                </a:lnTo>
                <a:lnTo>
                  <a:pt x="189" y="4579"/>
                </a:lnTo>
                <a:lnTo>
                  <a:pt x="170" y="4579"/>
                </a:lnTo>
                <a:lnTo>
                  <a:pt x="153" y="4576"/>
                </a:lnTo>
                <a:lnTo>
                  <a:pt x="136" y="4573"/>
                </a:lnTo>
                <a:lnTo>
                  <a:pt x="119" y="4568"/>
                </a:lnTo>
                <a:lnTo>
                  <a:pt x="103" y="4560"/>
                </a:lnTo>
                <a:lnTo>
                  <a:pt x="88" y="4553"/>
                </a:lnTo>
                <a:lnTo>
                  <a:pt x="73" y="4542"/>
                </a:lnTo>
                <a:lnTo>
                  <a:pt x="60" y="4531"/>
                </a:lnTo>
                <a:lnTo>
                  <a:pt x="46" y="4518"/>
                </a:lnTo>
                <a:lnTo>
                  <a:pt x="35" y="4503"/>
                </a:lnTo>
                <a:lnTo>
                  <a:pt x="25" y="4487"/>
                </a:lnTo>
                <a:lnTo>
                  <a:pt x="16" y="4471"/>
                </a:lnTo>
                <a:lnTo>
                  <a:pt x="10" y="4454"/>
                </a:lnTo>
                <a:lnTo>
                  <a:pt x="4" y="4436"/>
                </a:lnTo>
                <a:lnTo>
                  <a:pt x="1" y="4418"/>
                </a:lnTo>
                <a:lnTo>
                  <a:pt x="0" y="4400"/>
                </a:lnTo>
                <a:lnTo>
                  <a:pt x="1" y="4383"/>
                </a:lnTo>
                <a:lnTo>
                  <a:pt x="2" y="4366"/>
                </a:lnTo>
                <a:lnTo>
                  <a:pt x="6" y="4348"/>
                </a:lnTo>
                <a:lnTo>
                  <a:pt x="12" y="4332"/>
                </a:lnTo>
                <a:lnTo>
                  <a:pt x="18" y="4316"/>
                </a:lnTo>
                <a:lnTo>
                  <a:pt x="27" y="4299"/>
                </a:lnTo>
                <a:lnTo>
                  <a:pt x="37" y="4285"/>
                </a:lnTo>
                <a:lnTo>
                  <a:pt x="49" y="4271"/>
                </a:lnTo>
                <a:lnTo>
                  <a:pt x="62" y="4259"/>
                </a:lnTo>
                <a:lnTo>
                  <a:pt x="76" y="4247"/>
                </a:lnTo>
                <a:lnTo>
                  <a:pt x="92" y="4237"/>
                </a:lnTo>
                <a:lnTo>
                  <a:pt x="106" y="4229"/>
                </a:lnTo>
                <a:lnTo>
                  <a:pt x="124" y="4220"/>
                </a:lnTo>
                <a:lnTo>
                  <a:pt x="165" y="4202"/>
                </a:lnTo>
                <a:lnTo>
                  <a:pt x="215" y="4181"/>
                </a:lnTo>
                <a:lnTo>
                  <a:pt x="275" y="4158"/>
                </a:lnTo>
                <a:lnTo>
                  <a:pt x="418" y="4103"/>
                </a:lnTo>
                <a:lnTo>
                  <a:pt x="501" y="4070"/>
                </a:lnTo>
                <a:lnTo>
                  <a:pt x="591" y="4033"/>
                </a:lnTo>
                <a:lnTo>
                  <a:pt x="592" y="4021"/>
                </a:lnTo>
                <a:lnTo>
                  <a:pt x="594" y="4009"/>
                </a:lnTo>
                <a:lnTo>
                  <a:pt x="596" y="3997"/>
                </a:lnTo>
                <a:lnTo>
                  <a:pt x="601" y="3986"/>
                </a:lnTo>
                <a:lnTo>
                  <a:pt x="604" y="3974"/>
                </a:lnTo>
                <a:lnTo>
                  <a:pt x="609" y="3963"/>
                </a:lnTo>
                <a:lnTo>
                  <a:pt x="615" y="3953"/>
                </a:lnTo>
                <a:lnTo>
                  <a:pt x="620" y="3942"/>
                </a:lnTo>
                <a:lnTo>
                  <a:pt x="627" y="3931"/>
                </a:lnTo>
                <a:lnTo>
                  <a:pt x="634" y="3921"/>
                </a:lnTo>
                <a:lnTo>
                  <a:pt x="642" y="3912"/>
                </a:lnTo>
                <a:lnTo>
                  <a:pt x="651" y="3903"/>
                </a:lnTo>
                <a:lnTo>
                  <a:pt x="661" y="3895"/>
                </a:lnTo>
                <a:lnTo>
                  <a:pt x="670" y="3886"/>
                </a:lnTo>
                <a:lnTo>
                  <a:pt x="681" y="3879"/>
                </a:lnTo>
                <a:lnTo>
                  <a:pt x="692" y="3872"/>
                </a:lnTo>
                <a:lnTo>
                  <a:pt x="820" y="3798"/>
                </a:lnTo>
                <a:close/>
                <a:moveTo>
                  <a:pt x="3274" y="2848"/>
                </a:moveTo>
                <a:lnTo>
                  <a:pt x="3558" y="2684"/>
                </a:lnTo>
                <a:lnTo>
                  <a:pt x="3549" y="2660"/>
                </a:lnTo>
                <a:lnTo>
                  <a:pt x="3540" y="2635"/>
                </a:lnTo>
                <a:lnTo>
                  <a:pt x="3531" y="2613"/>
                </a:lnTo>
                <a:lnTo>
                  <a:pt x="3521" y="2589"/>
                </a:lnTo>
                <a:lnTo>
                  <a:pt x="3510" y="2566"/>
                </a:lnTo>
                <a:lnTo>
                  <a:pt x="3499" y="2543"/>
                </a:lnTo>
                <a:lnTo>
                  <a:pt x="3487" y="2520"/>
                </a:lnTo>
                <a:lnTo>
                  <a:pt x="3474" y="2498"/>
                </a:lnTo>
                <a:lnTo>
                  <a:pt x="3461" y="2477"/>
                </a:lnTo>
                <a:lnTo>
                  <a:pt x="3448" y="2455"/>
                </a:lnTo>
                <a:lnTo>
                  <a:pt x="3434" y="2434"/>
                </a:lnTo>
                <a:lnTo>
                  <a:pt x="3419" y="2413"/>
                </a:lnTo>
                <a:lnTo>
                  <a:pt x="3388" y="2372"/>
                </a:lnTo>
                <a:lnTo>
                  <a:pt x="3356" y="2334"/>
                </a:lnTo>
                <a:lnTo>
                  <a:pt x="3071" y="2498"/>
                </a:lnTo>
                <a:lnTo>
                  <a:pt x="3049" y="2479"/>
                </a:lnTo>
                <a:lnTo>
                  <a:pt x="3026" y="2460"/>
                </a:lnTo>
                <a:lnTo>
                  <a:pt x="3003" y="2443"/>
                </a:lnTo>
                <a:lnTo>
                  <a:pt x="2978" y="2427"/>
                </a:lnTo>
                <a:lnTo>
                  <a:pt x="2959" y="2415"/>
                </a:lnTo>
                <a:lnTo>
                  <a:pt x="2940" y="2404"/>
                </a:lnTo>
                <a:lnTo>
                  <a:pt x="2920" y="2394"/>
                </a:lnTo>
                <a:lnTo>
                  <a:pt x="2900" y="2385"/>
                </a:lnTo>
                <a:lnTo>
                  <a:pt x="2881" y="2377"/>
                </a:lnTo>
                <a:lnTo>
                  <a:pt x="2861" y="2368"/>
                </a:lnTo>
                <a:lnTo>
                  <a:pt x="2821" y="2354"/>
                </a:lnTo>
                <a:lnTo>
                  <a:pt x="2821" y="2026"/>
                </a:lnTo>
                <a:lnTo>
                  <a:pt x="2771" y="2017"/>
                </a:lnTo>
                <a:lnTo>
                  <a:pt x="2722" y="2011"/>
                </a:lnTo>
                <a:lnTo>
                  <a:pt x="2672" y="2006"/>
                </a:lnTo>
                <a:lnTo>
                  <a:pt x="2646" y="2006"/>
                </a:lnTo>
                <a:lnTo>
                  <a:pt x="2621" y="2005"/>
                </a:lnTo>
                <a:lnTo>
                  <a:pt x="2595" y="2006"/>
                </a:lnTo>
                <a:lnTo>
                  <a:pt x="2569" y="2007"/>
                </a:lnTo>
                <a:lnTo>
                  <a:pt x="2543" y="2008"/>
                </a:lnTo>
                <a:lnTo>
                  <a:pt x="2518" y="2012"/>
                </a:lnTo>
                <a:lnTo>
                  <a:pt x="2467" y="2019"/>
                </a:lnTo>
                <a:lnTo>
                  <a:pt x="2417" y="2028"/>
                </a:lnTo>
                <a:lnTo>
                  <a:pt x="2417" y="2355"/>
                </a:lnTo>
                <a:lnTo>
                  <a:pt x="2382" y="2367"/>
                </a:lnTo>
                <a:lnTo>
                  <a:pt x="2349" y="2380"/>
                </a:lnTo>
                <a:lnTo>
                  <a:pt x="2317" y="2396"/>
                </a:lnTo>
                <a:lnTo>
                  <a:pt x="2285" y="2414"/>
                </a:lnTo>
                <a:lnTo>
                  <a:pt x="2254" y="2432"/>
                </a:lnTo>
                <a:lnTo>
                  <a:pt x="2224" y="2453"/>
                </a:lnTo>
                <a:lnTo>
                  <a:pt x="2195" y="2476"/>
                </a:lnTo>
                <a:lnTo>
                  <a:pt x="2168" y="2500"/>
                </a:lnTo>
                <a:lnTo>
                  <a:pt x="1884" y="2335"/>
                </a:lnTo>
                <a:lnTo>
                  <a:pt x="1857" y="2367"/>
                </a:lnTo>
                <a:lnTo>
                  <a:pt x="1832" y="2399"/>
                </a:lnTo>
                <a:lnTo>
                  <a:pt x="1807" y="2432"/>
                </a:lnTo>
                <a:lnTo>
                  <a:pt x="1784" y="2467"/>
                </a:lnTo>
                <a:lnTo>
                  <a:pt x="1768" y="2493"/>
                </a:lnTo>
                <a:lnTo>
                  <a:pt x="1753" y="2519"/>
                </a:lnTo>
                <a:lnTo>
                  <a:pt x="1739" y="2546"/>
                </a:lnTo>
                <a:lnTo>
                  <a:pt x="1726" y="2573"/>
                </a:lnTo>
                <a:lnTo>
                  <a:pt x="1714" y="2602"/>
                </a:lnTo>
                <a:lnTo>
                  <a:pt x="1702" y="2629"/>
                </a:lnTo>
                <a:lnTo>
                  <a:pt x="1692" y="2657"/>
                </a:lnTo>
                <a:lnTo>
                  <a:pt x="1682" y="2685"/>
                </a:lnTo>
                <a:lnTo>
                  <a:pt x="1966" y="2850"/>
                </a:lnTo>
                <a:lnTo>
                  <a:pt x="1958" y="2885"/>
                </a:lnTo>
                <a:lnTo>
                  <a:pt x="1954" y="2921"/>
                </a:lnTo>
                <a:lnTo>
                  <a:pt x="1951" y="2958"/>
                </a:lnTo>
                <a:lnTo>
                  <a:pt x="1949" y="2994"/>
                </a:lnTo>
                <a:lnTo>
                  <a:pt x="1951" y="3030"/>
                </a:lnTo>
                <a:lnTo>
                  <a:pt x="1954" y="3066"/>
                </a:lnTo>
                <a:lnTo>
                  <a:pt x="1958" y="3102"/>
                </a:lnTo>
                <a:lnTo>
                  <a:pt x="1965" y="3138"/>
                </a:lnTo>
                <a:lnTo>
                  <a:pt x="1681" y="3302"/>
                </a:lnTo>
                <a:lnTo>
                  <a:pt x="1689" y="3326"/>
                </a:lnTo>
                <a:lnTo>
                  <a:pt x="1698" y="3349"/>
                </a:lnTo>
                <a:lnTo>
                  <a:pt x="1707" y="3373"/>
                </a:lnTo>
                <a:lnTo>
                  <a:pt x="1718" y="3397"/>
                </a:lnTo>
                <a:lnTo>
                  <a:pt x="1728" y="3420"/>
                </a:lnTo>
                <a:lnTo>
                  <a:pt x="1740" y="3443"/>
                </a:lnTo>
                <a:lnTo>
                  <a:pt x="1752" y="3466"/>
                </a:lnTo>
                <a:lnTo>
                  <a:pt x="1764" y="3487"/>
                </a:lnTo>
                <a:lnTo>
                  <a:pt x="1777" y="3509"/>
                </a:lnTo>
                <a:lnTo>
                  <a:pt x="1790" y="3531"/>
                </a:lnTo>
                <a:lnTo>
                  <a:pt x="1804" y="3552"/>
                </a:lnTo>
                <a:lnTo>
                  <a:pt x="1819" y="3572"/>
                </a:lnTo>
                <a:lnTo>
                  <a:pt x="1834" y="3593"/>
                </a:lnTo>
                <a:lnTo>
                  <a:pt x="1849" y="3614"/>
                </a:lnTo>
                <a:lnTo>
                  <a:pt x="1866" y="3632"/>
                </a:lnTo>
                <a:lnTo>
                  <a:pt x="1882" y="3652"/>
                </a:lnTo>
                <a:lnTo>
                  <a:pt x="2167" y="3487"/>
                </a:lnTo>
                <a:lnTo>
                  <a:pt x="2189" y="3507"/>
                </a:lnTo>
                <a:lnTo>
                  <a:pt x="2212" y="3527"/>
                </a:lnTo>
                <a:lnTo>
                  <a:pt x="2236" y="3544"/>
                </a:lnTo>
                <a:lnTo>
                  <a:pt x="2262" y="3561"/>
                </a:lnTo>
                <a:lnTo>
                  <a:pt x="2281" y="3572"/>
                </a:lnTo>
                <a:lnTo>
                  <a:pt x="2299" y="3583"/>
                </a:lnTo>
                <a:lnTo>
                  <a:pt x="2319" y="3593"/>
                </a:lnTo>
                <a:lnTo>
                  <a:pt x="2337" y="3602"/>
                </a:lnTo>
                <a:lnTo>
                  <a:pt x="2357" y="3610"/>
                </a:lnTo>
                <a:lnTo>
                  <a:pt x="2377" y="3619"/>
                </a:lnTo>
                <a:lnTo>
                  <a:pt x="2417" y="3632"/>
                </a:lnTo>
                <a:lnTo>
                  <a:pt x="2417" y="3961"/>
                </a:lnTo>
                <a:lnTo>
                  <a:pt x="2441" y="3967"/>
                </a:lnTo>
                <a:lnTo>
                  <a:pt x="2466" y="3970"/>
                </a:lnTo>
                <a:lnTo>
                  <a:pt x="2492" y="3974"/>
                </a:lnTo>
                <a:lnTo>
                  <a:pt x="2517" y="3978"/>
                </a:lnTo>
                <a:lnTo>
                  <a:pt x="2542" y="3980"/>
                </a:lnTo>
                <a:lnTo>
                  <a:pt x="2568" y="3981"/>
                </a:lnTo>
                <a:lnTo>
                  <a:pt x="2593" y="3982"/>
                </a:lnTo>
                <a:lnTo>
                  <a:pt x="2619" y="3982"/>
                </a:lnTo>
                <a:lnTo>
                  <a:pt x="2644" y="3982"/>
                </a:lnTo>
                <a:lnTo>
                  <a:pt x="2670" y="3981"/>
                </a:lnTo>
                <a:lnTo>
                  <a:pt x="2695" y="3979"/>
                </a:lnTo>
                <a:lnTo>
                  <a:pt x="2721" y="3977"/>
                </a:lnTo>
                <a:lnTo>
                  <a:pt x="2771" y="3969"/>
                </a:lnTo>
                <a:lnTo>
                  <a:pt x="2821" y="3960"/>
                </a:lnTo>
                <a:lnTo>
                  <a:pt x="2821" y="3633"/>
                </a:lnTo>
                <a:lnTo>
                  <a:pt x="2855" y="3622"/>
                </a:lnTo>
                <a:lnTo>
                  <a:pt x="2888" y="3608"/>
                </a:lnTo>
                <a:lnTo>
                  <a:pt x="2921" y="3593"/>
                </a:lnTo>
                <a:lnTo>
                  <a:pt x="2954" y="3576"/>
                </a:lnTo>
                <a:lnTo>
                  <a:pt x="2985" y="3556"/>
                </a:lnTo>
                <a:lnTo>
                  <a:pt x="3014" y="3535"/>
                </a:lnTo>
                <a:lnTo>
                  <a:pt x="3044" y="3514"/>
                </a:lnTo>
                <a:lnTo>
                  <a:pt x="3072" y="3489"/>
                </a:lnTo>
                <a:lnTo>
                  <a:pt x="3356" y="3653"/>
                </a:lnTo>
                <a:lnTo>
                  <a:pt x="3382" y="3621"/>
                </a:lnTo>
                <a:lnTo>
                  <a:pt x="3408" y="3590"/>
                </a:lnTo>
                <a:lnTo>
                  <a:pt x="3433" y="3556"/>
                </a:lnTo>
                <a:lnTo>
                  <a:pt x="3456" y="3521"/>
                </a:lnTo>
                <a:lnTo>
                  <a:pt x="3472" y="3495"/>
                </a:lnTo>
                <a:lnTo>
                  <a:pt x="3487" y="3468"/>
                </a:lnTo>
                <a:lnTo>
                  <a:pt x="3500" y="3442"/>
                </a:lnTo>
                <a:lnTo>
                  <a:pt x="3514" y="3415"/>
                </a:lnTo>
                <a:lnTo>
                  <a:pt x="3526" y="3386"/>
                </a:lnTo>
                <a:lnTo>
                  <a:pt x="3537" y="3359"/>
                </a:lnTo>
                <a:lnTo>
                  <a:pt x="3548" y="3331"/>
                </a:lnTo>
                <a:lnTo>
                  <a:pt x="3558" y="3303"/>
                </a:lnTo>
                <a:lnTo>
                  <a:pt x="3274" y="3139"/>
                </a:lnTo>
                <a:lnTo>
                  <a:pt x="3282" y="3102"/>
                </a:lnTo>
                <a:lnTo>
                  <a:pt x="3286" y="3066"/>
                </a:lnTo>
                <a:lnTo>
                  <a:pt x="3289" y="3029"/>
                </a:lnTo>
                <a:lnTo>
                  <a:pt x="3291" y="2993"/>
                </a:lnTo>
                <a:lnTo>
                  <a:pt x="3289" y="2956"/>
                </a:lnTo>
                <a:lnTo>
                  <a:pt x="3286" y="2920"/>
                </a:lnTo>
                <a:lnTo>
                  <a:pt x="3282" y="2883"/>
                </a:lnTo>
                <a:lnTo>
                  <a:pt x="3274" y="2848"/>
                </a:lnTo>
                <a:close/>
                <a:moveTo>
                  <a:pt x="2971" y="3216"/>
                </a:moveTo>
                <a:lnTo>
                  <a:pt x="2971" y="3216"/>
                </a:lnTo>
                <a:lnTo>
                  <a:pt x="2956" y="3239"/>
                </a:lnTo>
                <a:lnTo>
                  <a:pt x="2940" y="3259"/>
                </a:lnTo>
                <a:lnTo>
                  <a:pt x="2922" y="3279"/>
                </a:lnTo>
                <a:lnTo>
                  <a:pt x="2904" y="3297"/>
                </a:lnTo>
                <a:lnTo>
                  <a:pt x="2884" y="3315"/>
                </a:lnTo>
                <a:lnTo>
                  <a:pt x="2863" y="3331"/>
                </a:lnTo>
                <a:lnTo>
                  <a:pt x="2843" y="3346"/>
                </a:lnTo>
                <a:lnTo>
                  <a:pt x="2820" y="3359"/>
                </a:lnTo>
                <a:lnTo>
                  <a:pt x="2797" y="3371"/>
                </a:lnTo>
                <a:lnTo>
                  <a:pt x="2773" y="3381"/>
                </a:lnTo>
                <a:lnTo>
                  <a:pt x="2748" y="3390"/>
                </a:lnTo>
                <a:lnTo>
                  <a:pt x="2723" y="3397"/>
                </a:lnTo>
                <a:lnTo>
                  <a:pt x="2698" y="3403"/>
                </a:lnTo>
                <a:lnTo>
                  <a:pt x="2672" y="3407"/>
                </a:lnTo>
                <a:lnTo>
                  <a:pt x="2645" y="3409"/>
                </a:lnTo>
                <a:lnTo>
                  <a:pt x="2618" y="3410"/>
                </a:lnTo>
                <a:lnTo>
                  <a:pt x="2588" y="3409"/>
                </a:lnTo>
                <a:lnTo>
                  <a:pt x="2559" y="3406"/>
                </a:lnTo>
                <a:lnTo>
                  <a:pt x="2531" y="3402"/>
                </a:lnTo>
                <a:lnTo>
                  <a:pt x="2503" y="3394"/>
                </a:lnTo>
                <a:lnTo>
                  <a:pt x="2474" y="3385"/>
                </a:lnTo>
                <a:lnTo>
                  <a:pt x="2447" y="3374"/>
                </a:lnTo>
                <a:lnTo>
                  <a:pt x="2421" y="3361"/>
                </a:lnTo>
                <a:lnTo>
                  <a:pt x="2396" y="3346"/>
                </a:lnTo>
                <a:lnTo>
                  <a:pt x="2379" y="3334"/>
                </a:lnTo>
                <a:lnTo>
                  <a:pt x="2362" y="3322"/>
                </a:lnTo>
                <a:lnTo>
                  <a:pt x="2346" y="3309"/>
                </a:lnTo>
                <a:lnTo>
                  <a:pt x="2331" y="3296"/>
                </a:lnTo>
                <a:lnTo>
                  <a:pt x="2317" y="3281"/>
                </a:lnTo>
                <a:lnTo>
                  <a:pt x="2303" y="3266"/>
                </a:lnTo>
                <a:lnTo>
                  <a:pt x="2290" y="3251"/>
                </a:lnTo>
                <a:lnTo>
                  <a:pt x="2278" y="3234"/>
                </a:lnTo>
                <a:lnTo>
                  <a:pt x="2267" y="3218"/>
                </a:lnTo>
                <a:lnTo>
                  <a:pt x="2256" y="3201"/>
                </a:lnTo>
                <a:lnTo>
                  <a:pt x="2246" y="3182"/>
                </a:lnTo>
                <a:lnTo>
                  <a:pt x="2237" y="3164"/>
                </a:lnTo>
                <a:lnTo>
                  <a:pt x="2230" y="3145"/>
                </a:lnTo>
                <a:lnTo>
                  <a:pt x="2222" y="3126"/>
                </a:lnTo>
                <a:lnTo>
                  <a:pt x="2217" y="3106"/>
                </a:lnTo>
                <a:lnTo>
                  <a:pt x="2211" y="3085"/>
                </a:lnTo>
                <a:lnTo>
                  <a:pt x="2207" y="3065"/>
                </a:lnTo>
                <a:lnTo>
                  <a:pt x="2205" y="3044"/>
                </a:lnTo>
                <a:lnTo>
                  <a:pt x="2203" y="3025"/>
                </a:lnTo>
                <a:lnTo>
                  <a:pt x="2202" y="3004"/>
                </a:lnTo>
                <a:lnTo>
                  <a:pt x="2202" y="2983"/>
                </a:lnTo>
                <a:lnTo>
                  <a:pt x="2203" y="2963"/>
                </a:lnTo>
                <a:lnTo>
                  <a:pt x="2204" y="2943"/>
                </a:lnTo>
                <a:lnTo>
                  <a:pt x="2207" y="2922"/>
                </a:lnTo>
                <a:lnTo>
                  <a:pt x="2211" y="2903"/>
                </a:lnTo>
                <a:lnTo>
                  <a:pt x="2216" y="2883"/>
                </a:lnTo>
                <a:lnTo>
                  <a:pt x="2222" y="2864"/>
                </a:lnTo>
                <a:lnTo>
                  <a:pt x="2229" y="2844"/>
                </a:lnTo>
                <a:lnTo>
                  <a:pt x="2236" y="2826"/>
                </a:lnTo>
                <a:lnTo>
                  <a:pt x="2245" y="2807"/>
                </a:lnTo>
                <a:lnTo>
                  <a:pt x="2255" y="2789"/>
                </a:lnTo>
                <a:lnTo>
                  <a:pt x="2266" y="2770"/>
                </a:lnTo>
                <a:lnTo>
                  <a:pt x="2281" y="2748"/>
                </a:lnTo>
                <a:lnTo>
                  <a:pt x="2297" y="2728"/>
                </a:lnTo>
                <a:lnTo>
                  <a:pt x="2315" y="2707"/>
                </a:lnTo>
                <a:lnTo>
                  <a:pt x="2333" y="2689"/>
                </a:lnTo>
                <a:lnTo>
                  <a:pt x="2353" y="2671"/>
                </a:lnTo>
                <a:lnTo>
                  <a:pt x="2373" y="2656"/>
                </a:lnTo>
                <a:lnTo>
                  <a:pt x="2394" y="2641"/>
                </a:lnTo>
                <a:lnTo>
                  <a:pt x="2417" y="2628"/>
                </a:lnTo>
                <a:lnTo>
                  <a:pt x="2440" y="2616"/>
                </a:lnTo>
                <a:lnTo>
                  <a:pt x="2463" y="2605"/>
                </a:lnTo>
                <a:lnTo>
                  <a:pt x="2488" y="2596"/>
                </a:lnTo>
                <a:lnTo>
                  <a:pt x="2513" y="2590"/>
                </a:lnTo>
                <a:lnTo>
                  <a:pt x="2540" y="2583"/>
                </a:lnTo>
                <a:lnTo>
                  <a:pt x="2566" y="2580"/>
                </a:lnTo>
                <a:lnTo>
                  <a:pt x="2592" y="2577"/>
                </a:lnTo>
                <a:lnTo>
                  <a:pt x="2619" y="2576"/>
                </a:lnTo>
                <a:lnTo>
                  <a:pt x="2648" y="2577"/>
                </a:lnTo>
                <a:lnTo>
                  <a:pt x="2678" y="2580"/>
                </a:lnTo>
                <a:lnTo>
                  <a:pt x="2706" y="2585"/>
                </a:lnTo>
                <a:lnTo>
                  <a:pt x="2734" y="2592"/>
                </a:lnTo>
                <a:lnTo>
                  <a:pt x="2762" y="2602"/>
                </a:lnTo>
                <a:lnTo>
                  <a:pt x="2790" y="2613"/>
                </a:lnTo>
                <a:lnTo>
                  <a:pt x="2816" y="2626"/>
                </a:lnTo>
                <a:lnTo>
                  <a:pt x="2841" y="2641"/>
                </a:lnTo>
                <a:lnTo>
                  <a:pt x="2858" y="2652"/>
                </a:lnTo>
                <a:lnTo>
                  <a:pt x="2875" y="2665"/>
                </a:lnTo>
                <a:lnTo>
                  <a:pt x="2891" y="2677"/>
                </a:lnTo>
                <a:lnTo>
                  <a:pt x="2906" y="2691"/>
                </a:lnTo>
                <a:lnTo>
                  <a:pt x="2921" y="2705"/>
                </a:lnTo>
                <a:lnTo>
                  <a:pt x="2934" y="2720"/>
                </a:lnTo>
                <a:lnTo>
                  <a:pt x="2947" y="2737"/>
                </a:lnTo>
                <a:lnTo>
                  <a:pt x="2959" y="2753"/>
                </a:lnTo>
                <a:lnTo>
                  <a:pt x="2971" y="2769"/>
                </a:lnTo>
                <a:lnTo>
                  <a:pt x="2981" y="2786"/>
                </a:lnTo>
                <a:lnTo>
                  <a:pt x="2991" y="2805"/>
                </a:lnTo>
                <a:lnTo>
                  <a:pt x="2999" y="2822"/>
                </a:lnTo>
                <a:lnTo>
                  <a:pt x="3007" y="2842"/>
                </a:lnTo>
                <a:lnTo>
                  <a:pt x="3014" y="2861"/>
                </a:lnTo>
                <a:lnTo>
                  <a:pt x="3020" y="2881"/>
                </a:lnTo>
                <a:lnTo>
                  <a:pt x="3025" y="2901"/>
                </a:lnTo>
                <a:lnTo>
                  <a:pt x="3030" y="2921"/>
                </a:lnTo>
                <a:lnTo>
                  <a:pt x="3033" y="2942"/>
                </a:lnTo>
                <a:lnTo>
                  <a:pt x="3034" y="2963"/>
                </a:lnTo>
                <a:lnTo>
                  <a:pt x="3035" y="2983"/>
                </a:lnTo>
                <a:lnTo>
                  <a:pt x="3035" y="3004"/>
                </a:lnTo>
                <a:lnTo>
                  <a:pt x="3035" y="3023"/>
                </a:lnTo>
                <a:lnTo>
                  <a:pt x="3033" y="3044"/>
                </a:lnTo>
                <a:lnTo>
                  <a:pt x="3030" y="3064"/>
                </a:lnTo>
                <a:lnTo>
                  <a:pt x="3026" y="3084"/>
                </a:lnTo>
                <a:lnTo>
                  <a:pt x="3021" y="3104"/>
                </a:lnTo>
                <a:lnTo>
                  <a:pt x="3016" y="3123"/>
                </a:lnTo>
                <a:lnTo>
                  <a:pt x="3008" y="3142"/>
                </a:lnTo>
                <a:lnTo>
                  <a:pt x="3000" y="3161"/>
                </a:lnTo>
                <a:lnTo>
                  <a:pt x="2992" y="3180"/>
                </a:lnTo>
                <a:lnTo>
                  <a:pt x="2982" y="3198"/>
                </a:lnTo>
                <a:lnTo>
                  <a:pt x="2971" y="3216"/>
                </a:lnTo>
                <a:close/>
                <a:moveTo>
                  <a:pt x="2618" y="4964"/>
                </a:moveTo>
                <a:lnTo>
                  <a:pt x="2618" y="4964"/>
                </a:lnTo>
                <a:lnTo>
                  <a:pt x="2669" y="4963"/>
                </a:lnTo>
                <a:lnTo>
                  <a:pt x="2720" y="4961"/>
                </a:lnTo>
                <a:lnTo>
                  <a:pt x="2770" y="4958"/>
                </a:lnTo>
                <a:lnTo>
                  <a:pt x="2821" y="4954"/>
                </a:lnTo>
                <a:lnTo>
                  <a:pt x="2821" y="5101"/>
                </a:lnTo>
                <a:lnTo>
                  <a:pt x="2820" y="5114"/>
                </a:lnTo>
                <a:lnTo>
                  <a:pt x="2819" y="5127"/>
                </a:lnTo>
                <a:lnTo>
                  <a:pt x="2817" y="5139"/>
                </a:lnTo>
                <a:lnTo>
                  <a:pt x="2815" y="5152"/>
                </a:lnTo>
                <a:lnTo>
                  <a:pt x="2810" y="5164"/>
                </a:lnTo>
                <a:lnTo>
                  <a:pt x="2807" y="5176"/>
                </a:lnTo>
                <a:lnTo>
                  <a:pt x="2801" y="5187"/>
                </a:lnTo>
                <a:lnTo>
                  <a:pt x="2796" y="5198"/>
                </a:lnTo>
                <a:lnTo>
                  <a:pt x="2790" y="5209"/>
                </a:lnTo>
                <a:lnTo>
                  <a:pt x="2783" y="5219"/>
                </a:lnTo>
                <a:lnTo>
                  <a:pt x="2775" y="5229"/>
                </a:lnTo>
                <a:lnTo>
                  <a:pt x="2768" y="5238"/>
                </a:lnTo>
                <a:lnTo>
                  <a:pt x="2759" y="5247"/>
                </a:lnTo>
                <a:lnTo>
                  <a:pt x="2750" y="5255"/>
                </a:lnTo>
                <a:lnTo>
                  <a:pt x="2741" y="5262"/>
                </a:lnTo>
                <a:lnTo>
                  <a:pt x="2731" y="5270"/>
                </a:lnTo>
                <a:lnTo>
                  <a:pt x="2756" y="5450"/>
                </a:lnTo>
                <a:lnTo>
                  <a:pt x="2778" y="5602"/>
                </a:lnTo>
                <a:lnTo>
                  <a:pt x="2786" y="5666"/>
                </a:lnTo>
                <a:lnTo>
                  <a:pt x="2793" y="5722"/>
                </a:lnTo>
                <a:lnTo>
                  <a:pt x="2797" y="5768"/>
                </a:lnTo>
                <a:lnTo>
                  <a:pt x="2798" y="5786"/>
                </a:lnTo>
                <a:lnTo>
                  <a:pt x="2799" y="5803"/>
                </a:lnTo>
                <a:lnTo>
                  <a:pt x="2798" y="5822"/>
                </a:lnTo>
                <a:lnTo>
                  <a:pt x="2795" y="5840"/>
                </a:lnTo>
                <a:lnTo>
                  <a:pt x="2791" y="5858"/>
                </a:lnTo>
                <a:lnTo>
                  <a:pt x="2784" y="5875"/>
                </a:lnTo>
                <a:lnTo>
                  <a:pt x="2776" y="5890"/>
                </a:lnTo>
                <a:lnTo>
                  <a:pt x="2768" y="5906"/>
                </a:lnTo>
                <a:lnTo>
                  <a:pt x="2757" y="5920"/>
                </a:lnTo>
                <a:lnTo>
                  <a:pt x="2745" y="5933"/>
                </a:lnTo>
                <a:lnTo>
                  <a:pt x="2732" y="5945"/>
                </a:lnTo>
                <a:lnTo>
                  <a:pt x="2718" y="5956"/>
                </a:lnTo>
                <a:lnTo>
                  <a:pt x="2703" y="5964"/>
                </a:lnTo>
                <a:lnTo>
                  <a:pt x="2686" y="5972"/>
                </a:lnTo>
                <a:lnTo>
                  <a:pt x="2670" y="5978"/>
                </a:lnTo>
                <a:lnTo>
                  <a:pt x="2653" y="5983"/>
                </a:lnTo>
                <a:lnTo>
                  <a:pt x="2634" y="5986"/>
                </a:lnTo>
                <a:lnTo>
                  <a:pt x="2616" y="5987"/>
                </a:lnTo>
                <a:lnTo>
                  <a:pt x="2596" y="5986"/>
                </a:lnTo>
                <a:lnTo>
                  <a:pt x="2579" y="5983"/>
                </a:lnTo>
                <a:lnTo>
                  <a:pt x="2560" y="5978"/>
                </a:lnTo>
                <a:lnTo>
                  <a:pt x="2544" y="5972"/>
                </a:lnTo>
                <a:lnTo>
                  <a:pt x="2528" y="5964"/>
                </a:lnTo>
                <a:lnTo>
                  <a:pt x="2512" y="5956"/>
                </a:lnTo>
                <a:lnTo>
                  <a:pt x="2498" y="5945"/>
                </a:lnTo>
                <a:lnTo>
                  <a:pt x="2485" y="5933"/>
                </a:lnTo>
                <a:lnTo>
                  <a:pt x="2474" y="5920"/>
                </a:lnTo>
                <a:lnTo>
                  <a:pt x="2463" y="5906"/>
                </a:lnTo>
                <a:lnTo>
                  <a:pt x="2454" y="5890"/>
                </a:lnTo>
                <a:lnTo>
                  <a:pt x="2446" y="5875"/>
                </a:lnTo>
                <a:lnTo>
                  <a:pt x="2441" y="5858"/>
                </a:lnTo>
                <a:lnTo>
                  <a:pt x="2436" y="5840"/>
                </a:lnTo>
                <a:lnTo>
                  <a:pt x="2433" y="5822"/>
                </a:lnTo>
                <a:lnTo>
                  <a:pt x="2432" y="5803"/>
                </a:lnTo>
                <a:lnTo>
                  <a:pt x="2433" y="5787"/>
                </a:lnTo>
                <a:lnTo>
                  <a:pt x="2434" y="5768"/>
                </a:lnTo>
                <a:lnTo>
                  <a:pt x="2439" y="5723"/>
                </a:lnTo>
                <a:lnTo>
                  <a:pt x="2446" y="5669"/>
                </a:lnTo>
                <a:lnTo>
                  <a:pt x="2455" y="5606"/>
                </a:lnTo>
                <a:lnTo>
                  <a:pt x="2479" y="5453"/>
                </a:lnTo>
                <a:lnTo>
                  <a:pt x="2492" y="5365"/>
                </a:lnTo>
                <a:lnTo>
                  <a:pt x="2506" y="5269"/>
                </a:lnTo>
                <a:lnTo>
                  <a:pt x="2496" y="5262"/>
                </a:lnTo>
                <a:lnTo>
                  <a:pt x="2486" y="5255"/>
                </a:lnTo>
                <a:lnTo>
                  <a:pt x="2478" y="5246"/>
                </a:lnTo>
                <a:lnTo>
                  <a:pt x="2469" y="5237"/>
                </a:lnTo>
                <a:lnTo>
                  <a:pt x="2461" y="5229"/>
                </a:lnTo>
                <a:lnTo>
                  <a:pt x="2454" y="5219"/>
                </a:lnTo>
                <a:lnTo>
                  <a:pt x="2447" y="5208"/>
                </a:lnTo>
                <a:lnTo>
                  <a:pt x="2441" y="5198"/>
                </a:lnTo>
                <a:lnTo>
                  <a:pt x="2435" y="5187"/>
                </a:lnTo>
                <a:lnTo>
                  <a:pt x="2431" y="5175"/>
                </a:lnTo>
                <a:lnTo>
                  <a:pt x="2427" y="5163"/>
                </a:lnTo>
                <a:lnTo>
                  <a:pt x="2422" y="5151"/>
                </a:lnTo>
                <a:lnTo>
                  <a:pt x="2420" y="5139"/>
                </a:lnTo>
                <a:lnTo>
                  <a:pt x="2418" y="5127"/>
                </a:lnTo>
                <a:lnTo>
                  <a:pt x="2417" y="5114"/>
                </a:lnTo>
                <a:lnTo>
                  <a:pt x="2417" y="5101"/>
                </a:lnTo>
                <a:lnTo>
                  <a:pt x="2417" y="4952"/>
                </a:lnTo>
                <a:lnTo>
                  <a:pt x="2467" y="4958"/>
                </a:lnTo>
                <a:lnTo>
                  <a:pt x="2517" y="4961"/>
                </a:lnTo>
                <a:lnTo>
                  <a:pt x="2568" y="4963"/>
                </a:lnTo>
                <a:lnTo>
                  <a:pt x="2618" y="4964"/>
                </a:lnTo>
                <a:close/>
                <a:moveTo>
                  <a:pt x="5210" y="4493"/>
                </a:moveTo>
                <a:lnTo>
                  <a:pt x="5210" y="4493"/>
                </a:lnTo>
                <a:lnTo>
                  <a:pt x="5199" y="4509"/>
                </a:lnTo>
                <a:lnTo>
                  <a:pt x="5188" y="4523"/>
                </a:lnTo>
                <a:lnTo>
                  <a:pt x="5175" y="4536"/>
                </a:lnTo>
                <a:lnTo>
                  <a:pt x="5161" y="4547"/>
                </a:lnTo>
                <a:lnTo>
                  <a:pt x="5147" y="4557"/>
                </a:lnTo>
                <a:lnTo>
                  <a:pt x="5130" y="4566"/>
                </a:lnTo>
                <a:lnTo>
                  <a:pt x="5115" y="4573"/>
                </a:lnTo>
                <a:lnTo>
                  <a:pt x="5098" y="4579"/>
                </a:lnTo>
                <a:lnTo>
                  <a:pt x="5080" y="4582"/>
                </a:lnTo>
                <a:lnTo>
                  <a:pt x="5063" y="4584"/>
                </a:lnTo>
                <a:lnTo>
                  <a:pt x="5046" y="4584"/>
                </a:lnTo>
                <a:lnTo>
                  <a:pt x="5028" y="4583"/>
                </a:lnTo>
                <a:lnTo>
                  <a:pt x="5010" y="4580"/>
                </a:lnTo>
                <a:lnTo>
                  <a:pt x="4992" y="4575"/>
                </a:lnTo>
                <a:lnTo>
                  <a:pt x="4975" y="4569"/>
                </a:lnTo>
                <a:lnTo>
                  <a:pt x="4959" y="4560"/>
                </a:lnTo>
                <a:lnTo>
                  <a:pt x="4945" y="4551"/>
                </a:lnTo>
                <a:lnTo>
                  <a:pt x="4928" y="4541"/>
                </a:lnTo>
                <a:lnTo>
                  <a:pt x="4892" y="4514"/>
                </a:lnTo>
                <a:lnTo>
                  <a:pt x="4849" y="4481"/>
                </a:lnTo>
                <a:lnTo>
                  <a:pt x="4799" y="4441"/>
                </a:lnTo>
                <a:lnTo>
                  <a:pt x="4679" y="4345"/>
                </a:lnTo>
                <a:lnTo>
                  <a:pt x="4610" y="4290"/>
                </a:lnTo>
                <a:lnTo>
                  <a:pt x="4533" y="4229"/>
                </a:lnTo>
                <a:lnTo>
                  <a:pt x="4522" y="4234"/>
                </a:lnTo>
                <a:lnTo>
                  <a:pt x="4511" y="4238"/>
                </a:lnTo>
                <a:lnTo>
                  <a:pt x="4499" y="4242"/>
                </a:lnTo>
                <a:lnTo>
                  <a:pt x="4487" y="4245"/>
                </a:lnTo>
                <a:lnTo>
                  <a:pt x="4475" y="4247"/>
                </a:lnTo>
                <a:lnTo>
                  <a:pt x="4463" y="4248"/>
                </a:lnTo>
                <a:lnTo>
                  <a:pt x="4451" y="4249"/>
                </a:lnTo>
                <a:lnTo>
                  <a:pt x="4439" y="4249"/>
                </a:lnTo>
                <a:lnTo>
                  <a:pt x="4426" y="4249"/>
                </a:lnTo>
                <a:lnTo>
                  <a:pt x="4414" y="4247"/>
                </a:lnTo>
                <a:lnTo>
                  <a:pt x="4402" y="4245"/>
                </a:lnTo>
                <a:lnTo>
                  <a:pt x="4390" y="4242"/>
                </a:lnTo>
                <a:lnTo>
                  <a:pt x="4378" y="4238"/>
                </a:lnTo>
                <a:lnTo>
                  <a:pt x="4366" y="4234"/>
                </a:lnTo>
                <a:lnTo>
                  <a:pt x="4354" y="4229"/>
                </a:lnTo>
                <a:lnTo>
                  <a:pt x="4343" y="4222"/>
                </a:lnTo>
                <a:lnTo>
                  <a:pt x="4216" y="4149"/>
                </a:lnTo>
                <a:lnTo>
                  <a:pt x="4252" y="4097"/>
                </a:lnTo>
                <a:lnTo>
                  <a:pt x="4286" y="4045"/>
                </a:lnTo>
                <a:lnTo>
                  <a:pt x="4323" y="3985"/>
                </a:lnTo>
                <a:lnTo>
                  <a:pt x="4357" y="3923"/>
                </a:lnTo>
                <a:lnTo>
                  <a:pt x="4389" y="3861"/>
                </a:lnTo>
                <a:lnTo>
                  <a:pt x="4419" y="3799"/>
                </a:lnTo>
                <a:lnTo>
                  <a:pt x="4545" y="3872"/>
                </a:lnTo>
                <a:lnTo>
                  <a:pt x="4557" y="3879"/>
                </a:lnTo>
                <a:lnTo>
                  <a:pt x="4566" y="3886"/>
                </a:lnTo>
                <a:lnTo>
                  <a:pt x="4576" y="3895"/>
                </a:lnTo>
                <a:lnTo>
                  <a:pt x="4586" y="3904"/>
                </a:lnTo>
                <a:lnTo>
                  <a:pt x="4595" y="3912"/>
                </a:lnTo>
                <a:lnTo>
                  <a:pt x="4602" y="3922"/>
                </a:lnTo>
                <a:lnTo>
                  <a:pt x="4610" y="3932"/>
                </a:lnTo>
                <a:lnTo>
                  <a:pt x="4616" y="3942"/>
                </a:lnTo>
                <a:lnTo>
                  <a:pt x="4623" y="3953"/>
                </a:lnTo>
                <a:lnTo>
                  <a:pt x="4628" y="3963"/>
                </a:lnTo>
                <a:lnTo>
                  <a:pt x="4633" y="3975"/>
                </a:lnTo>
                <a:lnTo>
                  <a:pt x="4637" y="3986"/>
                </a:lnTo>
                <a:lnTo>
                  <a:pt x="4640" y="3998"/>
                </a:lnTo>
                <a:lnTo>
                  <a:pt x="4642" y="4010"/>
                </a:lnTo>
                <a:lnTo>
                  <a:pt x="4645" y="4022"/>
                </a:lnTo>
                <a:lnTo>
                  <a:pt x="4646" y="4034"/>
                </a:lnTo>
                <a:lnTo>
                  <a:pt x="4815" y="4103"/>
                </a:lnTo>
                <a:lnTo>
                  <a:pt x="4958" y="4160"/>
                </a:lnTo>
                <a:lnTo>
                  <a:pt x="5017" y="4184"/>
                </a:lnTo>
                <a:lnTo>
                  <a:pt x="5069" y="4206"/>
                </a:lnTo>
                <a:lnTo>
                  <a:pt x="5110" y="4225"/>
                </a:lnTo>
                <a:lnTo>
                  <a:pt x="5127" y="4234"/>
                </a:lnTo>
                <a:lnTo>
                  <a:pt x="5142" y="4242"/>
                </a:lnTo>
                <a:lnTo>
                  <a:pt x="5158" y="4253"/>
                </a:lnTo>
                <a:lnTo>
                  <a:pt x="5172" y="4263"/>
                </a:lnTo>
                <a:lnTo>
                  <a:pt x="5185" y="4276"/>
                </a:lnTo>
                <a:lnTo>
                  <a:pt x="5197" y="4291"/>
                </a:lnTo>
                <a:lnTo>
                  <a:pt x="5207" y="4305"/>
                </a:lnTo>
                <a:lnTo>
                  <a:pt x="5215" y="4320"/>
                </a:lnTo>
                <a:lnTo>
                  <a:pt x="5223" y="4336"/>
                </a:lnTo>
                <a:lnTo>
                  <a:pt x="5227" y="4354"/>
                </a:lnTo>
                <a:lnTo>
                  <a:pt x="5232" y="4371"/>
                </a:lnTo>
                <a:lnTo>
                  <a:pt x="5234" y="4388"/>
                </a:lnTo>
                <a:lnTo>
                  <a:pt x="5234" y="4406"/>
                </a:lnTo>
                <a:lnTo>
                  <a:pt x="5233" y="4423"/>
                </a:lnTo>
                <a:lnTo>
                  <a:pt x="5229" y="4442"/>
                </a:lnTo>
                <a:lnTo>
                  <a:pt x="5225" y="4459"/>
                </a:lnTo>
                <a:lnTo>
                  <a:pt x="5217" y="4476"/>
                </a:lnTo>
                <a:lnTo>
                  <a:pt x="5210" y="4493"/>
                </a:lnTo>
                <a:close/>
                <a:moveTo>
                  <a:pt x="3555" y="1512"/>
                </a:moveTo>
                <a:lnTo>
                  <a:pt x="3555" y="1512"/>
                </a:lnTo>
                <a:lnTo>
                  <a:pt x="3515" y="1488"/>
                </a:lnTo>
                <a:lnTo>
                  <a:pt x="3477" y="1466"/>
                </a:lnTo>
                <a:lnTo>
                  <a:pt x="3438" y="1444"/>
                </a:lnTo>
                <a:lnTo>
                  <a:pt x="3398" y="1424"/>
                </a:lnTo>
                <a:lnTo>
                  <a:pt x="3358" y="1405"/>
                </a:lnTo>
                <a:lnTo>
                  <a:pt x="3318" y="1387"/>
                </a:lnTo>
                <a:lnTo>
                  <a:pt x="3277" y="1369"/>
                </a:lnTo>
                <a:lnTo>
                  <a:pt x="3237" y="1354"/>
                </a:lnTo>
                <a:lnTo>
                  <a:pt x="3196" y="1339"/>
                </a:lnTo>
                <a:lnTo>
                  <a:pt x="3155" y="1325"/>
                </a:lnTo>
                <a:lnTo>
                  <a:pt x="3113" y="1312"/>
                </a:lnTo>
                <a:lnTo>
                  <a:pt x="3072" y="1301"/>
                </a:lnTo>
                <a:lnTo>
                  <a:pt x="3030" y="1290"/>
                </a:lnTo>
                <a:lnTo>
                  <a:pt x="2988" y="1280"/>
                </a:lnTo>
                <a:lnTo>
                  <a:pt x="2946" y="1272"/>
                </a:lnTo>
                <a:lnTo>
                  <a:pt x="2905" y="1265"/>
                </a:lnTo>
                <a:lnTo>
                  <a:pt x="2862" y="1258"/>
                </a:lnTo>
                <a:lnTo>
                  <a:pt x="2820" y="1253"/>
                </a:lnTo>
                <a:lnTo>
                  <a:pt x="2778" y="1249"/>
                </a:lnTo>
                <a:lnTo>
                  <a:pt x="2735" y="1245"/>
                </a:lnTo>
                <a:lnTo>
                  <a:pt x="2693" y="1243"/>
                </a:lnTo>
                <a:lnTo>
                  <a:pt x="2650" y="1242"/>
                </a:lnTo>
                <a:lnTo>
                  <a:pt x="2609" y="1241"/>
                </a:lnTo>
                <a:lnTo>
                  <a:pt x="2567" y="1242"/>
                </a:lnTo>
                <a:lnTo>
                  <a:pt x="2524" y="1244"/>
                </a:lnTo>
                <a:lnTo>
                  <a:pt x="2482" y="1248"/>
                </a:lnTo>
                <a:lnTo>
                  <a:pt x="2441" y="1251"/>
                </a:lnTo>
                <a:lnTo>
                  <a:pt x="2398" y="1256"/>
                </a:lnTo>
                <a:lnTo>
                  <a:pt x="2357" y="1262"/>
                </a:lnTo>
                <a:lnTo>
                  <a:pt x="2316" y="1268"/>
                </a:lnTo>
                <a:lnTo>
                  <a:pt x="2274" y="1276"/>
                </a:lnTo>
                <a:lnTo>
                  <a:pt x="2233" y="1285"/>
                </a:lnTo>
                <a:lnTo>
                  <a:pt x="2192" y="1294"/>
                </a:lnTo>
                <a:lnTo>
                  <a:pt x="2152" y="1305"/>
                </a:lnTo>
                <a:lnTo>
                  <a:pt x="2111" y="1317"/>
                </a:lnTo>
                <a:lnTo>
                  <a:pt x="2071" y="1330"/>
                </a:lnTo>
                <a:lnTo>
                  <a:pt x="2031" y="1343"/>
                </a:lnTo>
                <a:lnTo>
                  <a:pt x="1992" y="1358"/>
                </a:lnTo>
                <a:lnTo>
                  <a:pt x="1953" y="1374"/>
                </a:lnTo>
                <a:lnTo>
                  <a:pt x="1914" y="1390"/>
                </a:lnTo>
                <a:lnTo>
                  <a:pt x="1876" y="1407"/>
                </a:lnTo>
                <a:lnTo>
                  <a:pt x="1838" y="1426"/>
                </a:lnTo>
                <a:lnTo>
                  <a:pt x="1799" y="1445"/>
                </a:lnTo>
                <a:lnTo>
                  <a:pt x="1763" y="1466"/>
                </a:lnTo>
                <a:lnTo>
                  <a:pt x="1726" y="1487"/>
                </a:lnTo>
                <a:lnTo>
                  <a:pt x="1690" y="1508"/>
                </a:lnTo>
                <a:lnTo>
                  <a:pt x="1654" y="1532"/>
                </a:lnTo>
                <a:lnTo>
                  <a:pt x="1618" y="1556"/>
                </a:lnTo>
                <a:lnTo>
                  <a:pt x="1583" y="1580"/>
                </a:lnTo>
                <a:lnTo>
                  <a:pt x="1550" y="1606"/>
                </a:lnTo>
                <a:lnTo>
                  <a:pt x="1516" y="1633"/>
                </a:lnTo>
                <a:lnTo>
                  <a:pt x="1482" y="1661"/>
                </a:lnTo>
                <a:lnTo>
                  <a:pt x="1451" y="1689"/>
                </a:lnTo>
                <a:lnTo>
                  <a:pt x="1418" y="1718"/>
                </a:lnTo>
                <a:lnTo>
                  <a:pt x="1388" y="1749"/>
                </a:lnTo>
                <a:lnTo>
                  <a:pt x="1356" y="1779"/>
                </a:lnTo>
                <a:lnTo>
                  <a:pt x="1327" y="1812"/>
                </a:lnTo>
                <a:lnTo>
                  <a:pt x="1297" y="1844"/>
                </a:lnTo>
                <a:lnTo>
                  <a:pt x="1269" y="1878"/>
                </a:lnTo>
                <a:lnTo>
                  <a:pt x="1241" y="1913"/>
                </a:lnTo>
                <a:lnTo>
                  <a:pt x="1215" y="1947"/>
                </a:lnTo>
                <a:lnTo>
                  <a:pt x="1188" y="1984"/>
                </a:lnTo>
                <a:lnTo>
                  <a:pt x="1163" y="2021"/>
                </a:lnTo>
                <a:lnTo>
                  <a:pt x="1138" y="2059"/>
                </a:lnTo>
                <a:lnTo>
                  <a:pt x="1115" y="2097"/>
                </a:lnTo>
                <a:lnTo>
                  <a:pt x="1092" y="2137"/>
                </a:lnTo>
                <a:lnTo>
                  <a:pt x="1070" y="2176"/>
                </a:lnTo>
                <a:lnTo>
                  <a:pt x="1051" y="2216"/>
                </a:lnTo>
                <a:lnTo>
                  <a:pt x="1031" y="2255"/>
                </a:lnTo>
                <a:lnTo>
                  <a:pt x="1013" y="2295"/>
                </a:lnTo>
                <a:lnTo>
                  <a:pt x="995" y="2337"/>
                </a:lnTo>
                <a:lnTo>
                  <a:pt x="980" y="2377"/>
                </a:lnTo>
                <a:lnTo>
                  <a:pt x="965" y="2418"/>
                </a:lnTo>
                <a:lnTo>
                  <a:pt x="951" y="2459"/>
                </a:lnTo>
                <a:lnTo>
                  <a:pt x="939" y="2501"/>
                </a:lnTo>
                <a:lnTo>
                  <a:pt x="927" y="2542"/>
                </a:lnTo>
                <a:lnTo>
                  <a:pt x="916" y="2583"/>
                </a:lnTo>
                <a:lnTo>
                  <a:pt x="906" y="2626"/>
                </a:lnTo>
                <a:lnTo>
                  <a:pt x="899" y="2667"/>
                </a:lnTo>
                <a:lnTo>
                  <a:pt x="891" y="2709"/>
                </a:lnTo>
                <a:lnTo>
                  <a:pt x="884" y="2752"/>
                </a:lnTo>
                <a:lnTo>
                  <a:pt x="879" y="2794"/>
                </a:lnTo>
                <a:lnTo>
                  <a:pt x="875" y="2836"/>
                </a:lnTo>
                <a:lnTo>
                  <a:pt x="871" y="2879"/>
                </a:lnTo>
                <a:lnTo>
                  <a:pt x="869" y="2921"/>
                </a:lnTo>
                <a:lnTo>
                  <a:pt x="868" y="2963"/>
                </a:lnTo>
                <a:lnTo>
                  <a:pt x="868" y="3005"/>
                </a:lnTo>
                <a:lnTo>
                  <a:pt x="868" y="3047"/>
                </a:lnTo>
                <a:lnTo>
                  <a:pt x="870" y="3090"/>
                </a:lnTo>
                <a:lnTo>
                  <a:pt x="874" y="3132"/>
                </a:lnTo>
                <a:lnTo>
                  <a:pt x="877" y="3173"/>
                </a:lnTo>
                <a:lnTo>
                  <a:pt x="882" y="3216"/>
                </a:lnTo>
                <a:lnTo>
                  <a:pt x="888" y="3257"/>
                </a:lnTo>
                <a:lnTo>
                  <a:pt x="894" y="3298"/>
                </a:lnTo>
                <a:lnTo>
                  <a:pt x="903" y="3340"/>
                </a:lnTo>
                <a:lnTo>
                  <a:pt x="912" y="3381"/>
                </a:lnTo>
                <a:lnTo>
                  <a:pt x="921" y="3422"/>
                </a:lnTo>
                <a:lnTo>
                  <a:pt x="932" y="3462"/>
                </a:lnTo>
                <a:lnTo>
                  <a:pt x="943" y="3503"/>
                </a:lnTo>
                <a:lnTo>
                  <a:pt x="956" y="3543"/>
                </a:lnTo>
                <a:lnTo>
                  <a:pt x="970" y="3583"/>
                </a:lnTo>
                <a:lnTo>
                  <a:pt x="984" y="3622"/>
                </a:lnTo>
                <a:lnTo>
                  <a:pt x="1000" y="3661"/>
                </a:lnTo>
                <a:lnTo>
                  <a:pt x="1016" y="3700"/>
                </a:lnTo>
                <a:lnTo>
                  <a:pt x="1033" y="3739"/>
                </a:lnTo>
                <a:lnTo>
                  <a:pt x="1052" y="3777"/>
                </a:lnTo>
                <a:lnTo>
                  <a:pt x="1071" y="3815"/>
                </a:lnTo>
                <a:lnTo>
                  <a:pt x="1092" y="3852"/>
                </a:lnTo>
                <a:lnTo>
                  <a:pt x="1113" y="3889"/>
                </a:lnTo>
                <a:lnTo>
                  <a:pt x="1135" y="3924"/>
                </a:lnTo>
                <a:lnTo>
                  <a:pt x="1158" y="3960"/>
                </a:lnTo>
                <a:lnTo>
                  <a:pt x="1182" y="3996"/>
                </a:lnTo>
                <a:lnTo>
                  <a:pt x="1207" y="4031"/>
                </a:lnTo>
                <a:lnTo>
                  <a:pt x="1232" y="4065"/>
                </a:lnTo>
                <a:lnTo>
                  <a:pt x="1259" y="4098"/>
                </a:lnTo>
                <a:lnTo>
                  <a:pt x="1287" y="4131"/>
                </a:lnTo>
                <a:lnTo>
                  <a:pt x="1315" y="4163"/>
                </a:lnTo>
                <a:lnTo>
                  <a:pt x="1344" y="4196"/>
                </a:lnTo>
                <a:lnTo>
                  <a:pt x="1375" y="4226"/>
                </a:lnTo>
                <a:lnTo>
                  <a:pt x="1406" y="4257"/>
                </a:lnTo>
                <a:lnTo>
                  <a:pt x="1438" y="4287"/>
                </a:lnTo>
                <a:lnTo>
                  <a:pt x="1470" y="4317"/>
                </a:lnTo>
                <a:lnTo>
                  <a:pt x="1504" y="4345"/>
                </a:lnTo>
                <a:lnTo>
                  <a:pt x="1539" y="4372"/>
                </a:lnTo>
                <a:lnTo>
                  <a:pt x="1575" y="4399"/>
                </a:lnTo>
                <a:lnTo>
                  <a:pt x="1610" y="4425"/>
                </a:lnTo>
                <a:lnTo>
                  <a:pt x="1647" y="4451"/>
                </a:lnTo>
                <a:lnTo>
                  <a:pt x="1685" y="4475"/>
                </a:lnTo>
                <a:lnTo>
                  <a:pt x="1723" y="4499"/>
                </a:lnTo>
                <a:lnTo>
                  <a:pt x="1763" y="4522"/>
                </a:lnTo>
                <a:lnTo>
                  <a:pt x="1802" y="4544"/>
                </a:lnTo>
                <a:lnTo>
                  <a:pt x="1842" y="4563"/>
                </a:lnTo>
                <a:lnTo>
                  <a:pt x="1882" y="4583"/>
                </a:lnTo>
                <a:lnTo>
                  <a:pt x="1922" y="4601"/>
                </a:lnTo>
                <a:lnTo>
                  <a:pt x="1962" y="4618"/>
                </a:lnTo>
                <a:lnTo>
                  <a:pt x="2003" y="4634"/>
                </a:lnTo>
                <a:lnTo>
                  <a:pt x="2044" y="4649"/>
                </a:lnTo>
                <a:lnTo>
                  <a:pt x="2085" y="4662"/>
                </a:lnTo>
                <a:lnTo>
                  <a:pt x="2127" y="4675"/>
                </a:lnTo>
                <a:lnTo>
                  <a:pt x="2168" y="4687"/>
                </a:lnTo>
                <a:lnTo>
                  <a:pt x="2209" y="4698"/>
                </a:lnTo>
                <a:lnTo>
                  <a:pt x="2252" y="4707"/>
                </a:lnTo>
                <a:lnTo>
                  <a:pt x="2294" y="4716"/>
                </a:lnTo>
                <a:lnTo>
                  <a:pt x="2335" y="4723"/>
                </a:lnTo>
                <a:lnTo>
                  <a:pt x="2378" y="4730"/>
                </a:lnTo>
                <a:lnTo>
                  <a:pt x="2420" y="4735"/>
                </a:lnTo>
                <a:lnTo>
                  <a:pt x="2462" y="4739"/>
                </a:lnTo>
                <a:lnTo>
                  <a:pt x="2505" y="4743"/>
                </a:lnTo>
                <a:lnTo>
                  <a:pt x="2547" y="4745"/>
                </a:lnTo>
                <a:lnTo>
                  <a:pt x="2590" y="4746"/>
                </a:lnTo>
                <a:lnTo>
                  <a:pt x="2631" y="4746"/>
                </a:lnTo>
                <a:lnTo>
                  <a:pt x="2673" y="4745"/>
                </a:lnTo>
                <a:lnTo>
                  <a:pt x="2716" y="4744"/>
                </a:lnTo>
                <a:lnTo>
                  <a:pt x="2758" y="4741"/>
                </a:lnTo>
                <a:lnTo>
                  <a:pt x="2799" y="4737"/>
                </a:lnTo>
                <a:lnTo>
                  <a:pt x="2842" y="4732"/>
                </a:lnTo>
                <a:lnTo>
                  <a:pt x="2883" y="4726"/>
                </a:lnTo>
                <a:lnTo>
                  <a:pt x="2924" y="4719"/>
                </a:lnTo>
                <a:lnTo>
                  <a:pt x="2966" y="4711"/>
                </a:lnTo>
                <a:lnTo>
                  <a:pt x="3007" y="4703"/>
                </a:lnTo>
                <a:lnTo>
                  <a:pt x="3048" y="4693"/>
                </a:lnTo>
                <a:lnTo>
                  <a:pt x="3088" y="4682"/>
                </a:lnTo>
                <a:lnTo>
                  <a:pt x="3129" y="4670"/>
                </a:lnTo>
                <a:lnTo>
                  <a:pt x="3169" y="4658"/>
                </a:lnTo>
                <a:lnTo>
                  <a:pt x="3209" y="4644"/>
                </a:lnTo>
                <a:lnTo>
                  <a:pt x="3248" y="4630"/>
                </a:lnTo>
                <a:lnTo>
                  <a:pt x="3287" y="4614"/>
                </a:lnTo>
                <a:lnTo>
                  <a:pt x="3326" y="4597"/>
                </a:lnTo>
                <a:lnTo>
                  <a:pt x="3364" y="4580"/>
                </a:lnTo>
                <a:lnTo>
                  <a:pt x="3402" y="4561"/>
                </a:lnTo>
                <a:lnTo>
                  <a:pt x="3441" y="4543"/>
                </a:lnTo>
                <a:lnTo>
                  <a:pt x="3477" y="4522"/>
                </a:lnTo>
                <a:lnTo>
                  <a:pt x="3514" y="4501"/>
                </a:lnTo>
                <a:lnTo>
                  <a:pt x="3550" y="4479"/>
                </a:lnTo>
                <a:lnTo>
                  <a:pt x="3586" y="4456"/>
                </a:lnTo>
                <a:lnTo>
                  <a:pt x="3622" y="4432"/>
                </a:lnTo>
                <a:lnTo>
                  <a:pt x="3657" y="4407"/>
                </a:lnTo>
                <a:lnTo>
                  <a:pt x="3690" y="4381"/>
                </a:lnTo>
                <a:lnTo>
                  <a:pt x="3724" y="4355"/>
                </a:lnTo>
                <a:lnTo>
                  <a:pt x="3758" y="4328"/>
                </a:lnTo>
                <a:lnTo>
                  <a:pt x="3789" y="4298"/>
                </a:lnTo>
                <a:lnTo>
                  <a:pt x="3822" y="4270"/>
                </a:lnTo>
                <a:lnTo>
                  <a:pt x="3852" y="4240"/>
                </a:lnTo>
                <a:lnTo>
                  <a:pt x="3884" y="4208"/>
                </a:lnTo>
                <a:lnTo>
                  <a:pt x="3913" y="4177"/>
                </a:lnTo>
                <a:lnTo>
                  <a:pt x="3943" y="4144"/>
                </a:lnTo>
                <a:lnTo>
                  <a:pt x="3971" y="4110"/>
                </a:lnTo>
                <a:lnTo>
                  <a:pt x="3999" y="4075"/>
                </a:lnTo>
                <a:lnTo>
                  <a:pt x="4025" y="4040"/>
                </a:lnTo>
                <a:lnTo>
                  <a:pt x="4052" y="4004"/>
                </a:lnTo>
                <a:lnTo>
                  <a:pt x="4077" y="3967"/>
                </a:lnTo>
                <a:lnTo>
                  <a:pt x="4102" y="3929"/>
                </a:lnTo>
                <a:lnTo>
                  <a:pt x="4125" y="3890"/>
                </a:lnTo>
                <a:lnTo>
                  <a:pt x="4148" y="3852"/>
                </a:lnTo>
                <a:lnTo>
                  <a:pt x="4170" y="3811"/>
                </a:lnTo>
                <a:lnTo>
                  <a:pt x="4189" y="3772"/>
                </a:lnTo>
                <a:lnTo>
                  <a:pt x="4209" y="3732"/>
                </a:lnTo>
                <a:lnTo>
                  <a:pt x="4227" y="3692"/>
                </a:lnTo>
                <a:lnTo>
                  <a:pt x="4245" y="3652"/>
                </a:lnTo>
                <a:lnTo>
                  <a:pt x="4260" y="3611"/>
                </a:lnTo>
                <a:lnTo>
                  <a:pt x="4275" y="3570"/>
                </a:lnTo>
                <a:lnTo>
                  <a:pt x="4289" y="3529"/>
                </a:lnTo>
                <a:lnTo>
                  <a:pt x="4301" y="3487"/>
                </a:lnTo>
                <a:lnTo>
                  <a:pt x="4313" y="3446"/>
                </a:lnTo>
                <a:lnTo>
                  <a:pt x="4324" y="3404"/>
                </a:lnTo>
                <a:lnTo>
                  <a:pt x="4334" y="3362"/>
                </a:lnTo>
                <a:lnTo>
                  <a:pt x="4341" y="3320"/>
                </a:lnTo>
                <a:lnTo>
                  <a:pt x="4349" y="3278"/>
                </a:lnTo>
                <a:lnTo>
                  <a:pt x="4356" y="3236"/>
                </a:lnTo>
                <a:lnTo>
                  <a:pt x="4361" y="3194"/>
                </a:lnTo>
                <a:lnTo>
                  <a:pt x="4365" y="3152"/>
                </a:lnTo>
                <a:lnTo>
                  <a:pt x="4369" y="3109"/>
                </a:lnTo>
                <a:lnTo>
                  <a:pt x="4371" y="3067"/>
                </a:lnTo>
                <a:lnTo>
                  <a:pt x="4372" y="3025"/>
                </a:lnTo>
                <a:lnTo>
                  <a:pt x="4372" y="2982"/>
                </a:lnTo>
                <a:lnTo>
                  <a:pt x="4372" y="2941"/>
                </a:lnTo>
                <a:lnTo>
                  <a:pt x="4370" y="2898"/>
                </a:lnTo>
                <a:lnTo>
                  <a:pt x="4366" y="2856"/>
                </a:lnTo>
                <a:lnTo>
                  <a:pt x="4363" y="2815"/>
                </a:lnTo>
                <a:lnTo>
                  <a:pt x="4358" y="2772"/>
                </a:lnTo>
                <a:lnTo>
                  <a:pt x="4352" y="2731"/>
                </a:lnTo>
                <a:lnTo>
                  <a:pt x="4346" y="2690"/>
                </a:lnTo>
                <a:lnTo>
                  <a:pt x="4337" y="2648"/>
                </a:lnTo>
                <a:lnTo>
                  <a:pt x="4328" y="2607"/>
                </a:lnTo>
                <a:lnTo>
                  <a:pt x="4319" y="2566"/>
                </a:lnTo>
                <a:lnTo>
                  <a:pt x="4308" y="2526"/>
                </a:lnTo>
                <a:lnTo>
                  <a:pt x="4297" y="2485"/>
                </a:lnTo>
                <a:lnTo>
                  <a:pt x="4284" y="2445"/>
                </a:lnTo>
                <a:lnTo>
                  <a:pt x="4270" y="2405"/>
                </a:lnTo>
                <a:lnTo>
                  <a:pt x="4256" y="2366"/>
                </a:lnTo>
                <a:lnTo>
                  <a:pt x="4240" y="2327"/>
                </a:lnTo>
                <a:lnTo>
                  <a:pt x="4223" y="2288"/>
                </a:lnTo>
                <a:lnTo>
                  <a:pt x="4206" y="2250"/>
                </a:lnTo>
                <a:lnTo>
                  <a:pt x="4188" y="2212"/>
                </a:lnTo>
                <a:lnTo>
                  <a:pt x="4169" y="2174"/>
                </a:lnTo>
                <a:lnTo>
                  <a:pt x="4148" y="2137"/>
                </a:lnTo>
                <a:lnTo>
                  <a:pt x="4127" y="2100"/>
                </a:lnTo>
                <a:lnTo>
                  <a:pt x="4105" y="2064"/>
                </a:lnTo>
                <a:lnTo>
                  <a:pt x="4082" y="2028"/>
                </a:lnTo>
                <a:lnTo>
                  <a:pt x="4058" y="1992"/>
                </a:lnTo>
                <a:lnTo>
                  <a:pt x="4033" y="1957"/>
                </a:lnTo>
                <a:lnTo>
                  <a:pt x="4008" y="1924"/>
                </a:lnTo>
                <a:lnTo>
                  <a:pt x="3981" y="1890"/>
                </a:lnTo>
                <a:lnTo>
                  <a:pt x="3953" y="1856"/>
                </a:lnTo>
                <a:lnTo>
                  <a:pt x="3925" y="1824"/>
                </a:lnTo>
                <a:lnTo>
                  <a:pt x="3896" y="1792"/>
                </a:lnTo>
                <a:lnTo>
                  <a:pt x="3865" y="1761"/>
                </a:lnTo>
                <a:lnTo>
                  <a:pt x="3834" y="1730"/>
                </a:lnTo>
                <a:lnTo>
                  <a:pt x="3802" y="1701"/>
                </a:lnTo>
                <a:lnTo>
                  <a:pt x="3770" y="1671"/>
                </a:lnTo>
                <a:lnTo>
                  <a:pt x="3736" y="1643"/>
                </a:lnTo>
                <a:lnTo>
                  <a:pt x="3701" y="1615"/>
                </a:lnTo>
                <a:lnTo>
                  <a:pt x="3665" y="1588"/>
                </a:lnTo>
                <a:lnTo>
                  <a:pt x="3630" y="1562"/>
                </a:lnTo>
                <a:lnTo>
                  <a:pt x="3593" y="1537"/>
                </a:lnTo>
                <a:lnTo>
                  <a:pt x="3555" y="1512"/>
                </a:lnTo>
                <a:close/>
                <a:moveTo>
                  <a:pt x="3640" y="3637"/>
                </a:moveTo>
                <a:lnTo>
                  <a:pt x="3640" y="3637"/>
                </a:lnTo>
                <a:lnTo>
                  <a:pt x="3619" y="3670"/>
                </a:lnTo>
                <a:lnTo>
                  <a:pt x="3597" y="3702"/>
                </a:lnTo>
                <a:lnTo>
                  <a:pt x="3574" y="3733"/>
                </a:lnTo>
                <a:lnTo>
                  <a:pt x="3550" y="3764"/>
                </a:lnTo>
                <a:lnTo>
                  <a:pt x="3525" y="3792"/>
                </a:lnTo>
                <a:lnTo>
                  <a:pt x="3499" y="3820"/>
                </a:lnTo>
                <a:lnTo>
                  <a:pt x="3473" y="3848"/>
                </a:lnTo>
                <a:lnTo>
                  <a:pt x="3446" y="3874"/>
                </a:lnTo>
                <a:lnTo>
                  <a:pt x="3418" y="3899"/>
                </a:lnTo>
                <a:lnTo>
                  <a:pt x="3389" y="3924"/>
                </a:lnTo>
                <a:lnTo>
                  <a:pt x="3360" y="3948"/>
                </a:lnTo>
                <a:lnTo>
                  <a:pt x="3330" y="3971"/>
                </a:lnTo>
                <a:lnTo>
                  <a:pt x="3299" y="3993"/>
                </a:lnTo>
                <a:lnTo>
                  <a:pt x="3268" y="4013"/>
                </a:lnTo>
                <a:lnTo>
                  <a:pt x="3235" y="4033"/>
                </a:lnTo>
                <a:lnTo>
                  <a:pt x="3203" y="4052"/>
                </a:lnTo>
                <a:lnTo>
                  <a:pt x="3170" y="4069"/>
                </a:lnTo>
                <a:lnTo>
                  <a:pt x="3136" y="4085"/>
                </a:lnTo>
                <a:lnTo>
                  <a:pt x="3101" y="4102"/>
                </a:lnTo>
                <a:lnTo>
                  <a:pt x="3067" y="4116"/>
                </a:lnTo>
                <a:lnTo>
                  <a:pt x="3032" y="4129"/>
                </a:lnTo>
                <a:lnTo>
                  <a:pt x="2996" y="4141"/>
                </a:lnTo>
                <a:lnTo>
                  <a:pt x="2959" y="4153"/>
                </a:lnTo>
                <a:lnTo>
                  <a:pt x="2923" y="4162"/>
                </a:lnTo>
                <a:lnTo>
                  <a:pt x="2886" y="4171"/>
                </a:lnTo>
                <a:lnTo>
                  <a:pt x="2849" y="4179"/>
                </a:lnTo>
                <a:lnTo>
                  <a:pt x="2811" y="4185"/>
                </a:lnTo>
                <a:lnTo>
                  <a:pt x="2773" y="4191"/>
                </a:lnTo>
                <a:lnTo>
                  <a:pt x="2735" y="4195"/>
                </a:lnTo>
                <a:lnTo>
                  <a:pt x="2696" y="4198"/>
                </a:lnTo>
                <a:lnTo>
                  <a:pt x="2658" y="4200"/>
                </a:lnTo>
                <a:lnTo>
                  <a:pt x="2619" y="4200"/>
                </a:lnTo>
                <a:lnTo>
                  <a:pt x="2577" y="4200"/>
                </a:lnTo>
                <a:lnTo>
                  <a:pt x="2534" y="4197"/>
                </a:lnTo>
                <a:lnTo>
                  <a:pt x="2492" y="4194"/>
                </a:lnTo>
                <a:lnTo>
                  <a:pt x="2449" y="4188"/>
                </a:lnTo>
                <a:lnTo>
                  <a:pt x="2408" y="4182"/>
                </a:lnTo>
                <a:lnTo>
                  <a:pt x="2367" y="4174"/>
                </a:lnTo>
                <a:lnTo>
                  <a:pt x="2325" y="4165"/>
                </a:lnTo>
                <a:lnTo>
                  <a:pt x="2284" y="4154"/>
                </a:lnTo>
                <a:lnTo>
                  <a:pt x="2244" y="4141"/>
                </a:lnTo>
                <a:lnTo>
                  <a:pt x="2205" y="4127"/>
                </a:lnTo>
                <a:lnTo>
                  <a:pt x="2165" y="4111"/>
                </a:lnTo>
                <a:lnTo>
                  <a:pt x="2127" y="4095"/>
                </a:lnTo>
                <a:lnTo>
                  <a:pt x="2087" y="4077"/>
                </a:lnTo>
                <a:lnTo>
                  <a:pt x="2049" y="4057"/>
                </a:lnTo>
                <a:lnTo>
                  <a:pt x="2012" y="4036"/>
                </a:lnTo>
                <a:lnTo>
                  <a:pt x="1976" y="4015"/>
                </a:lnTo>
                <a:lnTo>
                  <a:pt x="1951" y="3998"/>
                </a:lnTo>
                <a:lnTo>
                  <a:pt x="1926" y="3981"/>
                </a:lnTo>
                <a:lnTo>
                  <a:pt x="1902" y="3963"/>
                </a:lnTo>
                <a:lnTo>
                  <a:pt x="1878" y="3946"/>
                </a:lnTo>
                <a:lnTo>
                  <a:pt x="1855" y="3927"/>
                </a:lnTo>
                <a:lnTo>
                  <a:pt x="1832" y="3908"/>
                </a:lnTo>
                <a:lnTo>
                  <a:pt x="1809" y="3889"/>
                </a:lnTo>
                <a:lnTo>
                  <a:pt x="1788" y="3868"/>
                </a:lnTo>
                <a:lnTo>
                  <a:pt x="1767" y="3848"/>
                </a:lnTo>
                <a:lnTo>
                  <a:pt x="1746" y="3827"/>
                </a:lnTo>
                <a:lnTo>
                  <a:pt x="1726" y="3805"/>
                </a:lnTo>
                <a:lnTo>
                  <a:pt x="1706" y="3783"/>
                </a:lnTo>
                <a:lnTo>
                  <a:pt x="1688" y="3760"/>
                </a:lnTo>
                <a:lnTo>
                  <a:pt x="1669" y="3737"/>
                </a:lnTo>
                <a:lnTo>
                  <a:pt x="1652" y="3715"/>
                </a:lnTo>
                <a:lnTo>
                  <a:pt x="1634" y="3691"/>
                </a:lnTo>
                <a:lnTo>
                  <a:pt x="1618" y="3667"/>
                </a:lnTo>
                <a:lnTo>
                  <a:pt x="1602" y="3642"/>
                </a:lnTo>
                <a:lnTo>
                  <a:pt x="1586" y="3617"/>
                </a:lnTo>
                <a:lnTo>
                  <a:pt x="1571" y="3592"/>
                </a:lnTo>
                <a:lnTo>
                  <a:pt x="1557" y="3566"/>
                </a:lnTo>
                <a:lnTo>
                  <a:pt x="1543" y="3540"/>
                </a:lnTo>
                <a:lnTo>
                  <a:pt x="1531" y="3514"/>
                </a:lnTo>
                <a:lnTo>
                  <a:pt x="1518" y="3486"/>
                </a:lnTo>
                <a:lnTo>
                  <a:pt x="1506" y="3459"/>
                </a:lnTo>
                <a:lnTo>
                  <a:pt x="1495" y="3432"/>
                </a:lnTo>
                <a:lnTo>
                  <a:pt x="1485" y="3404"/>
                </a:lnTo>
                <a:lnTo>
                  <a:pt x="1476" y="3376"/>
                </a:lnTo>
                <a:lnTo>
                  <a:pt x="1466" y="3347"/>
                </a:lnTo>
                <a:lnTo>
                  <a:pt x="1458" y="3319"/>
                </a:lnTo>
                <a:lnTo>
                  <a:pt x="1451" y="3290"/>
                </a:lnTo>
                <a:lnTo>
                  <a:pt x="1443" y="3260"/>
                </a:lnTo>
                <a:lnTo>
                  <a:pt x="1436" y="3231"/>
                </a:lnTo>
                <a:lnTo>
                  <a:pt x="1431" y="3202"/>
                </a:lnTo>
                <a:lnTo>
                  <a:pt x="1427" y="3172"/>
                </a:lnTo>
                <a:lnTo>
                  <a:pt x="1422" y="3142"/>
                </a:lnTo>
                <a:lnTo>
                  <a:pt x="1419" y="3113"/>
                </a:lnTo>
                <a:lnTo>
                  <a:pt x="1417" y="3083"/>
                </a:lnTo>
                <a:lnTo>
                  <a:pt x="1415" y="3054"/>
                </a:lnTo>
                <a:lnTo>
                  <a:pt x="1414" y="3025"/>
                </a:lnTo>
                <a:lnTo>
                  <a:pt x="1413" y="2994"/>
                </a:lnTo>
                <a:lnTo>
                  <a:pt x="1414" y="2965"/>
                </a:lnTo>
                <a:lnTo>
                  <a:pt x="1415" y="2935"/>
                </a:lnTo>
                <a:lnTo>
                  <a:pt x="1416" y="2906"/>
                </a:lnTo>
                <a:lnTo>
                  <a:pt x="1418" y="2877"/>
                </a:lnTo>
                <a:lnTo>
                  <a:pt x="1421" y="2847"/>
                </a:lnTo>
                <a:lnTo>
                  <a:pt x="1426" y="2819"/>
                </a:lnTo>
                <a:lnTo>
                  <a:pt x="1430" y="2790"/>
                </a:lnTo>
                <a:lnTo>
                  <a:pt x="1435" y="2760"/>
                </a:lnTo>
                <a:lnTo>
                  <a:pt x="1442" y="2732"/>
                </a:lnTo>
                <a:lnTo>
                  <a:pt x="1448" y="2704"/>
                </a:lnTo>
                <a:lnTo>
                  <a:pt x="1456" y="2676"/>
                </a:lnTo>
                <a:lnTo>
                  <a:pt x="1464" y="2647"/>
                </a:lnTo>
                <a:lnTo>
                  <a:pt x="1472" y="2619"/>
                </a:lnTo>
                <a:lnTo>
                  <a:pt x="1482" y="2591"/>
                </a:lnTo>
                <a:lnTo>
                  <a:pt x="1492" y="2564"/>
                </a:lnTo>
                <a:lnTo>
                  <a:pt x="1504" y="2535"/>
                </a:lnTo>
                <a:lnTo>
                  <a:pt x="1515" y="2508"/>
                </a:lnTo>
                <a:lnTo>
                  <a:pt x="1528" y="2481"/>
                </a:lnTo>
                <a:lnTo>
                  <a:pt x="1541" y="2455"/>
                </a:lnTo>
                <a:lnTo>
                  <a:pt x="1554" y="2428"/>
                </a:lnTo>
                <a:lnTo>
                  <a:pt x="1568" y="2402"/>
                </a:lnTo>
                <a:lnTo>
                  <a:pt x="1583" y="2376"/>
                </a:lnTo>
                <a:lnTo>
                  <a:pt x="1600" y="2351"/>
                </a:lnTo>
                <a:lnTo>
                  <a:pt x="1620" y="2318"/>
                </a:lnTo>
                <a:lnTo>
                  <a:pt x="1643" y="2285"/>
                </a:lnTo>
                <a:lnTo>
                  <a:pt x="1666" y="2255"/>
                </a:lnTo>
                <a:lnTo>
                  <a:pt x="1690" y="2225"/>
                </a:lnTo>
                <a:lnTo>
                  <a:pt x="1715" y="2195"/>
                </a:lnTo>
                <a:lnTo>
                  <a:pt x="1741" y="2167"/>
                </a:lnTo>
                <a:lnTo>
                  <a:pt x="1767" y="2140"/>
                </a:lnTo>
                <a:lnTo>
                  <a:pt x="1794" y="2114"/>
                </a:lnTo>
                <a:lnTo>
                  <a:pt x="1822" y="2088"/>
                </a:lnTo>
                <a:lnTo>
                  <a:pt x="1851" y="2064"/>
                </a:lnTo>
                <a:lnTo>
                  <a:pt x="1880" y="2040"/>
                </a:lnTo>
                <a:lnTo>
                  <a:pt x="1910" y="2017"/>
                </a:lnTo>
                <a:lnTo>
                  <a:pt x="1941" y="1995"/>
                </a:lnTo>
                <a:lnTo>
                  <a:pt x="1972" y="1975"/>
                </a:lnTo>
                <a:lnTo>
                  <a:pt x="2005" y="1955"/>
                </a:lnTo>
                <a:lnTo>
                  <a:pt x="2037" y="1937"/>
                </a:lnTo>
                <a:lnTo>
                  <a:pt x="2070" y="1919"/>
                </a:lnTo>
                <a:lnTo>
                  <a:pt x="2104" y="1902"/>
                </a:lnTo>
                <a:lnTo>
                  <a:pt x="2139" y="1887"/>
                </a:lnTo>
                <a:lnTo>
                  <a:pt x="2173" y="1873"/>
                </a:lnTo>
                <a:lnTo>
                  <a:pt x="2208" y="1858"/>
                </a:lnTo>
                <a:lnTo>
                  <a:pt x="2244" y="1846"/>
                </a:lnTo>
                <a:lnTo>
                  <a:pt x="2280" y="1836"/>
                </a:lnTo>
                <a:lnTo>
                  <a:pt x="2317" y="1826"/>
                </a:lnTo>
                <a:lnTo>
                  <a:pt x="2354" y="1817"/>
                </a:lnTo>
                <a:lnTo>
                  <a:pt x="2391" y="1808"/>
                </a:lnTo>
                <a:lnTo>
                  <a:pt x="2429" y="1802"/>
                </a:lnTo>
                <a:lnTo>
                  <a:pt x="2467" y="1796"/>
                </a:lnTo>
                <a:lnTo>
                  <a:pt x="2505" y="1792"/>
                </a:lnTo>
                <a:lnTo>
                  <a:pt x="2544" y="1790"/>
                </a:lnTo>
                <a:lnTo>
                  <a:pt x="2582" y="1788"/>
                </a:lnTo>
                <a:lnTo>
                  <a:pt x="2621" y="1787"/>
                </a:lnTo>
                <a:lnTo>
                  <a:pt x="2663" y="1788"/>
                </a:lnTo>
                <a:lnTo>
                  <a:pt x="2706" y="1790"/>
                </a:lnTo>
                <a:lnTo>
                  <a:pt x="2748" y="1794"/>
                </a:lnTo>
                <a:lnTo>
                  <a:pt x="2791" y="1799"/>
                </a:lnTo>
                <a:lnTo>
                  <a:pt x="2832" y="1806"/>
                </a:lnTo>
                <a:lnTo>
                  <a:pt x="2873" y="1814"/>
                </a:lnTo>
                <a:lnTo>
                  <a:pt x="2915" y="1824"/>
                </a:lnTo>
                <a:lnTo>
                  <a:pt x="2955" y="1834"/>
                </a:lnTo>
                <a:lnTo>
                  <a:pt x="2995" y="1846"/>
                </a:lnTo>
                <a:lnTo>
                  <a:pt x="3035" y="1861"/>
                </a:lnTo>
                <a:lnTo>
                  <a:pt x="3074" y="1876"/>
                </a:lnTo>
                <a:lnTo>
                  <a:pt x="3113" y="1893"/>
                </a:lnTo>
                <a:lnTo>
                  <a:pt x="3153" y="1911"/>
                </a:lnTo>
                <a:lnTo>
                  <a:pt x="3189" y="1930"/>
                </a:lnTo>
                <a:lnTo>
                  <a:pt x="3228" y="1951"/>
                </a:lnTo>
                <a:lnTo>
                  <a:pt x="3263" y="1974"/>
                </a:lnTo>
                <a:lnTo>
                  <a:pt x="3289" y="1990"/>
                </a:lnTo>
                <a:lnTo>
                  <a:pt x="3316" y="2007"/>
                </a:lnTo>
                <a:lnTo>
                  <a:pt x="3341" y="2026"/>
                </a:lnTo>
                <a:lnTo>
                  <a:pt x="3364" y="2044"/>
                </a:lnTo>
                <a:lnTo>
                  <a:pt x="3388" y="2064"/>
                </a:lnTo>
                <a:lnTo>
                  <a:pt x="3411" y="2083"/>
                </a:lnTo>
                <a:lnTo>
                  <a:pt x="3434" y="2103"/>
                </a:lnTo>
                <a:lnTo>
                  <a:pt x="3456" y="2124"/>
                </a:lnTo>
                <a:lnTo>
                  <a:pt x="3477" y="2144"/>
                </a:lnTo>
                <a:lnTo>
                  <a:pt x="3498" y="2166"/>
                </a:lnTo>
                <a:lnTo>
                  <a:pt x="3518" y="2188"/>
                </a:lnTo>
                <a:lnTo>
                  <a:pt x="3537" y="2210"/>
                </a:lnTo>
                <a:lnTo>
                  <a:pt x="3557" y="2233"/>
                </a:lnTo>
                <a:lnTo>
                  <a:pt x="3575" y="2256"/>
                </a:lnTo>
                <a:lnTo>
                  <a:pt x="3593" y="2280"/>
                </a:lnTo>
                <a:lnTo>
                  <a:pt x="3610" y="2304"/>
                </a:lnTo>
                <a:lnTo>
                  <a:pt x="3626" y="2328"/>
                </a:lnTo>
                <a:lnTo>
                  <a:pt x="3642" y="2353"/>
                </a:lnTo>
                <a:lnTo>
                  <a:pt x="3657" y="2378"/>
                </a:lnTo>
                <a:lnTo>
                  <a:pt x="3672" y="2403"/>
                </a:lnTo>
                <a:lnTo>
                  <a:pt x="3686" y="2429"/>
                </a:lnTo>
                <a:lnTo>
                  <a:pt x="3699" y="2455"/>
                </a:lnTo>
                <a:lnTo>
                  <a:pt x="3712" y="2481"/>
                </a:lnTo>
                <a:lnTo>
                  <a:pt x="3724" y="2507"/>
                </a:lnTo>
                <a:lnTo>
                  <a:pt x="3735" y="2534"/>
                </a:lnTo>
                <a:lnTo>
                  <a:pt x="3746" y="2562"/>
                </a:lnTo>
                <a:lnTo>
                  <a:pt x="3756" y="2589"/>
                </a:lnTo>
                <a:lnTo>
                  <a:pt x="3765" y="2616"/>
                </a:lnTo>
                <a:lnTo>
                  <a:pt x="3774" y="2643"/>
                </a:lnTo>
                <a:lnTo>
                  <a:pt x="3782" y="2671"/>
                </a:lnTo>
                <a:lnTo>
                  <a:pt x="3789" y="2700"/>
                </a:lnTo>
                <a:lnTo>
                  <a:pt x="3796" y="2728"/>
                </a:lnTo>
                <a:lnTo>
                  <a:pt x="3802" y="2756"/>
                </a:lnTo>
                <a:lnTo>
                  <a:pt x="3808" y="2784"/>
                </a:lnTo>
                <a:lnTo>
                  <a:pt x="3812" y="2813"/>
                </a:lnTo>
                <a:lnTo>
                  <a:pt x="3817" y="2842"/>
                </a:lnTo>
                <a:lnTo>
                  <a:pt x="3820" y="2870"/>
                </a:lnTo>
                <a:lnTo>
                  <a:pt x="3822" y="2900"/>
                </a:lnTo>
                <a:lnTo>
                  <a:pt x="3824" y="2928"/>
                </a:lnTo>
                <a:lnTo>
                  <a:pt x="3825" y="2957"/>
                </a:lnTo>
                <a:lnTo>
                  <a:pt x="3826" y="2986"/>
                </a:lnTo>
                <a:lnTo>
                  <a:pt x="3826" y="3016"/>
                </a:lnTo>
                <a:lnTo>
                  <a:pt x="3825" y="3044"/>
                </a:lnTo>
                <a:lnTo>
                  <a:pt x="3824" y="3073"/>
                </a:lnTo>
                <a:lnTo>
                  <a:pt x="3821" y="3103"/>
                </a:lnTo>
                <a:lnTo>
                  <a:pt x="3819" y="3132"/>
                </a:lnTo>
                <a:lnTo>
                  <a:pt x="3814" y="3161"/>
                </a:lnTo>
                <a:lnTo>
                  <a:pt x="3810" y="3190"/>
                </a:lnTo>
                <a:lnTo>
                  <a:pt x="3806" y="3219"/>
                </a:lnTo>
                <a:lnTo>
                  <a:pt x="3799" y="3248"/>
                </a:lnTo>
                <a:lnTo>
                  <a:pt x="3793" y="3277"/>
                </a:lnTo>
                <a:lnTo>
                  <a:pt x="3786" y="3305"/>
                </a:lnTo>
                <a:lnTo>
                  <a:pt x="3777" y="3334"/>
                </a:lnTo>
                <a:lnTo>
                  <a:pt x="3769" y="3362"/>
                </a:lnTo>
                <a:lnTo>
                  <a:pt x="3759" y="3391"/>
                </a:lnTo>
                <a:lnTo>
                  <a:pt x="3749" y="3419"/>
                </a:lnTo>
                <a:lnTo>
                  <a:pt x="3738" y="3447"/>
                </a:lnTo>
                <a:lnTo>
                  <a:pt x="3726" y="3474"/>
                </a:lnTo>
                <a:lnTo>
                  <a:pt x="3714" y="3503"/>
                </a:lnTo>
                <a:lnTo>
                  <a:pt x="3701" y="3530"/>
                </a:lnTo>
                <a:lnTo>
                  <a:pt x="3687" y="3557"/>
                </a:lnTo>
                <a:lnTo>
                  <a:pt x="3672" y="3584"/>
                </a:lnTo>
                <a:lnTo>
                  <a:pt x="3657" y="3611"/>
                </a:lnTo>
                <a:lnTo>
                  <a:pt x="3640" y="3637"/>
                </a:lnTo>
                <a:close/>
                <a:moveTo>
                  <a:pt x="2787" y="3099"/>
                </a:moveTo>
                <a:lnTo>
                  <a:pt x="2787" y="3099"/>
                </a:lnTo>
                <a:lnTo>
                  <a:pt x="2775" y="3116"/>
                </a:lnTo>
                <a:lnTo>
                  <a:pt x="2762" y="3131"/>
                </a:lnTo>
                <a:lnTo>
                  <a:pt x="2748" y="3145"/>
                </a:lnTo>
                <a:lnTo>
                  <a:pt x="2732" y="3157"/>
                </a:lnTo>
                <a:lnTo>
                  <a:pt x="2716" y="3167"/>
                </a:lnTo>
                <a:lnTo>
                  <a:pt x="2698" y="3176"/>
                </a:lnTo>
                <a:lnTo>
                  <a:pt x="2681" y="3182"/>
                </a:lnTo>
                <a:lnTo>
                  <a:pt x="2662" y="3188"/>
                </a:lnTo>
                <a:lnTo>
                  <a:pt x="2644" y="3191"/>
                </a:lnTo>
                <a:lnTo>
                  <a:pt x="2624" y="3192"/>
                </a:lnTo>
                <a:lnTo>
                  <a:pt x="2606" y="3192"/>
                </a:lnTo>
                <a:lnTo>
                  <a:pt x="2586" y="3190"/>
                </a:lnTo>
                <a:lnTo>
                  <a:pt x="2567" y="3185"/>
                </a:lnTo>
                <a:lnTo>
                  <a:pt x="2548" y="3180"/>
                </a:lnTo>
                <a:lnTo>
                  <a:pt x="2530" y="3171"/>
                </a:lnTo>
                <a:lnTo>
                  <a:pt x="2512" y="3161"/>
                </a:lnTo>
                <a:lnTo>
                  <a:pt x="2496" y="3149"/>
                </a:lnTo>
                <a:lnTo>
                  <a:pt x="2481" y="3136"/>
                </a:lnTo>
                <a:lnTo>
                  <a:pt x="2467" y="3122"/>
                </a:lnTo>
                <a:lnTo>
                  <a:pt x="2455" y="3107"/>
                </a:lnTo>
                <a:lnTo>
                  <a:pt x="2445" y="3091"/>
                </a:lnTo>
                <a:lnTo>
                  <a:pt x="2436" y="3073"/>
                </a:lnTo>
                <a:lnTo>
                  <a:pt x="2430" y="3056"/>
                </a:lnTo>
                <a:lnTo>
                  <a:pt x="2424" y="3038"/>
                </a:lnTo>
                <a:lnTo>
                  <a:pt x="2421" y="3018"/>
                </a:lnTo>
                <a:lnTo>
                  <a:pt x="2420" y="3000"/>
                </a:lnTo>
                <a:lnTo>
                  <a:pt x="2420" y="2980"/>
                </a:lnTo>
                <a:lnTo>
                  <a:pt x="2422" y="2961"/>
                </a:lnTo>
                <a:lnTo>
                  <a:pt x="2427" y="2942"/>
                </a:lnTo>
                <a:lnTo>
                  <a:pt x="2432" y="2923"/>
                </a:lnTo>
                <a:lnTo>
                  <a:pt x="2441" y="2905"/>
                </a:lnTo>
                <a:lnTo>
                  <a:pt x="2450" y="2888"/>
                </a:lnTo>
                <a:lnTo>
                  <a:pt x="2461" y="2870"/>
                </a:lnTo>
                <a:lnTo>
                  <a:pt x="2475" y="2855"/>
                </a:lnTo>
                <a:lnTo>
                  <a:pt x="2490" y="2842"/>
                </a:lnTo>
                <a:lnTo>
                  <a:pt x="2505" y="2830"/>
                </a:lnTo>
                <a:lnTo>
                  <a:pt x="2521" y="2820"/>
                </a:lnTo>
                <a:lnTo>
                  <a:pt x="2538" y="2811"/>
                </a:lnTo>
                <a:lnTo>
                  <a:pt x="2556" y="2804"/>
                </a:lnTo>
                <a:lnTo>
                  <a:pt x="2574" y="2800"/>
                </a:lnTo>
                <a:lnTo>
                  <a:pt x="2593" y="2796"/>
                </a:lnTo>
                <a:lnTo>
                  <a:pt x="2612" y="2794"/>
                </a:lnTo>
                <a:lnTo>
                  <a:pt x="2632" y="2795"/>
                </a:lnTo>
                <a:lnTo>
                  <a:pt x="2650" y="2797"/>
                </a:lnTo>
                <a:lnTo>
                  <a:pt x="2670" y="2801"/>
                </a:lnTo>
                <a:lnTo>
                  <a:pt x="2688" y="2807"/>
                </a:lnTo>
                <a:lnTo>
                  <a:pt x="2707" y="2815"/>
                </a:lnTo>
                <a:lnTo>
                  <a:pt x="2724" y="2825"/>
                </a:lnTo>
                <a:lnTo>
                  <a:pt x="2742" y="2836"/>
                </a:lnTo>
                <a:lnTo>
                  <a:pt x="2756" y="2850"/>
                </a:lnTo>
                <a:lnTo>
                  <a:pt x="2770" y="2864"/>
                </a:lnTo>
                <a:lnTo>
                  <a:pt x="2782" y="2880"/>
                </a:lnTo>
                <a:lnTo>
                  <a:pt x="2792" y="2896"/>
                </a:lnTo>
                <a:lnTo>
                  <a:pt x="2800" y="2913"/>
                </a:lnTo>
                <a:lnTo>
                  <a:pt x="2807" y="2931"/>
                </a:lnTo>
                <a:lnTo>
                  <a:pt x="2812" y="2950"/>
                </a:lnTo>
                <a:lnTo>
                  <a:pt x="2816" y="2968"/>
                </a:lnTo>
                <a:lnTo>
                  <a:pt x="2818" y="2988"/>
                </a:lnTo>
                <a:lnTo>
                  <a:pt x="2817" y="3006"/>
                </a:lnTo>
                <a:lnTo>
                  <a:pt x="2815" y="3026"/>
                </a:lnTo>
                <a:lnTo>
                  <a:pt x="2811" y="3045"/>
                </a:lnTo>
                <a:lnTo>
                  <a:pt x="2805" y="3064"/>
                </a:lnTo>
                <a:lnTo>
                  <a:pt x="2797" y="3082"/>
                </a:lnTo>
                <a:lnTo>
                  <a:pt x="2787" y="30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小人"/>
          <p:cNvSpPr/>
          <p:nvPr/>
        </p:nvSpPr>
        <p:spPr bwMode="auto">
          <a:xfrm>
            <a:off x="3964305" y="2633345"/>
            <a:ext cx="272415" cy="21780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手势"/>
          <p:cNvSpPr/>
          <p:nvPr/>
        </p:nvSpPr>
        <p:spPr bwMode="auto">
          <a:xfrm>
            <a:off x="10109835" y="4856480"/>
            <a:ext cx="358775" cy="258445"/>
          </a:xfrm>
          <a:custGeom>
            <a:avLst/>
            <a:gdLst>
              <a:gd name="T0" fmla="*/ 2166826 w 3073399"/>
              <a:gd name="T1" fmla="*/ 1987218 h 3009901"/>
              <a:gd name="T2" fmla="*/ 2210027 w 3073399"/>
              <a:gd name="T3" fmla="*/ 2130672 h 3009901"/>
              <a:gd name="T4" fmla="*/ 2105838 w 3073399"/>
              <a:gd name="T5" fmla="*/ 2235088 h 3009901"/>
              <a:gd name="T6" fmla="*/ 2217333 w 3073399"/>
              <a:gd name="T7" fmla="*/ 2248101 h 3009901"/>
              <a:gd name="T8" fmla="*/ 3043858 w 3073399"/>
              <a:gd name="T9" fmla="*/ 2189069 h 3009901"/>
              <a:gd name="T10" fmla="*/ 3067364 w 3073399"/>
              <a:gd name="T11" fmla="*/ 2325540 h 3009901"/>
              <a:gd name="T12" fmla="*/ 2986681 w 3073399"/>
              <a:gd name="T13" fmla="*/ 2419166 h 3009901"/>
              <a:gd name="T14" fmla="*/ 1073158 w 3073399"/>
              <a:gd name="T15" fmla="*/ 2720355 h 3009901"/>
              <a:gd name="T16" fmla="*/ 622407 w 3073399"/>
              <a:gd name="T17" fmla="*/ 1982922 h 3009901"/>
              <a:gd name="T18" fmla="*/ 593524 w 3073399"/>
              <a:gd name="T19" fmla="*/ 2101163 h 3009901"/>
              <a:gd name="T20" fmla="*/ 682077 w 3073399"/>
              <a:gd name="T21" fmla="*/ 2181579 h 3009901"/>
              <a:gd name="T22" fmla="*/ 796338 w 3073399"/>
              <a:gd name="T23" fmla="*/ 2140894 h 3009901"/>
              <a:gd name="T24" fmla="*/ 814112 w 3073399"/>
              <a:gd name="T25" fmla="*/ 2020111 h 3009901"/>
              <a:gd name="T26" fmla="*/ 717625 w 3073399"/>
              <a:gd name="T27" fmla="*/ 1948912 h 3009901"/>
              <a:gd name="T28" fmla="*/ 1746106 w 3073399"/>
              <a:gd name="T29" fmla="*/ 1195455 h 3009901"/>
              <a:gd name="T30" fmla="*/ 1690575 w 3073399"/>
              <a:gd name="T31" fmla="*/ 1270442 h 3009901"/>
              <a:gd name="T32" fmla="*/ 1789578 w 3073399"/>
              <a:gd name="T33" fmla="*/ 1411202 h 3009901"/>
              <a:gd name="T34" fmla="*/ 1748644 w 3073399"/>
              <a:gd name="T35" fmla="*/ 1427725 h 3009901"/>
              <a:gd name="T36" fmla="*/ 1655353 w 3073399"/>
              <a:gd name="T37" fmla="*/ 1411838 h 3009901"/>
              <a:gd name="T38" fmla="*/ 1855264 w 3073399"/>
              <a:gd name="T39" fmla="*/ 1493815 h 3009901"/>
              <a:gd name="T40" fmla="*/ 1893342 w 3073399"/>
              <a:gd name="T41" fmla="*/ 1417875 h 3009901"/>
              <a:gd name="T42" fmla="*/ 1804492 w 3073399"/>
              <a:gd name="T43" fmla="*/ 1289824 h 3009901"/>
              <a:gd name="T44" fmla="*/ 1850821 w 3073399"/>
              <a:gd name="T45" fmla="*/ 1265040 h 3009901"/>
              <a:gd name="T46" fmla="*/ 1937132 w 3073399"/>
              <a:gd name="T47" fmla="*/ 1279021 h 3009901"/>
              <a:gd name="T48" fmla="*/ 1996153 w 3073399"/>
              <a:gd name="T49" fmla="*/ 1165905 h 3009901"/>
              <a:gd name="T50" fmla="*/ 2009481 w 3073399"/>
              <a:gd name="T51" fmla="*/ 1399128 h 3009901"/>
              <a:gd name="T52" fmla="*/ 1870178 w 3073399"/>
              <a:gd name="T53" fmla="*/ 1586279 h 3009901"/>
              <a:gd name="T54" fmla="*/ 2244614 w 3073399"/>
              <a:gd name="T55" fmla="*/ 1785503 h 3009901"/>
              <a:gd name="T56" fmla="*/ 2319819 w 3073399"/>
              <a:gd name="T57" fmla="*/ 1729263 h 3009901"/>
              <a:gd name="T58" fmla="*/ 2426438 w 3073399"/>
              <a:gd name="T59" fmla="*/ 1356550 h 3009901"/>
              <a:gd name="T60" fmla="*/ 2403591 w 3073399"/>
              <a:gd name="T61" fmla="*/ 1267900 h 3009901"/>
              <a:gd name="T62" fmla="*/ 1379920 w 3073399"/>
              <a:gd name="T63" fmla="*/ 892963 h 3009901"/>
              <a:gd name="T64" fmla="*/ 1113054 w 3073399"/>
              <a:gd name="T65" fmla="*/ 1215790 h 3009901"/>
              <a:gd name="T66" fmla="*/ 1167633 w 3073399"/>
              <a:gd name="T67" fmla="*/ 1294273 h 3009901"/>
              <a:gd name="T68" fmla="*/ 1620448 w 3073399"/>
              <a:gd name="T69" fmla="*/ 1557682 h 3009901"/>
              <a:gd name="T70" fmla="*/ 1567138 w 3073399"/>
              <a:gd name="T71" fmla="*/ 1336533 h 3009901"/>
              <a:gd name="T72" fmla="*/ 1690258 w 3073399"/>
              <a:gd name="T73" fmla="*/ 1125551 h 3009901"/>
              <a:gd name="T74" fmla="*/ 1630284 w 3073399"/>
              <a:gd name="T75" fmla="*/ 966044 h 3009901"/>
              <a:gd name="T76" fmla="*/ 1977749 w 3073399"/>
              <a:gd name="T77" fmla="*/ 1016565 h 3009901"/>
              <a:gd name="T78" fmla="*/ 2126889 w 3073399"/>
              <a:gd name="T79" fmla="*/ 1849370 h 3009901"/>
              <a:gd name="T80" fmla="*/ 1114324 w 3073399"/>
              <a:gd name="T81" fmla="*/ 1422959 h 3009901"/>
              <a:gd name="T82" fmla="*/ 2261492 w 3073399"/>
              <a:gd name="T83" fmla="*/ 424657 h 3009901"/>
              <a:gd name="T84" fmla="*/ 2387119 w 3073399"/>
              <a:gd name="T85" fmla="*/ 478017 h 3009901"/>
              <a:gd name="T86" fmla="*/ 2378236 w 3073399"/>
              <a:gd name="T87" fmla="*/ 506603 h 3009901"/>
              <a:gd name="T88" fmla="*/ 2367450 w 3073399"/>
              <a:gd name="T89" fmla="*/ 546940 h 3009901"/>
              <a:gd name="T90" fmla="*/ 2465477 w 3073399"/>
              <a:gd name="T91" fmla="*/ 453243 h 3009901"/>
              <a:gd name="T92" fmla="*/ 2342705 w 3073399"/>
              <a:gd name="T93" fmla="*/ 411635 h 3009901"/>
              <a:gd name="T94" fmla="*/ 2369671 w 3073399"/>
              <a:gd name="T95" fmla="*/ 410999 h 3009901"/>
              <a:gd name="T96" fmla="*/ 2357616 w 3073399"/>
              <a:gd name="T97" fmla="*/ 340488 h 3009901"/>
              <a:gd name="T98" fmla="*/ 1928390 w 3073399"/>
              <a:gd name="T99" fmla="*/ 431009 h 3009901"/>
              <a:gd name="T100" fmla="*/ 2026417 w 3073399"/>
              <a:gd name="T101" fmla="*/ 723854 h 3009901"/>
              <a:gd name="T102" fmla="*/ 2325892 w 3073399"/>
              <a:gd name="T103" fmla="*/ 621581 h 3009901"/>
              <a:gd name="T104" fmla="*/ 2220251 w 3073399"/>
              <a:gd name="T105" fmla="*/ 500886 h 3009901"/>
              <a:gd name="T106" fmla="*/ 2218982 w 3073399"/>
              <a:gd name="T107" fmla="*/ 333500 h 3009901"/>
              <a:gd name="T108" fmla="*/ 2343340 w 3073399"/>
              <a:gd name="T109" fmla="*/ 248696 h 3009901"/>
              <a:gd name="T110" fmla="*/ 2472774 w 3073399"/>
              <a:gd name="T111" fmla="*/ 328101 h 3009901"/>
              <a:gd name="T112" fmla="*/ 2524801 w 3073399"/>
              <a:gd name="T113" fmla="*/ 488181 h 3009901"/>
              <a:gd name="T114" fmla="*/ 2639008 w 3073399"/>
              <a:gd name="T115" fmla="*/ 537094 h 3009901"/>
              <a:gd name="T116" fmla="*/ 2841724 w 3073399"/>
              <a:gd name="T117" fmla="*/ 369391 h 3009901"/>
              <a:gd name="T118" fmla="*/ 2931186 w 3073399"/>
              <a:gd name="T119" fmla="*/ 467218 h 3009901"/>
              <a:gd name="T120" fmla="*/ 2221520 w 3073399"/>
              <a:gd name="T121" fmla="*/ 758157 h 3009901"/>
              <a:gd name="T122" fmla="*/ 2156168 w 3073399"/>
              <a:gd name="T123" fmla="*/ 242661 h 3009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3399" h="3009901">
                <a:moveTo>
                  <a:pt x="1055687" y="1949450"/>
                </a:moveTo>
                <a:lnTo>
                  <a:pt x="1078240" y="1949450"/>
                </a:lnTo>
                <a:lnTo>
                  <a:pt x="1078927" y="1949450"/>
                </a:lnTo>
                <a:lnTo>
                  <a:pt x="1086499" y="1949450"/>
                </a:lnTo>
                <a:lnTo>
                  <a:pt x="1351101" y="1949450"/>
                </a:lnTo>
                <a:lnTo>
                  <a:pt x="1804388" y="1949450"/>
                </a:lnTo>
                <a:lnTo>
                  <a:pt x="2069625" y="1949450"/>
                </a:lnTo>
                <a:lnTo>
                  <a:pt x="2076931" y="1949450"/>
                </a:lnTo>
                <a:lnTo>
                  <a:pt x="2084237" y="1950085"/>
                </a:lnTo>
                <a:lnTo>
                  <a:pt x="2091543" y="1951355"/>
                </a:lnTo>
                <a:lnTo>
                  <a:pt x="2098532" y="1952307"/>
                </a:lnTo>
                <a:lnTo>
                  <a:pt x="2105838" y="1953894"/>
                </a:lnTo>
                <a:lnTo>
                  <a:pt x="2112508" y="1956115"/>
                </a:lnTo>
                <a:lnTo>
                  <a:pt x="2119496" y="1958337"/>
                </a:lnTo>
                <a:lnTo>
                  <a:pt x="2126167" y="1960876"/>
                </a:lnTo>
                <a:lnTo>
                  <a:pt x="2132202" y="1963732"/>
                </a:lnTo>
                <a:lnTo>
                  <a:pt x="2138555" y="1966906"/>
                </a:lnTo>
                <a:lnTo>
                  <a:pt x="2144591" y="1970397"/>
                </a:lnTo>
                <a:lnTo>
                  <a:pt x="2150626" y="1974206"/>
                </a:lnTo>
                <a:lnTo>
                  <a:pt x="2156344" y="1978331"/>
                </a:lnTo>
                <a:lnTo>
                  <a:pt x="2161744" y="1982775"/>
                </a:lnTo>
                <a:lnTo>
                  <a:pt x="2166826" y="1987218"/>
                </a:lnTo>
                <a:lnTo>
                  <a:pt x="2172226" y="1991979"/>
                </a:lnTo>
                <a:lnTo>
                  <a:pt x="2176991" y="1997057"/>
                </a:lnTo>
                <a:lnTo>
                  <a:pt x="2181438" y="2002135"/>
                </a:lnTo>
                <a:lnTo>
                  <a:pt x="2185568" y="2007847"/>
                </a:lnTo>
                <a:lnTo>
                  <a:pt x="2190015" y="2013243"/>
                </a:lnTo>
                <a:lnTo>
                  <a:pt x="2193826" y="2019273"/>
                </a:lnTo>
                <a:lnTo>
                  <a:pt x="2197321" y="2025620"/>
                </a:lnTo>
                <a:lnTo>
                  <a:pt x="2200497" y="2031651"/>
                </a:lnTo>
                <a:lnTo>
                  <a:pt x="2203038" y="2037998"/>
                </a:lnTo>
                <a:lnTo>
                  <a:pt x="2205897" y="2044663"/>
                </a:lnTo>
                <a:lnTo>
                  <a:pt x="2208121" y="2051328"/>
                </a:lnTo>
                <a:lnTo>
                  <a:pt x="2210027" y="2058310"/>
                </a:lnTo>
                <a:lnTo>
                  <a:pt x="2211615" y="2065292"/>
                </a:lnTo>
                <a:lnTo>
                  <a:pt x="2212886" y="2072592"/>
                </a:lnTo>
                <a:lnTo>
                  <a:pt x="2213838" y="2079892"/>
                </a:lnTo>
                <a:lnTo>
                  <a:pt x="2214474" y="2087191"/>
                </a:lnTo>
                <a:lnTo>
                  <a:pt x="2214791" y="2094491"/>
                </a:lnTo>
                <a:lnTo>
                  <a:pt x="2214474" y="2102108"/>
                </a:lnTo>
                <a:lnTo>
                  <a:pt x="2213838" y="2109408"/>
                </a:lnTo>
                <a:lnTo>
                  <a:pt x="2212886" y="2116707"/>
                </a:lnTo>
                <a:lnTo>
                  <a:pt x="2211615" y="2123689"/>
                </a:lnTo>
                <a:lnTo>
                  <a:pt x="2210027" y="2130672"/>
                </a:lnTo>
                <a:lnTo>
                  <a:pt x="2208121" y="2137654"/>
                </a:lnTo>
                <a:lnTo>
                  <a:pt x="2205897" y="2144319"/>
                </a:lnTo>
                <a:lnTo>
                  <a:pt x="2203038" y="2150984"/>
                </a:lnTo>
                <a:lnTo>
                  <a:pt x="2200497" y="2157649"/>
                </a:lnTo>
                <a:lnTo>
                  <a:pt x="2197321" y="2163996"/>
                </a:lnTo>
                <a:lnTo>
                  <a:pt x="2193826" y="2169709"/>
                </a:lnTo>
                <a:lnTo>
                  <a:pt x="2190015" y="2175739"/>
                </a:lnTo>
                <a:lnTo>
                  <a:pt x="2185568" y="2181452"/>
                </a:lnTo>
                <a:lnTo>
                  <a:pt x="2181438" y="2186847"/>
                </a:lnTo>
                <a:lnTo>
                  <a:pt x="2176991" y="2192243"/>
                </a:lnTo>
                <a:lnTo>
                  <a:pt x="2172226" y="2197003"/>
                </a:lnTo>
                <a:lnTo>
                  <a:pt x="2166826" y="2201764"/>
                </a:lnTo>
                <a:lnTo>
                  <a:pt x="2161744" y="2206524"/>
                </a:lnTo>
                <a:lnTo>
                  <a:pt x="2156344" y="2210968"/>
                </a:lnTo>
                <a:lnTo>
                  <a:pt x="2150626" y="2214776"/>
                </a:lnTo>
                <a:lnTo>
                  <a:pt x="2144591" y="2218585"/>
                </a:lnTo>
                <a:lnTo>
                  <a:pt x="2138555" y="2222076"/>
                </a:lnTo>
                <a:lnTo>
                  <a:pt x="2132202" y="2225250"/>
                </a:lnTo>
                <a:lnTo>
                  <a:pt x="2126167" y="2228423"/>
                </a:lnTo>
                <a:lnTo>
                  <a:pt x="2119496" y="2230645"/>
                </a:lnTo>
                <a:lnTo>
                  <a:pt x="2112508" y="2233184"/>
                </a:lnTo>
                <a:lnTo>
                  <a:pt x="2105838" y="2235088"/>
                </a:lnTo>
                <a:lnTo>
                  <a:pt x="2098532" y="2236675"/>
                </a:lnTo>
                <a:lnTo>
                  <a:pt x="2091543" y="2238262"/>
                </a:lnTo>
                <a:lnTo>
                  <a:pt x="2084237" y="2238897"/>
                </a:lnTo>
                <a:lnTo>
                  <a:pt x="2076931" y="2239531"/>
                </a:lnTo>
                <a:lnTo>
                  <a:pt x="2069625" y="2239531"/>
                </a:lnTo>
                <a:lnTo>
                  <a:pt x="1804388" y="2239531"/>
                </a:lnTo>
                <a:lnTo>
                  <a:pt x="1584256" y="2239531"/>
                </a:lnTo>
                <a:lnTo>
                  <a:pt x="1584256" y="2308085"/>
                </a:lnTo>
                <a:lnTo>
                  <a:pt x="2069625" y="2308085"/>
                </a:lnTo>
                <a:lnTo>
                  <a:pt x="2082331" y="2307767"/>
                </a:lnTo>
                <a:lnTo>
                  <a:pt x="2095355" y="2306815"/>
                </a:lnTo>
                <a:lnTo>
                  <a:pt x="2108379" y="2304593"/>
                </a:lnTo>
                <a:lnTo>
                  <a:pt x="2120767" y="2302054"/>
                </a:lnTo>
                <a:lnTo>
                  <a:pt x="2133155" y="2298563"/>
                </a:lnTo>
                <a:lnTo>
                  <a:pt x="2144908" y="2294437"/>
                </a:lnTo>
                <a:lnTo>
                  <a:pt x="2156344" y="2289677"/>
                </a:lnTo>
                <a:lnTo>
                  <a:pt x="2167462" y="2284281"/>
                </a:lnTo>
                <a:lnTo>
                  <a:pt x="2178262" y="2278251"/>
                </a:lnTo>
                <a:lnTo>
                  <a:pt x="2188744" y="2271586"/>
                </a:lnTo>
                <a:lnTo>
                  <a:pt x="2198909" y="2264287"/>
                </a:lnTo>
                <a:lnTo>
                  <a:pt x="2208438" y="2256670"/>
                </a:lnTo>
                <a:lnTo>
                  <a:pt x="2217333" y="2248101"/>
                </a:lnTo>
                <a:lnTo>
                  <a:pt x="2226227" y="2239531"/>
                </a:lnTo>
                <a:lnTo>
                  <a:pt x="2234168" y="2230010"/>
                </a:lnTo>
                <a:lnTo>
                  <a:pt x="2241792" y="2220489"/>
                </a:lnTo>
                <a:lnTo>
                  <a:pt x="2946339" y="2149079"/>
                </a:lnTo>
                <a:lnTo>
                  <a:pt x="2952057" y="2148445"/>
                </a:lnTo>
                <a:lnTo>
                  <a:pt x="2958410" y="2148445"/>
                </a:lnTo>
                <a:lnTo>
                  <a:pt x="2964445" y="2148762"/>
                </a:lnTo>
                <a:lnTo>
                  <a:pt x="2970480" y="2149079"/>
                </a:lnTo>
                <a:lnTo>
                  <a:pt x="2976198" y="2150349"/>
                </a:lnTo>
                <a:lnTo>
                  <a:pt x="2982234" y="2151301"/>
                </a:lnTo>
                <a:lnTo>
                  <a:pt x="2988269" y="2152571"/>
                </a:lnTo>
                <a:lnTo>
                  <a:pt x="2993669" y="2154792"/>
                </a:lnTo>
                <a:lnTo>
                  <a:pt x="2999704" y="2157014"/>
                </a:lnTo>
                <a:lnTo>
                  <a:pt x="3004787" y="2159235"/>
                </a:lnTo>
                <a:lnTo>
                  <a:pt x="3010504" y="2161774"/>
                </a:lnTo>
                <a:lnTo>
                  <a:pt x="3015587" y="2164948"/>
                </a:lnTo>
                <a:lnTo>
                  <a:pt x="3020987" y="2168439"/>
                </a:lnTo>
                <a:lnTo>
                  <a:pt x="3025752" y="2171930"/>
                </a:lnTo>
                <a:lnTo>
                  <a:pt x="3030834" y="2175739"/>
                </a:lnTo>
                <a:lnTo>
                  <a:pt x="3035281" y="2179865"/>
                </a:lnTo>
                <a:lnTo>
                  <a:pt x="3039728" y="2184308"/>
                </a:lnTo>
                <a:lnTo>
                  <a:pt x="3043858" y="2189069"/>
                </a:lnTo>
                <a:lnTo>
                  <a:pt x="3047669" y="2193829"/>
                </a:lnTo>
                <a:lnTo>
                  <a:pt x="3051164" y="2199225"/>
                </a:lnTo>
                <a:lnTo>
                  <a:pt x="3054658" y="2204303"/>
                </a:lnTo>
                <a:lnTo>
                  <a:pt x="3057834" y="2209381"/>
                </a:lnTo>
                <a:lnTo>
                  <a:pt x="3060693" y="2215094"/>
                </a:lnTo>
                <a:lnTo>
                  <a:pt x="3063234" y="2220806"/>
                </a:lnTo>
                <a:lnTo>
                  <a:pt x="3065458" y="2226519"/>
                </a:lnTo>
                <a:lnTo>
                  <a:pt x="3067681" y="2232549"/>
                </a:lnTo>
                <a:lnTo>
                  <a:pt x="3069270" y="2238897"/>
                </a:lnTo>
                <a:lnTo>
                  <a:pt x="3070858" y="2244609"/>
                </a:lnTo>
                <a:lnTo>
                  <a:pt x="3071811" y="2250957"/>
                </a:lnTo>
                <a:lnTo>
                  <a:pt x="3072446" y="2257305"/>
                </a:lnTo>
                <a:lnTo>
                  <a:pt x="3072764" y="2263652"/>
                </a:lnTo>
                <a:lnTo>
                  <a:pt x="3073399" y="2270317"/>
                </a:lnTo>
                <a:lnTo>
                  <a:pt x="3073399" y="2283647"/>
                </a:lnTo>
                <a:lnTo>
                  <a:pt x="3073399" y="2289994"/>
                </a:lnTo>
                <a:lnTo>
                  <a:pt x="3072764" y="2296342"/>
                </a:lnTo>
                <a:lnTo>
                  <a:pt x="3072128" y="2302372"/>
                </a:lnTo>
                <a:lnTo>
                  <a:pt x="3071176" y="2308085"/>
                </a:lnTo>
                <a:lnTo>
                  <a:pt x="3070222" y="2314115"/>
                </a:lnTo>
                <a:lnTo>
                  <a:pt x="3068952" y="2320145"/>
                </a:lnTo>
                <a:lnTo>
                  <a:pt x="3067364" y="2325540"/>
                </a:lnTo>
                <a:lnTo>
                  <a:pt x="3065458" y="2331570"/>
                </a:lnTo>
                <a:lnTo>
                  <a:pt x="3063870" y="2336966"/>
                </a:lnTo>
                <a:lnTo>
                  <a:pt x="3061646" y="2342361"/>
                </a:lnTo>
                <a:lnTo>
                  <a:pt x="3059422" y="2347757"/>
                </a:lnTo>
                <a:lnTo>
                  <a:pt x="3056564" y="2353152"/>
                </a:lnTo>
                <a:lnTo>
                  <a:pt x="3054022" y="2357913"/>
                </a:lnTo>
                <a:lnTo>
                  <a:pt x="3050846" y="2363308"/>
                </a:lnTo>
                <a:lnTo>
                  <a:pt x="3047669" y="2368069"/>
                </a:lnTo>
                <a:lnTo>
                  <a:pt x="3044493" y="2372512"/>
                </a:lnTo>
                <a:lnTo>
                  <a:pt x="3040999" y="2377272"/>
                </a:lnTo>
                <a:lnTo>
                  <a:pt x="3037187" y="2381716"/>
                </a:lnTo>
                <a:lnTo>
                  <a:pt x="3033375" y="2385842"/>
                </a:lnTo>
                <a:lnTo>
                  <a:pt x="3029563" y="2389967"/>
                </a:lnTo>
                <a:lnTo>
                  <a:pt x="3025434" y="2394411"/>
                </a:lnTo>
                <a:lnTo>
                  <a:pt x="3020987" y="2397902"/>
                </a:lnTo>
                <a:lnTo>
                  <a:pt x="3016857" y="2401710"/>
                </a:lnTo>
                <a:lnTo>
                  <a:pt x="3011775" y="2405202"/>
                </a:lnTo>
                <a:lnTo>
                  <a:pt x="3007328" y="2408058"/>
                </a:lnTo>
                <a:lnTo>
                  <a:pt x="3002563" y="2410914"/>
                </a:lnTo>
                <a:lnTo>
                  <a:pt x="2997163" y="2414088"/>
                </a:lnTo>
                <a:lnTo>
                  <a:pt x="2992398" y="2416627"/>
                </a:lnTo>
                <a:lnTo>
                  <a:pt x="2986681" y="2419166"/>
                </a:lnTo>
                <a:lnTo>
                  <a:pt x="2981598" y="2421070"/>
                </a:lnTo>
                <a:lnTo>
                  <a:pt x="2975880" y="2423292"/>
                </a:lnTo>
                <a:lnTo>
                  <a:pt x="2970480" y="2424879"/>
                </a:lnTo>
                <a:lnTo>
                  <a:pt x="1949871" y="2711469"/>
                </a:lnTo>
                <a:lnTo>
                  <a:pt x="1922236" y="2718769"/>
                </a:lnTo>
                <a:lnTo>
                  <a:pt x="1894600" y="2725433"/>
                </a:lnTo>
                <a:lnTo>
                  <a:pt x="1867282" y="2731781"/>
                </a:lnTo>
                <a:lnTo>
                  <a:pt x="1839329" y="2737176"/>
                </a:lnTo>
                <a:lnTo>
                  <a:pt x="1811376" y="2742254"/>
                </a:lnTo>
                <a:lnTo>
                  <a:pt x="1783423" y="2746380"/>
                </a:lnTo>
                <a:lnTo>
                  <a:pt x="1755470" y="2750189"/>
                </a:lnTo>
                <a:lnTo>
                  <a:pt x="1727199" y="2753362"/>
                </a:lnTo>
                <a:lnTo>
                  <a:pt x="1698928" y="2755584"/>
                </a:lnTo>
                <a:lnTo>
                  <a:pt x="1670975" y="2757488"/>
                </a:lnTo>
                <a:lnTo>
                  <a:pt x="1643022" y="2758440"/>
                </a:lnTo>
                <a:lnTo>
                  <a:pt x="1614751" y="2759075"/>
                </a:lnTo>
                <a:lnTo>
                  <a:pt x="1586480" y="2758758"/>
                </a:lnTo>
                <a:lnTo>
                  <a:pt x="1558209" y="2758123"/>
                </a:lnTo>
                <a:lnTo>
                  <a:pt x="1529621" y="2757171"/>
                </a:lnTo>
                <a:lnTo>
                  <a:pt x="1501350" y="2754949"/>
                </a:lnTo>
                <a:lnTo>
                  <a:pt x="1079193" y="2720990"/>
                </a:lnTo>
                <a:lnTo>
                  <a:pt x="1073158" y="2720355"/>
                </a:lnTo>
                <a:lnTo>
                  <a:pt x="1067122" y="2719403"/>
                </a:lnTo>
                <a:lnTo>
                  <a:pt x="1061405" y="2718451"/>
                </a:lnTo>
                <a:lnTo>
                  <a:pt x="1055687" y="2717182"/>
                </a:lnTo>
                <a:lnTo>
                  <a:pt x="1055687" y="1952625"/>
                </a:lnTo>
                <a:lnTo>
                  <a:pt x="1055687" y="1952624"/>
                </a:lnTo>
                <a:lnTo>
                  <a:pt x="1055687" y="1949450"/>
                </a:lnTo>
                <a:close/>
                <a:moveTo>
                  <a:pt x="699851" y="1948276"/>
                </a:moveTo>
                <a:lnTo>
                  <a:pt x="693503" y="1948912"/>
                </a:lnTo>
                <a:lnTo>
                  <a:pt x="687790" y="1949865"/>
                </a:lnTo>
                <a:lnTo>
                  <a:pt x="682077" y="1950819"/>
                </a:lnTo>
                <a:lnTo>
                  <a:pt x="676364" y="1951772"/>
                </a:lnTo>
                <a:lnTo>
                  <a:pt x="670651" y="1953680"/>
                </a:lnTo>
                <a:lnTo>
                  <a:pt x="665255" y="1955269"/>
                </a:lnTo>
                <a:lnTo>
                  <a:pt x="659860" y="1957494"/>
                </a:lnTo>
                <a:lnTo>
                  <a:pt x="654781" y="1959719"/>
                </a:lnTo>
                <a:lnTo>
                  <a:pt x="649386" y="1962579"/>
                </a:lnTo>
                <a:lnTo>
                  <a:pt x="644625" y="1965440"/>
                </a:lnTo>
                <a:lnTo>
                  <a:pt x="639864" y="1968619"/>
                </a:lnTo>
                <a:lnTo>
                  <a:pt x="635103" y="1971797"/>
                </a:lnTo>
                <a:lnTo>
                  <a:pt x="630659" y="1975294"/>
                </a:lnTo>
                <a:lnTo>
                  <a:pt x="626533" y="1979108"/>
                </a:lnTo>
                <a:lnTo>
                  <a:pt x="622407" y="1982922"/>
                </a:lnTo>
                <a:lnTo>
                  <a:pt x="618599" y="1986736"/>
                </a:lnTo>
                <a:lnTo>
                  <a:pt x="615107" y="1991186"/>
                </a:lnTo>
                <a:lnTo>
                  <a:pt x="611616" y="1995318"/>
                </a:lnTo>
                <a:lnTo>
                  <a:pt x="608125" y="2000404"/>
                </a:lnTo>
                <a:lnTo>
                  <a:pt x="604951" y="2004854"/>
                </a:lnTo>
                <a:lnTo>
                  <a:pt x="602094" y="2010257"/>
                </a:lnTo>
                <a:lnTo>
                  <a:pt x="599555" y="2015025"/>
                </a:lnTo>
                <a:lnTo>
                  <a:pt x="597333" y="2020111"/>
                </a:lnTo>
                <a:lnTo>
                  <a:pt x="595112" y="2025514"/>
                </a:lnTo>
                <a:lnTo>
                  <a:pt x="593524" y="2030918"/>
                </a:lnTo>
                <a:lnTo>
                  <a:pt x="591620" y="2036639"/>
                </a:lnTo>
                <a:lnTo>
                  <a:pt x="590351" y="2042360"/>
                </a:lnTo>
                <a:lnTo>
                  <a:pt x="589081" y="2048082"/>
                </a:lnTo>
                <a:lnTo>
                  <a:pt x="588446" y="2054121"/>
                </a:lnTo>
                <a:lnTo>
                  <a:pt x="588129" y="2060160"/>
                </a:lnTo>
                <a:lnTo>
                  <a:pt x="587811" y="2065881"/>
                </a:lnTo>
                <a:lnTo>
                  <a:pt x="588129" y="2072238"/>
                </a:lnTo>
                <a:lnTo>
                  <a:pt x="588446" y="2078277"/>
                </a:lnTo>
                <a:lnTo>
                  <a:pt x="589081" y="2083999"/>
                </a:lnTo>
                <a:lnTo>
                  <a:pt x="590351" y="2089720"/>
                </a:lnTo>
                <a:lnTo>
                  <a:pt x="591620" y="2095759"/>
                </a:lnTo>
                <a:lnTo>
                  <a:pt x="593524" y="2101163"/>
                </a:lnTo>
                <a:lnTo>
                  <a:pt x="595112" y="2106566"/>
                </a:lnTo>
                <a:lnTo>
                  <a:pt x="597333" y="2111970"/>
                </a:lnTo>
                <a:lnTo>
                  <a:pt x="599555" y="2117373"/>
                </a:lnTo>
                <a:lnTo>
                  <a:pt x="602094" y="2122141"/>
                </a:lnTo>
                <a:lnTo>
                  <a:pt x="604951" y="2127227"/>
                </a:lnTo>
                <a:lnTo>
                  <a:pt x="608125" y="2131994"/>
                </a:lnTo>
                <a:lnTo>
                  <a:pt x="611616" y="2136444"/>
                </a:lnTo>
                <a:lnTo>
                  <a:pt x="615107" y="2140894"/>
                </a:lnTo>
                <a:lnTo>
                  <a:pt x="618599" y="2145344"/>
                </a:lnTo>
                <a:lnTo>
                  <a:pt x="622407" y="2149476"/>
                </a:lnTo>
                <a:lnTo>
                  <a:pt x="626533" y="2153291"/>
                </a:lnTo>
                <a:lnTo>
                  <a:pt x="630659" y="2157105"/>
                </a:lnTo>
                <a:lnTo>
                  <a:pt x="635103" y="2160601"/>
                </a:lnTo>
                <a:lnTo>
                  <a:pt x="639864" y="2163780"/>
                </a:lnTo>
                <a:lnTo>
                  <a:pt x="644625" y="2166958"/>
                </a:lnTo>
                <a:lnTo>
                  <a:pt x="649386" y="2169501"/>
                </a:lnTo>
                <a:lnTo>
                  <a:pt x="654781" y="2172362"/>
                </a:lnTo>
                <a:lnTo>
                  <a:pt x="659860" y="2174587"/>
                </a:lnTo>
                <a:lnTo>
                  <a:pt x="665255" y="2176494"/>
                </a:lnTo>
                <a:lnTo>
                  <a:pt x="670651" y="2178719"/>
                </a:lnTo>
                <a:lnTo>
                  <a:pt x="676364" y="2179990"/>
                </a:lnTo>
                <a:lnTo>
                  <a:pt x="682077" y="2181579"/>
                </a:lnTo>
                <a:lnTo>
                  <a:pt x="687790" y="2182533"/>
                </a:lnTo>
                <a:lnTo>
                  <a:pt x="693503" y="2183169"/>
                </a:lnTo>
                <a:lnTo>
                  <a:pt x="699851" y="2183486"/>
                </a:lnTo>
                <a:lnTo>
                  <a:pt x="705564" y="2184122"/>
                </a:lnTo>
                <a:lnTo>
                  <a:pt x="711595" y="2183486"/>
                </a:lnTo>
                <a:lnTo>
                  <a:pt x="717625" y="2183169"/>
                </a:lnTo>
                <a:lnTo>
                  <a:pt x="723338" y="2182533"/>
                </a:lnTo>
                <a:lnTo>
                  <a:pt x="729369" y="2181579"/>
                </a:lnTo>
                <a:lnTo>
                  <a:pt x="735082" y="2179990"/>
                </a:lnTo>
                <a:lnTo>
                  <a:pt x="740477" y="2178719"/>
                </a:lnTo>
                <a:lnTo>
                  <a:pt x="746190" y="2176494"/>
                </a:lnTo>
                <a:lnTo>
                  <a:pt x="751269" y="2174587"/>
                </a:lnTo>
                <a:lnTo>
                  <a:pt x="756664" y="2172362"/>
                </a:lnTo>
                <a:lnTo>
                  <a:pt x="761743" y="2169501"/>
                </a:lnTo>
                <a:lnTo>
                  <a:pt x="766821" y="2166958"/>
                </a:lnTo>
                <a:lnTo>
                  <a:pt x="771582" y="2163780"/>
                </a:lnTo>
                <a:lnTo>
                  <a:pt x="776025" y="2160601"/>
                </a:lnTo>
                <a:lnTo>
                  <a:pt x="780469" y="2157105"/>
                </a:lnTo>
                <a:lnTo>
                  <a:pt x="784912" y="2153291"/>
                </a:lnTo>
                <a:lnTo>
                  <a:pt x="789038" y="2149476"/>
                </a:lnTo>
                <a:lnTo>
                  <a:pt x="792847" y="2145344"/>
                </a:lnTo>
                <a:lnTo>
                  <a:pt x="796338" y="2140894"/>
                </a:lnTo>
                <a:lnTo>
                  <a:pt x="799830" y="2136444"/>
                </a:lnTo>
                <a:lnTo>
                  <a:pt x="803321" y="2131994"/>
                </a:lnTo>
                <a:lnTo>
                  <a:pt x="806495" y="2127227"/>
                </a:lnTo>
                <a:lnTo>
                  <a:pt x="809352" y="2122141"/>
                </a:lnTo>
                <a:lnTo>
                  <a:pt x="811573" y="2117373"/>
                </a:lnTo>
                <a:lnTo>
                  <a:pt x="814112" y="2111970"/>
                </a:lnTo>
                <a:lnTo>
                  <a:pt x="816017" y="2106566"/>
                </a:lnTo>
                <a:lnTo>
                  <a:pt x="817921" y="2101163"/>
                </a:lnTo>
                <a:lnTo>
                  <a:pt x="819508" y="2095759"/>
                </a:lnTo>
                <a:lnTo>
                  <a:pt x="821095" y="2089720"/>
                </a:lnTo>
                <a:lnTo>
                  <a:pt x="822047" y="2083999"/>
                </a:lnTo>
                <a:lnTo>
                  <a:pt x="822682" y="2078277"/>
                </a:lnTo>
                <a:lnTo>
                  <a:pt x="823000" y="2072238"/>
                </a:lnTo>
                <a:lnTo>
                  <a:pt x="823000" y="2065881"/>
                </a:lnTo>
                <a:lnTo>
                  <a:pt x="823000" y="2060160"/>
                </a:lnTo>
                <a:lnTo>
                  <a:pt x="822682" y="2054121"/>
                </a:lnTo>
                <a:lnTo>
                  <a:pt x="822047" y="2048082"/>
                </a:lnTo>
                <a:lnTo>
                  <a:pt x="821095" y="2042360"/>
                </a:lnTo>
                <a:lnTo>
                  <a:pt x="819508" y="2036639"/>
                </a:lnTo>
                <a:lnTo>
                  <a:pt x="817921" y="2030918"/>
                </a:lnTo>
                <a:lnTo>
                  <a:pt x="816017" y="2025514"/>
                </a:lnTo>
                <a:lnTo>
                  <a:pt x="814112" y="2020111"/>
                </a:lnTo>
                <a:lnTo>
                  <a:pt x="811573" y="2015025"/>
                </a:lnTo>
                <a:lnTo>
                  <a:pt x="809352" y="2010257"/>
                </a:lnTo>
                <a:lnTo>
                  <a:pt x="806495" y="2004854"/>
                </a:lnTo>
                <a:lnTo>
                  <a:pt x="803321" y="2000404"/>
                </a:lnTo>
                <a:lnTo>
                  <a:pt x="799830" y="1995318"/>
                </a:lnTo>
                <a:lnTo>
                  <a:pt x="796338" y="1991186"/>
                </a:lnTo>
                <a:lnTo>
                  <a:pt x="792847" y="1986736"/>
                </a:lnTo>
                <a:lnTo>
                  <a:pt x="789038" y="1982922"/>
                </a:lnTo>
                <a:lnTo>
                  <a:pt x="784912" y="1979108"/>
                </a:lnTo>
                <a:lnTo>
                  <a:pt x="780469" y="1975294"/>
                </a:lnTo>
                <a:lnTo>
                  <a:pt x="776025" y="1971797"/>
                </a:lnTo>
                <a:lnTo>
                  <a:pt x="771582" y="1968619"/>
                </a:lnTo>
                <a:lnTo>
                  <a:pt x="766821" y="1965440"/>
                </a:lnTo>
                <a:lnTo>
                  <a:pt x="761743" y="1962579"/>
                </a:lnTo>
                <a:lnTo>
                  <a:pt x="756664" y="1959719"/>
                </a:lnTo>
                <a:lnTo>
                  <a:pt x="751269" y="1957494"/>
                </a:lnTo>
                <a:lnTo>
                  <a:pt x="746190" y="1955269"/>
                </a:lnTo>
                <a:lnTo>
                  <a:pt x="740477" y="1953680"/>
                </a:lnTo>
                <a:lnTo>
                  <a:pt x="735082" y="1951772"/>
                </a:lnTo>
                <a:lnTo>
                  <a:pt x="729369" y="1950819"/>
                </a:lnTo>
                <a:lnTo>
                  <a:pt x="723338" y="1949865"/>
                </a:lnTo>
                <a:lnTo>
                  <a:pt x="717625" y="1948912"/>
                </a:lnTo>
                <a:lnTo>
                  <a:pt x="711595" y="1948276"/>
                </a:lnTo>
                <a:lnTo>
                  <a:pt x="705564" y="1948276"/>
                </a:lnTo>
                <a:lnTo>
                  <a:pt x="699851" y="1948276"/>
                </a:lnTo>
                <a:close/>
                <a:moveTo>
                  <a:pt x="0" y="1862138"/>
                </a:moveTo>
                <a:lnTo>
                  <a:pt x="941387" y="1862138"/>
                </a:lnTo>
                <a:lnTo>
                  <a:pt x="941387" y="2093534"/>
                </a:lnTo>
                <a:lnTo>
                  <a:pt x="941387" y="2574126"/>
                </a:lnTo>
                <a:lnTo>
                  <a:pt x="941387" y="3009901"/>
                </a:lnTo>
                <a:lnTo>
                  <a:pt x="0" y="3009901"/>
                </a:lnTo>
                <a:lnTo>
                  <a:pt x="0" y="1862138"/>
                </a:lnTo>
                <a:close/>
                <a:moveTo>
                  <a:pt x="1839398" y="1177026"/>
                </a:moveTo>
                <a:lnTo>
                  <a:pt x="1829243" y="1201810"/>
                </a:lnTo>
                <a:lnTo>
                  <a:pt x="1816551" y="1198314"/>
                </a:lnTo>
                <a:lnTo>
                  <a:pt x="1805127" y="1195455"/>
                </a:lnTo>
                <a:lnTo>
                  <a:pt x="1793704" y="1193230"/>
                </a:lnTo>
                <a:lnTo>
                  <a:pt x="1783232" y="1192277"/>
                </a:lnTo>
                <a:lnTo>
                  <a:pt x="1773078" y="1191959"/>
                </a:lnTo>
                <a:lnTo>
                  <a:pt x="1763241" y="1192277"/>
                </a:lnTo>
                <a:lnTo>
                  <a:pt x="1758799" y="1192595"/>
                </a:lnTo>
                <a:lnTo>
                  <a:pt x="1754356" y="1193230"/>
                </a:lnTo>
                <a:lnTo>
                  <a:pt x="1750231" y="1194501"/>
                </a:lnTo>
                <a:lnTo>
                  <a:pt x="1746106" y="1195455"/>
                </a:lnTo>
                <a:lnTo>
                  <a:pt x="1741981" y="1196726"/>
                </a:lnTo>
                <a:lnTo>
                  <a:pt x="1737856" y="1198314"/>
                </a:lnTo>
                <a:lnTo>
                  <a:pt x="1734365" y="1199903"/>
                </a:lnTo>
                <a:lnTo>
                  <a:pt x="1730557" y="1201810"/>
                </a:lnTo>
                <a:lnTo>
                  <a:pt x="1727067" y="1203716"/>
                </a:lnTo>
                <a:lnTo>
                  <a:pt x="1723576" y="1205940"/>
                </a:lnTo>
                <a:lnTo>
                  <a:pt x="1720403" y="1208482"/>
                </a:lnTo>
                <a:lnTo>
                  <a:pt x="1717230" y="1211024"/>
                </a:lnTo>
                <a:lnTo>
                  <a:pt x="1714691" y="1213884"/>
                </a:lnTo>
                <a:lnTo>
                  <a:pt x="1711835" y="1217061"/>
                </a:lnTo>
                <a:lnTo>
                  <a:pt x="1708980" y="1220239"/>
                </a:lnTo>
                <a:lnTo>
                  <a:pt x="1706441" y="1223734"/>
                </a:lnTo>
                <a:lnTo>
                  <a:pt x="1704220" y="1227547"/>
                </a:lnTo>
                <a:lnTo>
                  <a:pt x="1701998" y="1231360"/>
                </a:lnTo>
                <a:lnTo>
                  <a:pt x="1700095" y="1235173"/>
                </a:lnTo>
                <a:lnTo>
                  <a:pt x="1697873" y="1239303"/>
                </a:lnTo>
                <a:lnTo>
                  <a:pt x="1695652" y="1245023"/>
                </a:lnTo>
                <a:lnTo>
                  <a:pt x="1694066" y="1250106"/>
                </a:lnTo>
                <a:lnTo>
                  <a:pt x="1692162" y="1255508"/>
                </a:lnTo>
                <a:lnTo>
                  <a:pt x="1691210" y="1260592"/>
                </a:lnTo>
                <a:lnTo>
                  <a:pt x="1690575" y="1265676"/>
                </a:lnTo>
                <a:lnTo>
                  <a:pt x="1690575" y="1270442"/>
                </a:lnTo>
                <a:lnTo>
                  <a:pt x="1690575" y="1275526"/>
                </a:lnTo>
                <a:lnTo>
                  <a:pt x="1690892" y="1279974"/>
                </a:lnTo>
                <a:lnTo>
                  <a:pt x="1691844" y="1284423"/>
                </a:lnTo>
                <a:lnTo>
                  <a:pt x="1693114" y="1288871"/>
                </a:lnTo>
                <a:lnTo>
                  <a:pt x="1694066" y="1293320"/>
                </a:lnTo>
                <a:lnTo>
                  <a:pt x="1695335" y="1297450"/>
                </a:lnTo>
                <a:lnTo>
                  <a:pt x="1697239" y="1301263"/>
                </a:lnTo>
                <a:lnTo>
                  <a:pt x="1699143" y="1305076"/>
                </a:lnTo>
                <a:lnTo>
                  <a:pt x="1701364" y="1308889"/>
                </a:lnTo>
                <a:lnTo>
                  <a:pt x="1703902" y="1312384"/>
                </a:lnTo>
                <a:lnTo>
                  <a:pt x="1709931" y="1320328"/>
                </a:lnTo>
                <a:lnTo>
                  <a:pt x="1718816" y="1330495"/>
                </a:lnTo>
                <a:lnTo>
                  <a:pt x="1729923" y="1342570"/>
                </a:lnTo>
                <a:lnTo>
                  <a:pt x="1743885" y="1357186"/>
                </a:lnTo>
                <a:lnTo>
                  <a:pt x="1760385" y="1373073"/>
                </a:lnTo>
                <a:lnTo>
                  <a:pt x="1772443" y="1386418"/>
                </a:lnTo>
                <a:lnTo>
                  <a:pt x="1781646" y="1396268"/>
                </a:lnTo>
                <a:lnTo>
                  <a:pt x="1784184" y="1400081"/>
                </a:lnTo>
                <a:lnTo>
                  <a:pt x="1786405" y="1402623"/>
                </a:lnTo>
                <a:lnTo>
                  <a:pt x="1787675" y="1405165"/>
                </a:lnTo>
                <a:lnTo>
                  <a:pt x="1788944" y="1408025"/>
                </a:lnTo>
                <a:lnTo>
                  <a:pt x="1789578" y="1411202"/>
                </a:lnTo>
                <a:lnTo>
                  <a:pt x="1789896" y="1414062"/>
                </a:lnTo>
                <a:lnTo>
                  <a:pt x="1789896" y="1417557"/>
                </a:lnTo>
                <a:lnTo>
                  <a:pt x="1789261" y="1420734"/>
                </a:lnTo>
                <a:lnTo>
                  <a:pt x="1787992" y="1424230"/>
                </a:lnTo>
                <a:lnTo>
                  <a:pt x="1786723" y="1428360"/>
                </a:lnTo>
                <a:lnTo>
                  <a:pt x="1784501" y="1432491"/>
                </a:lnTo>
                <a:lnTo>
                  <a:pt x="1782598" y="1435986"/>
                </a:lnTo>
                <a:lnTo>
                  <a:pt x="1779742" y="1438210"/>
                </a:lnTo>
                <a:lnTo>
                  <a:pt x="1778472" y="1439481"/>
                </a:lnTo>
                <a:lnTo>
                  <a:pt x="1776568" y="1440435"/>
                </a:lnTo>
                <a:lnTo>
                  <a:pt x="1774982" y="1440752"/>
                </a:lnTo>
                <a:lnTo>
                  <a:pt x="1773395" y="1441070"/>
                </a:lnTo>
                <a:lnTo>
                  <a:pt x="1769587" y="1441388"/>
                </a:lnTo>
                <a:lnTo>
                  <a:pt x="1765462" y="1440752"/>
                </a:lnTo>
                <a:lnTo>
                  <a:pt x="1761337" y="1439481"/>
                </a:lnTo>
                <a:lnTo>
                  <a:pt x="1756260" y="1436939"/>
                </a:lnTo>
                <a:lnTo>
                  <a:pt x="1754356" y="1435668"/>
                </a:lnTo>
                <a:lnTo>
                  <a:pt x="1752452" y="1434080"/>
                </a:lnTo>
                <a:lnTo>
                  <a:pt x="1751183" y="1432809"/>
                </a:lnTo>
                <a:lnTo>
                  <a:pt x="1750231" y="1431220"/>
                </a:lnTo>
                <a:lnTo>
                  <a:pt x="1749279" y="1429631"/>
                </a:lnTo>
                <a:lnTo>
                  <a:pt x="1748644" y="1427725"/>
                </a:lnTo>
                <a:lnTo>
                  <a:pt x="1748644" y="1426136"/>
                </a:lnTo>
                <a:lnTo>
                  <a:pt x="1748644" y="1423912"/>
                </a:lnTo>
                <a:lnTo>
                  <a:pt x="1749914" y="1418510"/>
                </a:lnTo>
                <a:lnTo>
                  <a:pt x="1751818" y="1411838"/>
                </a:lnTo>
                <a:lnTo>
                  <a:pt x="1754991" y="1403894"/>
                </a:lnTo>
                <a:lnTo>
                  <a:pt x="1759433" y="1393091"/>
                </a:lnTo>
                <a:lnTo>
                  <a:pt x="1710883" y="1372438"/>
                </a:lnTo>
                <a:lnTo>
                  <a:pt x="1662334" y="1351466"/>
                </a:lnTo>
                <a:lnTo>
                  <a:pt x="1658526" y="1358457"/>
                </a:lnTo>
                <a:lnTo>
                  <a:pt x="1655987" y="1363223"/>
                </a:lnTo>
                <a:lnTo>
                  <a:pt x="1653131" y="1370531"/>
                </a:lnTo>
                <a:lnTo>
                  <a:pt x="1651545" y="1377521"/>
                </a:lnTo>
                <a:lnTo>
                  <a:pt x="1650910" y="1381017"/>
                </a:lnTo>
                <a:lnTo>
                  <a:pt x="1650593" y="1384512"/>
                </a:lnTo>
                <a:lnTo>
                  <a:pt x="1650593" y="1388007"/>
                </a:lnTo>
                <a:lnTo>
                  <a:pt x="1650593" y="1391502"/>
                </a:lnTo>
                <a:lnTo>
                  <a:pt x="1650910" y="1394997"/>
                </a:lnTo>
                <a:lnTo>
                  <a:pt x="1651227" y="1398492"/>
                </a:lnTo>
                <a:lnTo>
                  <a:pt x="1651862" y="1401670"/>
                </a:lnTo>
                <a:lnTo>
                  <a:pt x="1652814" y="1405165"/>
                </a:lnTo>
                <a:lnTo>
                  <a:pt x="1654083" y="1408660"/>
                </a:lnTo>
                <a:lnTo>
                  <a:pt x="1655353" y="1411838"/>
                </a:lnTo>
                <a:lnTo>
                  <a:pt x="1658843" y="1418510"/>
                </a:lnTo>
                <a:lnTo>
                  <a:pt x="1662968" y="1425183"/>
                </a:lnTo>
                <a:lnTo>
                  <a:pt x="1668363" y="1431220"/>
                </a:lnTo>
                <a:lnTo>
                  <a:pt x="1674392" y="1437575"/>
                </a:lnTo>
                <a:lnTo>
                  <a:pt x="1681373" y="1443930"/>
                </a:lnTo>
                <a:lnTo>
                  <a:pt x="1689623" y="1450285"/>
                </a:lnTo>
                <a:lnTo>
                  <a:pt x="1698191" y="1456004"/>
                </a:lnTo>
                <a:lnTo>
                  <a:pt x="1707710" y="1462041"/>
                </a:lnTo>
                <a:lnTo>
                  <a:pt x="1718499" y="1467760"/>
                </a:lnTo>
                <a:lnTo>
                  <a:pt x="1709614" y="1489049"/>
                </a:lnTo>
                <a:lnTo>
                  <a:pt x="1755308" y="1507796"/>
                </a:lnTo>
                <a:lnTo>
                  <a:pt x="1764193" y="1486507"/>
                </a:lnTo>
                <a:lnTo>
                  <a:pt x="1776568" y="1490320"/>
                </a:lnTo>
                <a:lnTo>
                  <a:pt x="1788944" y="1493498"/>
                </a:lnTo>
                <a:lnTo>
                  <a:pt x="1800050" y="1495722"/>
                </a:lnTo>
                <a:lnTo>
                  <a:pt x="1810839" y="1497311"/>
                </a:lnTo>
                <a:lnTo>
                  <a:pt x="1820993" y="1497946"/>
                </a:lnTo>
                <a:lnTo>
                  <a:pt x="1830513" y="1497946"/>
                </a:lnTo>
                <a:lnTo>
                  <a:pt x="1839398" y="1497311"/>
                </a:lnTo>
                <a:lnTo>
                  <a:pt x="1847648" y="1496040"/>
                </a:lnTo>
                <a:lnTo>
                  <a:pt x="1851456" y="1495086"/>
                </a:lnTo>
                <a:lnTo>
                  <a:pt x="1855264" y="1493815"/>
                </a:lnTo>
                <a:lnTo>
                  <a:pt x="1858754" y="1492862"/>
                </a:lnTo>
                <a:lnTo>
                  <a:pt x="1862245" y="1490956"/>
                </a:lnTo>
                <a:lnTo>
                  <a:pt x="1865418" y="1489367"/>
                </a:lnTo>
                <a:lnTo>
                  <a:pt x="1868591" y="1487460"/>
                </a:lnTo>
                <a:lnTo>
                  <a:pt x="1871764" y="1485554"/>
                </a:lnTo>
                <a:lnTo>
                  <a:pt x="1874620" y="1483330"/>
                </a:lnTo>
                <a:lnTo>
                  <a:pt x="1876841" y="1480788"/>
                </a:lnTo>
                <a:lnTo>
                  <a:pt x="1879380" y="1478564"/>
                </a:lnTo>
                <a:lnTo>
                  <a:pt x="1881918" y="1475704"/>
                </a:lnTo>
                <a:lnTo>
                  <a:pt x="1883822" y="1472527"/>
                </a:lnTo>
                <a:lnTo>
                  <a:pt x="1886044" y="1469667"/>
                </a:lnTo>
                <a:lnTo>
                  <a:pt x="1887947" y="1466172"/>
                </a:lnTo>
                <a:lnTo>
                  <a:pt x="1889534" y="1462677"/>
                </a:lnTo>
                <a:lnTo>
                  <a:pt x="1890803" y="1459181"/>
                </a:lnTo>
                <a:lnTo>
                  <a:pt x="1892707" y="1454097"/>
                </a:lnTo>
                <a:lnTo>
                  <a:pt x="1893976" y="1448696"/>
                </a:lnTo>
                <a:lnTo>
                  <a:pt x="1895246" y="1443930"/>
                </a:lnTo>
                <a:lnTo>
                  <a:pt x="1895563" y="1438846"/>
                </a:lnTo>
                <a:lnTo>
                  <a:pt x="1895880" y="1433444"/>
                </a:lnTo>
                <a:lnTo>
                  <a:pt x="1895563" y="1428360"/>
                </a:lnTo>
                <a:lnTo>
                  <a:pt x="1894611" y="1422959"/>
                </a:lnTo>
                <a:lnTo>
                  <a:pt x="1893342" y="1417875"/>
                </a:lnTo>
                <a:lnTo>
                  <a:pt x="1892073" y="1412791"/>
                </a:lnTo>
                <a:lnTo>
                  <a:pt x="1890169" y="1407707"/>
                </a:lnTo>
                <a:lnTo>
                  <a:pt x="1888582" y="1402941"/>
                </a:lnTo>
                <a:lnTo>
                  <a:pt x="1886361" y="1398492"/>
                </a:lnTo>
                <a:lnTo>
                  <a:pt x="1883822" y="1394044"/>
                </a:lnTo>
                <a:lnTo>
                  <a:pt x="1881601" y="1389913"/>
                </a:lnTo>
                <a:lnTo>
                  <a:pt x="1878745" y="1385783"/>
                </a:lnTo>
                <a:lnTo>
                  <a:pt x="1875572" y="1381652"/>
                </a:lnTo>
                <a:lnTo>
                  <a:pt x="1867956" y="1372755"/>
                </a:lnTo>
                <a:lnTo>
                  <a:pt x="1857168" y="1361317"/>
                </a:lnTo>
                <a:lnTo>
                  <a:pt x="1843205" y="1346700"/>
                </a:lnTo>
                <a:lnTo>
                  <a:pt x="1826388" y="1329542"/>
                </a:lnTo>
                <a:lnTo>
                  <a:pt x="1821310" y="1324141"/>
                </a:lnTo>
                <a:lnTo>
                  <a:pt x="1816551" y="1319374"/>
                </a:lnTo>
                <a:lnTo>
                  <a:pt x="1812743" y="1314608"/>
                </a:lnTo>
                <a:lnTo>
                  <a:pt x="1810204" y="1310160"/>
                </a:lnTo>
                <a:lnTo>
                  <a:pt x="1807348" y="1306029"/>
                </a:lnTo>
                <a:lnTo>
                  <a:pt x="1805444" y="1302534"/>
                </a:lnTo>
                <a:lnTo>
                  <a:pt x="1804492" y="1299039"/>
                </a:lnTo>
                <a:lnTo>
                  <a:pt x="1804175" y="1295861"/>
                </a:lnTo>
                <a:lnTo>
                  <a:pt x="1804175" y="1293320"/>
                </a:lnTo>
                <a:lnTo>
                  <a:pt x="1804492" y="1289824"/>
                </a:lnTo>
                <a:lnTo>
                  <a:pt x="1804810" y="1286329"/>
                </a:lnTo>
                <a:lnTo>
                  <a:pt x="1805762" y="1281881"/>
                </a:lnTo>
                <a:lnTo>
                  <a:pt x="1808618" y="1272984"/>
                </a:lnTo>
                <a:lnTo>
                  <a:pt x="1812426" y="1262498"/>
                </a:lnTo>
                <a:lnTo>
                  <a:pt x="1814647" y="1258686"/>
                </a:lnTo>
                <a:lnTo>
                  <a:pt x="1817185" y="1255508"/>
                </a:lnTo>
                <a:lnTo>
                  <a:pt x="1819724" y="1252966"/>
                </a:lnTo>
                <a:lnTo>
                  <a:pt x="1821310" y="1252013"/>
                </a:lnTo>
                <a:lnTo>
                  <a:pt x="1822897" y="1251377"/>
                </a:lnTo>
                <a:lnTo>
                  <a:pt x="1824801" y="1251060"/>
                </a:lnTo>
                <a:lnTo>
                  <a:pt x="1826388" y="1250742"/>
                </a:lnTo>
                <a:lnTo>
                  <a:pt x="1830195" y="1250106"/>
                </a:lnTo>
                <a:lnTo>
                  <a:pt x="1834320" y="1251377"/>
                </a:lnTo>
                <a:lnTo>
                  <a:pt x="1839080" y="1252648"/>
                </a:lnTo>
                <a:lnTo>
                  <a:pt x="1841936" y="1254237"/>
                </a:lnTo>
                <a:lnTo>
                  <a:pt x="1843840" y="1255190"/>
                </a:lnTo>
                <a:lnTo>
                  <a:pt x="1846061" y="1256461"/>
                </a:lnTo>
                <a:lnTo>
                  <a:pt x="1847648" y="1258368"/>
                </a:lnTo>
                <a:lnTo>
                  <a:pt x="1848917" y="1259639"/>
                </a:lnTo>
                <a:lnTo>
                  <a:pt x="1849869" y="1261545"/>
                </a:lnTo>
                <a:lnTo>
                  <a:pt x="1850504" y="1263134"/>
                </a:lnTo>
                <a:lnTo>
                  <a:pt x="1850821" y="1265040"/>
                </a:lnTo>
                <a:lnTo>
                  <a:pt x="1850504" y="1267265"/>
                </a:lnTo>
                <a:lnTo>
                  <a:pt x="1850186" y="1270124"/>
                </a:lnTo>
                <a:lnTo>
                  <a:pt x="1847965" y="1277432"/>
                </a:lnTo>
                <a:lnTo>
                  <a:pt x="1844792" y="1287282"/>
                </a:lnTo>
                <a:lnTo>
                  <a:pt x="1840032" y="1299039"/>
                </a:lnTo>
                <a:lnTo>
                  <a:pt x="1833369" y="1315562"/>
                </a:lnTo>
                <a:lnTo>
                  <a:pt x="1881918" y="1334944"/>
                </a:lnTo>
                <a:lnTo>
                  <a:pt x="1929834" y="1354008"/>
                </a:lnTo>
                <a:lnTo>
                  <a:pt x="1935228" y="1340981"/>
                </a:lnTo>
                <a:lnTo>
                  <a:pt x="1937132" y="1335262"/>
                </a:lnTo>
                <a:lnTo>
                  <a:pt x="1938718" y="1330178"/>
                </a:lnTo>
                <a:lnTo>
                  <a:pt x="1939988" y="1324776"/>
                </a:lnTo>
                <a:lnTo>
                  <a:pt x="1941257" y="1319692"/>
                </a:lnTo>
                <a:lnTo>
                  <a:pt x="1942209" y="1314926"/>
                </a:lnTo>
                <a:lnTo>
                  <a:pt x="1942526" y="1309842"/>
                </a:lnTo>
                <a:lnTo>
                  <a:pt x="1942844" y="1305076"/>
                </a:lnTo>
                <a:lnTo>
                  <a:pt x="1942526" y="1300628"/>
                </a:lnTo>
                <a:lnTo>
                  <a:pt x="1942209" y="1295861"/>
                </a:lnTo>
                <a:lnTo>
                  <a:pt x="1941574" y="1291413"/>
                </a:lnTo>
                <a:lnTo>
                  <a:pt x="1940305" y="1287282"/>
                </a:lnTo>
                <a:lnTo>
                  <a:pt x="1939036" y="1283152"/>
                </a:lnTo>
                <a:lnTo>
                  <a:pt x="1937132" y="1279021"/>
                </a:lnTo>
                <a:lnTo>
                  <a:pt x="1935545" y="1274890"/>
                </a:lnTo>
                <a:lnTo>
                  <a:pt x="1933007" y="1271078"/>
                </a:lnTo>
                <a:lnTo>
                  <a:pt x="1930786" y="1267265"/>
                </a:lnTo>
                <a:lnTo>
                  <a:pt x="1925074" y="1260274"/>
                </a:lnTo>
                <a:lnTo>
                  <a:pt x="1918727" y="1253602"/>
                </a:lnTo>
                <a:lnTo>
                  <a:pt x="1912064" y="1247565"/>
                </a:lnTo>
                <a:lnTo>
                  <a:pt x="1905083" y="1241210"/>
                </a:lnTo>
                <a:lnTo>
                  <a:pt x="1897467" y="1235490"/>
                </a:lnTo>
                <a:lnTo>
                  <a:pt x="1889534" y="1230089"/>
                </a:lnTo>
                <a:lnTo>
                  <a:pt x="1881284" y="1225005"/>
                </a:lnTo>
                <a:lnTo>
                  <a:pt x="1872082" y="1220556"/>
                </a:lnTo>
                <a:lnTo>
                  <a:pt x="1882553" y="1194819"/>
                </a:lnTo>
                <a:lnTo>
                  <a:pt x="1839398" y="1177026"/>
                </a:lnTo>
                <a:close/>
                <a:moveTo>
                  <a:pt x="1952046" y="1106804"/>
                </a:moveTo>
                <a:lnTo>
                  <a:pt x="1958075" y="1113159"/>
                </a:lnTo>
                <a:lnTo>
                  <a:pt x="1964421" y="1119832"/>
                </a:lnTo>
                <a:lnTo>
                  <a:pt x="1970768" y="1126504"/>
                </a:lnTo>
                <a:lnTo>
                  <a:pt x="1976162" y="1133813"/>
                </a:lnTo>
                <a:lnTo>
                  <a:pt x="1981557" y="1141438"/>
                </a:lnTo>
                <a:lnTo>
                  <a:pt x="1986634" y="1149064"/>
                </a:lnTo>
                <a:lnTo>
                  <a:pt x="1991711" y="1157326"/>
                </a:lnTo>
                <a:lnTo>
                  <a:pt x="1996153" y="1165905"/>
                </a:lnTo>
                <a:lnTo>
                  <a:pt x="2000278" y="1174484"/>
                </a:lnTo>
                <a:lnTo>
                  <a:pt x="2004086" y="1183698"/>
                </a:lnTo>
                <a:lnTo>
                  <a:pt x="2007577" y="1192595"/>
                </a:lnTo>
                <a:lnTo>
                  <a:pt x="2010750" y="1202127"/>
                </a:lnTo>
                <a:lnTo>
                  <a:pt x="2013606" y="1211977"/>
                </a:lnTo>
                <a:lnTo>
                  <a:pt x="2016462" y="1221510"/>
                </a:lnTo>
                <a:lnTo>
                  <a:pt x="2018366" y="1231677"/>
                </a:lnTo>
                <a:lnTo>
                  <a:pt x="2020587" y="1242163"/>
                </a:lnTo>
                <a:lnTo>
                  <a:pt x="2021856" y="1252648"/>
                </a:lnTo>
                <a:lnTo>
                  <a:pt x="2023443" y="1263134"/>
                </a:lnTo>
                <a:lnTo>
                  <a:pt x="2024077" y="1273937"/>
                </a:lnTo>
                <a:lnTo>
                  <a:pt x="2024395" y="1285058"/>
                </a:lnTo>
                <a:lnTo>
                  <a:pt x="2024712" y="1295861"/>
                </a:lnTo>
                <a:lnTo>
                  <a:pt x="2024395" y="1306982"/>
                </a:lnTo>
                <a:lnTo>
                  <a:pt x="2024077" y="1318739"/>
                </a:lnTo>
                <a:lnTo>
                  <a:pt x="2023125" y="1329860"/>
                </a:lnTo>
                <a:lnTo>
                  <a:pt x="2021539" y="1341299"/>
                </a:lnTo>
                <a:lnTo>
                  <a:pt x="2019952" y="1352737"/>
                </a:lnTo>
                <a:lnTo>
                  <a:pt x="2018048" y="1364494"/>
                </a:lnTo>
                <a:lnTo>
                  <a:pt x="2015827" y="1375933"/>
                </a:lnTo>
                <a:lnTo>
                  <a:pt x="2012654" y="1387371"/>
                </a:lnTo>
                <a:lnTo>
                  <a:pt x="2009481" y="1399128"/>
                </a:lnTo>
                <a:lnTo>
                  <a:pt x="2005990" y="1410884"/>
                </a:lnTo>
                <a:lnTo>
                  <a:pt x="2001865" y="1422323"/>
                </a:lnTo>
                <a:lnTo>
                  <a:pt x="1998057" y="1432809"/>
                </a:lnTo>
                <a:lnTo>
                  <a:pt x="1993615" y="1442976"/>
                </a:lnTo>
                <a:lnTo>
                  <a:pt x="1989172" y="1452509"/>
                </a:lnTo>
                <a:lnTo>
                  <a:pt x="1984412" y="1462359"/>
                </a:lnTo>
                <a:lnTo>
                  <a:pt x="1979018" y="1472209"/>
                </a:lnTo>
                <a:lnTo>
                  <a:pt x="1973941" y="1481106"/>
                </a:lnTo>
                <a:lnTo>
                  <a:pt x="1967912" y="1490638"/>
                </a:lnTo>
                <a:lnTo>
                  <a:pt x="1961883" y="1499852"/>
                </a:lnTo>
                <a:lnTo>
                  <a:pt x="1955854" y="1508432"/>
                </a:lnTo>
                <a:lnTo>
                  <a:pt x="1949507" y="1517011"/>
                </a:lnTo>
                <a:lnTo>
                  <a:pt x="1942526" y="1525272"/>
                </a:lnTo>
                <a:lnTo>
                  <a:pt x="1935545" y="1533215"/>
                </a:lnTo>
                <a:lnTo>
                  <a:pt x="1928247" y="1540841"/>
                </a:lnTo>
                <a:lnTo>
                  <a:pt x="1920631" y="1548149"/>
                </a:lnTo>
                <a:lnTo>
                  <a:pt x="1912381" y="1555457"/>
                </a:lnTo>
                <a:lnTo>
                  <a:pt x="1904448" y="1562130"/>
                </a:lnTo>
                <a:lnTo>
                  <a:pt x="1896198" y="1568803"/>
                </a:lnTo>
                <a:lnTo>
                  <a:pt x="1887947" y="1575158"/>
                </a:lnTo>
                <a:lnTo>
                  <a:pt x="1878745" y="1581195"/>
                </a:lnTo>
                <a:lnTo>
                  <a:pt x="1870178" y="1586279"/>
                </a:lnTo>
                <a:lnTo>
                  <a:pt x="1860658" y="1591680"/>
                </a:lnTo>
                <a:lnTo>
                  <a:pt x="1851138" y="1596129"/>
                </a:lnTo>
                <a:lnTo>
                  <a:pt x="1841302" y="1600577"/>
                </a:lnTo>
                <a:lnTo>
                  <a:pt x="1831782" y="1604390"/>
                </a:lnTo>
                <a:lnTo>
                  <a:pt x="1821628" y="1607885"/>
                </a:lnTo>
                <a:lnTo>
                  <a:pt x="1811474" y="1611063"/>
                </a:lnTo>
                <a:lnTo>
                  <a:pt x="1801002" y="1613922"/>
                </a:lnTo>
                <a:lnTo>
                  <a:pt x="1790213" y="1615829"/>
                </a:lnTo>
                <a:lnTo>
                  <a:pt x="1779742" y="1617735"/>
                </a:lnTo>
                <a:lnTo>
                  <a:pt x="1768636" y="1618688"/>
                </a:lnTo>
                <a:lnTo>
                  <a:pt x="1757529" y="1619324"/>
                </a:lnTo>
                <a:lnTo>
                  <a:pt x="1746423" y="1619642"/>
                </a:lnTo>
                <a:lnTo>
                  <a:pt x="1807666" y="1643472"/>
                </a:lnTo>
                <a:lnTo>
                  <a:pt x="1869226" y="1666668"/>
                </a:lnTo>
                <a:lnTo>
                  <a:pt x="1931103" y="1689227"/>
                </a:lnTo>
                <a:lnTo>
                  <a:pt x="1992663" y="1711469"/>
                </a:lnTo>
                <a:lnTo>
                  <a:pt x="2054857" y="1733076"/>
                </a:lnTo>
                <a:lnTo>
                  <a:pt x="2116734" y="1754047"/>
                </a:lnTo>
                <a:lnTo>
                  <a:pt x="2179246" y="1775018"/>
                </a:lnTo>
                <a:lnTo>
                  <a:pt x="2241758" y="1795353"/>
                </a:lnTo>
                <a:lnTo>
                  <a:pt x="2243345" y="1789952"/>
                </a:lnTo>
                <a:lnTo>
                  <a:pt x="2244614" y="1785503"/>
                </a:lnTo>
                <a:lnTo>
                  <a:pt x="2246518" y="1781373"/>
                </a:lnTo>
                <a:lnTo>
                  <a:pt x="2248422" y="1777242"/>
                </a:lnTo>
                <a:lnTo>
                  <a:pt x="2250643" y="1773429"/>
                </a:lnTo>
                <a:lnTo>
                  <a:pt x="2252547" y="1769616"/>
                </a:lnTo>
                <a:lnTo>
                  <a:pt x="2255086" y="1766121"/>
                </a:lnTo>
                <a:lnTo>
                  <a:pt x="2257941" y="1762626"/>
                </a:lnTo>
                <a:lnTo>
                  <a:pt x="2260797" y="1759131"/>
                </a:lnTo>
                <a:lnTo>
                  <a:pt x="2263970" y="1755953"/>
                </a:lnTo>
                <a:lnTo>
                  <a:pt x="2266826" y="1752776"/>
                </a:lnTo>
                <a:lnTo>
                  <a:pt x="2270317" y="1749916"/>
                </a:lnTo>
                <a:lnTo>
                  <a:pt x="2273807" y="1747057"/>
                </a:lnTo>
                <a:lnTo>
                  <a:pt x="2277298" y="1744832"/>
                </a:lnTo>
                <a:lnTo>
                  <a:pt x="2281106" y="1742290"/>
                </a:lnTo>
                <a:lnTo>
                  <a:pt x="2285231" y="1740066"/>
                </a:lnTo>
                <a:lnTo>
                  <a:pt x="2289356" y="1738160"/>
                </a:lnTo>
                <a:lnTo>
                  <a:pt x="2293481" y="1736253"/>
                </a:lnTo>
                <a:lnTo>
                  <a:pt x="2297606" y="1734665"/>
                </a:lnTo>
                <a:lnTo>
                  <a:pt x="2301731" y="1733076"/>
                </a:lnTo>
                <a:lnTo>
                  <a:pt x="2306491" y="1731805"/>
                </a:lnTo>
                <a:lnTo>
                  <a:pt x="2310934" y="1730852"/>
                </a:lnTo>
                <a:lnTo>
                  <a:pt x="2315376" y="1730216"/>
                </a:lnTo>
                <a:lnTo>
                  <a:pt x="2319819" y="1729263"/>
                </a:lnTo>
                <a:lnTo>
                  <a:pt x="2324578" y="1728627"/>
                </a:lnTo>
                <a:lnTo>
                  <a:pt x="2329338" y="1728627"/>
                </a:lnTo>
                <a:lnTo>
                  <a:pt x="2334098" y="1728310"/>
                </a:lnTo>
                <a:lnTo>
                  <a:pt x="2339175" y="1728627"/>
                </a:lnTo>
                <a:lnTo>
                  <a:pt x="2343618" y="1728945"/>
                </a:lnTo>
                <a:lnTo>
                  <a:pt x="2348377" y="1729581"/>
                </a:lnTo>
                <a:lnTo>
                  <a:pt x="2353454" y="1730534"/>
                </a:lnTo>
                <a:lnTo>
                  <a:pt x="2358214" y="1731487"/>
                </a:lnTo>
                <a:lnTo>
                  <a:pt x="2363291" y="1732758"/>
                </a:lnTo>
                <a:lnTo>
                  <a:pt x="2369003" y="1734982"/>
                </a:lnTo>
                <a:lnTo>
                  <a:pt x="2471180" y="1380699"/>
                </a:lnTo>
                <a:lnTo>
                  <a:pt x="2465468" y="1379428"/>
                </a:lnTo>
                <a:lnTo>
                  <a:pt x="2461026" y="1377839"/>
                </a:lnTo>
                <a:lnTo>
                  <a:pt x="2456583" y="1376250"/>
                </a:lnTo>
                <a:lnTo>
                  <a:pt x="2452458" y="1374344"/>
                </a:lnTo>
                <a:lnTo>
                  <a:pt x="2448333" y="1372438"/>
                </a:lnTo>
                <a:lnTo>
                  <a:pt x="2444208" y="1370213"/>
                </a:lnTo>
                <a:lnTo>
                  <a:pt x="2440400" y="1367989"/>
                </a:lnTo>
                <a:lnTo>
                  <a:pt x="2436592" y="1365447"/>
                </a:lnTo>
                <a:lnTo>
                  <a:pt x="2433102" y="1362587"/>
                </a:lnTo>
                <a:lnTo>
                  <a:pt x="2429611" y="1359728"/>
                </a:lnTo>
                <a:lnTo>
                  <a:pt x="2426438" y="1356550"/>
                </a:lnTo>
                <a:lnTo>
                  <a:pt x="2423582" y="1353691"/>
                </a:lnTo>
                <a:lnTo>
                  <a:pt x="2420726" y="1350513"/>
                </a:lnTo>
                <a:lnTo>
                  <a:pt x="2417870" y="1347018"/>
                </a:lnTo>
                <a:lnTo>
                  <a:pt x="2415332" y="1343523"/>
                </a:lnTo>
                <a:lnTo>
                  <a:pt x="2413110" y="1339710"/>
                </a:lnTo>
                <a:lnTo>
                  <a:pt x="2410889" y="1336215"/>
                </a:lnTo>
                <a:lnTo>
                  <a:pt x="2408668" y="1332402"/>
                </a:lnTo>
                <a:lnTo>
                  <a:pt x="2407081" y="1327954"/>
                </a:lnTo>
                <a:lnTo>
                  <a:pt x="2405177" y="1324141"/>
                </a:lnTo>
                <a:lnTo>
                  <a:pt x="2403908" y="1320010"/>
                </a:lnTo>
                <a:lnTo>
                  <a:pt x="2402639" y="1315879"/>
                </a:lnTo>
                <a:lnTo>
                  <a:pt x="2401370" y="1311749"/>
                </a:lnTo>
                <a:lnTo>
                  <a:pt x="2400735" y="1307618"/>
                </a:lnTo>
                <a:lnTo>
                  <a:pt x="2400100" y="1303170"/>
                </a:lnTo>
                <a:lnTo>
                  <a:pt x="2399783" y="1298721"/>
                </a:lnTo>
                <a:lnTo>
                  <a:pt x="2399783" y="1294590"/>
                </a:lnTo>
                <a:lnTo>
                  <a:pt x="2399783" y="1290142"/>
                </a:lnTo>
                <a:lnTo>
                  <a:pt x="2400100" y="1285376"/>
                </a:lnTo>
                <a:lnTo>
                  <a:pt x="2400418" y="1281245"/>
                </a:lnTo>
                <a:lnTo>
                  <a:pt x="2401052" y="1276797"/>
                </a:lnTo>
                <a:lnTo>
                  <a:pt x="2402322" y="1272348"/>
                </a:lnTo>
                <a:lnTo>
                  <a:pt x="2403591" y="1267900"/>
                </a:lnTo>
                <a:lnTo>
                  <a:pt x="2403908" y="1266947"/>
                </a:lnTo>
                <a:lnTo>
                  <a:pt x="2346473" y="1248835"/>
                </a:lnTo>
                <a:lnTo>
                  <a:pt x="2289673" y="1230406"/>
                </a:lnTo>
                <a:lnTo>
                  <a:pt x="2232873" y="1211660"/>
                </a:lnTo>
                <a:lnTo>
                  <a:pt x="2176073" y="1191642"/>
                </a:lnTo>
                <a:lnTo>
                  <a:pt x="2119590" y="1171306"/>
                </a:lnTo>
                <a:lnTo>
                  <a:pt x="2063425" y="1150335"/>
                </a:lnTo>
                <a:lnTo>
                  <a:pt x="2007577" y="1128729"/>
                </a:lnTo>
                <a:lnTo>
                  <a:pt x="1952046" y="1106804"/>
                </a:lnTo>
                <a:close/>
                <a:moveTo>
                  <a:pt x="1413556" y="857694"/>
                </a:moveTo>
                <a:lnTo>
                  <a:pt x="1413238" y="858329"/>
                </a:lnTo>
                <a:lnTo>
                  <a:pt x="1411017" y="862460"/>
                </a:lnTo>
                <a:lnTo>
                  <a:pt x="1408478" y="866273"/>
                </a:lnTo>
                <a:lnTo>
                  <a:pt x="1405940" y="869768"/>
                </a:lnTo>
                <a:lnTo>
                  <a:pt x="1403401" y="873263"/>
                </a:lnTo>
                <a:lnTo>
                  <a:pt x="1400228" y="876758"/>
                </a:lnTo>
                <a:lnTo>
                  <a:pt x="1397055" y="879936"/>
                </a:lnTo>
                <a:lnTo>
                  <a:pt x="1393882" y="882796"/>
                </a:lnTo>
                <a:lnTo>
                  <a:pt x="1390709" y="885655"/>
                </a:lnTo>
                <a:lnTo>
                  <a:pt x="1387218" y="888515"/>
                </a:lnTo>
                <a:lnTo>
                  <a:pt x="1383410" y="890739"/>
                </a:lnTo>
                <a:lnTo>
                  <a:pt x="1379920" y="892963"/>
                </a:lnTo>
                <a:lnTo>
                  <a:pt x="1376112" y="894870"/>
                </a:lnTo>
                <a:lnTo>
                  <a:pt x="1372304" y="897094"/>
                </a:lnTo>
                <a:lnTo>
                  <a:pt x="1368179" y="899000"/>
                </a:lnTo>
                <a:lnTo>
                  <a:pt x="1364371" y="900271"/>
                </a:lnTo>
                <a:lnTo>
                  <a:pt x="1360246" y="901542"/>
                </a:lnTo>
                <a:lnTo>
                  <a:pt x="1351361" y="903449"/>
                </a:lnTo>
                <a:lnTo>
                  <a:pt x="1347236" y="904084"/>
                </a:lnTo>
                <a:lnTo>
                  <a:pt x="1343111" y="904720"/>
                </a:lnTo>
                <a:lnTo>
                  <a:pt x="1338668" y="905038"/>
                </a:lnTo>
                <a:lnTo>
                  <a:pt x="1333908" y="905038"/>
                </a:lnTo>
                <a:lnTo>
                  <a:pt x="1329783" y="904720"/>
                </a:lnTo>
                <a:lnTo>
                  <a:pt x="1325341" y="904402"/>
                </a:lnTo>
                <a:lnTo>
                  <a:pt x="1320898" y="904084"/>
                </a:lnTo>
                <a:lnTo>
                  <a:pt x="1316456" y="903131"/>
                </a:lnTo>
                <a:lnTo>
                  <a:pt x="1312013" y="901860"/>
                </a:lnTo>
                <a:lnTo>
                  <a:pt x="1307571" y="900907"/>
                </a:lnTo>
                <a:lnTo>
                  <a:pt x="1303446" y="899636"/>
                </a:lnTo>
                <a:lnTo>
                  <a:pt x="1299321" y="897729"/>
                </a:lnTo>
                <a:lnTo>
                  <a:pt x="1294561" y="895823"/>
                </a:lnTo>
                <a:lnTo>
                  <a:pt x="1290436" y="893599"/>
                </a:lnTo>
                <a:lnTo>
                  <a:pt x="1289801" y="892963"/>
                </a:lnTo>
                <a:lnTo>
                  <a:pt x="1113054" y="1215790"/>
                </a:lnTo>
                <a:lnTo>
                  <a:pt x="1114006" y="1216426"/>
                </a:lnTo>
                <a:lnTo>
                  <a:pt x="1118131" y="1218968"/>
                </a:lnTo>
                <a:lnTo>
                  <a:pt x="1122891" y="1221510"/>
                </a:lnTo>
                <a:lnTo>
                  <a:pt x="1126699" y="1224369"/>
                </a:lnTo>
                <a:lnTo>
                  <a:pt x="1130507" y="1227547"/>
                </a:lnTo>
                <a:lnTo>
                  <a:pt x="1134315" y="1230724"/>
                </a:lnTo>
                <a:lnTo>
                  <a:pt x="1137805" y="1233902"/>
                </a:lnTo>
                <a:lnTo>
                  <a:pt x="1141296" y="1237397"/>
                </a:lnTo>
                <a:lnTo>
                  <a:pt x="1144469" y="1240892"/>
                </a:lnTo>
                <a:lnTo>
                  <a:pt x="1147325" y="1244387"/>
                </a:lnTo>
                <a:lnTo>
                  <a:pt x="1149863" y="1248200"/>
                </a:lnTo>
                <a:lnTo>
                  <a:pt x="1152719" y="1252013"/>
                </a:lnTo>
                <a:lnTo>
                  <a:pt x="1155258" y="1255826"/>
                </a:lnTo>
                <a:lnTo>
                  <a:pt x="1157479" y="1259957"/>
                </a:lnTo>
                <a:lnTo>
                  <a:pt x="1159383" y="1264087"/>
                </a:lnTo>
                <a:lnTo>
                  <a:pt x="1161287" y="1268536"/>
                </a:lnTo>
                <a:lnTo>
                  <a:pt x="1162873" y="1272666"/>
                </a:lnTo>
                <a:lnTo>
                  <a:pt x="1164143" y="1276797"/>
                </a:lnTo>
                <a:lnTo>
                  <a:pt x="1165412" y="1280928"/>
                </a:lnTo>
                <a:lnTo>
                  <a:pt x="1166364" y="1285376"/>
                </a:lnTo>
                <a:lnTo>
                  <a:pt x="1167316" y="1289824"/>
                </a:lnTo>
                <a:lnTo>
                  <a:pt x="1167633" y="1294273"/>
                </a:lnTo>
                <a:lnTo>
                  <a:pt x="1168268" y="1298403"/>
                </a:lnTo>
                <a:lnTo>
                  <a:pt x="1168585" y="1302852"/>
                </a:lnTo>
                <a:lnTo>
                  <a:pt x="1168268" y="1307618"/>
                </a:lnTo>
                <a:lnTo>
                  <a:pt x="1167633" y="1311749"/>
                </a:lnTo>
                <a:lnTo>
                  <a:pt x="1167316" y="1316197"/>
                </a:lnTo>
                <a:lnTo>
                  <a:pt x="1166364" y="1320328"/>
                </a:lnTo>
                <a:lnTo>
                  <a:pt x="1165412" y="1324776"/>
                </a:lnTo>
                <a:lnTo>
                  <a:pt x="1164143" y="1329224"/>
                </a:lnTo>
                <a:lnTo>
                  <a:pt x="1162556" y="1333355"/>
                </a:lnTo>
                <a:lnTo>
                  <a:pt x="1160652" y="1337486"/>
                </a:lnTo>
                <a:lnTo>
                  <a:pt x="1159066" y="1341616"/>
                </a:lnTo>
                <a:lnTo>
                  <a:pt x="1155892" y="1346700"/>
                </a:lnTo>
                <a:lnTo>
                  <a:pt x="1215231" y="1376568"/>
                </a:lnTo>
                <a:lnTo>
                  <a:pt x="1274887" y="1406118"/>
                </a:lnTo>
                <a:lnTo>
                  <a:pt x="1334226" y="1435351"/>
                </a:lnTo>
                <a:lnTo>
                  <a:pt x="1393882" y="1464265"/>
                </a:lnTo>
                <a:lnTo>
                  <a:pt x="1453855" y="1492227"/>
                </a:lnTo>
                <a:lnTo>
                  <a:pt x="1514146" y="1519870"/>
                </a:lnTo>
                <a:lnTo>
                  <a:pt x="1574754" y="1547196"/>
                </a:lnTo>
                <a:lnTo>
                  <a:pt x="1635679" y="1574204"/>
                </a:lnTo>
                <a:lnTo>
                  <a:pt x="1627746" y="1565943"/>
                </a:lnTo>
                <a:lnTo>
                  <a:pt x="1620448" y="1557682"/>
                </a:lnTo>
                <a:lnTo>
                  <a:pt x="1613466" y="1549103"/>
                </a:lnTo>
                <a:lnTo>
                  <a:pt x="1607120" y="1540206"/>
                </a:lnTo>
                <a:lnTo>
                  <a:pt x="1601091" y="1531309"/>
                </a:lnTo>
                <a:lnTo>
                  <a:pt x="1595379" y="1522094"/>
                </a:lnTo>
                <a:lnTo>
                  <a:pt x="1590620" y="1512562"/>
                </a:lnTo>
                <a:lnTo>
                  <a:pt x="1585542" y="1503030"/>
                </a:lnTo>
                <a:lnTo>
                  <a:pt x="1581417" y="1493180"/>
                </a:lnTo>
                <a:lnTo>
                  <a:pt x="1577609" y="1483330"/>
                </a:lnTo>
                <a:lnTo>
                  <a:pt x="1574436" y="1473162"/>
                </a:lnTo>
                <a:lnTo>
                  <a:pt x="1571263" y="1462994"/>
                </a:lnTo>
                <a:lnTo>
                  <a:pt x="1569042" y="1453144"/>
                </a:lnTo>
                <a:lnTo>
                  <a:pt x="1566821" y="1442659"/>
                </a:lnTo>
                <a:lnTo>
                  <a:pt x="1565234" y="1432173"/>
                </a:lnTo>
                <a:lnTo>
                  <a:pt x="1563647" y="1421688"/>
                </a:lnTo>
                <a:lnTo>
                  <a:pt x="1563013" y="1411202"/>
                </a:lnTo>
                <a:lnTo>
                  <a:pt x="1562378" y="1400717"/>
                </a:lnTo>
                <a:lnTo>
                  <a:pt x="1562378" y="1389913"/>
                </a:lnTo>
                <a:lnTo>
                  <a:pt x="1562378" y="1379110"/>
                </a:lnTo>
                <a:lnTo>
                  <a:pt x="1563013" y="1368625"/>
                </a:lnTo>
                <a:lnTo>
                  <a:pt x="1563965" y="1357821"/>
                </a:lnTo>
                <a:lnTo>
                  <a:pt x="1565551" y="1347336"/>
                </a:lnTo>
                <a:lnTo>
                  <a:pt x="1567138" y="1336533"/>
                </a:lnTo>
                <a:lnTo>
                  <a:pt x="1569359" y="1326047"/>
                </a:lnTo>
                <a:lnTo>
                  <a:pt x="1571580" y="1315562"/>
                </a:lnTo>
                <a:lnTo>
                  <a:pt x="1574436" y="1305076"/>
                </a:lnTo>
                <a:lnTo>
                  <a:pt x="1577609" y="1294590"/>
                </a:lnTo>
                <a:lnTo>
                  <a:pt x="1581100" y="1284105"/>
                </a:lnTo>
                <a:lnTo>
                  <a:pt x="1584908" y="1273937"/>
                </a:lnTo>
                <a:lnTo>
                  <a:pt x="1588716" y="1263769"/>
                </a:lnTo>
                <a:lnTo>
                  <a:pt x="1593158" y="1253602"/>
                </a:lnTo>
                <a:lnTo>
                  <a:pt x="1598552" y="1242481"/>
                </a:lnTo>
                <a:lnTo>
                  <a:pt x="1604582" y="1231677"/>
                </a:lnTo>
                <a:lnTo>
                  <a:pt x="1610293" y="1221192"/>
                </a:lnTo>
                <a:lnTo>
                  <a:pt x="1616322" y="1211024"/>
                </a:lnTo>
                <a:lnTo>
                  <a:pt x="1622986" y="1201174"/>
                </a:lnTo>
                <a:lnTo>
                  <a:pt x="1629650" y="1191642"/>
                </a:lnTo>
                <a:lnTo>
                  <a:pt x="1636631" y="1182109"/>
                </a:lnTo>
                <a:lnTo>
                  <a:pt x="1643612" y="1173213"/>
                </a:lnTo>
                <a:lnTo>
                  <a:pt x="1650910" y="1164316"/>
                </a:lnTo>
                <a:lnTo>
                  <a:pt x="1658526" y="1156055"/>
                </a:lnTo>
                <a:lnTo>
                  <a:pt x="1666141" y="1148111"/>
                </a:lnTo>
                <a:lnTo>
                  <a:pt x="1673757" y="1140485"/>
                </a:lnTo>
                <a:lnTo>
                  <a:pt x="1682325" y="1132859"/>
                </a:lnTo>
                <a:lnTo>
                  <a:pt x="1690258" y="1125551"/>
                </a:lnTo>
                <a:lnTo>
                  <a:pt x="1698508" y="1119196"/>
                </a:lnTo>
                <a:lnTo>
                  <a:pt x="1707076" y="1112841"/>
                </a:lnTo>
                <a:lnTo>
                  <a:pt x="1715643" y="1106804"/>
                </a:lnTo>
                <a:lnTo>
                  <a:pt x="1724211" y="1101403"/>
                </a:lnTo>
                <a:lnTo>
                  <a:pt x="1733096" y="1096001"/>
                </a:lnTo>
                <a:lnTo>
                  <a:pt x="1741981" y="1091235"/>
                </a:lnTo>
                <a:lnTo>
                  <a:pt x="1750866" y="1086469"/>
                </a:lnTo>
                <a:lnTo>
                  <a:pt x="1759751" y="1082656"/>
                </a:lnTo>
                <a:lnTo>
                  <a:pt x="1768953" y="1078843"/>
                </a:lnTo>
                <a:lnTo>
                  <a:pt x="1778155" y="1075666"/>
                </a:lnTo>
                <a:lnTo>
                  <a:pt x="1787357" y="1073124"/>
                </a:lnTo>
                <a:lnTo>
                  <a:pt x="1796560" y="1070582"/>
                </a:lnTo>
                <a:lnTo>
                  <a:pt x="1805444" y="1068357"/>
                </a:lnTo>
                <a:lnTo>
                  <a:pt x="1814647" y="1067086"/>
                </a:lnTo>
                <a:lnTo>
                  <a:pt x="1824166" y="1066133"/>
                </a:lnTo>
                <a:lnTo>
                  <a:pt x="1833051" y="1065180"/>
                </a:lnTo>
                <a:lnTo>
                  <a:pt x="1842254" y="1064862"/>
                </a:lnTo>
                <a:lnTo>
                  <a:pt x="1850821" y="1065180"/>
                </a:lnTo>
                <a:lnTo>
                  <a:pt x="1795290" y="1041349"/>
                </a:lnTo>
                <a:lnTo>
                  <a:pt x="1740077" y="1016883"/>
                </a:lnTo>
                <a:lnTo>
                  <a:pt x="1684863" y="991781"/>
                </a:lnTo>
                <a:lnTo>
                  <a:pt x="1630284" y="966044"/>
                </a:lnTo>
                <a:lnTo>
                  <a:pt x="1575388" y="939672"/>
                </a:lnTo>
                <a:lnTo>
                  <a:pt x="1521127" y="912663"/>
                </a:lnTo>
                <a:lnTo>
                  <a:pt x="1467182" y="885655"/>
                </a:lnTo>
                <a:lnTo>
                  <a:pt x="1413556" y="857694"/>
                </a:lnTo>
                <a:close/>
                <a:moveTo>
                  <a:pt x="1297417" y="692150"/>
                </a:moveTo>
                <a:lnTo>
                  <a:pt x="1336764" y="713756"/>
                </a:lnTo>
                <a:lnTo>
                  <a:pt x="1376112" y="734727"/>
                </a:lnTo>
                <a:lnTo>
                  <a:pt x="1415459" y="755698"/>
                </a:lnTo>
                <a:lnTo>
                  <a:pt x="1454807" y="776352"/>
                </a:lnTo>
                <a:lnTo>
                  <a:pt x="1494789" y="796687"/>
                </a:lnTo>
                <a:lnTo>
                  <a:pt x="1534454" y="816387"/>
                </a:lnTo>
                <a:lnTo>
                  <a:pt x="1574119" y="836405"/>
                </a:lnTo>
                <a:lnTo>
                  <a:pt x="1613784" y="855470"/>
                </a:lnTo>
                <a:lnTo>
                  <a:pt x="1654083" y="874852"/>
                </a:lnTo>
                <a:lnTo>
                  <a:pt x="1694066" y="893599"/>
                </a:lnTo>
                <a:lnTo>
                  <a:pt x="1734048" y="912028"/>
                </a:lnTo>
                <a:lnTo>
                  <a:pt x="1774664" y="930139"/>
                </a:lnTo>
                <a:lnTo>
                  <a:pt x="1814964" y="947933"/>
                </a:lnTo>
                <a:lnTo>
                  <a:pt x="1855264" y="965409"/>
                </a:lnTo>
                <a:lnTo>
                  <a:pt x="1896198" y="982885"/>
                </a:lnTo>
                <a:lnTo>
                  <a:pt x="1936815" y="999725"/>
                </a:lnTo>
                <a:lnTo>
                  <a:pt x="1977749" y="1016565"/>
                </a:lnTo>
                <a:lnTo>
                  <a:pt x="2018683" y="1032770"/>
                </a:lnTo>
                <a:lnTo>
                  <a:pt x="2059934" y="1049293"/>
                </a:lnTo>
                <a:lnTo>
                  <a:pt x="2101186" y="1064862"/>
                </a:lnTo>
                <a:lnTo>
                  <a:pt x="2142437" y="1080749"/>
                </a:lnTo>
                <a:lnTo>
                  <a:pt x="2184006" y="1095683"/>
                </a:lnTo>
                <a:lnTo>
                  <a:pt x="2225575" y="1110617"/>
                </a:lnTo>
                <a:lnTo>
                  <a:pt x="2267461" y="1125233"/>
                </a:lnTo>
                <a:lnTo>
                  <a:pt x="2309347" y="1139850"/>
                </a:lnTo>
                <a:lnTo>
                  <a:pt x="2351233" y="1153830"/>
                </a:lnTo>
                <a:lnTo>
                  <a:pt x="2393437" y="1167811"/>
                </a:lnTo>
                <a:lnTo>
                  <a:pt x="2435957" y="1181474"/>
                </a:lnTo>
                <a:lnTo>
                  <a:pt x="2478478" y="1194819"/>
                </a:lnTo>
                <a:lnTo>
                  <a:pt x="2520999" y="1207529"/>
                </a:lnTo>
                <a:lnTo>
                  <a:pt x="2563837" y="1220556"/>
                </a:lnTo>
                <a:lnTo>
                  <a:pt x="2606675" y="1233266"/>
                </a:lnTo>
                <a:lnTo>
                  <a:pt x="2415332" y="1938338"/>
                </a:lnTo>
                <a:lnTo>
                  <a:pt x="2366782" y="1924357"/>
                </a:lnTo>
                <a:lnTo>
                  <a:pt x="2318549" y="1910059"/>
                </a:lnTo>
                <a:lnTo>
                  <a:pt x="2270317" y="1895443"/>
                </a:lnTo>
                <a:lnTo>
                  <a:pt x="2222402" y="1880509"/>
                </a:lnTo>
                <a:lnTo>
                  <a:pt x="2174486" y="1865257"/>
                </a:lnTo>
                <a:lnTo>
                  <a:pt x="2126889" y="1849370"/>
                </a:lnTo>
                <a:lnTo>
                  <a:pt x="2079608" y="1833800"/>
                </a:lnTo>
                <a:lnTo>
                  <a:pt x="2032010" y="1817278"/>
                </a:lnTo>
                <a:lnTo>
                  <a:pt x="1984730" y="1800755"/>
                </a:lnTo>
                <a:lnTo>
                  <a:pt x="1937766" y="1783915"/>
                </a:lnTo>
                <a:lnTo>
                  <a:pt x="1890803" y="1766757"/>
                </a:lnTo>
                <a:lnTo>
                  <a:pt x="1844157" y="1749281"/>
                </a:lnTo>
                <a:lnTo>
                  <a:pt x="1797512" y="1731169"/>
                </a:lnTo>
                <a:lnTo>
                  <a:pt x="1751183" y="1713058"/>
                </a:lnTo>
                <a:lnTo>
                  <a:pt x="1704854" y="1694629"/>
                </a:lnTo>
                <a:lnTo>
                  <a:pt x="1658526" y="1675564"/>
                </a:lnTo>
                <a:lnTo>
                  <a:pt x="1612514" y="1656500"/>
                </a:lnTo>
                <a:lnTo>
                  <a:pt x="1566503" y="1636800"/>
                </a:lnTo>
                <a:lnTo>
                  <a:pt x="1520809" y="1617100"/>
                </a:lnTo>
                <a:lnTo>
                  <a:pt x="1475115" y="1596764"/>
                </a:lnTo>
                <a:lnTo>
                  <a:pt x="1429739" y="1576111"/>
                </a:lnTo>
                <a:lnTo>
                  <a:pt x="1384045" y="1555140"/>
                </a:lnTo>
                <a:lnTo>
                  <a:pt x="1338986" y="1534169"/>
                </a:lnTo>
                <a:lnTo>
                  <a:pt x="1293926" y="1512562"/>
                </a:lnTo>
                <a:lnTo>
                  <a:pt x="1248867" y="1490638"/>
                </a:lnTo>
                <a:lnTo>
                  <a:pt x="1204125" y="1468396"/>
                </a:lnTo>
                <a:lnTo>
                  <a:pt x="1159066" y="1446154"/>
                </a:lnTo>
                <a:lnTo>
                  <a:pt x="1114324" y="1422959"/>
                </a:lnTo>
                <a:lnTo>
                  <a:pt x="1069899" y="1399446"/>
                </a:lnTo>
                <a:lnTo>
                  <a:pt x="1025474" y="1376250"/>
                </a:lnTo>
                <a:lnTo>
                  <a:pt x="981050" y="1352102"/>
                </a:lnTo>
                <a:lnTo>
                  <a:pt x="936625" y="1327636"/>
                </a:lnTo>
                <a:lnTo>
                  <a:pt x="1297417" y="692150"/>
                </a:lnTo>
                <a:close/>
                <a:moveTo>
                  <a:pt x="2337312" y="325877"/>
                </a:moveTo>
                <a:lnTo>
                  <a:pt x="2306540" y="337312"/>
                </a:lnTo>
                <a:lnTo>
                  <a:pt x="2313202" y="355098"/>
                </a:lnTo>
                <a:lnTo>
                  <a:pt x="2305271" y="358910"/>
                </a:lnTo>
                <a:lnTo>
                  <a:pt x="2297974" y="363356"/>
                </a:lnTo>
                <a:lnTo>
                  <a:pt x="2291312" y="367803"/>
                </a:lnTo>
                <a:lnTo>
                  <a:pt x="2285285" y="372250"/>
                </a:lnTo>
                <a:lnTo>
                  <a:pt x="2280209" y="376696"/>
                </a:lnTo>
                <a:lnTo>
                  <a:pt x="2275450" y="381778"/>
                </a:lnTo>
                <a:lnTo>
                  <a:pt x="2271644" y="386543"/>
                </a:lnTo>
                <a:lnTo>
                  <a:pt x="2268154" y="391625"/>
                </a:lnTo>
                <a:lnTo>
                  <a:pt x="2265299" y="396706"/>
                </a:lnTo>
                <a:lnTo>
                  <a:pt x="2263078" y="402106"/>
                </a:lnTo>
                <a:lnTo>
                  <a:pt x="2261809" y="407506"/>
                </a:lnTo>
                <a:lnTo>
                  <a:pt x="2261175" y="413223"/>
                </a:lnTo>
                <a:lnTo>
                  <a:pt x="2260540" y="418622"/>
                </a:lnTo>
                <a:lnTo>
                  <a:pt x="2261492" y="424657"/>
                </a:lnTo>
                <a:lnTo>
                  <a:pt x="2262444" y="431009"/>
                </a:lnTo>
                <a:lnTo>
                  <a:pt x="2264664" y="436727"/>
                </a:lnTo>
                <a:lnTo>
                  <a:pt x="2265933" y="440538"/>
                </a:lnTo>
                <a:lnTo>
                  <a:pt x="2267202" y="444032"/>
                </a:lnTo>
                <a:lnTo>
                  <a:pt x="2269106" y="447526"/>
                </a:lnTo>
                <a:lnTo>
                  <a:pt x="2271009" y="450702"/>
                </a:lnTo>
                <a:lnTo>
                  <a:pt x="2273230" y="453560"/>
                </a:lnTo>
                <a:lnTo>
                  <a:pt x="2275450" y="456419"/>
                </a:lnTo>
                <a:lnTo>
                  <a:pt x="2277671" y="458325"/>
                </a:lnTo>
                <a:lnTo>
                  <a:pt x="2280209" y="460866"/>
                </a:lnTo>
                <a:lnTo>
                  <a:pt x="2285285" y="464359"/>
                </a:lnTo>
                <a:lnTo>
                  <a:pt x="2290678" y="467536"/>
                </a:lnTo>
                <a:lnTo>
                  <a:pt x="2296388" y="469759"/>
                </a:lnTo>
                <a:lnTo>
                  <a:pt x="2301781" y="471347"/>
                </a:lnTo>
                <a:lnTo>
                  <a:pt x="2308761" y="472300"/>
                </a:lnTo>
                <a:lnTo>
                  <a:pt x="2318278" y="473253"/>
                </a:lnTo>
                <a:lnTo>
                  <a:pt x="2329698" y="474206"/>
                </a:lnTo>
                <a:lnTo>
                  <a:pt x="2343657" y="474841"/>
                </a:lnTo>
                <a:lnTo>
                  <a:pt x="2359519" y="475158"/>
                </a:lnTo>
                <a:lnTo>
                  <a:pt x="2372209" y="476111"/>
                </a:lnTo>
                <a:lnTo>
                  <a:pt x="2381726" y="477064"/>
                </a:lnTo>
                <a:lnTo>
                  <a:pt x="2387119" y="478017"/>
                </a:lnTo>
                <a:lnTo>
                  <a:pt x="2389340" y="478335"/>
                </a:lnTo>
                <a:lnTo>
                  <a:pt x="2390926" y="479288"/>
                </a:lnTo>
                <a:lnTo>
                  <a:pt x="2392829" y="480558"/>
                </a:lnTo>
                <a:lnTo>
                  <a:pt x="2394098" y="481828"/>
                </a:lnTo>
                <a:lnTo>
                  <a:pt x="2396002" y="483734"/>
                </a:lnTo>
                <a:lnTo>
                  <a:pt x="2396953" y="485640"/>
                </a:lnTo>
                <a:lnTo>
                  <a:pt x="2398222" y="488181"/>
                </a:lnTo>
                <a:lnTo>
                  <a:pt x="2399491" y="490722"/>
                </a:lnTo>
                <a:lnTo>
                  <a:pt x="2400443" y="493580"/>
                </a:lnTo>
                <a:lnTo>
                  <a:pt x="2400760" y="496439"/>
                </a:lnTo>
                <a:lnTo>
                  <a:pt x="2400760" y="499298"/>
                </a:lnTo>
                <a:lnTo>
                  <a:pt x="2400126" y="501839"/>
                </a:lnTo>
                <a:lnTo>
                  <a:pt x="2398540" y="503744"/>
                </a:lnTo>
                <a:lnTo>
                  <a:pt x="2396953" y="505650"/>
                </a:lnTo>
                <a:lnTo>
                  <a:pt x="2394415" y="507238"/>
                </a:lnTo>
                <a:lnTo>
                  <a:pt x="2391560" y="508826"/>
                </a:lnTo>
                <a:lnTo>
                  <a:pt x="2387753" y="509779"/>
                </a:lnTo>
                <a:lnTo>
                  <a:pt x="2384581" y="510097"/>
                </a:lnTo>
                <a:lnTo>
                  <a:pt x="2382360" y="509779"/>
                </a:lnTo>
                <a:lnTo>
                  <a:pt x="2380774" y="509461"/>
                </a:lnTo>
                <a:lnTo>
                  <a:pt x="2379822" y="508826"/>
                </a:lnTo>
                <a:lnTo>
                  <a:pt x="2378236" y="506603"/>
                </a:lnTo>
                <a:lnTo>
                  <a:pt x="2376016" y="503427"/>
                </a:lnTo>
                <a:lnTo>
                  <a:pt x="2373795" y="498980"/>
                </a:lnTo>
                <a:lnTo>
                  <a:pt x="2371574" y="493263"/>
                </a:lnTo>
                <a:lnTo>
                  <a:pt x="2368719" y="485640"/>
                </a:lnTo>
                <a:lnTo>
                  <a:pt x="2334140" y="498662"/>
                </a:lnTo>
                <a:lnTo>
                  <a:pt x="2299243" y="510732"/>
                </a:lnTo>
                <a:lnTo>
                  <a:pt x="2300830" y="516449"/>
                </a:lnTo>
                <a:lnTo>
                  <a:pt x="2301781" y="519943"/>
                </a:lnTo>
                <a:lnTo>
                  <a:pt x="2304002" y="525025"/>
                </a:lnTo>
                <a:lnTo>
                  <a:pt x="2306223" y="529154"/>
                </a:lnTo>
                <a:lnTo>
                  <a:pt x="2309078" y="533600"/>
                </a:lnTo>
                <a:lnTo>
                  <a:pt x="2312568" y="537094"/>
                </a:lnTo>
                <a:lnTo>
                  <a:pt x="2316057" y="539953"/>
                </a:lnTo>
                <a:lnTo>
                  <a:pt x="2320181" y="542811"/>
                </a:lnTo>
                <a:lnTo>
                  <a:pt x="2324940" y="545035"/>
                </a:lnTo>
                <a:lnTo>
                  <a:pt x="2329698" y="546623"/>
                </a:lnTo>
                <a:lnTo>
                  <a:pt x="2334774" y="548211"/>
                </a:lnTo>
                <a:lnTo>
                  <a:pt x="2340485" y="548846"/>
                </a:lnTo>
                <a:lnTo>
                  <a:pt x="2346829" y="549164"/>
                </a:lnTo>
                <a:lnTo>
                  <a:pt x="2353174" y="548846"/>
                </a:lnTo>
                <a:lnTo>
                  <a:pt x="2360154" y="548211"/>
                </a:lnTo>
                <a:lnTo>
                  <a:pt x="2367450" y="546940"/>
                </a:lnTo>
                <a:lnTo>
                  <a:pt x="2375381" y="545670"/>
                </a:lnTo>
                <a:lnTo>
                  <a:pt x="2383312" y="543447"/>
                </a:lnTo>
                <a:lnTo>
                  <a:pt x="2389022" y="558375"/>
                </a:lnTo>
                <a:lnTo>
                  <a:pt x="2421381" y="545988"/>
                </a:lnTo>
                <a:lnTo>
                  <a:pt x="2415353" y="531377"/>
                </a:lnTo>
                <a:lnTo>
                  <a:pt x="2423602" y="527248"/>
                </a:lnTo>
                <a:lnTo>
                  <a:pt x="2431533" y="523119"/>
                </a:lnTo>
                <a:lnTo>
                  <a:pt x="2438512" y="518672"/>
                </a:lnTo>
                <a:lnTo>
                  <a:pt x="2444222" y="514226"/>
                </a:lnTo>
                <a:lnTo>
                  <a:pt x="2449932" y="509779"/>
                </a:lnTo>
                <a:lnTo>
                  <a:pt x="2455008" y="505650"/>
                </a:lnTo>
                <a:lnTo>
                  <a:pt x="2459450" y="500568"/>
                </a:lnTo>
                <a:lnTo>
                  <a:pt x="2462939" y="496121"/>
                </a:lnTo>
                <a:lnTo>
                  <a:pt x="2465477" y="491675"/>
                </a:lnTo>
                <a:lnTo>
                  <a:pt x="2467698" y="486593"/>
                </a:lnTo>
                <a:lnTo>
                  <a:pt x="2469284" y="481828"/>
                </a:lnTo>
                <a:lnTo>
                  <a:pt x="2470553" y="477064"/>
                </a:lnTo>
                <a:lnTo>
                  <a:pt x="2470553" y="471982"/>
                </a:lnTo>
                <a:lnTo>
                  <a:pt x="2470236" y="466900"/>
                </a:lnTo>
                <a:lnTo>
                  <a:pt x="2468967" y="461818"/>
                </a:lnTo>
                <a:lnTo>
                  <a:pt x="2467381" y="456737"/>
                </a:lnTo>
                <a:lnTo>
                  <a:pt x="2465477" y="453243"/>
                </a:lnTo>
                <a:lnTo>
                  <a:pt x="2463891" y="450067"/>
                </a:lnTo>
                <a:lnTo>
                  <a:pt x="2461988" y="446890"/>
                </a:lnTo>
                <a:lnTo>
                  <a:pt x="2459767" y="444032"/>
                </a:lnTo>
                <a:lnTo>
                  <a:pt x="2457546" y="441491"/>
                </a:lnTo>
                <a:lnTo>
                  <a:pt x="2454691" y="438950"/>
                </a:lnTo>
                <a:lnTo>
                  <a:pt x="2451836" y="436409"/>
                </a:lnTo>
                <a:lnTo>
                  <a:pt x="2448981" y="434503"/>
                </a:lnTo>
                <a:lnTo>
                  <a:pt x="2442636" y="431009"/>
                </a:lnTo>
                <a:lnTo>
                  <a:pt x="2435974" y="428151"/>
                </a:lnTo>
                <a:lnTo>
                  <a:pt x="2429312" y="425927"/>
                </a:lnTo>
                <a:lnTo>
                  <a:pt x="2422650" y="424657"/>
                </a:lnTo>
                <a:lnTo>
                  <a:pt x="2414402" y="424022"/>
                </a:lnTo>
                <a:lnTo>
                  <a:pt x="2403298" y="422751"/>
                </a:lnTo>
                <a:lnTo>
                  <a:pt x="2372843" y="421481"/>
                </a:lnTo>
                <a:lnTo>
                  <a:pt x="2362691" y="420846"/>
                </a:lnTo>
                <a:lnTo>
                  <a:pt x="2358567" y="420210"/>
                </a:lnTo>
                <a:lnTo>
                  <a:pt x="2355078" y="419257"/>
                </a:lnTo>
                <a:lnTo>
                  <a:pt x="2351905" y="418622"/>
                </a:lnTo>
                <a:lnTo>
                  <a:pt x="2349050" y="417669"/>
                </a:lnTo>
                <a:lnTo>
                  <a:pt x="2347147" y="416717"/>
                </a:lnTo>
                <a:lnTo>
                  <a:pt x="2345243" y="415128"/>
                </a:lnTo>
                <a:lnTo>
                  <a:pt x="2342705" y="411635"/>
                </a:lnTo>
                <a:lnTo>
                  <a:pt x="2339850" y="407188"/>
                </a:lnTo>
                <a:lnTo>
                  <a:pt x="2336678" y="401153"/>
                </a:lnTo>
                <a:lnTo>
                  <a:pt x="2333823" y="393848"/>
                </a:lnTo>
                <a:lnTo>
                  <a:pt x="2332871" y="390672"/>
                </a:lnTo>
                <a:lnTo>
                  <a:pt x="2332554" y="388448"/>
                </a:lnTo>
                <a:lnTo>
                  <a:pt x="2332871" y="385590"/>
                </a:lnTo>
                <a:lnTo>
                  <a:pt x="2333505" y="383366"/>
                </a:lnTo>
                <a:lnTo>
                  <a:pt x="2334774" y="381461"/>
                </a:lnTo>
                <a:lnTo>
                  <a:pt x="2336995" y="379237"/>
                </a:lnTo>
                <a:lnTo>
                  <a:pt x="2339533" y="377967"/>
                </a:lnTo>
                <a:lnTo>
                  <a:pt x="2342705" y="376379"/>
                </a:lnTo>
                <a:lnTo>
                  <a:pt x="2346512" y="375108"/>
                </a:lnTo>
                <a:lnTo>
                  <a:pt x="2349685" y="375108"/>
                </a:lnTo>
                <a:lnTo>
                  <a:pt x="2350954" y="375108"/>
                </a:lnTo>
                <a:lnTo>
                  <a:pt x="2352223" y="375426"/>
                </a:lnTo>
                <a:lnTo>
                  <a:pt x="2353492" y="376061"/>
                </a:lnTo>
                <a:lnTo>
                  <a:pt x="2354443" y="377332"/>
                </a:lnTo>
                <a:lnTo>
                  <a:pt x="2356664" y="379873"/>
                </a:lnTo>
                <a:lnTo>
                  <a:pt x="2358885" y="384637"/>
                </a:lnTo>
                <a:lnTo>
                  <a:pt x="2362057" y="391307"/>
                </a:lnTo>
                <a:lnTo>
                  <a:pt x="2365229" y="399565"/>
                </a:lnTo>
                <a:lnTo>
                  <a:pt x="2369671" y="410999"/>
                </a:lnTo>
                <a:lnTo>
                  <a:pt x="2403615" y="397659"/>
                </a:lnTo>
                <a:lnTo>
                  <a:pt x="2436926" y="384637"/>
                </a:lnTo>
                <a:lnTo>
                  <a:pt x="2433436" y="375426"/>
                </a:lnTo>
                <a:lnTo>
                  <a:pt x="2429946" y="368121"/>
                </a:lnTo>
                <a:lnTo>
                  <a:pt x="2426457" y="361768"/>
                </a:lnTo>
                <a:lnTo>
                  <a:pt x="2422333" y="356051"/>
                </a:lnTo>
                <a:lnTo>
                  <a:pt x="2420429" y="353510"/>
                </a:lnTo>
                <a:lnTo>
                  <a:pt x="2417891" y="351287"/>
                </a:lnTo>
                <a:lnTo>
                  <a:pt x="2415671" y="349381"/>
                </a:lnTo>
                <a:lnTo>
                  <a:pt x="2412815" y="347158"/>
                </a:lnTo>
                <a:lnTo>
                  <a:pt x="2410595" y="345570"/>
                </a:lnTo>
                <a:lnTo>
                  <a:pt x="2407740" y="343982"/>
                </a:lnTo>
                <a:lnTo>
                  <a:pt x="2405202" y="343029"/>
                </a:lnTo>
                <a:lnTo>
                  <a:pt x="2402029" y="341758"/>
                </a:lnTo>
                <a:lnTo>
                  <a:pt x="2399491" y="340805"/>
                </a:lnTo>
                <a:lnTo>
                  <a:pt x="2396319" y="340170"/>
                </a:lnTo>
                <a:lnTo>
                  <a:pt x="2389974" y="339217"/>
                </a:lnTo>
                <a:lnTo>
                  <a:pt x="2383629" y="338900"/>
                </a:lnTo>
                <a:lnTo>
                  <a:pt x="2377284" y="338582"/>
                </a:lnTo>
                <a:lnTo>
                  <a:pt x="2370940" y="338900"/>
                </a:lnTo>
                <a:lnTo>
                  <a:pt x="2364278" y="339535"/>
                </a:lnTo>
                <a:lnTo>
                  <a:pt x="2357616" y="340488"/>
                </a:lnTo>
                <a:lnTo>
                  <a:pt x="2350954" y="342394"/>
                </a:lnTo>
                <a:lnTo>
                  <a:pt x="2344292" y="343982"/>
                </a:lnTo>
                <a:lnTo>
                  <a:pt x="2337312" y="325877"/>
                </a:lnTo>
                <a:close/>
                <a:moveTo>
                  <a:pt x="2259588" y="275058"/>
                </a:moveTo>
                <a:lnTo>
                  <a:pt x="2219933" y="289351"/>
                </a:lnTo>
                <a:lnTo>
                  <a:pt x="2179961" y="303326"/>
                </a:lnTo>
                <a:lnTo>
                  <a:pt x="2139672" y="316984"/>
                </a:lnTo>
                <a:lnTo>
                  <a:pt x="2099700" y="329689"/>
                </a:lnTo>
                <a:lnTo>
                  <a:pt x="2059727" y="342394"/>
                </a:lnTo>
                <a:lnTo>
                  <a:pt x="2019121" y="354463"/>
                </a:lnTo>
                <a:lnTo>
                  <a:pt x="1978514" y="366533"/>
                </a:lnTo>
                <a:lnTo>
                  <a:pt x="1937590" y="377967"/>
                </a:lnTo>
                <a:lnTo>
                  <a:pt x="1937907" y="378285"/>
                </a:lnTo>
                <a:lnTo>
                  <a:pt x="1939493" y="384637"/>
                </a:lnTo>
                <a:lnTo>
                  <a:pt x="1940128" y="390672"/>
                </a:lnTo>
                <a:lnTo>
                  <a:pt x="1940128" y="397024"/>
                </a:lnTo>
                <a:lnTo>
                  <a:pt x="1939493" y="403059"/>
                </a:lnTo>
                <a:lnTo>
                  <a:pt x="1938542" y="409094"/>
                </a:lnTo>
                <a:lnTo>
                  <a:pt x="1936638" y="414811"/>
                </a:lnTo>
                <a:lnTo>
                  <a:pt x="1934100" y="420528"/>
                </a:lnTo>
                <a:lnTo>
                  <a:pt x="1931562" y="425610"/>
                </a:lnTo>
                <a:lnTo>
                  <a:pt x="1928390" y="431009"/>
                </a:lnTo>
                <a:lnTo>
                  <a:pt x="1924583" y="435456"/>
                </a:lnTo>
                <a:lnTo>
                  <a:pt x="1919824" y="439903"/>
                </a:lnTo>
                <a:lnTo>
                  <a:pt x="1915383" y="443714"/>
                </a:lnTo>
                <a:lnTo>
                  <a:pt x="1910307" y="447208"/>
                </a:lnTo>
                <a:lnTo>
                  <a:pt x="1904597" y="450384"/>
                </a:lnTo>
                <a:lnTo>
                  <a:pt x="1898569" y="452925"/>
                </a:lnTo>
                <a:lnTo>
                  <a:pt x="1892542" y="454513"/>
                </a:lnTo>
                <a:lnTo>
                  <a:pt x="1891590" y="454831"/>
                </a:lnTo>
                <a:lnTo>
                  <a:pt x="1955038" y="703844"/>
                </a:lnTo>
                <a:lnTo>
                  <a:pt x="1955673" y="703209"/>
                </a:lnTo>
                <a:lnTo>
                  <a:pt x="1962652" y="701939"/>
                </a:lnTo>
                <a:lnTo>
                  <a:pt x="1969314" y="701303"/>
                </a:lnTo>
                <a:lnTo>
                  <a:pt x="1976293" y="700986"/>
                </a:lnTo>
                <a:lnTo>
                  <a:pt x="1982955" y="701303"/>
                </a:lnTo>
                <a:lnTo>
                  <a:pt x="1989300" y="702256"/>
                </a:lnTo>
                <a:lnTo>
                  <a:pt x="1995645" y="704162"/>
                </a:lnTo>
                <a:lnTo>
                  <a:pt x="2001355" y="706068"/>
                </a:lnTo>
                <a:lnTo>
                  <a:pt x="2007383" y="708609"/>
                </a:lnTo>
                <a:lnTo>
                  <a:pt x="2012776" y="711785"/>
                </a:lnTo>
                <a:lnTo>
                  <a:pt x="2017852" y="715279"/>
                </a:lnTo>
                <a:lnTo>
                  <a:pt x="2022293" y="719408"/>
                </a:lnTo>
                <a:lnTo>
                  <a:pt x="2026417" y="723854"/>
                </a:lnTo>
                <a:lnTo>
                  <a:pt x="2030541" y="728936"/>
                </a:lnTo>
                <a:lnTo>
                  <a:pt x="2033396" y="734018"/>
                </a:lnTo>
                <a:lnTo>
                  <a:pt x="2036252" y="740053"/>
                </a:lnTo>
                <a:lnTo>
                  <a:pt x="2038472" y="745770"/>
                </a:lnTo>
                <a:lnTo>
                  <a:pt x="2039107" y="749582"/>
                </a:lnTo>
                <a:lnTo>
                  <a:pt x="2083838" y="736877"/>
                </a:lnTo>
                <a:lnTo>
                  <a:pt x="2127934" y="723537"/>
                </a:lnTo>
                <a:lnTo>
                  <a:pt x="2172347" y="709879"/>
                </a:lnTo>
                <a:lnTo>
                  <a:pt x="2216444" y="695904"/>
                </a:lnTo>
                <a:lnTo>
                  <a:pt x="2260223" y="681611"/>
                </a:lnTo>
                <a:lnTo>
                  <a:pt x="2304319" y="667318"/>
                </a:lnTo>
                <a:lnTo>
                  <a:pt x="2348098" y="652390"/>
                </a:lnTo>
                <a:lnTo>
                  <a:pt x="2391560" y="637144"/>
                </a:lnTo>
                <a:lnTo>
                  <a:pt x="2383947" y="636827"/>
                </a:lnTo>
                <a:lnTo>
                  <a:pt x="2376016" y="635874"/>
                </a:lnTo>
                <a:lnTo>
                  <a:pt x="2368719" y="634921"/>
                </a:lnTo>
                <a:lnTo>
                  <a:pt x="2361105" y="633333"/>
                </a:lnTo>
                <a:lnTo>
                  <a:pt x="2353809" y="631427"/>
                </a:lnTo>
                <a:lnTo>
                  <a:pt x="2346512" y="629839"/>
                </a:lnTo>
                <a:lnTo>
                  <a:pt x="2339533" y="627298"/>
                </a:lnTo>
                <a:lnTo>
                  <a:pt x="2332554" y="624440"/>
                </a:lnTo>
                <a:lnTo>
                  <a:pt x="2325892" y="621581"/>
                </a:lnTo>
                <a:lnTo>
                  <a:pt x="2319230" y="618087"/>
                </a:lnTo>
                <a:lnTo>
                  <a:pt x="2312568" y="614593"/>
                </a:lnTo>
                <a:lnTo>
                  <a:pt x="2306223" y="611100"/>
                </a:lnTo>
                <a:lnTo>
                  <a:pt x="2300195" y="606970"/>
                </a:lnTo>
                <a:lnTo>
                  <a:pt x="2294168" y="602841"/>
                </a:lnTo>
                <a:lnTo>
                  <a:pt x="2288140" y="598395"/>
                </a:lnTo>
                <a:lnTo>
                  <a:pt x="2282747" y="593313"/>
                </a:lnTo>
                <a:lnTo>
                  <a:pt x="2277037" y="588549"/>
                </a:lnTo>
                <a:lnTo>
                  <a:pt x="2271961" y="583467"/>
                </a:lnTo>
                <a:lnTo>
                  <a:pt x="2266568" y="578067"/>
                </a:lnTo>
                <a:lnTo>
                  <a:pt x="2261809" y="572668"/>
                </a:lnTo>
                <a:lnTo>
                  <a:pt x="2256733" y="566950"/>
                </a:lnTo>
                <a:lnTo>
                  <a:pt x="2252292" y="560916"/>
                </a:lnTo>
                <a:lnTo>
                  <a:pt x="2248168" y="554881"/>
                </a:lnTo>
                <a:lnTo>
                  <a:pt x="2244044" y="548528"/>
                </a:lnTo>
                <a:lnTo>
                  <a:pt x="2239920" y="542176"/>
                </a:lnTo>
                <a:lnTo>
                  <a:pt x="2236113" y="535506"/>
                </a:lnTo>
                <a:lnTo>
                  <a:pt x="2232623" y="528836"/>
                </a:lnTo>
                <a:lnTo>
                  <a:pt x="2229133" y="522166"/>
                </a:lnTo>
                <a:lnTo>
                  <a:pt x="2225961" y="515178"/>
                </a:lnTo>
                <a:lnTo>
                  <a:pt x="2223106" y="508509"/>
                </a:lnTo>
                <a:lnTo>
                  <a:pt x="2220251" y="500886"/>
                </a:lnTo>
                <a:lnTo>
                  <a:pt x="2217713" y="493898"/>
                </a:lnTo>
                <a:lnTo>
                  <a:pt x="2215492" y="485640"/>
                </a:lnTo>
                <a:lnTo>
                  <a:pt x="2212954" y="477699"/>
                </a:lnTo>
                <a:lnTo>
                  <a:pt x="2210734" y="469441"/>
                </a:lnTo>
                <a:lnTo>
                  <a:pt x="2209465" y="461183"/>
                </a:lnTo>
                <a:lnTo>
                  <a:pt x="2207878" y="453243"/>
                </a:lnTo>
                <a:lnTo>
                  <a:pt x="2206609" y="444985"/>
                </a:lnTo>
                <a:lnTo>
                  <a:pt x="2205658" y="436727"/>
                </a:lnTo>
                <a:lnTo>
                  <a:pt x="2205023" y="429104"/>
                </a:lnTo>
                <a:lnTo>
                  <a:pt x="2204706" y="421163"/>
                </a:lnTo>
                <a:lnTo>
                  <a:pt x="2204706" y="413223"/>
                </a:lnTo>
                <a:lnTo>
                  <a:pt x="2204706" y="405600"/>
                </a:lnTo>
                <a:lnTo>
                  <a:pt x="2205023" y="397659"/>
                </a:lnTo>
                <a:lnTo>
                  <a:pt x="2205658" y="390036"/>
                </a:lnTo>
                <a:lnTo>
                  <a:pt x="2206292" y="382414"/>
                </a:lnTo>
                <a:lnTo>
                  <a:pt x="2207244" y="375108"/>
                </a:lnTo>
                <a:lnTo>
                  <a:pt x="2208830" y="367803"/>
                </a:lnTo>
                <a:lnTo>
                  <a:pt x="2210099" y="360816"/>
                </a:lnTo>
                <a:lnTo>
                  <a:pt x="2212320" y="353828"/>
                </a:lnTo>
                <a:lnTo>
                  <a:pt x="2213906" y="346840"/>
                </a:lnTo>
                <a:lnTo>
                  <a:pt x="2216444" y="340170"/>
                </a:lnTo>
                <a:lnTo>
                  <a:pt x="2218982" y="333500"/>
                </a:lnTo>
                <a:lnTo>
                  <a:pt x="2221202" y="327465"/>
                </a:lnTo>
                <a:lnTo>
                  <a:pt x="2224375" y="321113"/>
                </a:lnTo>
                <a:lnTo>
                  <a:pt x="2227547" y="315078"/>
                </a:lnTo>
                <a:lnTo>
                  <a:pt x="2230720" y="309679"/>
                </a:lnTo>
                <a:lnTo>
                  <a:pt x="2234209" y="303962"/>
                </a:lnTo>
                <a:lnTo>
                  <a:pt x="2238016" y="298244"/>
                </a:lnTo>
                <a:lnTo>
                  <a:pt x="2241823" y="293163"/>
                </a:lnTo>
                <a:lnTo>
                  <a:pt x="2245947" y="288398"/>
                </a:lnTo>
                <a:lnTo>
                  <a:pt x="2250388" y="283634"/>
                </a:lnTo>
                <a:lnTo>
                  <a:pt x="2254830" y="279187"/>
                </a:lnTo>
                <a:lnTo>
                  <a:pt x="2259588" y="275058"/>
                </a:lnTo>
                <a:close/>
                <a:moveTo>
                  <a:pt x="2637421" y="114660"/>
                </a:moveTo>
                <a:lnTo>
                  <a:pt x="2599352" y="132765"/>
                </a:lnTo>
                <a:lnTo>
                  <a:pt x="2561601" y="150551"/>
                </a:lnTo>
                <a:lnTo>
                  <a:pt x="2523849" y="167703"/>
                </a:lnTo>
                <a:lnTo>
                  <a:pt x="2485463" y="184537"/>
                </a:lnTo>
                <a:lnTo>
                  <a:pt x="2447077" y="201053"/>
                </a:lnTo>
                <a:lnTo>
                  <a:pt x="2408374" y="216934"/>
                </a:lnTo>
                <a:lnTo>
                  <a:pt x="2369671" y="233133"/>
                </a:lnTo>
                <a:lnTo>
                  <a:pt x="2330650" y="248061"/>
                </a:lnTo>
                <a:lnTo>
                  <a:pt x="2336995" y="248378"/>
                </a:lnTo>
                <a:lnTo>
                  <a:pt x="2343340" y="248696"/>
                </a:lnTo>
                <a:lnTo>
                  <a:pt x="2349685" y="249331"/>
                </a:lnTo>
                <a:lnTo>
                  <a:pt x="2355712" y="250284"/>
                </a:lnTo>
                <a:lnTo>
                  <a:pt x="2362374" y="251554"/>
                </a:lnTo>
                <a:lnTo>
                  <a:pt x="2368719" y="253143"/>
                </a:lnTo>
                <a:lnTo>
                  <a:pt x="2375064" y="255048"/>
                </a:lnTo>
                <a:lnTo>
                  <a:pt x="2381409" y="257272"/>
                </a:lnTo>
                <a:lnTo>
                  <a:pt x="2387436" y="259495"/>
                </a:lnTo>
                <a:lnTo>
                  <a:pt x="2393781" y="262353"/>
                </a:lnTo>
                <a:lnTo>
                  <a:pt x="2400126" y="265212"/>
                </a:lnTo>
                <a:lnTo>
                  <a:pt x="2405836" y="268706"/>
                </a:lnTo>
                <a:lnTo>
                  <a:pt x="2412181" y="272200"/>
                </a:lnTo>
                <a:lnTo>
                  <a:pt x="2418208" y="276011"/>
                </a:lnTo>
                <a:lnTo>
                  <a:pt x="2424236" y="280140"/>
                </a:lnTo>
                <a:lnTo>
                  <a:pt x="2429946" y="284269"/>
                </a:lnTo>
                <a:lnTo>
                  <a:pt x="2435974" y="289034"/>
                </a:lnTo>
                <a:lnTo>
                  <a:pt x="2441684" y="293798"/>
                </a:lnTo>
                <a:lnTo>
                  <a:pt x="2447077" y="299197"/>
                </a:lnTo>
                <a:lnTo>
                  <a:pt x="2452788" y="304279"/>
                </a:lnTo>
                <a:lnTo>
                  <a:pt x="2457863" y="309996"/>
                </a:lnTo>
                <a:lnTo>
                  <a:pt x="2463257" y="315714"/>
                </a:lnTo>
                <a:lnTo>
                  <a:pt x="2468015" y="321748"/>
                </a:lnTo>
                <a:lnTo>
                  <a:pt x="2472774" y="328101"/>
                </a:lnTo>
                <a:lnTo>
                  <a:pt x="2477850" y="334453"/>
                </a:lnTo>
                <a:lnTo>
                  <a:pt x="2482291" y="340805"/>
                </a:lnTo>
                <a:lnTo>
                  <a:pt x="2486732" y="347793"/>
                </a:lnTo>
                <a:lnTo>
                  <a:pt x="2490856" y="354781"/>
                </a:lnTo>
                <a:lnTo>
                  <a:pt x="2495298" y="362086"/>
                </a:lnTo>
                <a:lnTo>
                  <a:pt x="2499105" y="370026"/>
                </a:lnTo>
                <a:lnTo>
                  <a:pt x="2502912" y="377332"/>
                </a:lnTo>
                <a:lnTo>
                  <a:pt x="2506401" y="385272"/>
                </a:lnTo>
                <a:lnTo>
                  <a:pt x="2509256" y="392260"/>
                </a:lnTo>
                <a:lnTo>
                  <a:pt x="2511794" y="399565"/>
                </a:lnTo>
                <a:lnTo>
                  <a:pt x="2514015" y="406553"/>
                </a:lnTo>
                <a:lnTo>
                  <a:pt x="2516553" y="413858"/>
                </a:lnTo>
                <a:lnTo>
                  <a:pt x="2518139" y="421163"/>
                </a:lnTo>
                <a:lnTo>
                  <a:pt x="2520042" y="428468"/>
                </a:lnTo>
                <a:lnTo>
                  <a:pt x="2521311" y="436091"/>
                </a:lnTo>
                <a:lnTo>
                  <a:pt x="2522580" y="443397"/>
                </a:lnTo>
                <a:lnTo>
                  <a:pt x="2523849" y="450702"/>
                </a:lnTo>
                <a:lnTo>
                  <a:pt x="2524484" y="458325"/>
                </a:lnTo>
                <a:lnTo>
                  <a:pt x="2524801" y="465948"/>
                </a:lnTo>
                <a:lnTo>
                  <a:pt x="2525118" y="473570"/>
                </a:lnTo>
                <a:lnTo>
                  <a:pt x="2525118" y="480876"/>
                </a:lnTo>
                <a:lnTo>
                  <a:pt x="2524801" y="488181"/>
                </a:lnTo>
                <a:lnTo>
                  <a:pt x="2524167" y="495486"/>
                </a:lnTo>
                <a:lnTo>
                  <a:pt x="2523215" y="502791"/>
                </a:lnTo>
                <a:lnTo>
                  <a:pt x="2521946" y="510097"/>
                </a:lnTo>
                <a:lnTo>
                  <a:pt x="2520677" y="517402"/>
                </a:lnTo>
                <a:lnTo>
                  <a:pt x="2518774" y="524389"/>
                </a:lnTo>
                <a:lnTo>
                  <a:pt x="2516870" y="531695"/>
                </a:lnTo>
                <a:lnTo>
                  <a:pt x="2514649" y="538682"/>
                </a:lnTo>
                <a:lnTo>
                  <a:pt x="2512112" y="545670"/>
                </a:lnTo>
                <a:lnTo>
                  <a:pt x="2509256" y="552340"/>
                </a:lnTo>
                <a:lnTo>
                  <a:pt x="2506084" y="559010"/>
                </a:lnTo>
                <a:lnTo>
                  <a:pt x="2502594" y="565680"/>
                </a:lnTo>
                <a:lnTo>
                  <a:pt x="2499105" y="572032"/>
                </a:lnTo>
                <a:lnTo>
                  <a:pt x="2494980" y="578385"/>
                </a:lnTo>
                <a:lnTo>
                  <a:pt x="2490222" y="584737"/>
                </a:lnTo>
                <a:lnTo>
                  <a:pt x="2485781" y="590772"/>
                </a:lnTo>
                <a:lnTo>
                  <a:pt x="2481022" y="596489"/>
                </a:lnTo>
                <a:lnTo>
                  <a:pt x="2475312" y="602206"/>
                </a:lnTo>
                <a:lnTo>
                  <a:pt x="2469601" y="607923"/>
                </a:lnTo>
                <a:lnTo>
                  <a:pt x="2512112" y="590454"/>
                </a:lnTo>
                <a:lnTo>
                  <a:pt x="2554622" y="572985"/>
                </a:lnTo>
                <a:lnTo>
                  <a:pt x="2596815" y="555199"/>
                </a:lnTo>
                <a:lnTo>
                  <a:pt x="2639008" y="537094"/>
                </a:lnTo>
                <a:lnTo>
                  <a:pt x="2680883" y="518355"/>
                </a:lnTo>
                <a:lnTo>
                  <a:pt x="2722759" y="499615"/>
                </a:lnTo>
                <a:lnTo>
                  <a:pt x="2764634" y="480558"/>
                </a:lnTo>
                <a:lnTo>
                  <a:pt x="2805876" y="460866"/>
                </a:lnTo>
                <a:lnTo>
                  <a:pt x="2803972" y="457372"/>
                </a:lnTo>
                <a:lnTo>
                  <a:pt x="2801434" y="451655"/>
                </a:lnTo>
                <a:lnTo>
                  <a:pt x="2799848" y="445620"/>
                </a:lnTo>
                <a:lnTo>
                  <a:pt x="2798579" y="439585"/>
                </a:lnTo>
                <a:lnTo>
                  <a:pt x="2798262" y="433233"/>
                </a:lnTo>
                <a:lnTo>
                  <a:pt x="2798579" y="427198"/>
                </a:lnTo>
                <a:lnTo>
                  <a:pt x="2799214" y="421163"/>
                </a:lnTo>
                <a:lnTo>
                  <a:pt x="2800800" y="414811"/>
                </a:lnTo>
                <a:lnTo>
                  <a:pt x="2802703" y="409411"/>
                </a:lnTo>
                <a:lnTo>
                  <a:pt x="2805241" y="403377"/>
                </a:lnTo>
                <a:lnTo>
                  <a:pt x="2808414" y="397659"/>
                </a:lnTo>
                <a:lnTo>
                  <a:pt x="2812220" y="392577"/>
                </a:lnTo>
                <a:lnTo>
                  <a:pt x="2816345" y="387813"/>
                </a:lnTo>
                <a:lnTo>
                  <a:pt x="2821103" y="382731"/>
                </a:lnTo>
                <a:lnTo>
                  <a:pt x="2826179" y="378602"/>
                </a:lnTo>
                <a:lnTo>
                  <a:pt x="2831889" y="374473"/>
                </a:lnTo>
                <a:lnTo>
                  <a:pt x="2837917" y="371297"/>
                </a:lnTo>
                <a:lnTo>
                  <a:pt x="2841724" y="369391"/>
                </a:lnTo>
                <a:lnTo>
                  <a:pt x="2725614" y="140388"/>
                </a:lnTo>
                <a:lnTo>
                  <a:pt x="2722124" y="141976"/>
                </a:lnTo>
                <a:lnTo>
                  <a:pt x="2716097" y="144834"/>
                </a:lnTo>
                <a:lnTo>
                  <a:pt x="2710069" y="147058"/>
                </a:lnTo>
                <a:lnTo>
                  <a:pt x="2704042" y="148328"/>
                </a:lnTo>
                <a:lnTo>
                  <a:pt x="2697697" y="148963"/>
                </a:lnTo>
                <a:lnTo>
                  <a:pt x="2691669" y="149281"/>
                </a:lnTo>
                <a:lnTo>
                  <a:pt x="2685324" y="148646"/>
                </a:lnTo>
                <a:lnTo>
                  <a:pt x="2679614" y="147693"/>
                </a:lnTo>
                <a:lnTo>
                  <a:pt x="2673587" y="146422"/>
                </a:lnTo>
                <a:lnTo>
                  <a:pt x="2667876" y="144199"/>
                </a:lnTo>
                <a:lnTo>
                  <a:pt x="2662483" y="141341"/>
                </a:lnTo>
                <a:lnTo>
                  <a:pt x="2657407" y="138164"/>
                </a:lnTo>
                <a:lnTo>
                  <a:pt x="2652649" y="134353"/>
                </a:lnTo>
                <a:lnTo>
                  <a:pt x="2648207" y="130224"/>
                </a:lnTo>
                <a:lnTo>
                  <a:pt x="2644083" y="125777"/>
                </a:lnTo>
                <a:lnTo>
                  <a:pt x="2640594" y="120378"/>
                </a:lnTo>
                <a:lnTo>
                  <a:pt x="2637421" y="114978"/>
                </a:lnTo>
                <a:lnTo>
                  <a:pt x="2637421" y="114660"/>
                </a:lnTo>
                <a:close/>
                <a:moveTo>
                  <a:pt x="2724345" y="0"/>
                </a:moveTo>
                <a:lnTo>
                  <a:pt x="2962275" y="451019"/>
                </a:lnTo>
                <a:lnTo>
                  <a:pt x="2931186" y="467218"/>
                </a:lnTo>
                <a:lnTo>
                  <a:pt x="2899779" y="482781"/>
                </a:lnTo>
                <a:lnTo>
                  <a:pt x="2868055" y="498345"/>
                </a:lnTo>
                <a:lnTo>
                  <a:pt x="2836331" y="513590"/>
                </a:lnTo>
                <a:lnTo>
                  <a:pt x="2804924" y="528518"/>
                </a:lnTo>
                <a:lnTo>
                  <a:pt x="2773200" y="543129"/>
                </a:lnTo>
                <a:lnTo>
                  <a:pt x="2741159" y="557739"/>
                </a:lnTo>
                <a:lnTo>
                  <a:pt x="2709435" y="572032"/>
                </a:lnTo>
                <a:lnTo>
                  <a:pt x="2677394" y="586008"/>
                </a:lnTo>
                <a:lnTo>
                  <a:pt x="2645352" y="599983"/>
                </a:lnTo>
                <a:lnTo>
                  <a:pt x="2613311" y="613640"/>
                </a:lnTo>
                <a:lnTo>
                  <a:pt x="2581270" y="626980"/>
                </a:lnTo>
                <a:lnTo>
                  <a:pt x="2548911" y="640003"/>
                </a:lnTo>
                <a:lnTo>
                  <a:pt x="2516870" y="652708"/>
                </a:lnTo>
                <a:lnTo>
                  <a:pt x="2483877" y="665412"/>
                </a:lnTo>
                <a:lnTo>
                  <a:pt x="2451519" y="677800"/>
                </a:lnTo>
                <a:lnTo>
                  <a:pt x="2419160" y="690187"/>
                </a:lnTo>
                <a:lnTo>
                  <a:pt x="2386484" y="701939"/>
                </a:lnTo>
                <a:lnTo>
                  <a:pt x="2353809" y="713373"/>
                </a:lnTo>
                <a:lnTo>
                  <a:pt x="2320499" y="725125"/>
                </a:lnTo>
                <a:lnTo>
                  <a:pt x="2287823" y="736242"/>
                </a:lnTo>
                <a:lnTo>
                  <a:pt x="2254830" y="747358"/>
                </a:lnTo>
                <a:lnTo>
                  <a:pt x="2221520" y="758157"/>
                </a:lnTo>
                <a:lnTo>
                  <a:pt x="2188209" y="768639"/>
                </a:lnTo>
                <a:lnTo>
                  <a:pt x="2155217" y="779120"/>
                </a:lnTo>
                <a:lnTo>
                  <a:pt x="2121589" y="789284"/>
                </a:lnTo>
                <a:lnTo>
                  <a:pt x="2087962" y="798813"/>
                </a:lnTo>
                <a:lnTo>
                  <a:pt x="2054334" y="808341"/>
                </a:lnTo>
                <a:lnTo>
                  <a:pt x="2020707" y="817870"/>
                </a:lnTo>
                <a:lnTo>
                  <a:pt x="1986445" y="827081"/>
                </a:lnTo>
                <a:lnTo>
                  <a:pt x="1952817" y="835974"/>
                </a:lnTo>
                <a:lnTo>
                  <a:pt x="1918556" y="844550"/>
                </a:lnTo>
                <a:lnTo>
                  <a:pt x="1800225" y="349064"/>
                </a:lnTo>
                <a:lnTo>
                  <a:pt x="1830363" y="341123"/>
                </a:lnTo>
                <a:lnTo>
                  <a:pt x="1860501" y="333183"/>
                </a:lnTo>
                <a:lnTo>
                  <a:pt x="1890321" y="324925"/>
                </a:lnTo>
                <a:lnTo>
                  <a:pt x="1920142" y="316349"/>
                </a:lnTo>
                <a:lnTo>
                  <a:pt x="1950280" y="308091"/>
                </a:lnTo>
                <a:lnTo>
                  <a:pt x="1979783" y="299515"/>
                </a:lnTo>
                <a:lnTo>
                  <a:pt x="2009603" y="290304"/>
                </a:lnTo>
                <a:lnTo>
                  <a:pt x="2039107" y="281411"/>
                </a:lnTo>
                <a:lnTo>
                  <a:pt x="2068293" y="271882"/>
                </a:lnTo>
                <a:lnTo>
                  <a:pt x="2098113" y="262353"/>
                </a:lnTo>
                <a:lnTo>
                  <a:pt x="2127299" y="252825"/>
                </a:lnTo>
                <a:lnTo>
                  <a:pt x="2156168" y="242661"/>
                </a:lnTo>
                <a:lnTo>
                  <a:pt x="2185354" y="232497"/>
                </a:lnTo>
                <a:lnTo>
                  <a:pt x="2214223" y="222333"/>
                </a:lnTo>
                <a:lnTo>
                  <a:pt x="2243409" y="211534"/>
                </a:lnTo>
                <a:lnTo>
                  <a:pt x="2272278" y="200735"/>
                </a:lnTo>
                <a:lnTo>
                  <a:pt x="2301147" y="189936"/>
                </a:lnTo>
                <a:lnTo>
                  <a:pt x="2329698" y="178820"/>
                </a:lnTo>
                <a:lnTo>
                  <a:pt x="2358250" y="167068"/>
                </a:lnTo>
                <a:lnTo>
                  <a:pt x="2386802" y="155633"/>
                </a:lnTo>
                <a:lnTo>
                  <a:pt x="2415353" y="143881"/>
                </a:lnTo>
                <a:lnTo>
                  <a:pt x="2443588" y="132130"/>
                </a:lnTo>
                <a:lnTo>
                  <a:pt x="2472139" y="119742"/>
                </a:lnTo>
                <a:lnTo>
                  <a:pt x="2500374" y="107355"/>
                </a:lnTo>
                <a:lnTo>
                  <a:pt x="2528608" y="94650"/>
                </a:lnTo>
                <a:lnTo>
                  <a:pt x="2556842" y="81628"/>
                </a:lnTo>
                <a:lnTo>
                  <a:pt x="2584759" y="68923"/>
                </a:lnTo>
                <a:lnTo>
                  <a:pt x="2612994" y="55583"/>
                </a:lnTo>
                <a:lnTo>
                  <a:pt x="2640911" y="41926"/>
                </a:lnTo>
                <a:lnTo>
                  <a:pt x="2668828" y="28268"/>
                </a:lnTo>
                <a:lnTo>
                  <a:pt x="2696428" y="14293"/>
                </a:lnTo>
                <a:lnTo>
                  <a:pt x="27243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4040" y="5293360"/>
            <a:ext cx="347535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</a:pPr>
            <a:r>
              <a:rPr lang="zh-CN" sz="2800">
                <a:latin typeface="锐字云字库美黑体1.0" panose="02010604000000000000" charset="-122"/>
                <a:ea typeface="锐字云字库美黑体1.0" panose="02010604000000000000" charset="-122"/>
              </a:rPr>
              <a:t>商朝时就定出仲春、仲夏、仲秋和仲冬等四个节气。</a:t>
            </a:r>
            <a:endParaRPr lang="zh-CN" sz="2800">
              <a:latin typeface="锐字云字库美黑体1.0" panose="02010604000000000000" charset="-122"/>
              <a:ea typeface="锐字云字库美黑体1.0" panose="02010604000000000000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374" grpId="0" bldLvl="0" animBg="1"/>
      <p:bldP spid="8" grpId="0" bldLvl="0" animBg="1"/>
      <p:bldP spid="9" grpId="0" bldLvl="0" animBg="1"/>
      <p:bldP spid="10" grpId="0" bldLvl="0" animBg="1"/>
      <p:bldP spid="13" grpId="0" bldLvl="0" animBg="1"/>
      <p:bldP spid="30" grpId="0"/>
      <p:bldP spid="31" grpId="0"/>
      <p:bldP spid="32" grpId="0"/>
      <p:bldP spid="34" grpId="0"/>
      <p:bldP spid="37" grpId="0" animBg="1"/>
      <p:bldP spid="38" grpId="0" animBg="1"/>
      <p:bldP spid="35" grpId="0" animBg="1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1756" y="17183"/>
            <a:ext cx="201422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划分计算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84" name="任意多边形 383"/>
          <p:cNvSpPr/>
          <p:nvPr/>
        </p:nvSpPr>
        <p:spPr>
          <a:xfrm flipV="1">
            <a:off x="723900" y="3245485"/>
            <a:ext cx="10240645" cy="1189990"/>
          </a:xfrm>
          <a:custGeom>
            <a:avLst/>
            <a:gdLst>
              <a:gd name="connisteX0" fmla="*/ 0 w 10240645"/>
              <a:gd name="connsiteY0" fmla="*/ 860429 h 2204089"/>
              <a:gd name="connisteX1" fmla="*/ 1612900 w 10240645"/>
              <a:gd name="connsiteY1" fmla="*/ 139069 h 2204089"/>
              <a:gd name="connisteX2" fmla="*/ 4073525 w 10240645"/>
              <a:gd name="connsiteY2" fmla="*/ 1412244 h 2204089"/>
              <a:gd name="connisteX3" fmla="*/ 6350635 w 10240645"/>
              <a:gd name="connsiteY3" fmla="*/ 11434 h 2204089"/>
              <a:gd name="connisteX4" fmla="*/ 10240645 w 10240645"/>
              <a:gd name="connsiteY4" fmla="*/ 2204089 h 2204089"/>
              <a:gd name="connisteX5" fmla="*/ 9801860 w 10240645"/>
              <a:gd name="connsiteY5" fmla="*/ 2105029 h 220408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0240645" h="2204089">
                <a:moveTo>
                  <a:pt x="0" y="860429"/>
                </a:moveTo>
                <a:cubicBezTo>
                  <a:pt x="273050" y="690884"/>
                  <a:pt x="798195" y="28579"/>
                  <a:pt x="1612900" y="139069"/>
                </a:cubicBezTo>
                <a:cubicBezTo>
                  <a:pt x="2427605" y="249559"/>
                  <a:pt x="3126105" y="1437644"/>
                  <a:pt x="4073525" y="1412244"/>
                </a:cubicBezTo>
                <a:cubicBezTo>
                  <a:pt x="5020945" y="1386844"/>
                  <a:pt x="5117465" y="-146681"/>
                  <a:pt x="6350635" y="11434"/>
                </a:cubicBezTo>
                <a:cubicBezTo>
                  <a:pt x="7583805" y="169549"/>
                  <a:pt x="9550400" y="1785624"/>
                  <a:pt x="10240645" y="2204089"/>
                </a:cubicBezTo>
              </a:path>
            </a:pathLst>
          </a:custGeom>
          <a:noFill/>
          <a:ln w="66675" cmpd="sng">
            <a:solidFill>
              <a:srgbClr val="6A7EA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738AC7"/>
              </a:solidFill>
              <a:latin typeface="锐字云字库美黑体1.0" panose="02010604000000000000" charset="-122"/>
              <a:ea typeface="锐字云字库美黑体1.0" panose="02010604000000000000" charset="-122"/>
            </a:endParaRPr>
          </a:p>
        </p:txBody>
      </p:sp>
      <p:grpSp>
        <p:nvGrpSpPr>
          <p:cNvPr id="390" name="组合 389"/>
          <p:cNvGrpSpPr/>
          <p:nvPr/>
        </p:nvGrpSpPr>
        <p:grpSpPr>
          <a:xfrm>
            <a:off x="2896870" y="4057015"/>
            <a:ext cx="442595" cy="1757680"/>
            <a:chOff x="4958" y="5634"/>
            <a:chExt cx="697" cy="2768"/>
          </a:xfrm>
          <a:solidFill>
            <a:srgbClr val="4E6A32"/>
          </a:solidFill>
        </p:grpSpPr>
        <p:cxnSp>
          <p:nvCxnSpPr>
            <p:cNvPr id="391" name="直接连接符 390"/>
            <p:cNvCxnSpPr/>
            <p:nvPr/>
          </p:nvCxnSpPr>
          <p:spPr>
            <a:xfrm>
              <a:off x="5655" y="5634"/>
              <a:ext cx="0" cy="1849"/>
            </a:xfrm>
            <a:prstGeom prst="line">
              <a:avLst/>
            </a:prstGeom>
            <a:grpFill/>
            <a:ln w="47625">
              <a:solidFill>
                <a:srgbClr val="6A7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文本框 393"/>
            <p:cNvSpPr txBox="1"/>
            <p:nvPr/>
          </p:nvSpPr>
          <p:spPr>
            <a:xfrm>
              <a:off x="4958" y="7483"/>
              <a:ext cx="488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endParaRPr lang="en-US" altLang="zh-CN" sz="3200">
                <a:solidFill>
                  <a:srgbClr val="7F3082"/>
                </a:solidFill>
                <a:latin typeface="锐字云字库美黑体1.0" panose="02010604000000000000" charset="-122"/>
                <a:ea typeface="锐字云字库美黑体1.0" panose="02010604000000000000" charset="-122"/>
              </a:endParaRPr>
            </a:p>
          </p:txBody>
        </p:sp>
      </p:grpSp>
      <p:cxnSp>
        <p:nvCxnSpPr>
          <p:cNvPr id="396" name="直接连接符 395"/>
          <p:cNvCxnSpPr/>
          <p:nvPr/>
        </p:nvCxnSpPr>
        <p:spPr>
          <a:xfrm>
            <a:off x="4711065" y="2484120"/>
            <a:ext cx="0" cy="1174115"/>
          </a:xfrm>
          <a:prstGeom prst="line">
            <a:avLst/>
          </a:prstGeom>
          <a:solidFill>
            <a:srgbClr val="4E6A32"/>
          </a:solidFill>
          <a:ln w="47625">
            <a:solidFill>
              <a:srgbClr val="6A7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接连接符 400"/>
          <p:cNvCxnSpPr/>
          <p:nvPr/>
        </p:nvCxnSpPr>
        <p:spPr>
          <a:xfrm>
            <a:off x="6210935" y="4320540"/>
            <a:ext cx="0" cy="1174115"/>
          </a:xfrm>
          <a:prstGeom prst="line">
            <a:avLst/>
          </a:prstGeom>
          <a:solidFill>
            <a:srgbClr val="A18463"/>
          </a:solidFill>
          <a:ln w="47625">
            <a:solidFill>
              <a:srgbClr val="6A7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文本框 404"/>
          <p:cNvSpPr txBox="1"/>
          <p:nvPr/>
        </p:nvSpPr>
        <p:spPr>
          <a:xfrm>
            <a:off x="1050925" y="929005"/>
            <a:ext cx="34690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000" b="1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二十四节气是根据地球在黄道（即地球绕太阳公转的轨道）上的位置来划分的。视太阳从春分点（黄经零度，此刻太阳垂直照射赤道）出发，每前进15度为一个节气；运行一周又回到春分点，为一回归年，合360度，因此分为24个节气。</a:t>
            </a:r>
            <a:endParaRPr lang="zh-CN" sz="2000" b="1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407" name="文本框 406"/>
          <p:cNvSpPr txBox="1"/>
          <p:nvPr/>
        </p:nvSpPr>
        <p:spPr>
          <a:xfrm>
            <a:off x="4836795" y="817880"/>
            <a:ext cx="340423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b="1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一年有二十四个节气，计十二个节和十二个气。即一个月之内有一节一气，每两节气相距，平均约三十天又十分之四，而阴历每月之日数．则为二十九天半，故约每三十四个月，必遇有两月仅有节而无气、及有气而无节者。有节无气之月，即农历之闰月，有气无节之月不为闰月，兹将节气与农历月份关系表列于后：</a:t>
            </a:r>
            <a:endParaRPr lang="zh-CN" altLang="en-US" b="1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sp>
        <p:nvSpPr>
          <p:cNvPr id="409" name="文本框 408"/>
          <p:cNvSpPr txBox="1"/>
          <p:nvPr/>
        </p:nvSpPr>
        <p:spPr>
          <a:xfrm>
            <a:off x="8639175" y="179070"/>
            <a:ext cx="332613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b="1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日期计算</a:t>
            </a:r>
            <a:endParaRPr lang="zh-CN" b="1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r>
              <a:rPr lang="zh-CN" b="1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通式寿星公式——[Y×D+C]-L</a:t>
            </a:r>
            <a:endParaRPr lang="zh-CN" b="1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r>
              <a:rPr lang="zh-CN" b="1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Y=年代数的后2位、D=0.2422、L=闰年数、C取决于节气和年份。</a:t>
            </a:r>
            <a:endParaRPr lang="zh-CN" b="1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r>
              <a:rPr lang="zh-CN" b="1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21世纪立春的C值=3.87</a:t>
            </a:r>
            <a:endParaRPr lang="zh-CN" b="1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r>
              <a:rPr lang="zh-CN" b="1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例如：2017年的立春日期</a:t>
            </a:r>
            <a:endParaRPr lang="zh-CN" b="1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r>
              <a:rPr lang="zh-CN" b="1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[17×0.2422+3.87]-[（17-1）/4]=7.9874-4=3</a:t>
            </a:r>
            <a:endParaRPr lang="zh-CN" b="1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r>
              <a:rPr lang="zh-CN" b="1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所以2017年的立春日期是2月3日。</a:t>
            </a:r>
            <a:endParaRPr lang="zh-CN" b="1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  <a:p>
            <a:r>
              <a:rPr lang="zh-CN" b="1">
                <a:solidFill>
                  <a:schemeClr val="tx2"/>
                </a:solidFill>
                <a:latin typeface="锐字云字库美黑体1.0" panose="02010604000000000000" charset="-122"/>
                <a:ea typeface="锐字云字库美黑体1.0" panose="02010604000000000000" charset="-122"/>
                <a:sym typeface="+mn-ea"/>
              </a:rPr>
              <a:t>（注：计算结果只保留整数）</a:t>
            </a:r>
            <a:endParaRPr lang="zh-CN" altLang="en-US" b="1">
              <a:solidFill>
                <a:schemeClr val="tx2"/>
              </a:solidFill>
              <a:latin typeface="锐字云字库美黑体1.0" panose="02010604000000000000" charset="-122"/>
              <a:ea typeface="锐字云字库美黑体1.0" panose="02010604000000000000" charset="-122"/>
              <a:sym typeface="+mn-ea"/>
            </a:endParaRPr>
          </a:p>
        </p:txBody>
      </p:sp>
      <p:cxnSp>
        <p:nvCxnSpPr>
          <p:cNvPr id="411" name="直接连接符 410"/>
          <p:cNvCxnSpPr/>
          <p:nvPr/>
        </p:nvCxnSpPr>
        <p:spPr>
          <a:xfrm>
            <a:off x="8366760" y="2653665"/>
            <a:ext cx="19685" cy="1540510"/>
          </a:xfrm>
          <a:prstGeom prst="line">
            <a:avLst/>
          </a:prstGeom>
          <a:solidFill>
            <a:schemeClr val="bg1"/>
          </a:solidFill>
          <a:ln w="47625">
            <a:solidFill>
              <a:srgbClr val="6A7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9465" y="4057015"/>
            <a:ext cx="2732405" cy="2774315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4">
            <a:clrChange>
              <a:clrFrom>
                <a:srgbClr val="FDFBFC">
                  <a:alpha val="100000"/>
                </a:srgbClr>
              </a:clrFrom>
              <a:clrTo>
                <a:srgbClr val="FD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5875" y="4547870"/>
            <a:ext cx="5892165" cy="1951355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120" y="4427220"/>
            <a:ext cx="2881630" cy="240411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384" grpId="0" bldLvl="0" animBg="1"/>
      <p:bldP spid="405" grpId="0"/>
      <p:bldP spid="405" grpId="1"/>
      <p:bldP spid="407" grpId="0"/>
      <p:bldP spid="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3171" y="261023"/>
            <a:ext cx="384556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邮票之二十四节气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50915" y="3258820"/>
            <a:ext cx="1131570" cy="918210"/>
            <a:chOff x="8530" y="5131"/>
            <a:chExt cx="2268" cy="2268"/>
          </a:xfrm>
        </p:grpSpPr>
        <p:sp>
          <p:nvSpPr>
            <p:cNvPr id="10" name="空心弧 9"/>
            <p:cNvSpPr/>
            <p:nvPr/>
          </p:nvSpPr>
          <p:spPr>
            <a:xfrm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5400000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flipV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空心弧 17"/>
            <p:cNvSpPr/>
            <p:nvPr/>
          </p:nvSpPr>
          <p:spPr>
            <a:xfrm rot="5400000" flipH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0" name="Freeform 11"/>
          <p:cNvSpPr/>
          <p:nvPr/>
        </p:nvSpPr>
        <p:spPr bwMode="auto">
          <a:xfrm>
            <a:off x="6383545" y="3519821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2" name="图片 1" descr="立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65" y="906145"/>
            <a:ext cx="3835400" cy="2131060"/>
          </a:xfrm>
          <a:prstGeom prst="rect">
            <a:avLst/>
          </a:prstGeom>
        </p:spPr>
      </p:pic>
      <p:pic>
        <p:nvPicPr>
          <p:cNvPr id="3" name="图片 2" descr="雨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" y="2611120"/>
            <a:ext cx="3749675" cy="2212975"/>
          </a:xfrm>
          <a:prstGeom prst="rect">
            <a:avLst/>
          </a:prstGeom>
        </p:spPr>
      </p:pic>
      <p:pic>
        <p:nvPicPr>
          <p:cNvPr id="5" name="图片 4" descr="惊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395" y="4434205"/>
            <a:ext cx="3863975" cy="2231390"/>
          </a:xfrm>
          <a:prstGeom prst="rect">
            <a:avLst/>
          </a:prstGeom>
        </p:spPr>
      </p:pic>
      <p:pic>
        <p:nvPicPr>
          <p:cNvPr id="6" name="图片 5" descr="春分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625" y="2844800"/>
            <a:ext cx="3312160" cy="222948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8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3171" y="261023"/>
            <a:ext cx="384556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邮票之二十四节气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50915" y="3258820"/>
            <a:ext cx="1131570" cy="918210"/>
            <a:chOff x="8530" y="5131"/>
            <a:chExt cx="2268" cy="2268"/>
          </a:xfrm>
        </p:grpSpPr>
        <p:sp>
          <p:nvSpPr>
            <p:cNvPr id="10" name="空心弧 9"/>
            <p:cNvSpPr/>
            <p:nvPr/>
          </p:nvSpPr>
          <p:spPr>
            <a:xfrm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5400000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flipV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空心弧 17"/>
            <p:cNvSpPr/>
            <p:nvPr/>
          </p:nvSpPr>
          <p:spPr>
            <a:xfrm rot="5400000" flipH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0" name="Freeform 11"/>
          <p:cNvSpPr/>
          <p:nvPr/>
        </p:nvSpPr>
        <p:spPr bwMode="auto">
          <a:xfrm>
            <a:off x="6383545" y="3519821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2" name="图片 1" descr="C:\Users\lidan900611\Desktop\清明.jpg清明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94885" y="906145"/>
            <a:ext cx="3628390" cy="2131060"/>
          </a:xfrm>
          <a:prstGeom prst="rect">
            <a:avLst/>
          </a:prstGeom>
        </p:spPr>
      </p:pic>
      <p:pic>
        <p:nvPicPr>
          <p:cNvPr id="3" name="图片 2" descr="C:\Users\lidan900611\Desktop\谷雨.jpg谷雨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7270" y="2611120"/>
            <a:ext cx="3464560" cy="2212975"/>
          </a:xfrm>
          <a:prstGeom prst="rect">
            <a:avLst/>
          </a:prstGeom>
        </p:spPr>
      </p:pic>
      <p:pic>
        <p:nvPicPr>
          <p:cNvPr id="5" name="图片 4" descr="C:\Users\lidan900611\Desktop\立夏.jpg立夏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94250" y="4434205"/>
            <a:ext cx="3629660" cy="2231390"/>
          </a:xfrm>
          <a:prstGeom prst="rect">
            <a:avLst/>
          </a:prstGeom>
        </p:spPr>
      </p:pic>
      <p:pic>
        <p:nvPicPr>
          <p:cNvPr id="6" name="图片 5" descr="C:\Users\lidan900611\Desktop\小满.jpg小满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09965" y="2844800"/>
            <a:ext cx="3369310" cy="222948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8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b8ef22bf6cd37573e92cea2fe3e5c1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380000" flipV="1">
            <a:off x="488950" y="-354965"/>
            <a:ext cx="970280" cy="1807210"/>
          </a:xfrm>
          <a:prstGeom prst="rect">
            <a:avLst/>
          </a:prstGeom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3171" y="261023"/>
            <a:ext cx="384556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38AC7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邮票之二十四节气</a:t>
            </a:r>
            <a:endParaRPr lang="zh-CN" altLang="en-US" sz="3600" b="1" dirty="0">
              <a:solidFill>
                <a:srgbClr val="738AC7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50915" y="3258820"/>
            <a:ext cx="1131570" cy="918210"/>
            <a:chOff x="8530" y="5131"/>
            <a:chExt cx="2268" cy="2268"/>
          </a:xfrm>
        </p:grpSpPr>
        <p:sp>
          <p:nvSpPr>
            <p:cNvPr id="10" name="空心弧 9"/>
            <p:cNvSpPr/>
            <p:nvPr/>
          </p:nvSpPr>
          <p:spPr>
            <a:xfrm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5400000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flipV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6A7E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空心弧 17"/>
            <p:cNvSpPr/>
            <p:nvPr/>
          </p:nvSpPr>
          <p:spPr>
            <a:xfrm rot="5400000" flipH="1">
              <a:off x="8530" y="5131"/>
              <a:ext cx="2268" cy="2268"/>
            </a:xfrm>
            <a:prstGeom prst="blockArc">
              <a:avLst>
                <a:gd name="adj1" fmla="val 10800000"/>
                <a:gd name="adj2" fmla="val 16350003"/>
                <a:gd name="adj3" fmla="val 14474"/>
              </a:avLst>
            </a:prstGeom>
            <a:solidFill>
              <a:srgbClr val="7F73A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0" name="Freeform 11"/>
          <p:cNvSpPr/>
          <p:nvPr/>
        </p:nvSpPr>
        <p:spPr bwMode="auto">
          <a:xfrm>
            <a:off x="6383545" y="3519821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2" name="图片 1" descr="C:\Users\lidan900611\Desktop\芒种.jpg芒种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51070" y="906145"/>
            <a:ext cx="3596640" cy="2131060"/>
          </a:xfrm>
          <a:prstGeom prst="rect">
            <a:avLst/>
          </a:prstGeom>
        </p:spPr>
      </p:pic>
      <p:pic>
        <p:nvPicPr>
          <p:cNvPr id="3" name="图片 2" descr="C:\Users\lidan900611\Desktop\夏至.jpg夏至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6615" y="2611120"/>
            <a:ext cx="3709670" cy="2212975"/>
          </a:xfrm>
          <a:prstGeom prst="rect">
            <a:avLst/>
          </a:prstGeom>
        </p:spPr>
      </p:pic>
      <p:pic>
        <p:nvPicPr>
          <p:cNvPr id="5" name="图片 4" descr="C:\Users\lidan900611\Desktop\小暑.jpg小暑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16450" y="4449445"/>
            <a:ext cx="3731260" cy="2231390"/>
          </a:xfrm>
          <a:prstGeom prst="rect">
            <a:avLst/>
          </a:prstGeom>
        </p:spPr>
      </p:pic>
      <p:pic>
        <p:nvPicPr>
          <p:cNvPr id="6" name="图片 5" descr="C:\Users\lidan900611\Desktop\大暑.jpg大暑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44230" y="2722880"/>
            <a:ext cx="3558540" cy="222948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80" grpId="0" bldLvl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4966</Words>
  <Application>WPS 演示</Application>
  <PresentationFormat>宽屏</PresentationFormat>
  <Paragraphs>280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锐字云字库魏体1.0</vt:lpstr>
      <vt:lpstr>锐字云字库细圆体1.0</vt:lpstr>
      <vt:lpstr>华文彩云</vt:lpstr>
      <vt:lpstr>Malgun Gothic</vt:lpstr>
      <vt:lpstr>Calibri</vt:lpstr>
      <vt:lpstr>微软雅黑 Light</vt:lpstr>
      <vt:lpstr>锐字云字库美黑体1.0</vt:lpstr>
      <vt:lpstr>微软雅黑</vt:lpstr>
      <vt:lpstr>Arial Unicode MS</vt:lpstr>
      <vt:lpstr>Calibri Light</vt:lpstr>
      <vt:lpstr>Segoe UI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我是吴家宇呀</cp:lastModifiedBy>
  <cp:revision>8</cp:revision>
  <dcterms:created xsi:type="dcterms:W3CDTF">2017-05-06T03:41:00Z</dcterms:created>
  <dcterms:modified xsi:type="dcterms:W3CDTF">2018-02-11T02:14:38Z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