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3"/>
    <p:sldId id="259" r:id="rId4"/>
    <p:sldId id="260" r:id="rId5"/>
    <p:sldId id="273" r:id="rId6"/>
    <p:sldId id="263" r:id="rId7"/>
    <p:sldId id="272" r:id="rId8"/>
  </p:sldIdLst>
  <p:sldSz cx="12192000" cy="6858000"/>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00000"/>
    <a:srgbClr val="830312"/>
    <a:srgbClr val="564E49"/>
    <a:srgbClr val="302512"/>
    <a:srgbClr val="608C7D"/>
    <a:srgbClr val="B9D4ED"/>
    <a:srgbClr val="81B2DF"/>
    <a:srgbClr val="488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49" autoAdjust="0"/>
  </p:normalViewPr>
  <p:slideViewPr>
    <p:cSldViewPr snapToGrid="0">
      <p:cViewPr varScale="1">
        <p:scale>
          <a:sx n="110" d="100"/>
          <a:sy n="110" d="100"/>
        </p:scale>
        <p:origin x="354" y="84"/>
      </p:cViewPr>
      <p:guideLst>
        <p:guide orient="horz" pos="211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60.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C4A39648-C2FB-4627-81EE-C530159C0526}" type="datetimeFigureOut">
              <a:rPr lang="zh-CN" altLang="en-US"/>
            </a:fld>
            <a:endParaRPr lang="zh-CN" altLang="en-US"/>
          </a:p>
        </p:txBody>
      </p:sp>
      <p:sp>
        <p:nvSpPr>
          <p:cNvPr id="2048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a:buFont typeface="Arial" panose="020B0604020202020204" pitchFamily="34" charset="0"/>
              <a:buNone/>
              <a:defRPr sz="1200"/>
            </a:lvl1pPr>
          </a:lstStyle>
          <a:p>
            <a:fld id="{59422057-A3EB-4476-9560-FFF1F8568AD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9B3BDD-35B9-473B-9C83-2CBC8E3884D6}"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5E4BC8F4-E55D-4DDD-BDBD-16497FB4681D}" type="slidenum">
              <a:rPr lang="zh-CN" altLang="en-US"/>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ext Placeholder 2"/>
          <p:cNvSpPr>
            <a:spLocks noGrp="1"/>
          </p:cNvSpPr>
          <p:nvPr>
            <p:ph type="body" idx="1"/>
          </p:nvPr>
        </p:nvSpPr>
        <p:spPr bwMode="auto">
          <a:xfrm>
            <a:off x="558800" y="1190625"/>
            <a:ext cx="110363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 typeface="Arial" panose="020B0604020202020204" pitchFamily="34" charset="0"/>
              <a:buNone/>
              <a:defRPr sz="900">
                <a:solidFill>
                  <a:schemeClr val="bg1">
                    <a:lumMod val="65000"/>
                  </a:schemeClr>
                </a:solidFill>
              </a:defRPr>
            </a:lvl1pPr>
          </a:lstStyle>
          <a:p>
            <a:pPr>
              <a:defRPr/>
            </a:pPr>
            <a:fld id="{674B6AD5-A7EE-42B4-8E20-E44A8909C092}" type="datetimeFigureOut">
              <a:rPr lang="zh-CN" altLang="en-US"/>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 typeface="Arial" panose="020B0604020202020204" pitchFamily="34" charset="0"/>
              <a:buNone/>
              <a:defRPr sz="900">
                <a:solidFill>
                  <a:schemeClr val="bg1">
                    <a:lumMod val="6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0" hangingPunct="0">
              <a:buFont typeface="Arial" panose="020B0604020202020204" pitchFamily="34" charset="0"/>
              <a:buNone/>
              <a:defRPr sz="900">
                <a:solidFill>
                  <a:srgbClr val="A6A6A6"/>
                </a:solidFill>
              </a:defRPr>
            </a:lvl1pPr>
          </a:lstStyle>
          <a:p>
            <a:fld id="{95A87ED8-ECA7-420F-A08D-EF54CF283285}" type="slidenum">
              <a:rPr lang="zh-CN" altLang="en-US"/>
            </a:fld>
            <a:endParaRPr lang="zh-CN" altLang="en-US"/>
          </a:p>
        </p:txBody>
      </p:sp>
      <p:sp>
        <p:nvSpPr>
          <p:cNvPr id="3080" name="Title Placeholder 1"/>
          <p:cNvSpPr>
            <a:spLocks noGrp="1"/>
          </p:cNvSpPr>
          <p:nvPr>
            <p:ph type="title"/>
          </p:nvPr>
        </p:nvSpPr>
        <p:spPr bwMode="auto">
          <a:xfrm>
            <a:off x="558800" y="381000"/>
            <a:ext cx="110363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华文新魏" panose="02010800040101010101" charset="-122"/>
        </a:defRPr>
      </a:lvl1pPr>
      <a:lvl2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2pPr>
      <a:lvl3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3pPr>
      <a:lvl4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4pPr>
      <a:lvl5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5pPr>
      <a:lvl6pPr marL="457200" algn="l" defTabSz="685800" rtl="0" fontAlgn="base">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6pPr>
      <a:lvl7pPr marL="914400" algn="l" defTabSz="685800" rtl="0" fontAlgn="base">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7pPr>
      <a:lvl8pPr marL="1371600" algn="l" defTabSz="685800" rtl="0" fontAlgn="base">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8pPr>
      <a:lvl9pPr marL="1828800" algn="l" defTabSz="685800" rtl="0" fontAlgn="base">
        <a:lnSpc>
          <a:spcPct val="90000"/>
        </a:lnSpc>
        <a:spcBef>
          <a:spcPct val="0"/>
        </a:spcBef>
        <a:spcAft>
          <a:spcPct val="0"/>
        </a:spcAft>
        <a:defRPr sz="4000">
          <a:solidFill>
            <a:schemeClr val="accent1"/>
          </a:solidFill>
          <a:latin typeface="MS PMincho" pitchFamily="18" charset="-128"/>
          <a:ea typeface="华文新魏" panose="02010800040101010101" charset="-122"/>
          <a:cs typeface="华文新魏" panose="02010800040101010101" charset="-122"/>
        </a:defRPr>
      </a:lvl9pPr>
    </p:titleStyle>
    <p:bodyStyle>
      <a:lvl1pPr marL="266700" indent="-266700" algn="l" defTabSz="685800" rtl="0" eaLnBrk="0" fontAlgn="base" hangingPunct="0">
        <a:lnSpc>
          <a:spcPct val="90000"/>
        </a:lnSpc>
        <a:spcBef>
          <a:spcPts val="1350"/>
        </a:spcBef>
        <a:spcAft>
          <a:spcPct val="0"/>
        </a:spcAft>
        <a:buClr>
          <a:schemeClr val="accent1"/>
        </a:buClr>
        <a:buSzPct val="80000"/>
        <a:buFont typeface="Wingdings 2" panose="05020102010507070707" pitchFamily="18" charset="2"/>
        <a:buChar char=""/>
        <a:defRPr sz="2800" kern="1200">
          <a:solidFill>
            <a:schemeClr val="accent1"/>
          </a:solidFill>
          <a:latin typeface="+mn-lt"/>
          <a:ea typeface="+mn-ea"/>
          <a:cs typeface="幼圆" panose="02010509060101010101" charset="-122"/>
        </a:defRPr>
      </a:lvl1pPr>
      <a:lvl2pPr marL="266700" indent="-266700" algn="l" defTabSz="685800" rtl="0" eaLnBrk="0" fontAlgn="base" hangingPunct="0">
        <a:lnSpc>
          <a:spcPct val="130000"/>
        </a:lnSpc>
        <a:spcBef>
          <a:spcPct val="0"/>
        </a:spcBef>
        <a:spcAft>
          <a:spcPct val="0"/>
        </a:spcAft>
        <a:buFont typeface="Calibri" panose="020F0502020204030204" pitchFamily="34" charset="0"/>
        <a:buChar char=" "/>
        <a:defRPr sz="2000" kern="1200">
          <a:solidFill>
            <a:schemeClr val="tx1"/>
          </a:solidFill>
          <a:latin typeface="+mn-lt"/>
          <a:ea typeface="+mn-ea"/>
          <a:cs typeface="幼圆" panose="02010509060101010101"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幼圆" panose="02010509060101010101"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panose="02010509060101010101"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幼圆" panose="020105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3" Type="http://schemas.openxmlformats.org/officeDocument/2006/relationships/slideLayout" Target="../slideLayouts/slideLayout1.xml"/><Relationship Id="rId32" Type="http://schemas.openxmlformats.org/officeDocument/2006/relationships/tags" Target="../tags/tag27.xml"/><Relationship Id="rId31" Type="http://schemas.openxmlformats.org/officeDocument/2006/relationships/tags" Target="../tags/tag26.xml"/><Relationship Id="rId30" Type="http://schemas.openxmlformats.org/officeDocument/2006/relationships/tags" Target="../tags/tag25.xml"/><Relationship Id="rId3" Type="http://schemas.openxmlformats.org/officeDocument/2006/relationships/tags" Target="../tags/tag3.xml"/><Relationship Id="rId29" Type="http://schemas.openxmlformats.org/officeDocument/2006/relationships/tags" Target="../tags/tag24.xml"/><Relationship Id="rId28" Type="http://schemas.openxmlformats.org/officeDocument/2006/relationships/image" Target="../media/image5.png"/><Relationship Id="rId27" Type="http://schemas.openxmlformats.org/officeDocument/2006/relationships/tags" Target="../tags/tag23.xml"/><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image" Target="../media/image4.png"/><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2.xml"/><Relationship Id="rId19" Type="http://schemas.openxmlformats.org/officeDocument/2006/relationships/tags" Target="../tags/tag16.xml"/><Relationship Id="rId18" Type="http://schemas.openxmlformats.org/officeDocument/2006/relationships/image" Target="../media/image3.png"/><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image" Target="../media/image2.png"/><Relationship Id="rId11" Type="http://schemas.openxmlformats.org/officeDocument/2006/relationships/tags" Target="../tags/tag10.xml"/><Relationship Id="rId10"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image" Target="../media/image7.pn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6.png"/><Relationship Id="rId2" Type="http://schemas.openxmlformats.org/officeDocument/2006/relationships/tags" Target="../tags/tag29.xml"/><Relationship Id="rId13" Type="http://schemas.openxmlformats.org/officeDocument/2006/relationships/slideLayout" Target="../slideLayouts/slideLayout1.xml"/><Relationship Id="rId12" Type="http://schemas.openxmlformats.org/officeDocument/2006/relationships/image" Target="../media/image3.png"/><Relationship Id="rId11" Type="http://schemas.openxmlformats.org/officeDocument/2006/relationships/tags" Target="../tags/tag35.xml"/><Relationship Id="rId10" Type="http://schemas.openxmlformats.org/officeDocument/2006/relationships/image" Target="../media/image2.png"/><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jpe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7.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8.jpeg"/><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jpeg"/><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7.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8.jpeg"/><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image" Target="../media/image7.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10.jpeg"/><Relationship Id="rId2" Type="http://schemas.openxmlformats.org/officeDocument/2006/relationships/tags" Target="../tags/tag47.xml"/><Relationship Id="rId14" Type="http://schemas.openxmlformats.org/officeDocument/2006/relationships/slideLayout" Target="../slideLayouts/slideLayout1.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1.jpeg"/><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淘宝店chenying0907 5"/>
          <p:cNvSpPr/>
          <p:nvPr>
            <p:custDataLst>
              <p:tags r:id="rId1"/>
            </p:custDataLst>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r>
              <a:rPr lang="en-US" altLang="zh-CN" dirty="0"/>
              <a:t>11</a:t>
            </a:r>
            <a:endParaRPr lang="zh-CN" altLang="en-US" dirty="0"/>
          </a:p>
        </p:txBody>
      </p:sp>
      <p:grpSp>
        <p:nvGrpSpPr>
          <p:cNvPr id="6147" name="PA_组合 29"/>
          <p:cNvGrpSpPr/>
          <p:nvPr>
            <p:custDataLst>
              <p:tags r:id="rId2"/>
            </p:custDataLst>
          </p:nvPr>
        </p:nvGrpSpPr>
        <p:grpSpPr bwMode="auto">
          <a:xfrm rot="1660413">
            <a:off x="6759575" y="3638550"/>
            <a:ext cx="1446213" cy="731838"/>
            <a:chOff x="4780974" y="3506819"/>
            <a:chExt cx="1446150" cy="732786"/>
          </a:xfrm>
        </p:grpSpPr>
        <p:sp>
          <p:nvSpPr>
            <p:cNvPr id="6181" name="TextBox 30"/>
            <p:cNvSpPr txBox="1">
              <a:spLocks noChangeArrowheads="1"/>
            </p:cNvSpPr>
            <p:nvPr/>
          </p:nvSpPr>
          <p:spPr bwMode="auto">
            <a:xfrm rot="-1216805">
              <a:off x="4780974" y="3777940"/>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U </a:t>
              </a:r>
              <a:endParaRPr lang="zh-CN" altLang="en-US" sz="2400">
                <a:solidFill>
                  <a:schemeClr val="bg1"/>
                </a:solidFill>
                <a:latin typeface="MV Boli" panose="02000500030200090000" pitchFamily="2" charset="0"/>
              </a:endParaRPr>
            </a:p>
          </p:txBody>
        </p:sp>
        <p:sp>
          <p:nvSpPr>
            <p:cNvPr id="6182" name="TextBox 31"/>
            <p:cNvSpPr txBox="1">
              <a:spLocks noChangeArrowheads="1"/>
            </p:cNvSpPr>
            <p:nvPr/>
          </p:nvSpPr>
          <p:spPr bwMode="auto">
            <a:xfrm rot="-1216805">
              <a:off x="5023917" y="3658252"/>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i </a:t>
              </a:r>
              <a:endParaRPr lang="zh-CN" altLang="en-US" sz="2400">
                <a:solidFill>
                  <a:schemeClr val="bg1"/>
                </a:solidFill>
                <a:latin typeface="MV Boli" panose="02000500030200090000" pitchFamily="2" charset="0"/>
              </a:endParaRPr>
            </a:p>
          </p:txBody>
        </p:sp>
        <p:sp>
          <p:nvSpPr>
            <p:cNvPr id="6183" name="TextBox 32"/>
            <p:cNvSpPr txBox="1">
              <a:spLocks noChangeArrowheads="1"/>
            </p:cNvSpPr>
            <p:nvPr/>
          </p:nvSpPr>
          <p:spPr bwMode="auto">
            <a:xfrm rot="-1216805">
              <a:off x="5117919" y="3629677"/>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n </a:t>
              </a:r>
              <a:endParaRPr lang="zh-CN" altLang="en-US" sz="2400">
                <a:solidFill>
                  <a:schemeClr val="bg1"/>
                </a:solidFill>
                <a:latin typeface="MV Boli" panose="02000500030200090000" pitchFamily="2" charset="0"/>
              </a:endParaRPr>
            </a:p>
          </p:txBody>
        </p:sp>
        <p:sp>
          <p:nvSpPr>
            <p:cNvPr id="6184" name="TextBox 33"/>
            <p:cNvSpPr txBox="1">
              <a:spLocks noChangeArrowheads="1"/>
            </p:cNvSpPr>
            <p:nvPr/>
          </p:nvSpPr>
          <p:spPr bwMode="auto">
            <a:xfrm rot="-1216805">
              <a:off x="5288122" y="3582677"/>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t </a:t>
              </a:r>
              <a:endParaRPr lang="zh-CN" altLang="en-US" sz="2400">
                <a:solidFill>
                  <a:schemeClr val="bg1"/>
                </a:solidFill>
                <a:latin typeface="MV Boli" panose="02000500030200090000" pitchFamily="2" charset="0"/>
              </a:endParaRPr>
            </a:p>
          </p:txBody>
        </p:sp>
        <p:sp>
          <p:nvSpPr>
            <p:cNvPr id="6185" name="TextBox 34"/>
            <p:cNvSpPr txBox="1">
              <a:spLocks noChangeArrowheads="1"/>
            </p:cNvSpPr>
            <p:nvPr/>
          </p:nvSpPr>
          <p:spPr bwMode="auto">
            <a:xfrm rot="-1216805">
              <a:off x="5453236" y="3535052"/>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a </a:t>
              </a:r>
              <a:endParaRPr lang="zh-CN" altLang="en-US" sz="2400">
                <a:solidFill>
                  <a:schemeClr val="bg1"/>
                </a:solidFill>
                <a:latin typeface="MV Boli" panose="02000500030200090000" pitchFamily="2" charset="0"/>
              </a:endParaRPr>
            </a:p>
          </p:txBody>
        </p:sp>
        <p:sp>
          <p:nvSpPr>
            <p:cNvPr id="6186" name="TextBox 35"/>
            <p:cNvSpPr txBox="1">
              <a:spLocks noChangeArrowheads="1"/>
            </p:cNvSpPr>
            <p:nvPr/>
          </p:nvSpPr>
          <p:spPr bwMode="auto">
            <a:xfrm rot="-1216805">
              <a:off x="5610725" y="3506819"/>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g </a:t>
              </a:r>
              <a:endParaRPr lang="zh-CN" altLang="en-US" sz="2400">
                <a:solidFill>
                  <a:schemeClr val="bg1"/>
                </a:solidFill>
                <a:latin typeface="MV Boli" panose="02000500030200090000" pitchFamily="2" charset="0"/>
              </a:endParaRPr>
            </a:p>
          </p:txBody>
        </p:sp>
        <p:sp>
          <p:nvSpPr>
            <p:cNvPr id="6187" name="TextBox 36"/>
            <p:cNvSpPr txBox="1">
              <a:spLocks noChangeArrowheads="1"/>
            </p:cNvSpPr>
            <p:nvPr/>
          </p:nvSpPr>
          <p:spPr bwMode="auto">
            <a:xfrm rot="-1216805">
              <a:off x="5750489" y="3507388"/>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e </a:t>
              </a:r>
              <a:endParaRPr lang="zh-CN" altLang="en-US" sz="2400">
                <a:solidFill>
                  <a:schemeClr val="bg1"/>
                </a:solidFill>
                <a:latin typeface="MV Boli" panose="02000500030200090000" pitchFamily="2" charset="0"/>
              </a:endParaRPr>
            </a:p>
          </p:txBody>
        </p:sp>
      </p:grpSp>
      <p:sp>
        <p:nvSpPr>
          <p:cNvPr id="55" name="PA_淘宝店chenying0907 54"/>
          <p:cNvSpPr/>
          <p:nvPr>
            <p:custDataLst>
              <p:tags r:id="rId3"/>
            </p:custDataLst>
          </p:nvPr>
        </p:nvSpPr>
        <p:spPr>
          <a:xfrm>
            <a:off x="-14288" y="-3175"/>
            <a:ext cx="2111376" cy="6861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11" name="PA_淘宝店chenying0907 10"/>
          <p:cNvSpPr txBox="1"/>
          <p:nvPr>
            <p:custDataLst>
              <p:tags r:id="rId4"/>
            </p:custDataLst>
          </p:nvPr>
        </p:nvSpPr>
        <p:spPr>
          <a:xfrm>
            <a:off x="6477000" y="735013"/>
            <a:ext cx="3924300" cy="923925"/>
          </a:xfrm>
          <a:prstGeom prst="rect">
            <a:avLst/>
          </a:prstGeom>
          <a:noFill/>
          <a:ln>
            <a:noFill/>
          </a:ln>
        </p:spPr>
        <p:txBody>
          <a:bodyPr>
            <a:spAutoFit/>
          </a:bodyPr>
          <a:lstStyle/>
          <a:p>
            <a:pPr eaLnBrk="0" hangingPunct="0">
              <a:buFont typeface="Arial" panose="020B0604020202020204" pitchFamily="34" charset="0"/>
              <a:buNone/>
              <a:defRPr/>
            </a:pPr>
            <a:r>
              <a:rPr lang="en-US" altLang="zh-CN" sz="5400" dirty="0">
                <a:solidFill>
                  <a:schemeClr val="accent3"/>
                </a:solidFill>
                <a:latin typeface="Brush Script Std" pitchFamily="66" charset="0"/>
              </a:rPr>
              <a:t>Colleater</a:t>
            </a:r>
            <a:endParaRPr lang="zh-CN" altLang="en-US" sz="5400" dirty="0">
              <a:solidFill>
                <a:schemeClr val="accent3"/>
              </a:solidFill>
              <a:latin typeface="Brush Script Std" pitchFamily="66" charset="0"/>
            </a:endParaRPr>
          </a:p>
        </p:txBody>
      </p:sp>
      <p:cxnSp>
        <p:nvCxnSpPr>
          <p:cNvPr id="39" name="PA_直接连接符 38"/>
          <p:cNvCxnSpPr/>
          <p:nvPr>
            <p:custDataLst>
              <p:tags r:id="rId5"/>
            </p:custDataLst>
          </p:nvPr>
        </p:nvCxnSpPr>
        <p:spPr>
          <a:xfrm>
            <a:off x="2924175" y="3070225"/>
            <a:ext cx="3846513"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0" name="PA_KSO_Shape"/>
          <p:cNvSpPr/>
          <p:nvPr>
            <p:custDataLst>
              <p:tags r:id="rId6"/>
            </p:custDataLst>
          </p:nvPr>
        </p:nvSpPr>
        <p:spPr bwMode="auto">
          <a:xfrm>
            <a:off x="3556000" y="2201863"/>
            <a:ext cx="476250" cy="461962"/>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algn="ctr" eaLnBrk="0" hangingPunct="0">
              <a:buFont typeface="Arial" panose="020B0604020202020204" pitchFamily="34" charset="0"/>
              <a:buNone/>
              <a:defRPr/>
            </a:pPr>
            <a:endParaRPr lang="zh-CN" altLang="en-US">
              <a:solidFill>
                <a:srgbClr val="FFFFFF"/>
              </a:solidFill>
            </a:endParaRPr>
          </a:p>
        </p:txBody>
      </p:sp>
      <p:sp>
        <p:nvSpPr>
          <p:cNvPr id="6153" name="PA_淘宝店chenying0907 27"/>
          <p:cNvSpPr txBox="1">
            <a:spLocks noChangeArrowheads="1"/>
          </p:cNvSpPr>
          <p:nvPr>
            <p:custDataLst>
              <p:tags r:id="rId7"/>
            </p:custDataLst>
          </p:nvPr>
        </p:nvSpPr>
        <p:spPr bwMode="auto">
          <a:xfrm>
            <a:off x="3619500" y="216535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a:solidFill>
                  <a:schemeClr val="bg1"/>
                </a:solidFill>
              </a:rPr>
              <a:t>1</a:t>
            </a:r>
            <a:endParaRPr lang="zh-CN" altLang="en-US" sz="2400" b="1">
              <a:solidFill>
                <a:schemeClr val="bg1"/>
              </a:solidFill>
            </a:endParaRPr>
          </a:p>
        </p:txBody>
      </p:sp>
      <p:sp>
        <p:nvSpPr>
          <p:cNvPr id="6154" name="PA_淘宝店chenying0907 40"/>
          <p:cNvSpPr txBox="1">
            <a:spLocks noChangeArrowheads="1"/>
          </p:cNvSpPr>
          <p:nvPr>
            <p:custDataLst>
              <p:tags r:id="rId8"/>
            </p:custDataLst>
          </p:nvPr>
        </p:nvSpPr>
        <p:spPr bwMode="auto">
          <a:xfrm>
            <a:off x="3957638" y="2135188"/>
            <a:ext cx="392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3600">
                <a:latin typeface="Brush Script Std" pitchFamily="66" charset="0"/>
              </a:rPr>
              <a:t>Happle style</a:t>
            </a:r>
            <a:endParaRPr lang="zh-CN" altLang="en-US" sz="3600">
              <a:latin typeface="Brush Script Std" pitchFamily="66" charset="0"/>
            </a:endParaRPr>
          </a:p>
        </p:txBody>
      </p:sp>
      <p:pic>
        <p:nvPicPr>
          <p:cNvPr id="6155" name="PA_淘宝店chenying0907 22"/>
          <p:cNvPicPr>
            <a:picLocks noChangeAspect="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1366838" y="0"/>
            <a:ext cx="14605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A_淘宝店chenying0907 23"/>
          <p:cNvPicPr>
            <a:picLocks noChangeAspect="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auto">
          <a:xfrm rot="14665577" flipH="1">
            <a:off x="3379629" y="-1380649"/>
            <a:ext cx="5351463"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PA_直接连接符 25"/>
          <p:cNvCxnSpPr/>
          <p:nvPr>
            <p:custDataLst>
              <p:tags r:id="rId13"/>
            </p:custDataLst>
          </p:nvPr>
        </p:nvCxnSpPr>
        <p:spPr>
          <a:xfrm>
            <a:off x="7840663" y="3040063"/>
            <a:ext cx="384810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2" name="PA_KSO_Shape"/>
          <p:cNvSpPr/>
          <p:nvPr>
            <p:custDataLst>
              <p:tags r:id="rId14"/>
            </p:custDataLst>
          </p:nvPr>
        </p:nvSpPr>
        <p:spPr bwMode="auto">
          <a:xfrm>
            <a:off x="8482013" y="2146300"/>
            <a:ext cx="476250" cy="463550"/>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algn="ctr" eaLnBrk="0" hangingPunct="0">
              <a:buFont typeface="Arial" panose="020B0604020202020204" pitchFamily="34" charset="0"/>
              <a:buNone/>
              <a:defRPr/>
            </a:pPr>
            <a:endParaRPr lang="zh-CN" altLang="en-US">
              <a:solidFill>
                <a:srgbClr val="FFFFFF"/>
              </a:solidFill>
            </a:endParaRPr>
          </a:p>
        </p:txBody>
      </p:sp>
      <p:sp>
        <p:nvSpPr>
          <p:cNvPr id="6159" name="PA_淘宝店chenying0907 42"/>
          <p:cNvSpPr txBox="1">
            <a:spLocks noChangeArrowheads="1"/>
          </p:cNvSpPr>
          <p:nvPr>
            <p:custDataLst>
              <p:tags r:id="rId15"/>
            </p:custDataLst>
          </p:nvPr>
        </p:nvSpPr>
        <p:spPr bwMode="auto">
          <a:xfrm>
            <a:off x="8545513" y="21097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a:solidFill>
                  <a:schemeClr val="bg1"/>
                </a:solidFill>
              </a:rPr>
              <a:t>2</a:t>
            </a:r>
            <a:endParaRPr lang="zh-CN" altLang="en-US" sz="2400" b="1">
              <a:solidFill>
                <a:schemeClr val="bg1"/>
              </a:solidFill>
            </a:endParaRPr>
          </a:p>
        </p:txBody>
      </p:sp>
      <p:sp>
        <p:nvSpPr>
          <p:cNvPr id="6160" name="PA_淘宝店chenying0907 43"/>
          <p:cNvSpPr txBox="1">
            <a:spLocks noChangeArrowheads="1"/>
          </p:cNvSpPr>
          <p:nvPr>
            <p:custDataLst>
              <p:tags r:id="rId16"/>
            </p:custDataLst>
          </p:nvPr>
        </p:nvSpPr>
        <p:spPr bwMode="auto">
          <a:xfrm>
            <a:off x="8882063" y="2079625"/>
            <a:ext cx="392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3600">
                <a:latin typeface="Brush Script Std" pitchFamily="66" charset="0"/>
              </a:rPr>
              <a:t>Happle style</a:t>
            </a:r>
            <a:endParaRPr lang="zh-CN" altLang="en-US" sz="3600">
              <a:latin typeface="Brush Script Std" pitchFamily="66" charset="0"/>
            </a:endParaRPr>
          </a:p>
        </p:txBody>
      </p:sp>
      <p:pic>
        <p:nvPicPr>
          <p:cNvPr id="6161" name="PA_淘宝店chenying0907 7"/>
          <p:cNvPicPr>
            <a:picLocks noChangeAspect="1"/>
          </p:cNvPicPr>
          <p:nvPr>
            <p:custDataLst>
              <p:tags r:id="rId17"/>
            </p:custDataLst>
          </p:nvPr>
        </p:nvPicPr>
        <p:blipFill>
          <a:blip r:embed="rId18">
            <a:extLst>
              <a:ext uri="{28A0092B-C50C-407E-A947-70E740481C1C}">
                <a14:useLocalDpi xmlns:a14="http://schemas.microsoft.com/office/drawing/2010/main" val="0"/>
              </a:ext>
            </a:extLst>
          </a:blip>
          <a:srcRect l="66553" t="8876" r="11449" b="67937"/>
          <a:stretch>
            <a:fillRect/>
          </a:stretch>
        </p:blipFill>
        <p:spPr bwMode="auto">
          <a:xfrm rot="-3069765">
            <a:off x="5291932" y="697706"/>
            <a:ext cx="9207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2" name="PA_组合 9"/>
          <p:cNvGrpSpPr/>
          <p:nvPr>
            <p:custDataLst>
              <p:tags r:id="rId19"/>
            </p:custDataLst>
          </p:nvPr>
        </p:nvGrpSpPr>
        <p:grpSpPr bwMode="auto">
          <a:xfrm>
            <a:off x="5310188" y="5203825"/>
            <a:ext cx="1446212" cy="731838"/>
            <a:chOff x="4780974" y="3506819"/>
            <a:chExt cx="1446150" cy="732786"/>
          </a:xfrm>
        </p:grpSpPr>
        <p:sp>
          <p:nvSpPr>
            <p:cNvPr id="6174" name="TextBox 15"/>
            <p:cNvSpPr txBox="1">
              <a:spLocks noChangeArrowheads="1"/>
            </p:cNvSpPr>
            <p:nvPr/>
          </p:nvSpPr>
          <p:spPr bwMode="auto">
            <a:xfrm rot="-1216805">
              <a:off x="4780974" y="3777940"/>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U </a:t>
              </a:r>
              <a:endParaRPr lang="zh-CN" altLang="en-US" sz="2400">
                <a:solidFill>
                  <a:schemeClr val="bg1"/>
                </a:solidFill>
                <a:latin typeface="MV Boli" panose="02000500030200090000" pitchFamily="2" charset="0"/>
              </a:endParaRPr>
            </a:p>
          </p:txBody>
        </p:sp>
        <p:sp>
          <p:nvSpPr>
            <p:cNvPr id="6175" name="TextBox 16"/>
            <p:cNvSpPr txBox="1">
              <a:spLocks noChangeArrowheads="1"/>
            </p:cNvSpPr>
            <p:nvPr/>
          </p:nvSpPr>
          <p:spPr bwMode="auto">
            <a:xfrm rot="-1216805">
              <a:off x="5023917" y="3658252"/>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i </a:t>
              </a:r>
              <a:endParaRPr lang="zh-CN" altLang="en-US" sz="2400">
                <a:solidFill>
                  <a:schemeClr val="bg1"/>
                </a:solidFill>
                <a:latin typeface="MV Boli" panose="02000500030200090000" pitchFamily="2" charset="0"/>
              </a:endParaRPr>
            </a:p>
          </p:txBody>
        </p:sp>
        <p:sp>
          <p:nvSpPr>
            <p:cNvPr id="6176" name="TextBox 17"/>
            <p:cNvSpPr txBox="1">
              <a:spLocks noChangeArrowheads="1"/>
            </p:cNvSpPr>
            <p:nvPr/>
          </p:nvSpPr>
          <p:spPr bwMode="auto">
            <a:xfrm rot="-1216805">
              <a:off x="5117919" y="3629677"/>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n </a:t>
              </a:r>
              <a:endParaRPr lang="zh-CN" altLang="en-US" sz="2400">
                <a:solidFill>
                  <a:schemeClr val="bg1"/>
                </a:solidFill>
                <a:latin typeface="MV Boli" panose="02000500030200090000" pitchFamily="2" charset="0"/>
              </a:endParaRPr>
            </a:p>
          </p:txBody>
        </p:sp>
        <p:sp>
          <p:nvSpPr>
            <p:cNvPr id="6177" name="TextBox 18"/>
            <p:cNvSpPr txBox="1">
              <a:spLocks noChangeArrowheads="1"/>
            </p:cNvSpPr>
            <p:nvPr/>
          </p:nvSpPr>
          <p:spPr bwMode="auto">
            <a:xfrm rot="-1216805">
              <a:off x="5288122" y="3582677"/>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t </a:t>
              </a:r>
              <a:endParaRPr lang="zh-CN" altLang="en-US" sz="2400">
                <a:solidFill>
                  <a:schemeClr val="bg1"/>
                </a:solidFill>
                <a:latin typeface="MV Boli" panose="02000500030200090000" pitchFamily="2" charset="0"/>
              </a:endParaRPr>
            </a:p>
          </p:txBody>
        </p:sp>
        <p:sp>
          <p:nvSpPr>
            <p:cNvPr id="6178" name="TextBox 19"/>
            <p:cNvSpPr txBox="1">
              <a:spLocks noChangeArrowheads="1"/>
            </p:cNvSpPr>
            <p:nvPr/>
          </p:nvSpPr>
          <p:spPr bwMode="auto">
            <a:xfrm rot="-1216805">
              <a:off x="5453236" y="3535052"/>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a </a:t>
              </a:r>
              <a:endParaRPr lang="zh-CN" altLang="en-US" sz="2400">
                <a:solidFill>
                  <a:schemeClr val="bg1"/>
                </a:solidFill>
                <a:latin typeface="MV Boli" panose="02000500030200090000" pitchFamily="2" charset="0"/>
              </a:endParaRPr>
            </a:p>
          </p:txBody>
        </p:sp>
        <p:sp>
          <p:nvSpPr>
            <p:cNvPr id="6179" name="TextBox 20"/>
            <p:cNvSpPr txBox="1">
              <a:spLocks noChangeArrowheads="1"/>
            </p:cNvSpPr>
            <p:nvPr/>
          </p:nvSpPr>
          <p:spPr bwMode="auto">
            <a:xfrm rot="-1216805">
              <a:off x="5610725" y="3506819"/>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g </a:t>
              </a:r>
              <a:endParaRPr lang="zh-CN" altLang="en-US" sz="2400">
                <a:solidFill>
                  <a:schemeClr val="bg1"/>
                </a:solidFill>
                <a:latin typeface="MV Boli" panose="02000500030200090000" pitchFamily="2" charset="0"/>
              </a:endParaRPr>
            </a:p>
          </p:txBody>
        </p:sp>
        <p:sp>
          <p:nvSpPr>
            <p:cNvPr id="6180" name="TextBox 21"/>
            <p:cNvSpPr txBox="1">
              <a:spLocks noChangeArrowheads="1"/>
            </p:cNvSpPr>
            <p:nvPr/>
          </p:nvSpPr>
          <p:spPr bwMode="auto">
            <a:xfrm rot="-1216805">
              <a:off x="5750489" y="3507388"/>
              <a:ext cx="476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a:solidFill>
                    <a:schemeClr val="bg1"/>
                  </a:solidFill>
                  <a:latin typeface="MV Boli" panose="02000500030200090000" pitchFamily="2" charset="0"/>
                </a:rPr>
                <a:t>e </a:t>
              </a:r>
              <a:endParaRPr lang="zh-CN" altLang="en-US" sz="2400">
                <a:solidFill>
                  <a:schemeClr val="bg1"/>
                </a:solidFill>
                <a:latin typeface="MV Boli" panose="02000500030200090000" pitchFamily="2" charset="0"/>
              </a:endParaRPr>
            </a:p>
          </p:txBody>
        </p:sp>
      </p:grpSp>
      <p:sp>
        <p:nvSpPr>
          <p:cNvPr id="38" name="PA_KSO_Shape"/>
          <p:cNvSpPr/>
          <p:nvPr>
            <p:custDataLst>
              <p:tags r:id="rId20"/>
            </p:custDataLst>
          </p:nvPr>
        </p:nvSpPr>
        <p:spPr>
          <a:xfrm>
            <a:off x="6611938" y="5353050"/>
            <a:ext cx="217487" cy="21748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solidFill>
                <a:srgbClr val="FFFFFF"/>
              </a:solidFill>
            </a:endParaRPr>
          </a:p>
        </p:txBody>
      </p:sp>
      <p:pic>
        <p:nvPicPr>
          <p:cNvPr id="6164" name="PA_淘宝店chenying0907 44"/>
          <p:cNvPicPr>
            <a:picLocks noChangeAspect="1"/>
          </p:cNvPicPr>
          <p:nvPr>
            <p:custDataLst>
              <p:tags r:id="rId21"/>
            </p:custDataLst>
          </p:nvPr>
        </p:nvPicPr>
        <p:blipFill>
          <a:blip r:embed="rId22">
            <a:extLst>
              <a:ext uri="{28A0092B-C50C-407E-A947-70E740481C1C}">
                <a14:useLocalDpi xmlns:a14="http://schemas.microsoft.com/office/drawing/2010/main" val="0"/>
              </a:ext>
            </a:extLst>
          </a:blip>
          <a:srcRect t="62155" r="50000" b="2824"/>
          <a:stretch>
            <a:fillRect/>
          </a:stretch>
        </p:blipFill>
        <p:spPr bwMode="auto">
          <a:xfrm rot="-1289929">
            <a:off x="2230438" y="4200525"/>
            <a:ext cx="46863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PA_直接连接符 45"/>
          <p:cNvCxnSpPr/>
          <p:nvPr>
            <p:custDataLst>
              <p:tags r:id="rId23"/>
            </p:custDataLst>
          </p:nvPr>
        </p:nvCxnSpPr>
        <p:spPr>
          <a:xfrm>
            <a:off x="2924175" y="5289550"/>
            <a:ext cx="3846513"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7" name="PA_KSO_Shape"/>
          <p:cNvSpPr/>
          <p:nvPr>
            <p:custDataLst>
              <p:tags r:id="rId24"/>
            </p:custDataLst>
          </p:nvPr>
        </p:nvSpPr>
        <p:spPr bwMode="auto">
          <a:xfrm>
            <a:off x="3556000" y="4611688"/>
            <a:ext cx="476250" cy="461962"/>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algn="ctr" eaLnBrk="0" hangingPunct="0">
              <a:buFont typeface="Arial" panose="020B0604020202020204" pitchFamily="34" charset="0"/>
              <a:buNone/>
              <a:defRPr/>
            </a:pPr>
            <a:endParaRPr lang="zh-CN" altLang="en-US">
              <a:solidFill>
                <a:srgbClr val="FFFFFF"/>
              </a:solidFill>
            </a:endParaRPr>
          </a:p>
        </p:txBody>
      </p:sp>
      <p:sp>
        <p:nvSpPr>
          <p:cNvPr id="6167" name="PA_淘宝店chenying0907 47"/>
          <p:cNvSpPr txBox="1">
            <a:spLocks noChangeArrowheads="1"/>
          </p:cNvSpPr>
          <p:nvPr>
            <p:custDataLst>
              <p:tags r:id="rId25"/>
            </p:custDataLst>
          </p:nvPr>
        </p:nvSpPr>
        <p:spPr bwMode="auto">
          <a:xfrm>
            <a:off x="3619500" y="4575175"/>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a:solidFill>
                  <a:schemeClr val="bg1"/>
                </a:solidFill>
              </a:rPr>
              <a:t>3</a:t>
            </a:r>
            <a:endParaRPr lang="zh-CN" altLang="en-US" sz="2400" b="1">
              <a:solidFill>
                <a:schemeClr val="bg1"/>
              </a:solidFill>
            </a:endParaRPr>
          </a:p>
        </p:txBody>
      </p:sp>
      <p:sp>
        <p:nvSpPr>
          <p:cNvPr id="6168" name="PA_淘宝店chenying0907 48"/>
          <p:cNvSpPr txBox="1">
            <a:spLocks noChangeArrowheads="1"/>
          </p:cNvSpPr>
          <p:nvPr>
            <p:custDataLst>
              <p:tags r:id="rId26"/>
            </p:custDataLst>
          </p:nvPr>
        </p:nvSpPr>
        <p:spPr bwMode="auto">
          <a:xfrm>
            <a:off x="3957638" y="4545013"/>
            <a:ext cx="392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3600">
                <a:latin typeface="Brush Script Std" pitchFamily="66" charset="0"/>
              </a:rPr>
              <a:t>Happle style</a:t>
            </a:r>
            <a:endParaRPr lang="zh-CN" altLang="en-US" sz="3600">
              <a:latin typeface="Brush Script Std" pitchFamily="66" charset="0"/>
            </a:endParaRPr>
          </a:p>
        </p:txBody>
      </p:sp>
      <p:pic>
        <p:nvPicPr>
          <p:cNvPr id="6169" name="PA_淘宝店chenying0907 49"/>
          <p:cNvPicPr>
            <a:picLocks noChangeAspect="1"/>
          </p:cNvPicPr>
          <p:nvPr>
            <p:custDataLst>
              <p:tags r:id="rId27"/>
            </p:custDataLst>
          </p:nvPr>
        </p:nvPicPr>
        <p:blipFill>
          <a:blip r:embed="rId28">
            <a:extLst>
              <a:ext uri="{28A0092B-C50C-407E-A947-70E740481C1C}">
                <a14:useLocalDpi xmlns:a14="http://schemas.microsoft.com/office/drawing/2010/main" val="0"/>
              </a:ext>
            </a:extLst>
          </a:blip>
          <a:srcRect l="54202" t="50000"/>
          <a:stretch>
            <a:fillRect/>
          </a:stretch>
        </p:blipFill>
        <p:spPr bwMode="auto">
          <a:xfrm rot="2800074">
            <a:off x="8061325" y="3517900"/>
            <a:ext cx="2941638"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PA_直接连接符 50"/>
          <p:cNvCxnSpPr/>
          <p:nvPr>
            <p:custDataLst>
              <p:tags r:id="rId29"/>
            </p:custDataLst>
          </p:nvPr>
        </p:nvCxnSpPr>
        <p:spPr>
          <a:xfrm>
            <a:off x="7796213" y="5316538"/>
            <a:ext cx="3846512"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52" name="PA_KSO_Shape"/>
          <p:cNvSpPr/>
          <p:nvPr>
            <p:custDataLst>
              <p:tags r:id="rId30"/>
            </p:custDataLst>
          </p:nvPr>
        </p:nvSpPr>
        <p:spPr bwMode="auto">
          <a:xfrm>
            <a:off x="8482013" y="4637088"/>
            <a:ext cx="476250" cy="463550"/>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p>
            <a:pPr algn="ctr" eaLnBrk="0" hangingPunct="0">
              <a:buFont typeface="Arial" panose="020B0604020202020204" pitchFamily="34" charset="0"/>
              <a:buNone/>
              <a:defRPr/>
            </a:pPr>
            <a:endParaRPr lang="zh-CN" altLang="en-US">
              <a:solidFill>
                <a:srgbClr val="FFFFFF"/>
              </a:solidFill>
            </a:endParaRPr>
          </a:p>
        </p:txBody>
      </p:sp>
      <p:sp>
        <p:nvSpPr>
          <p:cNvPr id="6172" name="PA_淘宝店chenying0907 52"/>
          <p:cNvSpPr txBox="1">
            <a:spLocks noChangeArrowheads="1"/>
          </p:cNvSpPr>
          <p:nvPr>
            <p:custDataLst>
              <p:tags r:id="rId31"/>
            </p:custDataLst>
          </p:nvPr>
        </p:nvSpPr>
        <p:spPr bwMode="auto">
          <a:xfrm>
            <a:off x="8545513" y="4602163"/>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a:solidFill>
                  <a:schemeClr val="bg1"/>
                </a:solidFill>
              </a:rPr>
              <a:t>4</a:t>
            </a:r>
            <a:endParaRPr lang="zh-CN" altLang="en-US" sz="2400" b="1">
              <a:solidFill>
                <a:schemeClr val="bg1"/>
              </a:solidFill>
            </a:endParaRPr>
          </a:p>
        </p:txBody>
      </p:sp>
      <p:sp>
        <p:nvSpPr>
          <p:cNvPr id="6173" name="PA_淘宝店chenying0907 53"/>
          <p:cNvSpPr txBox="1">
            <a:spLocks noChangeArrowheads="1"/>
          </p:cNvSpPr>
          <p:nvPr>
            <p:custDataLst>
              <p:tags r:id="rId32"/>
            </p:custDataLst>
          </p:nvPr>
        </p:nvSpPr>
        <p:spPr bwMode="auto">
          <a:xfrm>
            <a:off x="8882063" y="4570413"/>
            <a:ext cx="392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3600">
                <a:latin typeface="Brush Script Std" pitchFamily="66" charset="0"/>
              </a:rPr>
              <a:t>Happle style</a:t>
            </a:r>
            <a:endParaRPr lang="zh-CN" altLang="en-US" sz="3600">
              <a:latin typeface="Brush Script Std" pitchFamily="66"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30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2100"/>
                                  </p:stCondLst>
                                  <p:childTnLst>
                                    <p:set>
                                      <p:cBhvr>
                                        <p:cTn id="24" dur="1" fill="hold">
                                          <p:stCondLst>
                                            <p:cond delay="0"/>
                                          </p:stCondLst>
                                        </p:cTn>
                                        <p:tgtEl>
                                          <p:spTgt spid="6153"/>
                                        </p:tgtEl>
                                        <p:attrNameLst>
                                          <p:attrName>style.visibility</p:attrName>
                                        </p:attrNameLst>
                                      </p:cBhvr>
                                      <p:to>
                                        <p:strVal val="visible"/>
                                      </p:to>
                                    </p:set>
                                    <p:animEffect transition="in" filter="fade">
                                      <p:cBhvr>
                                        <p:cTn id="25" dur="500"/>
                                        <p:tgtEl>
                                          <p:spTgt spid="6153"/>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6154"/>
                                        </p:tgtEl>
                                        <p:attrNameLst>
                                          <p:attrName>style.visibility</p:attrName>
                                        </p:attrNameLst>
                                      </p:cBhvr>
                                      <p:to>
                                        <p:strVal val="visible"/>
                                      </p:to>
                                    </p:set>
                                    <p:animEffect transition="in" filter="fade">
                                      <p:cBhvr>
                                        <p:cTn id="28" dur="500"/>
                                        <p:tgtEl>
                                          <p:spTgt spid="61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55"/>
                                        </p:tgtEl>
                                        <p:attrNameLst>
                                          <p:attrName>style.visibility</p:attrName>
                                        </p:attrNameLst>
                                      </p:cBhvr>
                                      <p:to>
                                        <p:strVal val="visible"/>
                                      </p:to>
                                    </p:set>
                                    <p:animEffect transition="in" filter="fade">
                                      <p:cBhvr>
                                        <p:cTn id="33" dur="500"/>
                                        <p:tgtEl>
                                          <p:spTgt spid="6155"/>
                                        </p:tgtEl>
                                      </p:cBhvr>
                                    </p:animEffect>
                                  </p:childTnLst>
                                </p:cTn>
                              </p:par>
                              <p:par>
                                <p:cTn id="34" presetID="10" presetClass="entr" presetSubtype="0" fill="hold" nodeType="withEffect">
                                  <p:stCondLst>
                                    <p:cond delay="300"/>
                                  </p:stCondLst>
                                  <p:childTnLst>
                                    <p:set>
                                      <p:cBhvr>
                                        <p:cTn id="35" dur="1" fill="hold">
                                          <p:stCondLst>
                                            <p:cond delay="0"/>
                                          </p:stCondLst>
                                        </p:cTn>
                                        <p:tgtEl>
                                          <p:spTgt spid="6156"/>
                                        </p:tgtEl>
                                        <p:attrNameLst>
                                          <p:attrName>style.visibility</p:attrName>
                                        </p:attrNameLst>
                                      </p:cBhvr>
                                      <p:to>
                                        <p:strVal val="visible"/>
                                      </p:to>
                                    </p:set>
                                    <p:animEffect transition="in" filter="fade">
                                      <p:cBhvr>
                                        <p:cTn id="36" dur="500"/>
                                        <p:tgtEl>
                                          <p:spTgt spid="6156"/>
                                        </p:tgtEl>
                                      </p:cBhvr>
                                    </p:animEffect>
                                  </p:childTnLst>
                                </p:cTn>
                              </p:par>
                              <p:par>
                                <p:cTn id="37" presetID="10" presetClass="entr" presetSubtype="0" fill="hold" nodeType="withEffect">
                                  <p:stCondLst>
                                    <p:cond delay="6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6159"/>
                                        </p:tgtEl>
                                        <p:attrNameLst>
                                          <p:attrName>style.visibility</p:attrName>
                                        </p:attrNameLst>
                                      </p:cBhvr>
                                      <p:to>
                                        <p:strVal val="visible"/>
                                      </p:to>
                                    </p:set>
                                    <p:animEffect transition="in" filter="fade">
                                      <p:cBhvr>
                                        <p:cTn id="45" dur="500"/>
                                        <p:tgtEl>
                                          <p:spTgt spid="6159"/>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6160"/>
                                        </p:tgtEl>
                                        <p:attrNameLst>
                                          <p:attrName>style.visibility</p:attrName>
                                        </p:attrNameLst>
                                      </p:cBhvr>
                                      <p:to>
                                        <p:strVal val="visible"/>
                                      </p:to>
                                    </p:set>
                                    <p:animEffect transition="in" filter="fade">
                                      <p:cBhvr>
                                        <p:cTn id="48" dur="500"/>
                                        <p:tgtEl>
                                          <p:spTgt spid="6160"/>
                                        </p:tgtEl>
                                      </p:cBhvr>
                                    </p:animEffect>
                                  </p:childTnLst>
                                </p:cTn>
                              </p:par>
                              <p:par>
                                <p:cTn id="49" presetID="10" presetClass="entr" presetSubtype="0" fill="hold" nodeType="withEffect">
                                  <p:stCondLst>
                                    <p:cond delay="1800"/>
                                  </p:stCondLst>
                                  <p:childTnLst>
                                    <p:set>
                                      <p:cBhvr>
                                        <p:cTn id="50" dur="1" fill="hold">
                                          <p:stCondLst>
                                            <p:cond delay="0"/>
                                          </p:stCondLst>
                                        </p:cTn>
                                        <p:tgtEl>
                                          <p:spTgt spid="6161"/>
                                        </p:tgtEl>
                                        <p:attrNameLst>
                                          <p:attrName>style.visibility</p:attrName>
                                        </p:attrNameLst>
                                      </p:cBhvr>
                                      <p:to>
                                        <p:strVal val="visible"/>
                                      </p:to>
                                    </p:set>
                                    <p:animEffect transition="in" filter="fade">
                                      <p:cBhvr>
                                        <p:cTn id="51" dur="500"/>
                                        <p:tgtEl>
                                          <p:spTgt spid="6161"/>
                                        </p:tgtEl>
                                      </p:cBhvr>
                                    </p:animEffect>
                                  </p:childTnLst>
                                </p:cTn>
                              </p:par>
                              <p:par>
                                <p:cTn id="52" presetID="10" presetClass="entr" presetSubtype="0" fill="hold" nodeType="withEffect">
                                  <p:stCondLst>
                                    <p:cond delay="2100"/>
                                  </p:stCondLst>
                                  <p:childTnLst>
                                    <p:set>
                                      <p:cBhvr>
                                        <p:cTn id="53" dur="1" fill="hold">
                                          <p:stCondLst>
                                            <p:cond delay="0"/>
                                          </p:stCondLst>
                                        </p:cTn>
                                        <p:tgtEl>
                                          <p:spTgt spid="6162"/>
                                        </p:tgtEl>
                                        <p:attrNameLst>
                                          <p:attrName>style.visibility</p:attrName>
                                        </p:attrNameLst>
                                      </p:cBhvr>
                                      <p:to>
                                        <p:strVal val="visible"/>
                                      </p:to>
                                    </p:set>
                                    <p:animEffect transition="in" filter="fade">
                                      <p:cBhvr>
                                        <p:cTn id="54" dur="500"/>
                                        <p:tgtEl>
                                          <p:spTgt spid="6162"/>
                                        </p:tgtEl>
                                      </p:cBhvr>
                                    </p:animEffect>
                                  </p:childTnLst>
                                </p:cTn>
                              </p:par>
                              <p:par>
                                <p:cTn id="55" presetID="10" presetClass="entr" presetSubtype="0" fill="hold" grpId="0" nodeType="withEffect">
                                  <p:stCondLst>
                                    <p:cond delay="240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64"/>
                                        </p:tgtEl>
                                        <p:attrNameLst>
                                          <p:attrName>style.visibility</p:attrName>
                                        </p:attrNameLst>
                                      </p:cBhvr>
                                      <p:to>
                                        <p:strVal val="visible"/>
                                      </p:to>
                                    </p:set>
                                    <p:animEffect transition="in" filter="fade">
                                      <p:cBhvr>
                                        <p:cTn id="62" dur="500"/>
                                        <p:tgtEl>
                                          <p:spTgt spid="6164"/>
                                        </p:tgtEl>
                                      </p:cBhvr>
                                    </p:animEffect>
                                  </p:childTnLst>
                                </p:cTn>
                              </p:par>
                              <p:par>
                                <p:cTn id="63" presetID="10" presetClass="entr" presetSubtype="0" fill="hold" nodeType="withEffect">
                                  <p:stCondLst>
                                    <p:cond delay="3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grpId="0" nodeType="withEffect">
                                  <p:stCondLst>
                                    <p:cond delay="60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grpId="0" nodeType="withEffect">
                                  <p:stCondLst>
                                    <p:cond delay="900"/>
                                  </p:stCondLst>
                                  <p:childTnLst>
                                    <p:set>
                                      <p:cBhvr>
                                        <p:cTn id="70" dur="1" fill="hold">
                                          <p:stCondLst>
                                            <p:cond delay="0"/>
                                          </p:stCondLst>
                                        </p:cTn>
                                        <p:tgtEl>
                                          <p:spTgt spid="6167"/>
                                        </p:tgtEl>
                                        <p:attrNameLst>
                                          <p:attrName>style.visibility</p:attrName>
                                        </p:attrNameLst>
                                      </p:cBhvr>
                                      <p:to>
                                        <p:strVal val="visible"/>
                                      </p:to>
                                    </p:set>
                                    <p:animEffect transition="in" filter="fade">
                                      <p:cBhvr>
                                        <p:cTn id="71" dur="500"/>
                                        <p:tgtEl>
                                          <p:spTgt spid="6167"/>
                                        </p:tgtEl>
                                      </p:cBhvr>
                                    </p:animEffect>
                                  </p:childTnLst>
                                </p:cTn>
                              </p:par>
                              <p:par>
                                <p:cTn id="72" presetID="10" presetClass="entr" presetSubtype="0" fill="hold" grpId="0" nodeType="withEffect">
                                  <p:stCondLst>
                                    <p:cond delay="1200"/>
                                  </p:stCondLst>
                                  <p:childTnLst>
                                    <p:set>
                                      <p:cBhvr>
                                        <p:cTn id="73" dur="1" fill="hold">
                                          <p:stCondLst>
                                            <p:cond delay="0"/>
                                          </p:stCondLst>
                                        </p:cTn>
                                        <p:tgtEl>
                                          <p:spTgt spid="6168"/>
                                        </p:tgtEl>
                                        <p:attrNameLst>
                                          <p:attrName>style.visibility</p:attrName>
                                        </p:attrNameLst>
                                      </p:cBhvr>
                                      <p:to>
                                        <p:strVal val="visible"/>
                                      </p:to>
                                    </p:set>
                                    <p:animEffect transition="in" filter="fade">
                                      <p:cBhvr>
                                        <p:cTn id="74" dur="500"/>
                                        <p:tgtEl>
                                          <p:spTgt spid="6168"/>
                                        </p:tgtEl>
                                      </p:cBhvr>
                                    </p:animEffect>
                                  </p:childTnLst>
                                </p:cTn>
                              </p:par>
                              <p:par>
                                <p:cTn id="75" presetID="10" presetClass="entr" presetSubtype="0" fill="hold" nodeType="withEffect">
                                  <p:stCondLst>
                                    <p:cond delay="1500"/>
                                  </p:stCondLst>
                                  <p:childTnLst>
                                    <p:set>
                                      <p:cBhvr>
                                        <p:cTn id="76" dur="1" fill="hold">
                                          <p:stCondLst>
                                            <p:cond delay="0"/>
                                          </p:stCondLst>
                                        </p:cTn>
                                        <p:tgtEl>
                                          <p:spTgt spid="6169"/>
                                        </p:tgtEl>
                                        <p:attrNameLst>
                                          <p:attrName>style.visibility</p:attrName>
                                        </p:attrNameLst>
                                      </p:cBhvr>
                                      <p:to>
                                        <p:strVal val="visible"/>
                                      </p:to>
                                    </p:set>
                                    <p:animEffect transition="in" filter="fade">
                                      <p:cBhvr>
                                        <p:cTn id="77" dur="500"/>
                                        <p:tgtEl>
                                          <p:spTgt spid="6169"/>
                                        </p:tgtEl>
                                      </p:cBhvr>
                                    </p:animEffect>
                                  </p:childTnLst>
                                </p:cTn>
                              </p:par>
                              <p:par>
                                <p:cTn id="78" presetID="10" presetClass="entr" presetSubtype="0" fill="hold" nodeType="withEffect">
                                  <p:stCondLst>
                                    <p:cond delay="18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par>
                                <p:cTn id="81" presetID="10" presetClass="entr" presetSubtype="0" fill="hold" grpId="0" nodeType="withEffect">
                                  <p:stCondLst>
                                    <p:cond delay="210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10" presetClass="entr" presetSubtype="0" fill="hold" grpId="0" nodeType="withEffect">
                                  <p:stCondLst>
                                    <p:cond delay="2400"/>
                                  </p:stCondLst>
                                  <p:childTnLst>
                                    <p:set>
                                      <p:cBhvr>
                                        <p:cTn id="85" dur="1" fill="hold">
                                          <p:stCondLst>
                                            <p:cond delay="0"/>
                                          </p:stCondLst>
                                        </p:cTn>
                                        <p:tgtEl>
                                          <p:spTgt spid="6172"/>
                                        </p:tgtEl>
                                        <p:attrNameLst>
                                          <p:attrName>style.visibility</p:attrName>
                                        </p:attrNameLst>
                                      </p:cBhvr>
                                      <p:to>
                                        <p:strVal val="visible"/>
                                      </p:to>
                                    </p:set>
                                    <p:animEffect transition="in" filter="fade">
                                      <p:cBhvr>
                                        <p:cTn id="86" dur="500"/>
                                        <p:tgtEl>
                                          <p:spTgt spid="617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173"/>
                                        </p:tgtEl>
                                        <p:attrNameLst>
                                          <p:attrName>style.visibility</p:attrName>
                                        </p:attrNameLst>
                                      </p:cBhvr>
                                      <p:to>
                                        <p:strVal val="visible"/>
                                      </p:to>
                                    </p:set>
                                    <p:animEffect transition="in" filter="fade">
                                      <p:cBhvr>
                                        <p:cTn id="91" dur="500"/>
                                        <p:tgtEl>
                                          <p:spTgt spid="6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animBg="1"/>
      <p:bldP spid="11" grpId="0"/>
      <p:bldP spid="40" grpId="0" animBg="1"/>
      <p:bldP spid="6153" grpId="0"/>
      <p:bldP spid="6154" grpId="0" animBg="1" autoUpdateAnimBg="0"/>
      <p:bldP spid="42" grpId="0" animBg="1"/>
      <p:bldP spid="6159" grpId="0"/>
      <p:bldP spid="6160" grpId="0"/>
      <p:bldP spid="38" grpId="0" animBg="1" autoUpdateAnimBg="0"/>
      <p:bldP spid="47" grpId="0" animBg="1"/>
      <p:bldP spid="6167" grpId="0"/>
      <p:bldP spid="6168" grpId="0"/>
      <p:bldP spid="52" grpId="0" animBg="1"/>
      <p:bldP spid="6172" grpId="0" animBg="1" autoUpdateAnimBg="0"/>
      <p:bldP spid="61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淘宝店chenying0907 30"/>
          <p:cNvSpPr/>
          <p:nvPr>
            <p:custDataLst>
              <p:tags r:id="rId1"/>
            </p:custDataLst>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r>
              <a:rPr lang="en-US" altLang="zh-CN" dirty="0"/>
              <a:t>11</a:t>
            </a:r>
            <a:endParaRPr lang="zh-CN" altLang="en-US" dirty="0"/>
          </a:p>
        </p:txBody>
      </p:sp>
      <p:pic>
        <p:nvPicPr>
          <p:cNvPr id="7171" name="PA_淘宝店chenying0907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2842895" y="372110"/>
            <a:ext cx="7433310" cy="518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A_淘宝店chenying0907 26"/>
          <p:cNvSpPr/>
          <p:nvPr>
            <p:custDataLst>
              <p:tags r:id="rId4"/>
            </p:custDataLst>
          </p:nvPr>
        </p:nvSpPr>
        <p:spPr>
          <a:xfrm rot="16200000">
            <a:off x="5391150" y="57150"/>
            <a:ext cx="1409700"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pic>
        <p:nvPicPr>
          <p:cNvPr id="7173" name="PA_淘宝店chenying0907 22"/>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0" y="4718050"/>
            <a:ext cx="12192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PA_淘宝店chenying0907 3"/>
          <p:cNvSpPr txBox="1">
            <a:spLocks noChangeArrowheads="1"/>
          </p:cNvSpPr>
          <p:nvPr>
            <p:custDataLst>
              <p:tags r:id="rId7"/>
            </p:custDataLst>
          </p:nvPr>
        </p:nvSpPr>
        <p:spPr bwMode="auto">
          <a:xfrm>
            <a:off x="4177030" y="1793875"/>
            <a:ext cx="47656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4400" b="1">
                <a:solidFill>
                  <a:schemeClr val="accent1"/>
                </a:solidFill>
                <a:effectLst>
                  <a:outerShdw blurRad="38100" dist="25400" dir="5400000" algn="ctr" rotWithShape="0">
                    <a:srgbClr val="6E747A">
                      <a:alpha val="43000"/>
                    </a:srgbClr>
                  </a:outerShdw>
                </a:effectLst>
                <a:latin typeface="+mj-ea"/>
                <a:ea typeface="+mj-ea"/>
              </a:rPr>
              <a:t>促进师生有效交流之方法探讨</a:t>
            </a:r>
            <a:endParaRPr lang="zh-CN" altLang="en-US" sz="4400" b="1">
              <a:solidFill>
                <a:schemeClr val="accent1"/>
              </a:solidFill>
              <a:effectLst>
                <a:outerShdw blurRad="38100" dist="25400" dir="5400000" algn="ctr" rotWithShape="0">
                  <a:srgbClr val="6E747A">
                    <a:alpha val="43000"/>
                  </a:srgbClr>
                </a:outerShdw>
              </a:effectLst>
              <a:latin typeface="+mj-ea"/>
              <a:ea typeface="+mj-ea"/>
            </a:endParaRPr>
          </a:p>
        </p:txBody>
      </p:sp>
      <p:sp>
        <p:nvSpPr>
          <p:cNvPr id="30" name="PA_淘宝店chenying0907 6"/>
          <p:cNvSpPr txBox="1">
            <a:spLocks noChangeArrowheads="1"/>
          </p:cNvSpPr>
          <p:nvPr>
            <p:custDataLst>
              <p:tags r:id="rId8"/>
            </p:custDataLst>
          </p:nvPr>
        </p:nvSpPr>
        <p:spPr bwMode="auto">
          <a:xfrm>
            <a:off x="3911283" y="5320348"/>
            <a:ext cx="4919662" cy="4603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sz="2400" b="1" dirty="0">
                <a:solidFill>
                  <a:schemeClr val="tx2"/>
                </a:solidFill>
                <a:latin typeface="华文楷体" panose="02010600040101010101" charset="-122"/>
                <a:ea typeface="华文楷体" panose="02010600040101010101" charset="-122"/>
                <a:cs typeface="华文楷体" panose="02010600040101010101" charset="-122"/>
              </a:rPr>
              <a:t>实验初中天宁分校     班主任沙龙</a:t>
            </a:r>
            <a:endParaRPr lang="zh-CN" altLang="en-US" sz="2400" b="1" dirty="0">
              <a:solidFill>
                <a:schemeClr val="tx2"/>
              </a:solidFill>
              <a:latin typeface="华文楷体" panose="02010600040101010101" charset="-122"/>
              <a:ea typeface="华文楷体" panose="02010600040101010101" charset="-122"/>
              <a:cs typeface="华文楷体" panose="02010600040101010101" charset="-122"/>
            </a:endParaRPr>
          </a:p>
        </p:txBody>
      </p:sp>
      <p:pic>
        <p:nvPicPr>
          <p:cNvPr id="6156" name="PA_淘宝店chenying0907 23"/>
          <p:cNvPicPr>
            <a:picLocks noChangeAspect="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rot="18385576" flipH="1">
            <a:off x="37465" y="-1692910"/>
            <a:ext cx="3676015" cy="402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A_淘宝店chenying0907 7"/>
          <p:cNvPicPr>
            <a:picLocks noChangeAspect="1"/>
          </p:cNvPicPr>
          <p:nvPr>
            <p:custDataLst>
              <p:tags r:id="rId11"/>
            </p:custDataLst>
          </p:nvPr>
        </p:nvPicPr>
        <p:blipFill>
          <a:blip r:embed="rId12">
            <a:extLst>
              <a:ext uri="{28A0092B-C50C-407E-A947-70E740481C1C}">
                <a14:useLocalDpi xmlns:a14="http://schemas.microsoft.com/office/drawing/2010/main" val="0"/>
              </a:ext>
            </a:extLst>
          </a:blip>
          <a:srcRect l="66553" t="8876" r="11449" b="67937"/>
          <a:stretch>
            <a:fillRect/>
          </a:stretch>
        </p:blipFill>
        <p:spPr bwMode="auto">
          <a:xfrm rot="-3069765">
            <a:off x="11311890" y="5166360"/>
            <a:ext cx="710565" cy="77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30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900"/>
                                  </p:stCondLst>
                                  <p:childTnLst>
                                    <p:set>
                                      <p:cBhvr>
                                        <p:cTn id="15" dur="1" fill="hold">
                                          <p:stCondLst>
                                            <p:cond delay="0"/>
                                          </p:stCondLst>
                                        </p:cTn>
                                        <p:tgtEl>
                                          <p:spTgt spid="7173"/>
                                        </p:tgtEl>
                                        <p:attrNameLst>
                                          <p:attrName>style.visibility</p:attrName>
                                        </p:attrNameLst>
                                      </p:cBhvr>
                                      <p:to>
                                        <p:strVal val="visible"/>
                                      </p:to>
                                    </p:set>
                                    <p:animEffect transition="in" filter="fade">
                                      <p:cBhvr>
                                        <p:cTn id="16" dur="500"/>
                                        <p:tgtEl>
                                          <p:spTgt spid="7173"/>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500"/>
                                        <p:tgtEl>
                                          <p:spTgt spid="717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300"/>
                                  </p:stCondLst>
                                  <p:childTnLst>
                                    <p:set>
                                      <p:cBhvr>
                                        <p:cTn id="24" dur="1" fill="hold">
                                          <p:stCondLst>
                                            <p:cond delay="0"/>
                                          </p:stCondLst>
                                        </p:cTn>
                                        <p:tgtEl>
                                          <p:spTgt spid="6156"/>
                                        </p:tgtEl>
                                        <p:attrNameLst>
                                          <p:attrName>style.visibility</p:attrName>
                                        </p:attrNameLst>
                                      </p:cBhvr>
                                      <p:to>
                                        <p:strVal val="visible"/>
                                      </p:to>
                                    </p:set>
                                    <p:animEffect transition="in" filter="fade">
                                      <p:cBhvr>
                                        <p:cTn id="25" dur="500"/>
                                        <p:tgtEl>
                                          <p:spTgt spid="6156"/>
                                        </p:tgtEl>
                                      </p:cBhvr>
                                    </p:animEffect>
                                  </p:childTnLst>
                                </p:cTn>
                              </p:par>
                              <p:par>
                                <p:cTn id="26" presetID="10" presetClass="entr" presetSubtype="0" fill="hold" nodeType="withEffect">
                                  <p:stCondLst>
                                    <p:cond delay="18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7174"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店chenying0907 3"/>
          <p:cNvSpPr/>
          <p:nvPr>
            <p:custDataLst>
              <p:tags r:id="rId1"/>
            </p:custDataLst>
          </p:nvPr>
        </p:nvSpPr>
        <p:spPr>
          <a:xfrm>
            <a:off x="-113665" y="1598613"/>
            <a:ext cx="3289300" cy="3089275"/>
          </a:xfrm>
          <a:prstGeom prst="rect">
            <a:avLst/>
          </a:prstGeom>
          <a:blipFill dpi="0" rotWithShape="1">
            <a:blip r:embed="rId2" cstate="print">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27" name="PA_淘宝店chenying0907 26"/>
          <p:cNvSpPr/>
          <p:nvPr>
            <p:custDataLst>
              <p:tags r:id="rId3"/>
            </p:custDataLst>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pic>
        <p:nvPicPr>
          <p:cNvPr id="8197" name="PA_淘宝店chenying0907 22"/>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0" y="688340"/>
            <a:ext cx="12192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PA_淘宝店chenying0907 2"/>
          <p:cNvSpPr txBox="1">
            <a:spLocks noChangeArrowheads="1"/>
          </p:cNvSpPr>
          <p:nvPr>
            <p:custDataLst>
              <p:tags r:id="rId6"/>
            </p:custDataLst>
          </p:nvPr>
        </p:nvSpPr>
        <p:spPr bwMode="auto">
          <a:xfrm>
            <a:off x="3485515" y="1307465"/>
            <a:ext cx="6877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b="1">
                <a:ln/>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rPr>
              <a:t>01</a:t>
            </a:r>
            <a:endParaRPr lang="en-US" altLang="zh-CN" sz="2800" b="1">
              <a:ln/>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endParaRPr>
          </a:p>
        </p:txBody>
      </p:sp>
      <p:pic>
        <p:nvPicPr>
          <p:cNvPr id="8202" name="PA_淘宝店chenying0907 1"/>
          <p:cNvPicPr>
            <a:picLocks noChangeAspect="1"/>
          </p:cNvPicPr>
          <p:nvPr>
            <p:custDataLst>
              <p:tags r:id="rId7"/>
            </p:custDataLst>
          </p:nvPr>
        </p:nvPicPr>
        <p:blipFill>
          <a:blip r:embed="rId8">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b="65543"/>
          <a:stretch>
            <a:fillRect/>
          </a:stretch>
        </p:blipFill>
        <p:spPr bwMode="auto">
          <a:xfrm>
            <a:off x="4138930" y="6272530"/>
            <a:ext cx="4314825"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173220" y="1307465"/>
            <a:ext cx="5887085" cy="521970"/>
          </a:xfrm>
          <a:prstGeom prst="rect">
            <a:avLst/>
          </a:prstGeom>
          <a:noFill/>
        </p:spPr>
        <p:txBody>
          <a:bodyPr wrap="square" rtlCol="0">
            <a:spAutoFit/>
          </a:bodyPr>
          <a:p>
            <a:r>
              <a:rPr lang="zh-CN" altLang="en-US" sz="2800" b="1">
                <a:solidFill>
                  <a:schemeClr val="tx1">
                    <a:lumMod val="50000"/>
                  </a:schemeClr>
                </a:solidFill>
              </a:rPr>
              <a:t>提出原因：</a:t>
            </a:r>
            <a:endParaRPr lang="zh-CN" altLang="en-US" sz="2800" b="1">
              <a:solidFill>
                <a:schemeClr val="tx1">
                  <a:lumMod val="50000"/>
                </a:schemeClr>
              </a:solidFill>
            </a:endParaRPr>
          </a:p>
        </p:txBody>
      </p:sp>
      <p:sp>
        <p:nvSpPr>
          <p:cNvPr id="6" name="文本框 5"/>
          <p:cNvSpPr txBox="1"/>
          <p:nvPr/>
        </p:nvSpPr>
        <p:spPr>
          <a:xfrm>
            <a:off x="2912745" y="2507615"/>
            <a:ext cx="8678545" cy="319214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en-US" altLang="zh-CN" sz="2800">
                <a:solidFill>
                  <a:srgbClr val="000000"/>
                </a:solidFill>
                <a:latin typeface="华文楷体" panose="02010600040101010101" charset="-122"/>
                <a:ea typeface="华文楷体" panose="02010600040101010101" charset="-122"/>
                <a:cs typeface="华文楷体" panose="02010600040101010101" charset="-122"/>
              </a:rPr>
              <a:t>         </a:t>
            </a:r>
            <a:r>
              <a:rPr lang="zh-CN" altLang="en-US" sz="2800">
                <a:solidFill>
                  <a:srgbClr val="000000"/>
                </a:solidFill>
                <a:latin typeface="华文楷体" panose="02010600040101010101" charset="-122"/>
                <a:ea typeface="华文楷体" panose="02010600040101010101" charset="-122"/>
                <a:cs typeface="华文楷体" panose="02010600040101010101" charset="-122"/>
              </a:rPr>
              <a:t>人与人交往，沟通是桥梁。这个桥梁在班级管理中更为重要。在一个班级中，学生是班级的组成者，是班集体的主体，而班主任则是班集体的主要管理者。管理与被管理者向来都是矛盾的，如何化解这个矛盾，更好地管理班级，我认为班主任与学生之间的有效沟通是做好班主任工作的基础及有效手段。</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900"/>
                                  </p:stCondLst>
                                  <p:childTnLst>
                                    <p:set>
                                      <p:cBhvr>
                                        <p:cTn id="12" dur="1" fill="hold">
                                          <p:stCondLst>
                                            <p:cond delay="0"/>
                                          </p:stCondLst>
                                        </p:cTn>
                                        <p:tgtEl>
                                          <p:spTgt spid="8197"/>
                                        </p:tgtEl>
                                        <p:attrNameLst>
                                          <p:attrName>style.visibility</p:attrName>
                                        </p:attrNameLst>
                                      </p:cBhvr>
                                      <p:to>
                                        <p:strVal val="visible"/>
                                      </p:to>
                                    </p:set>
                                    <p:animEffect transition="in" filter="fade">
                                      <p:cBhvr>
                                        <p:cTn id="13" dur="500"/>
                                        <p:tgtEl>
                                          <p:spTgt spid="8197"/>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par>
                                <p:cTn id="17" presetID="10" presetClass="entr" presetSubtype="0" fill="hold" nodeType="withEffect">
                                  <p:stCondLst>
                                    <p:cond delay="2400"/>
                                  </p:stCondLst>
                                  <p:childTnLst>
                                    <p:set>
                                      <p:cBhvr>
                                        <p:cTn id="18" dur="1" fill="hold">
                                          <p:stCondLst>
                                            <p:cond delay="0"/>
                                          </p:stCondLst>
                                        </p:cTn>
                                        <p:tgtEl>
                                          <p:spTgt spid="8202"/>
                                        </p:tgtEl>
                                        <p:attrNameLst>
                                          <p:attrName>style.visibility</p:attrName>
                                        </p:attrNameLst>
                                      </p:cBhvr>
                                      <p:to>
                                        <p:strVal val="visible"/>
                                      </p:to>
                                    </p:set>
                                    <p:animEffect transition="in" filter="fade">
                                      <p:cBhvr>
                                        <p:cTn id="19"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animBg="1"/>
      <p:bldP spid="8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店chenying0907 3"/>
          <p:cNvSpPr/>
          <p:nvPr>
            <p:custDataLst>
              <p:tags r:id="rId1"/>
            </p:custDataLst>
          </p:nvPr>
        </p:nvSpPr>
        <p:spPr>
          <a:xfrm>
            <a:off x="-113665" y="1598613"/>
            <a:ext cx="3289300" cy="3089275"/>
          </a:xfrm>
          <a:prstGeom prst="rect">
            <a:avLst/>
          </a:prstGeom>
          <a:blipFill dpi="0" rotWithShape="1">
            <a:blip r:embed="rId2" cstate="print">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27" name="PA_淘宝店chenying0907 26"/>
          <p:cNvSpPr/>
          <p:nvPr>
            <p:custDataLst>
              <p:tags r:id="rId3"/>
            </p:custDataLst>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pic>
        <p:nvPicPr>
          <p:cNvPr id="8197" name="PA_淘宝店chenying0907 22"/>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0" y="800100"/>
            <a:ext cx="12192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PA_淘宝店chenying0907 2"/>
          <p:cNvSpPr txBox="1">
            <a:spLocks noChangeArrowheads="1"/>
          </p:cNvSpPr>
          <p:nvPr>
            <p:custDataLst>
              <p:tags r:id="rId6"/>
            </p:custDataLst>
          </p:nvPr>
        </p:nvSpPr>
        <p:spPr bwMode="auto">
          <a:xfrm>
            <a:off x="3485515" y="1419225"/>
            <a:ext cx="6877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rPr>
              <a:t>02</a:t>
            </a:r>
            <a:endParaRPr lang="en-US" altLang="zh-CN" sz="2800" b="1">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endParaRPr>
          </a:p>
        </p:txBody>
      </p:sp>
      <p:pic>
        <p:nvPicPr>
          <p:cNvPr id="8202" name="PA_淘宝店chenying0907 1"/>
          <p:cNvPicPr>
            <a:picLocks noChangeAspect="1"/>
          </p:cNvPicPr>
          <p:nvPr>
            <p:custDataLst>
              <p:tags r:id="rId7"/>
            </p:custDataLst>
          </p:nvPr>
        </p:nvPicPr>
        <p:blipFill>
          <a:blip r:embed="rId8">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b="65543"/>
          <a:stretch>
            <a:fillRect/>
          </a:stretch>
        </p:blipFill>
        <p:spPr bwMode="auto">
          <a:xfrm>
            <a:off x="4138930" y="6272530"/>
            <a:ext cx="4314825"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173220" y="1419225"/>
            <a:ext cx="7427595" cy="521970"/>
          </a:xfrm>
          <a:prstGeom prst="rect">
            <a:avLst/>
          </a:prstGeom>
          <a:noFill/>
        </p:spPr>
        <p:txBody>
          <a:bodyPr wrap="square" rtlCol="0">
            <a:spAutoFit/>
          </a:bodyPr>
          <a:p>
            <a:r>
              <a:rPr lang="zh-CN" altLang="en-US" sz="2800" b="1">
                <a:solidFill>
                  <a:schemeClr val="tx1">
                    <a:lumMod val="50000"/>
                  </a:schemeClr>
                </a:solidFill>
              </a:rPr>
              <a:t>有效沟通的方法</a:t>
            </a:r>
            <a:endParaRPr lang="zh-CN" altLang="en-US" sz="2800" b="1">
              <a:solidFill>
                <a:schemeClr val="tx1">
                  <a:lumMod val="50000"/>
                </a:schemeClr>
              </a:solidFill>
            </a:endParaRPr>
          </a:p>
        </p:txBody>
      </p:sp>
      <p:sp>
        <p:nvSpPr>
          <p:cNvPr id="6" name="文本框 5"/>
          <p:cNvSpPr txBox="1"/>
          <p:nvPr/>
        </p:nvSpPr>
        <p:spPr>
          <a:xfrm>
            <a:off x="2912745" y="2507615"/>
            <a:ext cx="8678545" cy="60769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一、在沟通中应尊重学生，以情感人。</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3" name="文本框 2"/>
          <p:cNvSpPr txBox="1"/>
          <p:nvPr/>
        </p:nvSpPr>
        <p:spPr>
          <a:xfrm>
            <a:off x="2912745" y="3437255"/>
            <a:ext cx="8678545" cy="60769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二、在沟通中应爱护学生，以诚待人。</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2912745" y="4287520"/>
            <a:ext cx="8678545" cy="60769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三、注重对沟通结果的处理。</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900"/>
                                  </p:stCondLst>
                                  <p:childTnLst>
                                    <p:set>
                                      <p:cBhvr>
                                        <p:cTn id="12" dur="1" fill="hold">
                                          <p:stCondLst>
                                            <p:cond delay="0"/>
                                          </p:stCondLst>
                                        </p:cTn>
                                        <p:tgtEl>
                                          <p:spTgt spid="8197"/>
                                        </p:tgtEl>
                                        <p:attrNameLst>
                                          <p:attrName>style.visibility</p:attrName>
                                        </p:attrNameLst>
                                      </p:cBhvr>
                                      <p:to>
                                        <p:strVal val="visible"/>
                                      </p:to>
                                    </p:set>
                                    <p:animEffect transition="in" filter="fade">
                                      <p:cBhvr>
                                        <p:cTn id="13" dur="500"/>
                                        <p:tgtEl>
                                          <p:spTgt spid="8197"/>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par>
                                <p:cTn id="17" presetID="10" presetClass="entr" presetSubtype="0" fill="hold" nodeType="withEffect">
                                  <p:stCondLst>
                                    <p:cond delay="2400"/>
                                  </p:stCondLst>
                                  <p:childTnLst>
                                    <p:set>
                                      <p:cBhvr>
                                        <p:cTn id="18" dur="1" fill="hold">
                                          <p:stCondLst>
                                            <p:cond delay="0"/>
                                          </p:stCondLst>
                                        </p:cTn>
                                        <p:tgtEl>
                                          <p:spTgt spid="8202"/>
                                        </p:tgtEl>
                                        <p:attrNameLst>
                                          <p:attrName>style.visibility</p:attrName>
                                        </p:attrNameLst>
                                      </p:cBhvr>
                                      <p:to>
                                        <p:strVal val="visible"/>
                                      </p:to>
                                    </p:set>
                                    <p:animEffect transition="in" filter="fade">
                                      <p:cBhvr>
                                        <p:cTn id="19" dur="500"/>
                                        <p:tgtEl>
                                          <p:spTgt spid="820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P spid="8198" grpId="0"/>
      <p:bldP spid="6" grpId="0" animBg="1"/>
      <p:bldP spid="6" grpId="1" animBg="1"/>
      <p:bldP spid="3" grpId="0" animBg="1"/>
      <p:bldP spid="3"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淘宝店chenying0907 30"/>
          <p:cNvSpPr/>
          <p:nvPr>
            <p:custDataLst>
              <p:tags r:id="rId1"/>
            </p:custDataLst>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r>
              <a:rPr lang="en-US" altLang="zh-CN" dirty="0"/>
              <a:t>11</a:t>
            </a:r>
            <a:endParaRPr lang="zh-CN" altLang="en-US" dirty="0"/>
          </a:p>
        </p:txBody>
      </p:sp>
      <p:sp>
        <p:nvSpPr>
          <p:cNvPr id="40" name="PA_淘宝店chenying0907 39"/>
          <p:cNvSpPr/>
          <p:nvPr>
            <p:custDataLst>
              <p:tags r:id="rId2"/>
            </p:custDataLst>
          </p:nvPr>
        </p:nvSpPr>
        <p:spPr>
          <a:xfrm rot="2187839" flipH="1">
            <a:off x="641350" y="1582420"/>
            <a:ext cx="1591310" cy="1943100"/>
          </a:xfrm>
          <a:prstGeom prst="rect">
            <a:avLst/>
          </a:prstGeom>
          <a:blipFill dpi="0" rotWithShape="1">
            <a:blip r:embed="rId3" cstate="print">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sp>
        <p:nvSpPr>
          <p:cNvPr id="27" name="PA_淘宝店chenying0907 26"/>
          <p:cNvSpPr/>
          <p:nvPr>
            <p:custDataLst>
              <p:tags r:id="rId4"/>
            </p:custDataLst>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p>
        </p:txBody>
      </p:sp>
      <p:pic>
        <p:nvPicPr>
          <p:cNvPr id="11269" name="PA_淘宝店chenying0907 22"/>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0" y="354965"/>
            <a:ext cx="12192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A_MH_淘宝店chenying0907_1"/>
          <p:cNvSpPr/>
          <p:nvPr>
            <p:custDataLst>
              <p:tags r:id="rId7"/>
            </p:custDataLst>
          </p:nvPr>
        </p:nvSpPr>
        <p:spPr>
          <a:xfrm>
            <a:off x="-4445" y="3139440"/>
            <a:ext cx="3270250" cy="13652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p>
        </p:txBody>
      </p:sp>
      <p:sp>
        <p:nvSpPr>
          <p:cNvPr id="19" name="PA_MH_淘宝店chenying0907_2"/>
          <p:cNvSpPr/>
          <p:nvPr>
            <p:custDataLst>
              <p:tags r:id="rId8"/>
            </p:custDataLst>
          </p:nvPr>
        </p:nvSpPr>
        <p:spPr>
          <a:xfrm flipV="1">
            <a:off x="20320" y="5105400"/>
            <a:ext cx="2006600" cy="15049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p>
        </p:txBody>
      </p:sp>
      <p:sp>
        <p:nvSpPr>
          <p:cNvPr id="20" name="PA_MH_淘宝店chenying0907_3"/>
          <p:cNvSpPr/>
          <p:nvPr>
            <p:custDataLst>
              <p:tags r:id="rId9"/>
            </p:custDataLst>
          </p:nvPr>
        </p:nvSpPr>
        <p:spPr>
          <a:xfrm rot="10800000" flipH="1" flipV="1">
            <a:off x="1358265" y="5076190"/>
            <a:ext cx="1296035" cy="1306830"/>
          </a:xfrm>
          <a:prstGeom prst="donut">
            <a:avLst>
              <a:gd name="adj" fmla="val 13848"/>
            </a:avLst>
          </a:prstGeom>
          <a:gradFill>
            <a:gsLst>
              <a:gs pos="0">
                <a:schemeClr val="accent3"/>
              </a:gs>
              <a:gs pos="58000">
                <a:schemeClr val="accent2">
                  <a:lumMod val="60000"/>
                  <a:lumOff val="40000"/>
                </a:schemeClr>
              </a:gs>
              <a:gs pos="87000">
                <a:schemeClr val="accent3">
                  <a:lumMod val="75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r>
              <a:rPr lang="en-US" altLang="zh-CN"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23" name="PA_MH_淘宝店chenying0907_4"/>
          <p:cNvSpPr/>
          <p:nvPr>
            <p:custDataLst>
              <p:tags r:id="rId10"/>
            </p:custDataLst>
          </p:nvPr>
        </p:nvSpPr>
        <p:spPr>
          <a:xfrm rot="10800000" flipV="1">
            <a:off x="3419475" y="3769995"/>
            <a:ext cx="1308100" cy="1291590"/>
          </a:xfrm>
          <a:prstGeom prst="donut">
            <a:avLst>
              <a:gd name="adj" fmla="val 13848"/>
            </a:avLst>
          </a:prstGeom>
          <a:gradFill>
            <a:gsLst>
              <a:gs pos="0">
                <a:schemeClr val="accent3"/>
              </a:gs>
              <a:gs pos="49000">
                <a:schemeClr val="accent3"/>
              </a:gs>
              <a:gs pos="86000">
                <a:schemeClr val="accent3">
                  <a:lumMod val="75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r>
              <a:rPr lang="en-US" altLang="zh-CN"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24" name="PA_MH_淘宝店chenying0907_5"/>
          <p:cNvSpPr/>
          <p:nvPr>
            <p:custDataLst>
              <p:tags r:id="rId11"/>
            </p:custDataLst>
          </p:nvPr>
        </p:nvSpPr>
        <p:spPr>
          <a:xfrm>
            <a:off x="0" y="3793490"/>
            <a:ext cx="4260215" cy="15811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p>
        </p:txBody>
      </p:sp>
      <p:sp>
        <p:nvSpPr>
          <p:cNvPr id="25" name="PA_MH_淘宝店chenying0907_6"/>
          <p:cNvSpPr/>
          <p:nvPr>
            <p:custDataLst>
              <p:tags r:id="rId12"/>
            </p:custDataLst>
          </p:nvPr>
        </p:nvSpPr>
        <p:spPr>
          <a:xfrm>
            <a:off x="2489835" y="2051050"/>
            <a:ext cx="1261110" cy="1238885"/>
          </a:xfrm>
          <a:prstGeom prst="donut">
            <a:avLst>
              <a:gd name="adj" fmla="val 13848"/>
            </a:avLst>
          </a:prstGeom>
          <a:gradFill>
            <a:gsLst>
              <a:gs pos="0">
                <a:schemeClr val="accent3">
                  <a:lumMod val="75000"/>
                </a:schemeClr>
              </a:gs>
              <a:gs pos="27000">
                <a:schemeClr val="accent3">
                  <a:lumMod val="75000"/>
                </a:schemeClr>
              </a:gs>
              <a:gs pos="85000">
                <a:schemeClr val="accent3"/>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r>
              <a:rPr lang="en-US" altLang="zh-CN"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4000" b="1" dirty="0">
              <a:solidFill>
                <a:schemeClr val="accent1">
                  <a:lumMod val="75000"/>
                </a:schemeClr>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2" name="文本框 1"/>
          <p:cNvSpPr txBox="1"/>
          <p:nvPr/>
        </p:nvSpPr>
        <p:spPr>
          <a:xfrm>
            <a:off x="4032885" y="1816735"/>
            <a:ext cx="7882890" cy="164147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1．班主任如何有效地与学生进行沟通，尤其是与有逆反心理与对抗情绪的学生的沟通，如何把握教育和批评的艺术？</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8198" name="PA_淘宝店chenying0907 2"/>
          <p:cNvSpPr txBox="1">
            <a:spLocks noChangeArrowheads="1"/>
          </p:cNvSpPr>
          <p:nvPr>
            <p:custDataLst>
              <p:tags r:id="rId13"/>
            </p:custDataLst>
          </p:nvPr>
        </p:nvSpPr>
        <p:spPr bwMode="auto">
          <a:xfrm>
            <a:off x="3481705" y="1007110"/>
            <a:ext cx="6877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rPr>
              <a:t>03</a:t>
            </a:r>
            <a:endParaRPr lang="en-US" altLang="zh-CN" sz="2800" b="1">
              <a:solidFill>
                <a:srgbClr val="000000"/>
              </a:solidFill>
              <a:effectLst>
                <a:outerShdw blurRad="38100" dist="19050" dir="2700000" algn="tl" rotWithShape="0">
                  <a:schemeClr val="dk1">
                    <a:alpha val="40000"/>
                  </a:schemeClr>
                </a:outerShdw>
              </a:effectLst>
              <a:latin typeface="Adobe 繁黑體 Std B" pitchFamily="34" charset="-128"/>
              <a:ea typeface="Adobe 繁黑體 Std B" pitchFamily="34" charset="-128"/>
            </a:endParaRPr>
          </a:p>
        </p:txBody>
      </p:sp>
      <p:sp>
        <p:nvSpPr>
          <p:cNvPr id="3" name="文本框 2"/>
          <p:cNvSpPr txBox="1"/>
          <p:nvPr/>
        </p:nvSpPr>
        <p:spPr>
          <a:xfrm>
            <a:off x="4169410" y="1007110"/>
            <a:ext cx="4918710" cy="521970"/>
          </a:xfrm>
          <a:prstGeom prst="rect">
            <a:avLst/>
          </a:prstGeom>
          <a:noFill/>
        </p:spPr>
        <p:txBody>
          <a:bodyPr wrap="square" rtlCol="0">
            <a:spAutoFit/>
          </a:bodyPr>
          <a:p>
            <a:r>
              <a:rPr lang="zh-CN" altLang="en-US" sz="2800" b="1">
                <a:solidFill>
                  <a:schemeClr val="tx1">
                    <a:lumMod val="50000"/>
                  </a:schemeClr>
                </a:solidFill>
              </a:rPr>
              <a:t>问题探讨：</a:t>
            </a:r>
            <a:endParaRPr lang="zh-CN" altLang="en-US" sz="2800" b="1">
              <a:solidFill>
                <a:schemeClr val="tx1">
                  <a:lumMod val="50000"/>
                </a:schemeClr>
              </a:solidFill>
            </a:endParaRPr>
          </a:p>
        </p:txBody>
      </p:sp>
      <p:sp>
        <p:nvSpPr>
          <p:cNvPr id="7" name="文本框 6"/>
          <p:cNvSpPr txBox="1"/>
          <p:nvPr/>
        </p:nvSpPr>
        <p:spPr>
          <a:xfrm>
            <a:off x="4827270" y="3853180"/>
            <a:ext cx="6741160" cy="112458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2.如何有效帮助学生解决心理健康问题，释放因家庭问题带给学生的压力？</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8" name="文本框 7"/>
          <p:cNvSpPr txBox="1"/>
          <p:nvPr/>
        </p:nvSpPr>
        <p:spPr>
          <a:xfrm>
            <a:off x="2723515" y="5426075"/>
            <a:ext cx="6741160" cy="607695"/>
          </a:xfrm>
          <a:prstGeom prst="rect">
            <a:avLst/>
          </a:prstGeom>
          <a:noFill/>
          <a:ln w="28575" cmpd="sng">
            <a:solidFill>
              <a:schemeClr val="accent1">
                <a:shade val="50000"/>
              </a:schemeClr>
            </a:solidFill>
            <a:prstDash val="sysDot"/>
          </a:ln>
        </p:spPr>
        <p:txBody>
          <a:bodyPr wrap="square" rtlCol="0">
            <a:spAutoFit/>
          </a:bodyPr>
          <a:p>
            <a:pPr>
              <a:lnSpc>
                <a:spcPct val="120000"/>
              </a:lnSpc>
            </a:pPr>
            <a:r>
              <a:rPr lang="zh-CN" altLang="en-US" sz="2800">
                <a:solidFill>
                  <a:srgbClr val="000000"/>
                </a:solidFill>
                <a:latin typeface="华文楷体" panose="02010600040101010101" charset="-122"/>
                <a:ea typeface="华文楷体" panose="02010600040101010101" charset="-122"/>
                <a:cs typeface="华文楷体" panose="02010600040101010101" charset="-122"/>
              </a:rPr>
              <a:t>3.发现学生早恋后，该如何把握教育分寸？  </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900"/>
                                  </p:stCondLst>
                                  <p:childTnLst>
                                    <p:set>
                                      <p:cBhvr>
                                        <p:cTn id="15" dur="1" fill="hold">
                                          <p:stCondLst>
                                            <p:cond delay="0"/>
                                          </p:stCondLst>
                                        </p:cTn>
                                        <p:tgtEl>
                                          <p:spTgt spid="11269"/>
                                        </p:tgtEl>
                                        <p:attrNameLst>
                                          <p:attrName>style.visibility</p:attrName>
                                        </p:attrNameLst>
                                      </p:cBhvr>
                                      <p:to>
                                        <p:strVal val="visible"/>
                                      </p:to>
                                    </p:set>
                                    <p:animEffect transition="in" filter="fade">
                                      <p:cBhvr>
                                        <p:cTn id="16" dur="500"/>
                                        <p:tgtEl>
                                          <p:spTgt spid="11269"/>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12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8198"/>
                                        </p:tgtEl>
                                        <p:attrNameLst>
                                          <p:attrName>style.visibility</p:attrName>
                                        </p:attrNameLst>
                                      </p:cBhvr>
                                      <p:to>
                                        <p:strVal val="visible"/>
                                      </p:to>
                                    </p:set>
                                    <p:animEffect transition="in" filter="fade">
                                      <p:cBhvr>
                                        <p:cTn id="44" dur="500"/>
                                        <p:tgtEl>
                                          <p:spTgt spid="819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bldLvl="0" animBg="1"/>
      <p:bldP spid="27" grpId="0" animBg="1"/>
      <p:bldP spid="18" grpId="0" bldLvl="0" animBg="1" autoUpdateAnimBg="0"/>
      <p:bldP spid="19" grpId="0" bldLvl="0" animBg="1"/>
      <p:bldP spid="20" grpId="0" bldLvl="0" animBg="1"/>
      <p:bldP spid="23" grpId="0" bldLvl="0" animBg="1"/>
      <p:bldP spid="24" grpId="0" bldLvl="0" animBg="1"/>
      <p:bldP spid="25" grpId="0" bldLvl="0" animBg="1"/>
      <p:bldP spid="2" grpId="0" bldLvl="0" animBg="1"/>
      <p:bldP spid="2" grpId="1" animBg="1"/>
      <p:bldP spid="8198" grpId="0"/>
      <p:bldP spid="7" grpId="0" bldLvl="0" animBg="1"/>
      <p:bldP spid="7" grpId="1" animBg="1"/>
      <p:bldP spid="8" grpId="0" bldLvl="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A_淘宝店chenying0907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A_淘宝店chenying0907 11"/>
          <p:cNvSpPr txBox="1">
            <a:spLocks noChangeArrowheads="1"/>
          </p:cNvSpPr>
          <p:nvPr>
            <p:custDataLst>
              <p:tags r:id="rId3"/>
            </p:custDataLst>
          </p:nvPr>
        </p:nvSpPr>
        <p:spPr bwMode="auto">
          <a:xfrm>
            <a:off x="4932363" y="3060700"/>
            <a:ext cx="3184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4800">
                <a:solidFill>
                  <a:schemeClr val="bg1"/>
                </a:solidFill>
                <a:latin typeface="Brush Script Std" pitchFamily="66" charset="0"/>
              </a:rPr>
              <a:t>Thank you</a:t>
            </a:r>
            <a:endParaRPr lang="zh-CN" altLang="en-US" sz="4800">
              <a:solidFill>
                <a:schemeClr val="bg1"/>
              </a:solidFill>
              <a:latin typeface="Brush Script Std" pitchFamily="66" charset="0"/>
            </a:endParaRPr>
          </a:p>
        </p:txBody>
      </p:sp>
      <p:sp>
        <p:nvSpPr>
          <p:cNvPr id="2" name="十二边形 1"/>
          <p:cNvSpPr/>
          <p:nvPr/>
        </p:nvSpPr>
        <p:spPr>
          <a:xfrm>
            <a:off x="4068445" y="1525270"/>
            <a:ext cx="4331335" cy="3901440"/>
          </a:xfrm>
          <a:prstGeom prst="dodec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文本框 2"/>
          <p:cNvSpPr txBox="1"/>
          <p:nvPr/>
        </p:nvSpPr>
        <p:spPr>
          <a:xfrm>
            <a:off x="4068445" y="2459990"/>
            <a:ext cx="4552315" cy="1938020"/>
          </a:xfrm>
          <a:prstGeom prst="rect">
            <a:avLst/>
          </a:prstGeom>
          <a:noFill/>
        </p:spPr>
        <p:txBody>
          <a:bodyPr wrap="square" rtlCol="0">
            <a:spAutoFit/>
            <a:scene3d>
              <a:camera prst="orthographicFront"/>
              <a:lightRig rig="threePt" dir="t"/>
            </a:scene3d>
          </a:bodyPr>
          <a:p>
            <a:pPr algn="ctr"/>
            <a:r>
              <a:rPr lang="zh-CN" altLang="en-US" sz="6000" b="1">
                <a:ln/>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感谢</a:t>
            </a:r>
            <a:endParaRPr lang="zh-CN" altLang="en-US" sz="6000" b="1">
              <a:ln/>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a:p>
            <a:pPr algn="ctr"/>
            <a:r>
              <a:rPr lang="zh-CN" altLang="en-US" sz="6000" b="1">
                <a:ln/>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聆听和分享</a:t>
            </a:r>
            <a:endParaRPr lang="zh-CN" altLang="en-US" sz="6000" b="1">
              <a:ln/>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pic>
        <p:nvPicPr>
          <p:cNvPr id="4" name="PA_淘宝店chenying0907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l="66553" t="8876" r="11449" b="67937"/>
          <a:stretch>
            <a:fillRect/>
          </a:stretch>
        </p:blipFill>
        <p:spPr bwMode="auto">
          <a:xfrm rot="-3069765">
            <a:off x="5878830" y="1557020"/>
            <a:ext cx="710565" cy="77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nodeType="withEffect">
                                  <p:stCondLst>
                                    <p:cond delay="18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KSO_WM_DOC_GUID" val="{6fa75a03-3b23-4346-ae0c-15aa983a18bc}"/>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A000120141119A01PPBG">
  <a:themeElements>
    <a:clrScheme name="自定义 121">
      <a:dk1>
        <a:srgbClr val="47494B"/>
      </a:dk1>
      <a:lt1>
        <a:srgbClr val="FFFFFF"/>
      </a:lt1>
      <a:dk2>
        <a:srgbClr val="454749"/>
      </a:dk2>
      <a:lt2>
        <a:srgbClr val="EAF5FC"/>
      </a:lt2>
      <a:accent1>
        <a:srgbClr val="A9250F"/>
      </a:accent1>
      <a:accent2>
        <a:srgbClr val="FB4E3F"/>
      </a:accent2>
      <a:accent3>
        <a:srgbClr val="FC8492"/>
      </a:accent3>
      <a:accent4>
        <a:srgbClr val="FAB480"/>
      </a:accent4>
      <a:accent5>
        <a:srgbClr val="84ADE4"/>
      </a:accent5>
      <a:accent6>
        <a:srgbClr val="FFC000"/>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Words>
  <Application>WPS 演示</Application>
  <PresentationFormat>宽屏</PresentationFormat>
  <Paragraphs>93</Paragraphs>
  <Slides>6</Slides>
  <Notes>0</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6</vt:i4>
      </vt:variant>
    </vt:vector>
  </HeadingPairs>
  <TitlesOfParts>
    <vt:vector size="34" baseType="lpstr">
      <vt:lpstr>Arial</vt:lpstr>
      <vt:lpstr>宋体</vt:lpstr>
      <vt:lpstr>Wingdings</vt:lpstr>
      <vt:lpstr>Calibri</vt:lpstr>
      <vt:lpstr>华文新魏</vt:lpstr>
      <vt:lpstr>MS PMincho</vt:lpstr>
      <vt:lpstr>Wingdings 2</vt:lpstr>
      <vt:lpstr>幼圆</vt:lpstr>
      <vt:lpstr>MV Boli</vt:lpstr>
      <vt:lpstr>PMingLiU</vt:lpstr>
      <vt:lpstr>Brush Script Std</vt:lpstr>
      <vt:lpstr>华文楷体</vt:lpstr>
      <vt:lpstr>Adobe 繁黑體 Std B</vt:lpstr>
      <vt:lpstr>黑体</vt:lpstr>
      <vt:lpstr>Arial Black</vt:lpstr>
      <vt:lpstr>Cambria Math</vt:lpstr>
      <vt:lpstr>Arial Narrow</vt:lpstr>
      <vt:lpstr>微软雅黑</vt:lpstr>
      <vt:lpstr>Birch Std</vt:lpstr>
      <vt:lpstr>MingLiU</vt:lpstr>
      <vt:lpstr>Agency FB</vt:lpstr>
      <vt:lpstr>Arial Unicode MS</vt:lpstr>
      <vt:lpstr>MS Gothic</vt:lpstr>
      <vt:lpstr>Wingdings 2</vt:lpstr>
      <vt:lpstr>隶书</vt:lpstr>
      <vt:lpstr>华文中宋</vt:lpstr>
      <vt:lpstr>华文行楷</vt:lpstr>
      <vt:lpstr>A000120141119A01PPBG</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CHENYING0907</dc:creator>
  <cp:lastModifiedBy>半弦月1414562792</cp:lastModifiedBy>
  <cp:revision>173</cp:revision>
  <dcterms:created xsi:type="dcterms:W3CDTF">2015-06-22T08:35:00Z</dcterms:created>
  <dcterms:modified xsi:type="dcterms:W3CDTF">2019-03-22T07:21:39Z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