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notesSlides/notesSlide23.xml" ContentType="application/vnd.openxmlformats-officedocument.presentationml.notesSlide+xml"/>
  <Override PartName="/docProps/custom.xml" ContentType="application/vnd.openxmlformats-officedocument.custom-properties+xml"/>
  <Override PartName="/ppt/tags/tag34.xml" ContentType="application/vnd.openxmlformats-officedocument.presentationml.tags+xml"/>
  <Override PartName="/ppt/tags/tag52.xml" ContentType="application/vnd.openxmlformats-officedocument.presentationml.tag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tags/tag12.xml" ContentType="application/vnd.openxmlformats-officedocument.presentationml.tags+xml"/>
  <Override PartName="/ppt/notesSlides/notesSlide7.xml" ContentType="application/vnd.openxmlformats-officedocument.presentationml.notesSlide+xml"/>
  <Override PartName="/ppt/tags/tag23.xml" ContentType="application/vnd.openxmlformats-officedocument.presentationml.tags+xml"/>
  <Override PartName="/ppt/tags/tag41.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tags/tag28.xml" ContentType="application/vnd.openxmlformats-officedocument.presentationml.tags+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tags/tag15.xml" ContentType="application/vnd.openxmlformats-officedocument.presentationml.tags+xml"/>
  <Override PartName="/ppt/notesSlides/notesSlide8.xml" ContentType="application/vnd.openxmlformats-officedocument.presentationml.notesSlide+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tags/tag13.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tags/tag14.xml" ContentType="application/vnd.openxmlformats-officedocument.presentationml.tags+xml"/>
  <Override PartName="/ppt/notesSlides/notesSlide9.xml" ContentType="application/vnd.openxmlformats-officedocument.presentationml.notesSlide+xml"/>
  <Override PartName="/ppt/tags/tag25.xml" ContentType="application/vnd.openxmlformats-officedocument.presentationml.tags+xml"/>
  <Override PartName="/ppt/tags/tag43.xml" ContentType="application/vnd.openxmlformats-officedocument.presentationml.tags+xml"/>
  <Override PartName="/ppt/notesSlides/notesSlide21.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tags/tag3.xml" ContentType="application/vnd.openxmlformats-officedocument.presentationml.tags+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notesSlides/notesSlide15.xml" ContentType="application/vnd.openxmlformats-officedocument.presentationml.notesSlide+xml"/>
  <Override PartName="/ppt/notesSlides/notesSlide2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5"/>
  </p:notesMasterIdLst>
  <p:sldIdLst>
    <p:sldId id="299" r:id="rId2"/>
    <p:sldId id="259" r:id="rId3"/>
    <p:sldId id="300" r:id="rId4"/>
    <p:sldId id="601" r:id="rId5"/>
    <p:sldId id="603" r:id="rId6"/>
    <p:sldId id="337" r:id="rId7"/>
    <p:sldId id="606" r:id="rId8"/>
    <p:sldId id="607" r:id="rId9"/>
    <p:sldId id="624" r:id="rId10"/>
    <p:sldId id="622" r:id="rId11"/>
    <p:sldId id="623" r:id="rId12"/>
    <p:sldId id="625" r:id="rId13"/>
    <p:sldId id="626" r:id="rId14"/>
    <p:sldId id="665" r:id="rId15"/>
    <p:sldId id="627" r:id="rId16"/>
    <p:sldId id="628" r:id="rId17"/>
    <p:sldId id="629" r:id="rId18"/>
    <p:sldId id="666" r:id="rId19"/>
    <p:sldId id="630" r:id="rId20"/>
    <p:sldId id="631" r:id="rId21"/>
    <p:sldId id="632" r:id="rId22"/>
    <p:sldId id="602" r:id="rId23"/>
    <p:sldId id="634" r:id="rId24"/>
    <p:sldId id="635" r:id="rId25"/>
    <p:sldId id="636" r:id="rId26"/>
    <p:sldId id="637" r:id="rId27"/>
    <p:sldId id="638" r:id="rId28"/>
    <p:sldId id="639" r:id="rId29"/>
    <p:sldId id="640" r:id="rId30"/>
    <p:sldId id="641" r:id="rId31"/>
    <p:sldId id="642" r:id="rId32"/>
    <p:sldId id="643" r:id="rId33"/>
    <p:sldId id="644" r:id="rId34"/>
    <p:sldId id="645" r:id="rId35"/>
    <p:sldId id="646" r:id="rId36"/>
    <p:sldId id="651" r:id="rId37"/>
    <p:sldId id="652" r:id="rId38"/>
    <p:sldId id="653" r:id="rId39"/>
    <p:sldId id="654" r:id="rId40"/>
    <p:sldId id="655" r:id="rId41"/>
    <p:sldId id="656" r:id="rId42"/>
    <p:sldId id="657" r:id="rId43"/>
    <p:sldId id="658" r:id="rId44"/>
    <p:sldId id="659" r:id="rId45"/>
    <p:sldId id="660" r:id="rId46"/>
    <p:sldId id="661" r:id="rId47"/>
    <p:sldId id="662" r:id="rId48"/>
    <p:sldId id="663" r:id="rId49"/>
    <p:sldId id="664" r:id="rId50"/>
    <p:sldId id="667" r:id="rId51"/>
    <p:sldId id="668" r:id="rId52"/>
    <p:sldId id="539" r:id="rId53"/>
    <p:sldId id="669" r:id="rId54"/>
  </p:sldIdLst>
  <p:sldSz cx="12195175"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8CC066"/>
    <a:srgbClr val="FC6E5B"/>
    <a:srgbClr val="FBC75D"/>
    <a:srgbClr val="4BACC6"/>
    <a:srgbClr val="D9D9D9"/>
    <a:srgbClr val="8064A2"/>
    <a:srgbClr val="66BFB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主题样式 2 - 强调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90" autoAdjust="0"/>
    <p:restoredTop sz="94660"/>
  </p:normalViewPr>
  <p:slideViewPr>
    <p:cSldViewPr showGuides="1">
      <p:cViewPr varScale="1">
        <p:scale>
          <a:sx n="111" d="100"/>
          <a:sy n="111" d="100"/>
        </p:scale>
        <p:origin x="-66" y="-96"/>
      </p:cViewPr>
      <p:guideLst>
        <p:guide orient="horz"/>
        <p:guide pos="76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86139A-A79B-4645-92A0-09FBA3C9B72F}" type="datetimeFigureOut">
              <a:rPr lang="zh-CN" altLang="en-US" smtClean="0"/>
              <a:pPr/>
              <a:t>2017/11/29</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906AC1-A2C3-49E6-95F4-01B67F45C1C1}"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906AC1-A2C3-49E6-95F4-01B67F45C1C1}"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906AC1-A2C3-49E6-95F4-01B67F45C1C1}" type="slidenum">
              <a:rPr lang="zh-CN" altLang="en-US" smtClean="0"/>
              <a:pPr/>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906AC1-A2C3-49E6-95F4-01B67F45C1C1}" type="slidenum">
              <a:rPr lang="zh-CN" altLang="en-US" smtClean="0"/>
              <a:pPr/>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906AC1-A2C3-49E6-95F4-01B67F45C1C1}" type="slidenum">
              <a:rPr lang="zh-CN" altLang="en-US" smtClean="0"/>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906AC1-A2C3-49E6-95F4-01B67F45C1C1}" type="slidenum">
              <a:rPr lang="zh-CN" altLang="en-US" smtClean="0"/>
              <a:pPr/>
              <a:t>36</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906AC1-A2C3-49E6-95F4-01B67F45C1C1}" type="slidenum">
              <a:rPr lang="zh-CN" altLang="en-US" smtClean="0"/>
              <a:pPr/>
              <a:t>37</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38</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39</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40</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41</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42</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43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44</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45</a:t>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46</a:t>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47</a:t>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48</a:t>
            </a:fld>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49</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906AC1-A2C3-49E6-95F4-01B67F45C1C1}"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906AC1-A2C3-49E6-95F4-01B67F45C1C1}" type="slidenum">
              <a:rPr lang="zh-CN" altLang="en-US" smtClean="0"/>
              <a:pPr/>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2318F09-5854-43D5-BC8D-088631B89FE4}" type="slidenum">
              <a:rPr lang="zh-CN" altLang="en-US" smtClean="0"/>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906AC1-A2C3-49E6-95F4-01B67F45C1C1}" type="slidenum">
              <a:rPr lang="zh-CN" altLang="en-US" smtClean="0"/>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638" y="2130426"/>
            <a:ext cx="10365899" cy="1470025"/>
          </a:xfrm>
        </p:spPr>
        <p:txBody>
          <a:bodyPr/>
          <a:lstStyle/>
          <a:p>
            <a:r>
              <a:rPr lang="zh-CN" altLang="en-US"/>
              <a:t>单击此处编辑母版标题样式</a:t>
            </a:r>
          </a:p>
        </p:txBody>
      </p:sp>
      <p:sp>
        <p:nvSpPr>
          <p:cNvPr id="3" name="副标题 2"/>
          <p:cNvSpPr>
            <a:spLocks noGrp="1"/>
          </p:cNvSpPr>
          <p:nvPr>
            <p:ph type="subTitle" idx="1"/>
          </p:nvPr>
        </p:nvSpPr>
        <p:spPr>
          <a:xfrm>
            <a:off x="1829276" y="3886200"/>
            <a:ext cx="853662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1D6B058F-3419-4783-A32B-A7489A7A2485}" type="datetimeFigureOut">
              <a:rPr lang="zh-CN" altLang="en-US" smtClean="0"/>
              <a:pPr/>
              <a:t>2017/11/29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43D999-5E8C-487F-9530-973DA5E47562}"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D6B058F-3419-4783-A32B-A7489A7A2485}" type="datetimeFigureOut">
              <a:rPr lang="zh-CN" altLang="en-US" smtClean="0"/>
              <a:pPr/>
              <a:t>2017/11/29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43D999-5E8C-487F-9530-973DA5E47562}"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1792903" y="274639"/>
            <a:ext cx="3658553"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13012" y="274639"/>
            <a:ext cx="10776639"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D6B058F-3419-4783-A32B-A7489A7A2485}" type="datetimeFigureOut">
              <a:rPr lang="zh-CN" altLang="en-US" smtClean="0"/>
              <a:pPr/>
              <a:t>2017/11/29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43D999-5E8C-487F-9530-973DA5E47562}"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09759" y="274320"/>
            <a:ext cx="10975658" cy="1143000"/>
          </a:xfrm>
        </p:spPr>
        <p:txBody>
          <a:bodyPr/>
          <a:lstStyle/>
          <a:p>
            <a:pPr fontAlgn="base"/>
            <a:r>
              <a:rPr lang="zh-CN" altLang="en-US" strike="noStrike" noProof="1"/>
              <a:t>单击此处编辑母版标题样式</a:t>
            </a:r>
          </a:p>
        </p:txBody>
      </p:sp>
      <p:sp>
        <p:nvSpPr>
          <p:cNvPr id="7" name="日期占位符 3"/>
          <p:cNvSpPr>
            <a:spLocks noGrp="1" noChangeArrowheads="1"/>
          </p:cNvSpPr>
          <p:nvPr>
            <p:ph type="dt" sz="half" idx="2"/>
          </p:nvPr>
        </p:nvSpPr>
        <p:spPr bwMode="auto">
          <a:xfrm>
            <a:off x="609759" y="6356986"/>
            <a:ext cx="2845541" cy="363856"/>
          </a:xfrm>
          <a:prstGeom prst="rect">
            <a:avLst/>
          </a:prstGeom>
          <a:noFill/>
          <a:ln>
            <a:noFill/>
          </a:ln>
        </p:spPr>
        <p:txBody>
          <a:bodyPr vert="horz" wrap="square" lIns="71323" tIns="35662" rIns="71323" bIns="35662" numCol="1" anchor="ctr" anchorCtr="0" compatLnSpc="1"/>
          <a:lstStyle>
            <a:lvl1pPr>
              <a:defRPr/>
            </a:lvl1pPr>
          </a:lstStyle>
          <a:p>
            <a:pPr marL="0" marR="0" indent="0" algn="l" defTabSz="914400" rtl="0" latinLnBrk="0">
              <a:lnSpc>
                <a:spcPct val="100000"/>
              </a:lnSpc>
              <a:buClrTx/>
              <a:buSzTx/>
              <a:buFont typeface="Arial" panose="020B0604020202020204" pitchFamily="34" charset="0"/>
              <a:defRPr/>
            </a:pPr>
            <a:fld id="{A6F29F16-A257-4DAA-B101-78EA453A24CB}" type="datetime1">
              <a:rPr kumimoji="0" lang="zh-CN" altLang="en-US" b="0" i="0" kern="1200" cap="none" spc="0" normalizeH="0" baseline="0" noProof="0">
                <a:latin typeface="+mn-lt"/>
                <a:ea typeface="+mn-ea"/>
                <a:cs typeface="+mn-cs"/>
              </a:rPr>
              <a:pPr marL="0" marR="0" indent="0" algn="l" defTabSz="914400" rtl="0" latinLnBrk="0">
                <a:lnSpc>
                  <a:spcPct val="100000"/>
                </a:lnSpc>
                <a:buClrTx/>
                <a:buSzTx/>
                <a:buFont typeface="Arial" panose="020B0604020202020204" pitchFamily="34" charset="0"/>
                <a:defRPr/>
              </a:pPr>
              <a:t>2017/11/29</a:t>
            </a:fld>
            <a:endParaRPr kumimoji="0" lang="zh-CN" altLang="en-US" sz="1700" b="0" i="0" kern="1200" cap="none" spc="0" normalizeH="0" baseline="0" noProof="0">
              <a:solidFill>
                <a:srgbClr val="000000"/>
              </a:solidFill>
              <a:latin typeface="+mn-lt"/>
              <a:ea typeface="+mn-ea"/>
              <a:cs typeface="+mn-cs"/>
            </a:endParaRPr>
          </a:p>
        </p:txBody>
      </p:sp>
      <p:sp>
        <p:nvSpPr>
          <p:cNvPr id="8" name="页脚占位符 4"/>
          <p:cNvSpPr>
            <a:spLocks noGrp="1" noChangeArrowheads="1"/>
          </p:cNvSpPr>
          <p:nvPr>
            <p:ph type="ftr" sz="quarter" idx="3"/>
          </p:nvPr>
        </p:nvSpPr>
        <p:spPr bwMode="auto">
          <a:xfrm>
            <a:off x="4166685" y="6356986"/>
            <a:ext cx="3861805" cy="363856"/>
          </a:xfrm>
          <a:prstGeom prst="rect">
            <a:avLst/>
          </a:prstGeom>
          <a:noFill/>
          <a:ln>
            <a:noFill/>
          </a:ln>
        </p:spPr>
        <p:txBody>
          <a:bodyPr vert="horz" wrap="square" lIns="71323" tIns="35662" rIns="71323" bIns="35662" numCol="1" anchor="ctr" anchorCtr="0" compatLnSpc="1"/>
          <a:lstStyle>
            <a:lvl1pPr>
              <a:defRPr/>
            </a:lvl1pPr>
          </a:lstStyle>
          <a:p>
            <a:pPr marL="0" marR="0" indent="0" defTabSz="914400" rtl="0" latinLnBrk="0">
              <a:lnSpc>
                <a:spcPct val="100000"/>
              </a:lnSpc>
              <a:buClrTx/>
              <a:buSzTx/>
              <a:buFont typeface="Arial" panose="020B0604020202020204" pitchFamily="34" charset="0"/>
              <a:defRPr/>
            </a:pPr>
            <a:endParaRPr kumimoji="0" lang="zh-CN" altLang="zh-CN" b="0" i="0" kern="1200" cap="none" spc="0" normalizeH="0" baseline="0" noProof="0">
              <a:latin typeface="+mn-lt"/>
              <a:ea typeface="+mn-ea"/>
              <a:cs typeface="+mn-cs"/>
            </a:endParaRPr>
          </a:p>
        </p:txBody>
      </p:sp>
      <p:sp>
        <p:nvSpPr>
          <p:cNvPr id="9" name="灯片编号占位符 5"/>
          <p:cNvSpPr>
            <a:spLocks noGrp="1" noChangeArrowheads="1"/>
          </p:cNvSpPr>
          <p:nvPr>
            <p:ph type="sldNum" sz="quarter" idx="4"/>
          </p:nvPr>
        </p:nvSpPr>
        <p:spPr bwMode="auto">
          <a:xfrm>
            <a:off x="8739875" y="6356986"/>
            <a:ext cx="2845541" cy="363856"/>
          </a:xfrm>
          <a:prstGeom prst="rect">
            <a:avLst/>
          </a:prstGeom>
          <a:noFill/>
          <a:ln>
            <a:noFill/>
          </a:ln>
        </p:spPr>
        <p:txBody>
          <a:bodyPr vert="horz" wrap="square" lIns="71323" tIns="35662" rIns="71323" bIns="35662" numCol="1" anchor="ctr" anchorCtr="0" compatLnSpc="1"/>
          <a:lstStyle/>
          <a:p>
            <a:pPr algn="r" fontAlgn="base"/>
            <a:fld id="{9A0DB2DC-4C9A-4742-B13C-FB6460FD3503}" type="slidenum">
              <a:rPr lang="zh-CN" altLang="en-US" sz="1100" noProof="1" dirty="0">
                <a:solidFill>
                  <a:srgbClr val="898989"/>
                </a:solidFill>
                <a:latin typeface="Arial" panose="020B0604020202020204" pitchFamily="34" charset="0"/>
                <a:ea typeface="宋体" panose="02010600030101010101" pitchFamily="2" charset="-122"/>
                <a:cs typeface="+mn-ea"/>
              </a:rPr>
              <a:pPr algn="r" fontAlgn="base"/>
              <a:t>‹#›</a:t>
            </a:fld>
            <a:endParaRPr lang="zh-CN" altLang="en-US" sz="1100" noProof="1">
              <a:solidFill>
                <a:srgbClr val="898989"/>
              </a:solidFill>
            </a:endParaRPr>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D6B058F-3419-4783-A32B-A7489A7A2485}" type="datetimeFigureOut">
              <a:rPr lang="zh-CN" altLang="en-US" smtClean="0"/>
              <a:pPr/>
              <a:t>2017/11/29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43D999-5E8C-487F-9530-973DA5E47562}"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335" y="4406901"/>
            <a:ext cx="10365899"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335" y="2906713"/>
            <a:ext cx="10365899"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1D6B058F-3419-4783-A32B-A7489A7A2485}" type="datetimeFigureOut">
              <a:rPr lang="zh-CN" altLang="en-US" smtClean="0"/>
              <a:pPr/>
              <a:t>2017/11/29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43D999-5E8C-487F-9530-973DA5E47562}"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13012" y="1600201"/>
            <a:ext cx="721759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8233862" y="1600201"/>
            <a:ext cx="721759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D6B058F-3419-4783-A32B-A7489A7A2485}" type="datetimeFigureOut">
              <a:rPr lang="zh-CN" altLang="en-US" smtClean="0"/>
              <a:pPr/>
              <a:t>2017/11/29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43D999-5E8C-487F-9530-973DA5E47562}"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759" y="274638"/>
            <a:ext cx="10975658"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759" y="1535113"/>
            <a:ext cx="538832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759" y="2174875"/>
            <a:ext cx="53883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4980" y="1535113"/>
            <a:ext cx="53904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4980" y="2174875"/>
            <a:ext cx="53904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D6B058F-3419-4783-A32B-A7489A7A2485}" type="datetimeFigureOut">
              <a:rPr lang="zh-CN" altLang="en-US" smtClean="0"/>
              <a:pPr/>
              <a:t>2017/11/29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043D999-5E8C-487F-9530-973DA5E47562}"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D6B058F-3419-4783-A32B-A7489A7A2485}" type="datetimeFigureOut">
              <a:rPr lang="zh-CN" altLang="en-US" smtClean="0"/>
              <a:pPr/>
              <a:t>2017/11/29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043D999-5E8C-487F-9530-973DA5E47562}"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D6B058F-3419-4783-A32B-A7489A7A2485}" type="datetimeFigureOut">
              <a:rPr lang="zh-CN" altLang="en-US" smtClean="0"/>
              <a:pPr/>
              <a:t>2017/11/29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043D999-5E8C-487F-9530-973DA5E47562}"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759" y="273050"/>
            <a:ext cx="4012129"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974" y="273051"/>
            <a:ext cx="681744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759" y="1435101"/>
            <a:ext cx="401212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D6B058F-3419-4783-A32B-A7489A7A2485}" type="datetimeFigureOut">
              <a:rPr lang="zh-CN" altLang="en-US" smtClean="0"/>
              <a:pPr/>
              <a:t>2017/11/29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43D999-5E8C-487F-9530-973DA5E47562}"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0340" y="4800600"/>
            <a:ext cx="7317105"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90340" y="612775"/>
            <a:ext cx="731710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90340" y="5367338"/>
            <a:ext cx="731710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D6B058F-3419-4783-A32B-A7489A7A2485}" type="datetimeFigureOut">
              <a:rPr lang="zh-CN" altLang="en-US" smtClean="0"/>
              <a:pPr/>
              <a:t>2017/11/29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43D999-5E8C-487F-9530-973DA5E47562}"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759" y="274638"/>
            <a:ext cx="10975658"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759" y="1600201"/>
            <a:ext cx="10975658"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759" y="6356351"/>
            <a:ext cx="284554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B058F-3419-4783-A32B-A7489A7A2485}" type="datetimeFigureOut">
              <a:rPr lang="zh-CN" altLang="en-US" smtClean="0"/>
              <a:pPr/>
              <a:t>2017/11/29</a:t>
            </a:fld>
            <a:endParaRPr lang="zh-CN" altLang="en-US"/>
          </a:p>
        </p:txBody>
      </p:sp>
      <p:sp>
        <p:nvSpPr>
          <p:cNvPr id="5" name="页脚占位符 4"/>
          <p:cNvSpPr>
            <a:spLocks noGrp="1"/>
          </p:cNvSpPr>
          <p:nvPr>
            <p:ph type="ftr" sz="quarter" idx="3"/>
          </p:nvPr>
        </p:nvSpPr>
        <p:spPr>
          <a:xfrm>
            <a:off x="4166685" y="6356351"/>
            <a:ext cx="386180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9875" y="6356351"/>
            <a:ext cx="284554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43D999-5E8C-487F-9530-973DA5E47562}"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tags" Target="../tags/tag30.xml"/><Relationship Id="rId13" Type="http://schemas.openxmlformats.org/officeDocument/2006/relationships/tags" Target="../tags/tag35.xml"/><Relationship Id="rId18" Type="http://schemas.openxmlformats.org/officeDocument/2006/relationships/tags" Target="../tags/tag40.xml"/><Relationship Id="rId26" Type="http://schemas.openxmlformats.org/officeDocument/2006/relationships/tags" Target="../tags/tag48.xml"/><Relationship Id="rId3" Type="http://schemas.openxmlformats.org/officeDocument/2006/relationships/tags" Target="../tags/tag25.xml"/><Relationship Id="rId21" Type="http://schemas.openxmlformats.org/officeDocument/2006/relationships/tags" Target="../tags/tag43.xml"/><Relationship Id="rId7" Type="http://schemas.openxmlformats.org/officeDocument/2006/relationships/tags" Target="../tags/tag29.xml"/><Relationship Id="rId12" Type="http://schemas.openxmlformats.org/officeDocument/2006/relationships/tags" Target="../tags/tag34.xml"/><Relationship Id="rId17" Type="http://schemas.openxmlformats.org/officeDocument/2006/relationships/tags" Target="../tags/tag39.xml"/><Relationship Id="rId25" Type="http://schemas.openxmlformats.org/officeDocument/2006/relationships/tags" Target="../tags/tag47.xml"/><Relationship Id="rId2" Type="http://schemas.openxmlformats.org/officeDocument/2006/relationships/tags" Target="../tags/tag24.xml"/><Relationship Id="rId16" Type="http://schemas.openxmlformats.org/officeDocument/2006/relationships/tags" Target="../tags/tag38.xml"/><Relationship Id="rId20" Type="http://schemas.openxmlformats.org/officeDocument/2006/relationships/tags" Target="../tags/tag42.xml"/><Relationship Id="rId29" Type="http://schemas.openxmlformats.org/officeDocument/2006/relationships/tags" Target="../tags/tag51.xml"/><Relationship Id="rId1" Type="http://schemas.openxmlformats.org/officeDocument/2006/relationships/tags" Target="../tags/tag23.xml"/><Relationship Id="rId6" Type="http://schemas.openxmlformats.org/officeDocument/2006/relationships/tags" Target="../tags/tag28.xml"/><Relationship Id="rId11" Type="http://schemas.openxmlformats.org/officeDocument/2006/relationships/tags" Target="../tags/tag33.xml"/><Relationship Id="rId24" Type="http://schemas.openxmlformats.org/officeDocument/2006/relationships/tags" Target="../tags/tag46.xml"/><Relationship Id="rId32" Type="http://schemas.openxmlformats.org/officeDocument/2006/relationships/notesSlide" Target="../notesSlides/notesSlide10.xml"/><Relationship Id="rId5" Type="http://schemas.openxmlformats.org/officeDocument/2006/relationships/tags" Target="../tags/tag27.xml"/><Relationship Id="rId15" Type="http://schemas.openxmlformats.org/officeDocument/2006/relationships/tags" Target="../tags/tag37.xml"/><Relationship Id="rId23" Type="http://schemas.openxmlformats.org/officeDocument/2006/relationships/tags" Target="../tags/tag45.xml"/><Relationship Id="rId28" Type="http://schemas.openxmlformats.org/officeDocument/2006/relationships/tags" Target="../tags/tag50.xml"/><Relationship Id="rId10" Type="http://schemas.openxmlformats.org/officeDocument/2006/relationships/tags" Target="../tags/tag32.xml"/><Relationship Id="rId19" Type="http://schemas.openxmlformats.org/officeDocument/2006/relationships/tags" Target="../tags/tag41.xml"/><Relationship Id="rId31" Type="http://schemas.openxmlformats.org/officeDocument/2006/relationships/slideLayout" Target="../slideLayouts/slideLayout7.xml"/><Relationship Id="rId4" Type="http://schemas.openxmlformats.org/officeDocument/2006/relationships/tags" Target="../tags/tag26.xml"/><Relationship Id="rId9" Type="http://schemas.openxmlformats.org/officeDocument/2006/relationships/tags" Target="../tags/tag31.xml"/><Relationship Id="rId14" Type="http://schemas.openxmlformats.org/officeDocument/2006/relationships/tags" Target="../tags/tag36.xml"/><Relationship Id="rId22" Type="http://schemas.openxmlformats.org/officeDocument/2006/relationships/tags" Target="../tags/tag44.xml"/><Relationship Id="rId27" Type="http://schemas.openxmlformats.org/officeDocument/2006/relationships/tags" Target="../tags/tag49.xml"/><Relationship Id="rId30" Type="http://schemas.openxmlformats.org/officeDocument/2006/relationships/tags" Target="../tags/tag5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microsoft.com/office/2007/relationships/hdphoto" Target="../media/hdphoto1.wdp"/></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3" Type="http://schemas.openxmlformats.org/officeDocument/2006/relationships/tags" Target="../tags/tag3.xml"/><Relationship Id="rId21" Type="http://schemas.openxmlformats.org/officeDocument/2006/relationships/notesSlide" Target="../notesSlides/notesSlide6.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notesSlide" Target="../notesSlides/notesSlide8.xml"/><Relationship Id="rId4"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 name="梯形 356"/>
          <p:cNvSpPr/>
          <p:nvPr/>
        </p:nvSpPr>
        <p:spPr>
          <a:xfrm rot="10800000">
            <a:off x="1985969" y="5309198"/>
            <a:ext cx="864096" cy="280042"/>
          </a:xfrm>
          <a:prstGeom prst="trapezoid">
            <a:avLst>
              <a:gd name="adj" fmla="val 51822"/>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圆角矩形 357"/>
          <p:cNvSpPr/>
          <p:nvPr/>
        </p:nvSpPr>
        <p:spPr>
          <a:xfrm>
            <a:off x="1705099" y="5111392"/>
            <a:ext cx="1368152" cy="145599"/>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圆角矩形 358"/>
          <p:cNvSpPr/>
          <p:nvPr/>
        </p:nvSpPr>
        <p:spPr>
          <a:xfrm>
            <a:off x="1705099" y="4884911"/>
            <a:ext cx="1368152" cy="145599"/>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圆角矩形 359"/>
          <p:cNvSpPr/>
          <p:nvPr/>
        </p:nvSpPr>
        <p:spPr>
          <a:xfrm>
            <a:off x="1705099" y="4655444"/>
            <a:ext cx="1368152" cy="145599"/>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61" name="组合 360"/>
          <p:cNvGrpSpPr/>
          <p:nvPr/>
        </p:nvGrpSpPr>
        <p:grpSpPr>
          <a:xfrm>
            <a:off x="2701415" y="4288228"/>
            <a:ext cx="284867" cy="284867"/>
            <a:chOff x="304800" y="673100"/>
            <a:chExt cx="4000500" cy="4000500"/>
          </a:xfrm>
          <a:effectLst>
            <a:outerShdw blurRad="317500" dist="190500" dir="8100000" algn="tr" rotWithShape="0">
              <a:prstClr val="black">
                <a:alpha val="50000"/>
              </a:prstClr>
            </a:outerShdw>
          </a:effectLst>
        </p:grpSpPr>
        <p:sp>
          <p:nvSpPr>
            <p:cNvPr id="362" name="同心圆 36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63" name="椭圆 362"/>
            <p:cNvSpPr/>
            <p:nvPr/>
          </p:nvSpPr>
          <p:spPr>
            <a:xfrm>
              <a:off x="392116" y="760416"/>
              <a:ext cx="3825878"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4" name="组合 363"/>
          <p:cNvGrpSpPr/>
          <p:nvPr/>
        </p:nvGrpSpPr>
        <p:grpSpPr>
          <a:xfrm>
            <a:off x="2959658" y="3188129"/>
            <a:ext cx="284867" cy="284867"/>
            <a:chOff x="304800" y="673100"/>
            <a:chExt cx="4000500" cy="4000500"/>
          </a:xfrm>
          <a:solidFill>
            <a:schemeClr val="tx1"/>
          </a:solidFill>
          <a:effectLst>
            <a:outerShdw blurRad="317500" dist="190500" dir="8100000" algn="tr" rotWithShape="0">
              <a:prstClr val="black">
                <a:alpha val="50000"/>
              </a:prstClr>
            </a:outerShdw>
          </a:effectLst>
        </p:grpSpPr>
        <p:sp>
          <p:nvSpPr>
            <p:cNvPr id="365" name="同心圆 364"/>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66" name="椭圆 365"/>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7" name="组合 366"/>
          <p:cNvGrpSpPr/>
          <p:nvPr/>
        </p:nvGrpSpPr>
        <p:grpSpPr>
          <a:xfrm>
            <a:off x="3127154" y="3980217"/>
            <a:ext cx="212859" cy="212859"/>
            <a:chOff x="304800" y="673100"/>
            <a:chExt cx="4000500" cy="4000500"/>
          </a:xfrm>
          <a:effectLst>
            <a:outerShdw blurRad="317500" dist="190500" dir="8100000" algn="tr" rotWithShape="0">
              <a:prstClr val="black">
                <a:alpha val="50000"/>
              </a:prstClr>
            </a:outerShdw>
          </a:effectLst>
        </p:grpSpPr>
        <p:sp>
          <p:nvSpPr>
            <p:cNvPr id="368" name="同心圆 36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69" name="椭圆 368"/>
            <p:cNvSpPr/>
            <p:nvPr/>
          </p:nvSpPr>
          <p:spPr>
            <a:xfrm>
              <a:off x="392116" y="760416"/>
              <a:ext cx="3825878"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70" name="组合 369"/>
          <p:cNvGrpSpPr/>
          <p:nvPr/>
        </p:nvGrpSpPr>
        <p:grpSpPr>
          <a:xfrm>
            <a:off x="3382684" y="3626287"/>
            <a:ext cx="212859" cy="212859"/>
            <a:chOff x="304800" y="673100"/>
            <a:chExt cx="4000500" cy="4000500"/>
          </a:xfrm>
          <a:effectLst>
            <a:outerShdw blurRad="317500" dist="190500" dir="8100000" algn="tr" rotWithShape="0">
              <a:prstClr val="black">
                <a:alpha val="50000"/>
              </a:prstClr>
            </a:outerShdw>
          </a:effectLst>
        </p:grpSpPr>
        <p:sp>
          <p:nvSpPr>
            <p:cNvPr id="371" name="同心圆 37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72" name="椭圆 371"/>
            <p:cNvSpPr/>
            <p:nvPr/>
          </p:nvSpPr>
          <p:spPr>
            <a:xfrm>
              <a:off x="392116" y="760416"/>
              <a:ext cx="3825878"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73" name="组合 372"/>
          <p:cNvGrpSpPr/>
          <p:nvPr/>
        </p:nvGrpSpPr>
        <p:grpSpPr>
          <a:xfrm>
            <a:off x="1273051" y="3676903"/>
            <a:ext cx="212859" cy="212859"/>
            <a:chOff x="304800" y="673100"/>
            <a:chExt cx="4000500" cy="4000500"/>
          </a:xfrm>
          <a:effectLst>
            <a:outerShdw blurRad="317500" dist="190500" dir="8100000" algn="tr" rotWithShape="0">
              <a:prstClr val="black">
                <a:alpha val="50000"/>
              </a:prstClr>
            </a:outerShdw>
          </a:effectLst>
        </p:grpSpPr>
        <p:sp>
          <p:nvSpPr>
            <p:cNvPr id="374" name="同心圆 37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75" name="椭圆 374"/>
            <p:cNvSpPr/>
            <p:nvPr/>
          </p:nvSpPr>
          <p:spPr>
            <a:xfrm>
              <a:off x="392116" y="760416"/>
              <a:ext cx="3825878"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76" name="组合 375"/>
          <p:cNvGrpSpPr/>
          <p:nvPr/>
        </p:nvGrpSpPr>
        <p:grpSpPr>
          <a:xfrm>
            <a:off x="2418016" y="609307"/>
            <a:ext cx="354293" cy="354293"/>
            <a:chOff x="304800" y="673100"/>
            <a:chExt cx="4000500" cy="4000500"/>
          </a:xfrm>
          <a:effectLst>
            <a:outerShdw blurRad="317500" dist="190500" dir="8100000" algn="tr" rotWithShape="0">
              <a:prstClr val="black">
                <a:alpha val="50000"/>
              </a:prstClr>
            </a:outerShdw>
          </a:effectLst>
        </p:grpSpPr>
        <p:sp>
          <p:nvSpPr>
            <p:cNvPr id="377" name="同心圆 37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78" name="椭圆 377"/>
            <p:cNvSpPr/>
            <p:nvPr/>
          </p:nvSpPr>
          <p:spPr>
            <a:xfrm>
              <a:off x="392116" y="760416"/>
              <a:ext cx="3825878"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79" name="组合 378"/>
          <p:cNvGrpSpPr/>
          <p:nvPr/>
        </p:nvGrpSpPr>
        <p:grpSpPr>
          <a:xfrm>
            <a:off x="3710271" y="1892308"/>
            <a:ext cx="295751" cy="295751"/>
            <a:chOff x="304800" y="673100"/>
            <a:chExt cx="4000500" cy="4000500"/>
          </a:xfrm>
          <a:effectLst>
            <a:outerShdw blurRad="317500" dist="190500" dir="8100000" algn="tr" rotWithShape="0">
              <a:prstClr val="black">
                <a:alpha val="50000"/>
              </a:prstClr>
            </a:outerShdw>
          </a:effectLst>
        </p:grpSpPr>
        <p:sp>
          <p:nvSpPr>
            <p:cNvPr id="380" name="同心圆 37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81" name="椭圆 380"/>
            <p:cNvSpPr/>
            <p:nvPr/>
          </p:nvSpPr>
          <p:spPr>
            <a:xfrm>
              <a:off x="392116" y="760416"/>
              <a:ext cx="3825878"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82" name="组合 381"/>
          <p:cNvGrpSpPr/>
          <p:nvPr/>
        </p:nvGrpSpPr>
        <p:grpSpPr>
          <a:xfrm>
            <a:off x="1304586" y="2212130"/>
            <a:ext cx="158855" cy="158855"/>
            <a:chOff x="304800" y="673100"/>
            <a:chExt cx="4000500" cy="4000500"/>
          </a:xfrm>
          <a:effectLst>
            <a:outerShdw blurRad="317500" dist="190500" dir="8100000" algn="tr" rotWithShape="0">
              <a:prstClr val="black">
                <a:alpha val="50000"/>
              </a:prstClr>
            </a:outerShdw>
          </a:effectLst>
        </p:grpSpPr>
        <p:sp>
          <p:nvSpPr>
            <p:cNvPr id="383" name="同心圆 38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84" name="椭圆 383"/>
            <p:cNvSpPr/>
            <p:nvPr/>
          </p:nvSpPr>
          <p:spPr>
            <a:xfrm>
              <a:off x="392116" y="760416"/>
              <a:ext cx="3825878"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85" name="组合 384"/>
          <p:cNvGrpSpPr/>
          <p:nvPr/>
        </p:nvGrpSpPr>
        <p:grpSpPr>
          <a:xfrm>
            <a:off x="3022664" y="2873938"/>
            <a:ext cx="158855" cy="158855"/>
            <a:chOff x="304800" y="673100"/>
            <a:chExt cx="4000500" cy="4000500"/>
          </a:xfrm>
          <a:effectLst>
            <a:outerShdw blurRad="317500" dist="190500" dir="8100000" algn="tr" rotWithShape="0">
              <a:prstClr val="black">
                <a:alpha val="50000"/>
              </a:prstClr>
            </a:outerShdw>
          </a:effectLst>
        </p:grpSpPr>
        <p:sp>
          <p:nvSpPr>
            <p:cNvPr id="386" name="同心圆 38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87" name="椭圆 386"/>
            <p:cNvSpPr/>
            <p:nvPr/>
          </p:nvSpPr>
          <p:spPr>
            <a:xfrm>
              <a:off x="392116" y="760416"/>
              <a:ext cx="3825878"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88" name="组合 387"/>
          <p:cNvGrpSpPr/>
          <p:nvPr/>
        </p:nvGrpSpPr>
        <p:grpSpPr>
          <a:xfrm>
            <a:off x="985318" y="3044964"/>
            <a:ext cx="158855" cy="158855"/>
            <a:chOff x="304800" y="673100"/>
            <a:chExt cx="4000500" cy="4000500"/>
          </a:xfrm>
          <a:effectLst>
            <a:outerShdw blurRad="317500" dist="190500" dir="8100000" algn="tr" rotWithShape="0">
              <a:prstClr val="black">
                <a:alpha val="50000"/>
              </a:prstClr>
            </a:outerShdw>
          </a:effectLst>
        </p:grpSpPr>
        <p:sp>
          <p:nvSpPr>
            <p:cNvPr id="389" name="同心圆 38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90" name="椭圆 389"/>
            <p:cNvSpPr/>
            <p:nvPr/>
          </p:nvSpPr>
          <p:spPr>
            <a:xfrm>
              <a:off x="392116" y="760416"/>
              <a:ext cx="3825878"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1" name="组合 390"/>
          <p:cNvGrpSpPr/>
          <p:nvPr/>
        </p:nvGrpSpPr>
        <p:grpSpPr>
          <a:xfrm>
            <a:off x="2193717" y="4467162"/>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392" name="同心圆 391"/>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93" name="椭圆 392"/>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4" name="组合 393"/>
          <p:cNvGrpSpPr/>
          <p:nvPr/>
        </p:nvGrpSpPr>
        <p:grpSpPr>
          <a:xfrm>
            <a:off x="2489467" y="4383084"/>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395" name="同心圆 394"/>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96" name="椭圆 395"/>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7" name="组合 396"/>
          <p:cNvGrpSpPr/>
          <p:nvPr/>
        </p:nvGrpSpPr>
        <p:grpSpPr>
          <a:xfrm>
            <a:off x="3083219" y="4335342"/>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398" name="同心圆 397"/>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99" name="椭圆 398"/>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00" name="组合 399"/>
          <p:cNvGrpSpPr/>
          <p:nvPr/>
        </p:nvGrpSpPr>
        <p:grpSpPr>
          <a:xfrm>
            <a:off x="2882528" y="4068798"/>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401" name="同心圆 400"/>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02" name="椭圆 401"/>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03" name="组合 402"/>
          <p:cNvGrpSpPr/>
          <p:nvPr/>
        </p:nvGrpSpPr>
        <p:grpSpPr>
          <a:xfrm>
            <a:off x="2916681" y="3778320"/>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404" name="同心圆 403"/>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05" name="椭圆 404"/>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06" name="组合 405"/>
          <p:cNvGrpSpPr/>
          <p:nvPr/>
        </p:nvGrpSpPr>
        <p:grpSpPr>
          <a:xfrm>
            <a:off x="3483235" y="3482614"/>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407" name="同心圆 406"/>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08" name="椭圆 407"/>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09" name="组合 408"/>
          <p:cNvGrpSpPr/>
          <p:nvPr/>
        </p:nvGrpSpPr>
        <p:grpSpPr>
          <a:xfrm>
            <a:off x="3391824" y="3287585"/>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410" name="同心圆 409"/>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11" name="椭圆 410"/>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12" name="组合 411"/>
          <p:cNvGrpSpPr/>
          <p:nvPr/>
        </p:nvGrpSpPr>
        <p:grpSpPr>
          <a:xfrm>
            <a:off x="3220996" y="2615755"/>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413" name="同心圆 412"/>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14" name="椭圆 413"/>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15" name="组合 414"/>
          <p:cNvGrpSpPr/>
          <p:nvPr/>
        </p:nvGrpSpPr>
        <p:grpSpPr>
          <a:xfrm>
            <a:off x="3931119" y="2395753"/>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416" name="同心圆 415"/>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17" name="椭圆 416"/>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18" name="组合 417"/>
          <p:cNvGrpSpPr/>
          <p:nvPr/>
        </p:nvGrpSpPr>
        <p:grpSpPr>
          <a:xfrm>
            <a:off x="3403160" y="2285031"/>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419" name="同心圆 418"/>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20" name="椭圆 419"/>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21" name="组合 420"/>
          <p:cNvGrpSpPr/>
          <p:nvPr/>
        </p:nvGrpSpPr>
        <p:grpSpPr>
          <a:xfrm>
            <a:off x="3190606" y="786454"/>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422" name="同心圆 421"/>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23" name="椭圆 422"/>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24" name="组合 423"/>
          <p:cNvGrpSpPr/>
          <p:nvPr/>
        </p:nvGrpSpPr>
        <p:grpSpPr>
          <a:xfrm>
            <a:off x="2595673" y="1720429"/>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425" name="同心圆 424"/>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26" name="椭圆 425"/>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27" name="组合 426"/>
          <p:cNvGrpSpPr/>
          <p:nvPr/>
        </p:nvGrpSpPr>
        <p:grpSpPr>
          <a:xfrm>
            <a:off x="2277795" y="1205441"/>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428" name="同心圆 427"/>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29" name="椭圆 428"/>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30" name="组合 429"/>
          <p:cNvGrpSpPr/>
          <p:nvPr/>
        </p:nvGrpSpPr>
        <p:grpSpPr>
          <a:xfrm>
            <a:off x="2084411" y="1603953"/>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431" name="同心圆 430"/>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32" name="椭圆 431"/>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33" name="组合 432"/>
          <p:cNvGrpSpPr/>
          <p:nvPr/>
        </p:nvGrpSpPr>
        <p:grpSpPr>
          <a:xfrm>
            <a:off x="1900013" y="784578"/>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434" name="同心圆 433"/>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35" name="椭圆 434"/>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36" name="组合 435"/>
          <p:cNvGrpSpPr/>
          <p:nvPr/>
        </p:nvGrpSpPr>
        <p:grpSpPr>
          <a:xfrm>
            <a:off x="1279648" y="1110684"/>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437" name="同心圆 436"/>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38" name="椭圆 437"/>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39" name="组合 438"/>
          <p:cNvGrpSpPr/>
          <p:nvPr/>
        </p:nvGrpSpPr>
        <p:grpSpPr>
          <a:xfrm>
            <a:off x="873893" y="1560976"/>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440" name="同心圆 439"/>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41" name="椭圆 440"/>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42" name="组合 441"/>
          <p:cNvGrpSpPr/>
          <p:nvPr/>
        </p:nvGrpSpPr>
        <p:grpSpPr>
          <a:xfrm>
            <a:off x="1606668" y="2172620"/>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443" name="同心圆 442"/>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44" name="椭圆 443"/>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45" name="组合 444"/>
          <p:cNvGrpSpPr/>
          <p:nvPr/>
        </p:nvGrpSpPr>
        <p:grpSpPr>
          <a:xfrm>
            <a:off x="1015314" y="2268571"/>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446" name="同心圆 445"/>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47" name="椭圆 446"/>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48" name="组合 447"/>
          <p:cNvGrpSpPr/>
          <p:nvPr/>
        </p:nvGrpSpPr>
        <p:grpSpPr>
          <a:xfrm>
            <a:off x="957971" y="2825615"/>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449" name="同心圆 448"/>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50" name="椭圆 449"/>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51" name="组合 450"/>
          <p:cNvGrpSpPr/>
          <p:nvPr/>
        </p:nvGrpSpPr>
        <p:grpSpPr>
          <a:xfrm>
            <a:off x="1725338" y="2852371"/>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452" name="同心圆 451"/>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53" name="椭圆 452"/>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54" name="组合 453"/>
          <p:cNvGrpSpPr/>
          <p:nvPr/>
        </p:nvGrpSpPr>
        <p:grpSpPr>
          <a:xfrm>
            <a:off x="1935769" y="3447773"/>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455" name="同心圆 454"/>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56" name="椭圆 455"/>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57" name="组合 456"/>
          <p:cNvGrpSpPr/>
          <p:nvPr/>
        </p:nvGrpSpPr>
        <p:grpSpPr>
          <a:xfrm>
            <a:off x="1004928" y="3360690"/>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458" name="同心圆 457"/>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59" name="椭圆 458"/>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60" name="组合 459"/>
          <p:cNvGrpSpPr/>
          <p:nvPr/>
        </p:nvGrpSpPr>
        <p:grpSpPr>
          <a:xfrm>
            <a:off x="1522590" y="4010348"/>
            <a:ext cx="85954" cy="85954"/>
            <a:chOff x="304800" y="673100"/>
            <a:chExt cx="4000500" cy="4000500"/>
          </a:xfrm>
          <a:solidFill>
            <a:schemeClr val="tx1"/>
          </a:solidFill>
          <a:effectLst>
            <a:outerShdw blurRad="317500" dist="190500" dir="8100000" algn="tr" rotWithShape="0">
              <a:prstClr val="black">
                <a:alpha val="50000"/>
              </a:prstClr>
            </a:outerShdw>
          </a:effectLst>
        </p:grpSpPr>
        <p:sp>
          <p:nvSpPr>
            <p:cNvPr id="461" name="同心圆 460"/>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62" name="椭圆 461"/>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63" name="组合 462"/>
          <p:cNvGrpSpPr/>
          <p:nvPr/>
        </p:nvGrpSpPr>
        <p:grpSpPr>
          <a:xfrm>
            <a:off x="3007419" y="2128312"/>
            <a:ext cx="199696" cy="199696"/>
            <a:chOff x="304800" y="673100"/>
            <a:chExt cx="4000500" cy="4000500"/>
          </a:xfrm>
          <a:solidFill>
            <a:schemeClr val="tx1"/>
          </a:solidFill>
          <a:effectLst>
            <a:outerShdw blurRad="317500" dist="190500" dir="8100000" algn="tr" rotWithShape="0">
              <a:prstClr val="black">
                <a:alpha val="50000"/>
              </a:prstClr>
            </a:outerShdw>
          </a:effectLst>
        </p:grpSpPr>
        <p:sp>
          <p:nvSpPr>
            <p:cNvPr id="464" name="同心圆 463"/>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65" name="椭圆 464"/>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66" name="组合 465"/>
          <p:cNvGrpSpPr/>
          <p:nvPr/>
        </p:nvGrpSpPr>
        <p:grpSpPr>
          <a:xfrm>
            <a:off x="1995872" y="3032793"/>
            <a:ext cx="199696" cy="199696"/>
            <a:chOff x="304800" y="673100"/>
            <a:chExt cx="4000500" cy="4000500"/>
          </a:xfrm>
          <a:solidFill>
            <a:schemeClr val="tx1"/>
          </a:solidFill>
          <a:effectLst>
            <a:outerShdw blurRad="317500" dist="190500" dir="8100000" algn="tr" rotWithShape="0">
              <a:prstClr val="black">
                <a:alpha val="50000"/>
              </a:prstClr>
            </a:outerShdw>
          </a:effectLst>
        </p:grpSpPr>
        <p:sp>
          <p:nvSpPr>
            <p:cNvPr id="467" name="同心圆 466"/>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68" name="椭圆 467"/>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69" name="组合 468"/>
          <p:cNvGrpSpPr/>
          <p:nvPr/>
        </p:nvGrpSpPr>
        <p:grpSpPr>
          <a:xfrm>
            <a:off x="1779786" y="3801196"/>
            <a:ext cx="199696" cy="199696"/>
            <a:chOff x="304800" y="673100"/>
            <a:chExt cx="4000500" cy="4000500"/>
          </a:xfrm>
          <a:solidFill>
            <a:schemeClr val="tx1"/>
          </a:solidFill>
          <a:effectLst>
            <a:outerShdw blurRad="317500" dist="190500" dir="8100000" algn="tr" rotWithShape="0">
              <a:prstClr val="black">
                <a:alpha val="50000"/>
              </a:prstClr>
            </a:outerShdw>
          </a:effectLst>
        </p:grpSpPr>
        <p:sp>
          <p:nvSpPr>
            <p:cNvPr id="470" name="同心圆 469"/>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71" name="椭圆 470"/>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2" name="组合 471"/>
          <p:cNvGrpSpPr/>
          <p:nvPr/>
        </p:nvGrpSpPr>
        <p:grpSpPr>
          <a:xfrm>
            <a:off x="1319921" y="2582208"/>
            <a:ext cx="199696" cy="199696"/>
            <a:chOff x="304800" y="673100"/>
            <a:chExt cx="4000500" cy="4000500"/>
          </a:xfrm>
          <a:solidFill>
            <a:schemeClr val="tx1"/>
          </a:solidFill>
          <a:effectLst>
            <a:outerShdw blurRad="317500" dist="190500" dir="8100000" algn="tr" rotWithShape="0">
              <a:prstClr val="black">
                <a:alpha val="50000"/>
              </a:prstClr>
            </a:outerShdw>
          </a:effectLst>
        </p:grpSpPr>
        <p:sp>
          <p:nvSpPr>
            <p:cNvPr id="473" name="同心圆 472"/>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74" name="椭圆 473"/>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03" name="组合 802"/>
          <p:cNvGrpSpPr/>
          <p:nvPr/>
        </p:nvGrpSpPr>
        <p:grpSpPr>
          <a:xfrm>
            <a:off x="842353" y="1879583"/>
            <a:ext cx="199696" cy="199696"/>
            <a:chOff x="304800" y="673100"/>
            <a:chExt cx="4000500" cy="4000500"/>
          </a:xfrm>
          <a:solidFill>
            <a:schemeClr val="tx1"/>
          </a:solidFill>
          <a:effectLst>
            <a:outerShdw blurRad="317500" dist="190500" dir="8100000" algn="tr" rotWithShape="0">
              <a:prstClr val="black">
                <a:alpha val="50000"/>
              </a:prstClr>
            </a:outerShdw>
          </a:effectLst>
        </p:grpSpPr>
        <p:sp>
          <p:nvSpPr>
            <p:cNvPr id="805" name="同心圆 804"/>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06" name="椭圆 805"/>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07" name="组合 806"/>
          <p:cNvGrpSpPr/>
          <p:nvPr/>
        </p:nvGrpSpPr>
        <p:grpSpPr>
          <a:xfrm>
            <a:off x="2348401" y="1407881"/>
            <a:ext cx="199696" cy="199696"/>
            <a:chOff x="304800" y="673100"/>
            <a:chExt cx="4000500" cy="4000500"/>
          </a:xfrm>
          <a:solidFill>
            <a:schemeClr val="tx1"/>
          </a:solidFill>
          <a:effectLst>
            <a:outerShdw blurRad="317500" dist="190500" dir="8100000" algn="tr" rotWithShape="0">
              <a:prstClr val="black">
                <a:alpha val="50000"/>
              </a:prstClr>
            </a:outerShdw>
          </a:effectLst>
        </p:grpSpPr>
        <p:sp>
          <p:nvSpPr>
            <p:cNvPr id="808" name="同心圆 807"/>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09" name="椭圆 808"/>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10" name="组合 809"/>
          <p:cNvGrpSpPr/>
          <p:nvPr/>
        </p:nvGrpSpPr>
        <p:grpSpPr>
          <a:xfrm>
            <a:off x="2843849" y="863752"/>
            <a:ext cx="199696" cy="199696"/>
            <a:chOff x="304800" y="673100"/>
            <a:chExt cx="4000500" cy="4000500"/>
          </a:xfrm>
          <a:solidFill>
            <a:schemeClr val="tx1"/>
          </a:solidFill>
          <a:effectLst>
            <a:outerShdw blurRad="317500" dist="190500" dir="8100000" algn="tr" rotWithShape="0">
              <a:prstClr val="black">
                <a:alpha val="50000"/>
              </a:prstClr>
            </a:outerShdw>
          </a:effectLst>
        </p:grpSpPr>
        <p:sp>
          <p:nvSpPr>
            <p:cNvPr id="811" name="同心圆 810"/>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28" name="椭圆 827"/>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29" name="组合 828"/>
          <p:cNvGrpSpPr/>
          <p:nvPr/>
        </p:nvGrpSpPr>
        <p:grpSpPr>
          <a:xfrm>
            <a:off x="3697342" y="1407881"/>
            <a:ext cx="199696" cy="199696"/>
            <a:chOff x="304800" y="673100"/>
            <a:chExt cx="4000500" cy="4000500"/>
          </a:xfrm>
          <a:solidFill>
            <a:schemeClr val="tx1"/>
          </a:solidFill>
          <a:effectLst>
            <a:outerShdw blurRad="317500" dist="190500" dir="8100000" algn="tr" rotWithShape="0">
              <a:prstClr val="black">
                <a:alpha val="50000"/>
              </a:prstClr>
            </a:outerShdw>
          </a:effectLst>
        </p:grpSpPr>
        <p:sp>
          <p:nvSpPr>
            <p:cNvPr id="830" name="同心圆 829"/>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31" name="椭圆 830"/>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32" name="组合 831"/>
          <p:cNvGrpSpPr/>
          <p:nvPr/>
        </p:nvGrpSpPr>
        <p:grpSpPr>
          <a:xfrm>
            <a:off x="2655411" y="2953365"/>
            <a:ext cx="199696" cy="199696"/>
            <a:chOff x="304800" y="673100"/>
            <a:chExt cx="4000500" cy="4000500"/>
          </a:xfrm>
          <a:solidFill>
            <a:schemeClr val="tx1"/>
          </a:solidFill>
          <a:effectLst>
            <a:outerShdw blurRad="317500" dist="190500" dir="8100000" algn="tr" rotWithShape="0">
              <a:prstClr val="black">
                <a:alpha val="50000"/>
              </a:prstClr>
            </a:outerShdw>
          </a:effectLst>
        </p:grpSpPr>
        <p:sp>
          <p:nvSpPr>
            <p:cNvPr id="833" name="同心圆 832"/>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34" name="椭圆 833"/>
            <p:cNvSpPr/>
            <p:nvPr/>
          </p:nvSpPr>
          <p:spPr>
            <a:xfrm>
              <a:off x="392116" y="760416"/>
              <a:ext cx="3825878" cy="38258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35" name="组合 834"/>
          <p:cNvGrpSpPr/>
          <p:nvPr/>
        </p:nvGrpSpPr>
        <p:grpSpPr>
          <a:xfrm>
            <a:off x="1680129" y="3505047"/>
            <a:ext cx="158855" cy="158855"/>
            <a:chOff x="304800" y="673100"/>
            <a:chExt cx="4000500" cy="4000500"/>
          </a:xfrm>
          <a:effectLst>
            <a:outerShdw blurRad="317500" dist="190500" dir="8100000" algn="tr" rotWithShape="0">
              <a:prstClr val="black">
                <a:alpha val="50000"/>
              </a:prstClr>
            </a:outerShdw>
          </a:effectLst>
        </p:grpSpPr>
        <p:sp>
          <p:nvSpPr>
            <p:cNvPr id="836" name="同心圆 83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37" name="椭圆 836"/>
            <p:cNvSpPr/>
            <p:nvPr/>
          </p:nvSpPr>
          <p:spPr>
            <a:xfrm>
              <a:off x="392116" y="760416"/>
              <a:ext cx="3825878"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38" name="组合 837"/>
          <p:cNvGrpSpPr/>
          <p:nvPr/>
        </p:nvGrpSpPr>
        <p:grpSpPr>
          <a:xfrm>
            <a:off x="2149601" y="1743545"/>
            <a:ext cx="295751" cy="295751"/>
            <a:chOff x="304800" y="673100"/>
            <a:chExt cx="4000500" cy="4000500"/>
          </a:xfrm>
          <a:effectLst>
            <a:outerShdw blurRad="317500" dist="190500" dir="8100000" algn="tr" rotWithShape="0">
              <a:prstClr val="black">
                <a:alpha val="50000"/>
              </a:prstClr>
            </a:outerShdw>
          </a:effectLst>
        </p:grpSpPr>
        <p:sp>
          <p:nvSpPr>
            <p:cNvPr id="839" name="同心圆 83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40" name="椭圆 839"/>
            <p:cNvSpPr/>
            <p:nvPr/>
          </p:nvSpPr>
          <p:spPr>
            <a:xfrm>
              <a:off x="392116" y="760416"/>
              <a:ext cx="3825878"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41" name="组合 840"/>
          <p:cNvGrpSpPr/>
          <p:nvPr/>
        </p:nvGrpSpPr>
        <p:grpSpPr>
          <a:xfrm>
            <a:off x="1620439" y="2333831"/>
            <a:ext cx="295751" cy="295751"/>
            <a:chOff x="304800" y="673100"/>
            <a:chExt cx="4000500" cy="4000500"/>
          </a:xfrm>
          <a:effectLst>
            <a:outerShdw blurRad="317500" dist="190500" dir="8100000" algn="tr" rotWithShape="0">
              <a:prstClr val="black">
                <a:alpha val="50000"/>
              </a:prstClr>
            </a:outerShdw>
          </a:effectLst>
        </p:grpSpPr>
        <p:sp>
          <p:nvSpPr>
            <p:cNvPr id="842" name="同心圆 84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43" name="椭圆 842"/>
            <p:cNvSpPr/>
            <p:nvPr/>
          </p:nvSpPr>
          <p:spPr>
            <a:xfrm>
              <a:off x="392116" y="760416"/>
              <a:ext cx="3825878"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44" name="组合 843"/>
          <p:cNvGrpSpPr/>
          <p:nvPr/>
        </p:nvGrpSpPr>
        <p:grpSpPr>
          <a:xfrm>
            <a:off x="2265410" y="4162183"/>
            <a:ext cx="158855" cy="158855"/>
            <a:chOff x="304800" y="673100"/>
            <a:chExt cx="4000500" cy="4000500"/>
          </a:xfrm>
          <a:effectLst>
            <a:outerShdw blurRad="317500" dist="190500" dir="8100000" algn="tr" rotWithShape="0">
              <a:prstClr val="black">
                <a:alpha val="50000"/>
              </a:prstClr>
            </a:outerShdw>
          </a:effectLst>
        </p:grpSpPr>
        <p:sp>
          <p:nvSpPr>
            <p:cNvPr id="845" name="同心圆 84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46" name="椭圆 845"/>
            <p:cNvSpPr/>
            <p:nvPr/>
          </p:nvSpPr>
          <p:spPr>
            <a:xfrm>
              <a:off x="392116" y="760416"/>
              <a:ext cx="3825878"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847" name="直接连接符 846"/>
          <p:cNvCxnSpPr>
            <a:stCxn id="438" idx="4"/>
            <a:endCxn id="912" idx="0"/>
          </p:cNvCxnSpPr>
          <p:nvPr/>
        </p:nvCxnSpPr>
        <p:spPr>
          <a:xfrm>
            <a:off x="1322625" y="1194762"/>
            <a:ext cx="141182" cy="21898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48" name="直接连接符 847"/>
          <p:cNvCxnSpPr>
            <a:stCxn id="435" idx="4"/>
          </p:cNvCxnSpPr>
          <p:nvPr/>
        </p:nvCxnSpPr>
        <p:spPr>
          <a:xfrm>
            <a:off x="1942990" y="868656"/>
            <a:ext cx="32134" cy="22928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49" name="直接连接符 848"/>
          <p:cNvCxnSpPr>
            <a:stCxn id="912" idx="7"/>
            <a:endCxn id="377" idx="3"/>
          </p:cNvCxnSpPr>
          <p:nvPr/>
        </p:nvCxnSpPr>
        <p:spPr>
          <a:xfrm flipV="1">
            <a:off x="1663806" y="911715"/>
            <a:ext cx="806095" cy="58487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850" name="组合 849"/>
          <p:cNvGrpSpPr/>
          <p:nvPr/>
        </p:nvGrpSpPr>
        <p:grpSpPr>
          <a:xfrm>
            <a:off x="1838092" y="1097937"/>
            <a:ext cx="295751" cy="295751"/>
            <a:chOff x="304800" y="673100"/>
            <a:chExt cx="4000500" cy="4000500"/>
          </a:xfrm>
          <a:effectLst>
            <a:outerShdw blurRad="317500" dist="190500" dir="8100000" algn="tr" rotWithShape="0">
              <a:prstClr val="black">
                <a:alpha val="50000"/>
              </a:prstClr>
            </a:outerShdw>
          </a:effectLst>
        </p:grpSpPr>
        <p:sp>
          <p:nvSpPr>
            <p:cNvPr id="851" name="同心圆 85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52" name="椭圆 851"/>
            <p:cNvSpPr/>
            <p:nvPr/>
          </p:nvSpPr>
          <p:spPr>
            <a:xfrm>
              <a:off x="392116" y="760416"/>
              <a:ext cx="3825878"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853" name="直接连接符 852"/>
          <p:cNvCxnSpPr>
            <a:stCxn id="441" idx="6"/>
            <a:endCxn id="912" idx="2"/>
          </p:cNvCxnSpPr>
          <p:nvPr/>
        </p:nvCxnSpPr>
        <p:spPr>
          <a:xfrm>
            <a:off x="957971" y="1603953"/>
            <a:ext cx="222995" cy="9263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54" name="直接连接符 853"/>
          <p:cNvCxnSpPr>
            <a:stCxn id="806" idx="6"/>
            <a:endCxn id="912" idx="3"/>
          </p:cNvCxnSpPr>
          <p:nvPr/>
        </p:nvCxnSpPr>
        <p:spPr>
          <a:xfrm flipV="1">
            <a:off x="1037691" y="1896589"/>
            <a:ext cx="226117" cy="82843"/>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55" name="直接连接符 854"/>
          <p:cNvCxnSpPr>
            <a:stCxn id="806" idx="5"/>
            <a:endCxn id="384" idx="1"/>
          </p:cNvCxnSpPr>
          <p:nvPr/>
        </p:nvCxnSpPr>
        <p:spPr>
          <a:xfrm>
            <a:off x="1009723" y="2046953"/>
            <a:ext cx="320578" cy="19089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56" name="直接连接符 855"/>
          <p:cNvCxnSpPr>
            <a:stCxn id="447" idx="3"/>
          </p:cNvCxnSpPr>
          <p:nvPr/>
        </p:nvCxnSpPr>
        <p:spPr>
          <a:xfrm flipH="1">
            <a:off x="942201" y="2340611"/>
            <a:ext cx="87027" cy="14109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57" name="直接连接符 856"/>
          <p:cNvCxnSpPr>
            <a:stCxn id="447" idx="5"/>
            <a:endCxn id="474" idx="1"/>
          </p:cNvCxnSpPr>
          <p:nvPr/>
        </p:nvCxnSpPr>
        <p:spPr>
          <a:xfrm>
            <a:off x="1087354" y="2340611"/>
            <a:ext cx="264894" cy="27392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58" name="直接连接符 857"/>
          <p:cNvCxnSpPr/>
          <p:nvPr/>
        </p:nvCxnSpPr>
        <p:spPr>
          <a:xfrm flipV="1">
            <a:off x="1481265" y="2481707"/>
            <a:ext cx="139174" cy="121139"/>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59" name="直接连接符 858"/>
          <p:cNvCxnSpPr>
            <a:stCxn id="444" idx="7"/>
            <a:endCxn id="840" idx="3"/>
          </p:cNvCxnSpPr>
          <p:nvPr/>
        </p:nvCxnSpPr>
        <p:spPr>
          <a:xfrm flipV="1">
            <a:off x="1678708" y="1991420"/>
            <a:ext cx="518769" cy="19511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60" name="直接连接符 859"/>
          <p:cNvCxnSpPr>
            <a:stCxn id="911" idx="6"/>
            <a:endCxn id="432" idx="2"/>
          </p:cNvCxnSpPr>
          <p:nvPr/>
        </p:nvCxnSpPr>
        <p:spPr>
          <a:xfrm flipV="1">
            <a:off x="1759557" y="1646930"/>
            <a:ext cx="326730" cy="4966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61" name="直接连接符 860"/>
          <p:cNvCxnSpPr>
            <a:stCxn id="432" idx="7"/>
          </p:cNvCxnSpPr>
          <p:nvPr/>
        </p:nvCxnSpPr>
        <p:spPr>
          <a:xfrm flipV="1">
            <a:off x="2156451" y="1291395"/>
            <a:ext cx="141025" cy="32647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62" name="直接连接符 861"/>
          <p:cNvCxnSpPr>
            <a:endCxn id="908" idx="2"/>
          </p:cNvCxnSpPr>
          <p:nvPr/>
        </p:nvCxnSpPr>
        <p:spPr>
          <a:xfrm flipV="1">
            <a:off x="2548097" y="1467656"/>
            <a:ext cx="327794" cy="40073"/>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63" name="直接连接符 862"/>
          <p:cNvCxnSpPr>
            <a:stCxn id="423" idx="4"/>
            <a:endCxn id="908" idx="0"/>
          </p:cNvCxnSpPr>
          <p:nvPr/>
        </p:nvCxnSpPr>
        <p:spPr>
          <a:xfrm flipH="1">
            <a:off x="3171642" y="870532"/>
            <a:ext cx="61941" cy="301373"/>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64" name="直接连接符 863"/>
          <p:cNvCxnSpPr>
            <a:stCxn id="908" idx="6"/>
            <a:endCxn id="831" idx="2"/>
          </p:cNvCxnSpPr>
          <p:nvPr/>
        </p:nvCxnSpPr>
        <p:spPr>
          <a:xfrm>
            <a:off x="3467392" y="1467656"/>
            <a:ext cx="234309" cy="4007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65" name="直接连接符 864"/>
          <p:cNvCxnSpPr>
            <a:stCxn id="839" idx="6"/>
            <a:endCxn id="426" idx="3"/>
          </p:cNvCxnSpPr>
          <p:nvPr/>
        </p:nvCxnSpPr>
        <p:spPr>
          <a:xfrm flipV="1">
            <a:off x="2445352" y="1792469"/>
            <a:ext cx="164235" cy="9895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66" name="直接连接符 865"/>
          <p:cNvCxnSpPr>
            <a:stCxn id="909" idx="3"/>
            <a:endCxn id="906" idx="7"/>
          </p:cNvCxnSpPr>
          <p:nvPr/>
        </p:nvCxnSpPr>
        <p:spPr>
          <a:xfrm flipH="1">
            <a:off x="2667195" y="1667655"/>
            <a:ext cx="304448" cy="52310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67" name="直接连接符 866"/>
          <p:cNvCxnSpPr>
            <a:endCxn id="465" idx="2"/>
          </p:cNvCxnSpPr>
          <p:nvPr/>
        </p:nvCxnSpPr>
        <p:spPr>
          <a:xfrm flipV="1">
            <a:off x="2755259" y="2228161"/>
            <a:ext cx="256519" cy="8338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68" name="直接连接符 867"/>
          <p:cNvCxnSpPr>
            <a:endCxn id="834" idx="7"/>
          </p:cNvCxnSpPr>
          <p:nvPr/>
        </p:nvCxnSpPr>
        <p:spPr>
          <a:xfrm flipH="1">
            <a:off x="2822781" y="2333831"/>
            <a:ext cx="279311" cy="65186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69" name="直接连接符 868"/>
          <p:cNvCxnSpPr>
            <a:stCxn id="465" idx="6"/>
            <a:endCxn id="381" idx="2"/>
          </p:cNvCxnSpPr>
          <p:nvPr/>
        </p:nvCxnSpPr>
        <p:spPr>
          <a:xfrm flipV="1">
            <a:off x="3202757" y="2040184"/>
            <a:ext cx="513969" cy="18797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870" name="组合 869"/>
          <p:cNvGrpSpPr/>
          <p:nvPr/>
        </p:nvGrpSpPr>
        <p:grpSpPr>
          <a:xfrm>
            <a:off x="3246181" y="1832565"/>
            <a:ext cx="158855" cy="158855"/>
            <a:chOff x="304800" y="673100"/>
            <a:chExt cx="4000500" cy="4000500"/>
          </a:xfrm>
          <a:effectLst>
            <a:outerShdw blurRad="317500" dist="190500" dir="8100000" algn="tr" rotWithShape="0">
              <a:prstClr val="black">
                <a:alpha val="50000"/>
              </a:prstClr>
            </a:outerShdw>
          </a:effectLst>
        </p:grpSpPr>
        <p:sp>
          <p:nvSpPr>
            <p:cNvPr id="871" name="同心圆 87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72" name="椭圆 871"/>
            <p:cNvSpPr/>
            <p:nvPr/>
          </p:nvSpPr>
          <p:spPr>
            <a:xfrm>
              <a:off x="392116" y="760416"/>
              <a:ext cx="3825878"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873" name="直接连接符 872"/>
          <p:cNvCxnSpPr>
            <a:stCxn id="465" idx="7"/>
            <a:endCxn id="872" idx="3"/>
          </p:cNvCxnSpPr>
          <p:nvPr/>
        </p:nvCxnSpPr>
        <p:spPr>
          <a:xfrm flipV="1">
            <a:off x="3174789" y="1965705"/>
            <a:ext cx="97107" cy="19493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74" name="直接连接符 873"/>
          <p:cNvCxnSpPr>
            <a:stCxn id="381" idx="4"/>
            <a:endCxn id="417" idx="0"/>
          </p:cNvCxnSpPr>
          <p:nvPr/>
        </p:nvCxnSpPr>
        <p:spPr>
          <a:xfrm>
            <a:off x="3858147" y="2181604"/>
            <a:ext cx="115949" cy="21602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75" name="直接连接符 874"/>
          <p:cNvCxnSpPr>
            <a:stCxn id="417" idx="4"/>
            <a:endCxn id="900" idx="7"/>
          </p:cNvCxnSpPr>
          <p:nvPr/>
        </p:nvCxnSpPr>
        <p:spPr>
          <a:xfrm flipH="1">
            <a:off x="3921322" y="2479831"/>
            <a:ext cx="52774" cy="21876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76" name="直接连接符 875"/>
          <p:cNvCxnSpPr>
            <a:stCxn id="420" idx="5"/>
            <a:endCxn id="899" idx="0"/>
          </p:cNvCxnSpPr>
          <p:nvPr/>
        </p:nvCxnSpPr>
        <p:spPr>
          <a:xfrm>
            <a:off x="3475200" y="2357071"/>
            <a:ext cx="246123" cy="24577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77" name="直接连接符 876"/>
          <p:cNvCxnSpPr>
            <a:endCxn id="900" idx="2"/>
          </p:cNvCxnSpPr>
          <p:nvPr/>
        </p:nvCxnSpPr>
        <p:spPr>
          <a:xfrm flipV="1">
            <a:off x="3181519" y="2898597"/>
            <a:ext cx="256963" cy="5912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78" name="直接连接符 877"/>
          <p:cNvCxnSpPr>
            <a:stCxn id="905" idx="4"/>
            <a:endCxn id="903" idx="0"/>
          </p:cNvCxnSpPr>
          <p:nvPr/>
        </p:nvCxnSpPr>
        <p:spPr>
          <a:xfrm>
            <a:off x="2399830" y="2853489"/>
            <a:ext cx="89638" cy="58512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79" name="直接连接符 878"/>
          <p:cNvCxnSpPr>
            <a:stCxn id="915" idx="7"/>
            <a:endCxn id="468" idx="1"/>
          </p:cNvCxnSpPr>
          <p:nvPr/>
        </p:nvCxnSpPr>
        <p:spPr>
          <a:xfrm>
            <a:off x="1694702" y="2985182"/>
            <a:ext cx="333497" cy="7993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80" name="直接连接符 879"/>
          <p:cNvCxnSpPr>
            <a:stCxn id="468" idx="5"/>
            <a:endCxn id="903" idx="1"/>
          </p:cNvCxnSpPr>
          <p:nvPr/>
        </p:nvCxnSpPr>
        <p:spPr>
          <a:xfrm>
            <a:off x="2163242" y="3200163"/>
            <a:ext cx="126227" cy="321289"/>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81" name="直接连接符 880"/>
          <p:cNvCxnSpPr>
            <a:stCxn id="450" idx="6"/>
            <a:endCxn id="914" idx="1"/>
          </p:cNvCxnSpPr>
          <p:nvPr/>
        </p:nvCxnSpPr>
        <p:spPr>
          <a:xfrm>
            <a:off x="1042049" y="2868592"/>
            <a:ext cx="289107" cy="10847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82" name="直接连接符 881"/>
          <p:cNvCxnSpPr>
            <a:stCxn id="459" idx="7"/>
            <a:endCxn id="915" idx="2"/>
          </p:cNvCxnSpPr>
          <p:nvPr/>
        </p:nvCxnSpPr>
        <p:spPr>
          <a:xfrm flipV="1">
            <a:off x="1076968" y="3162899"/>
            <a:ext cx="188687" cy="21170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83" name="直接连接符 882"/>
          <p:cNvCxnSpPr>
            <a:stCxn id="459" idx="4"/>
            <a:endCxn id="375" idx="1"/>
          </p:cNvCxnSpPr>
          <p:nvPr/>
        </p:nvCxnSpPr>
        <p:spPr>
          <a:xfrm>
            <a:off x="1047905" y="3444768"/>
            <a:ext cx="259604" cy="266593"/>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84" name="直接连接符 883"/>
          <p:cNvCxnSpPr>
            <a:stCxn id="462" idx="5"/>
            <a:endCxn id="921" idx="1"/>
          </p:cNvCxnSpPr>
          <p:nvPr/>
        </p:nvCxnSpPr>
        <p:spPr>
          <a:xfrm>
            <a:off x="1594630" y="4082388"/>
            <a:ext cx="138929" cy="12565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85" name="直接连接符 884"/>
          <p:cNvCxnSpPr>
            <a:stCxn id="921" idx="7"/>
            <a:endCxn id="902" idx="3"/>
          </p:cNvCxnSpPr>
          <p:nvPr/>
        </p:nvCxnSpPr>
        <p:spPr>
          <a:xfrm flipV="1">
            <a:off x="1997912" y="3930578"/>
            <a:ext cx="282428" cy="27746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86" name="直接连接符 885"/>
          <p:cNvCxnSpPr>
            <a:stCxn id="837" idx="5"/>
            <a:endCxn id="471" idx="0"/>
          </p:cNvCxnSpPr>
          <p:nvPr/>
        </p:nvCxnSpPr>
        <p:spPr>
          <a:xfrm>
            <a:off x="1813269" y="3638187"/>
            <a:ext cx="66366" cy="16736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87" name="直接连接符 886"/>
          <p:cNvCxnSpPr>
            <a:endCxn id="396" idx="0"/>
          </p:cNvCxnSpPr>
          <p:nvPr/>
        </p:nvCxnSpPr>
        <p:spPr>
          <a:xfrm>
            <a:off x="2491343" y="4017201"/>
            <a:ext cx="41101" cy="367759"/>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88" name="直接连接符 887"/>
          <p:cNvCxnSpPr>
            <a:stCxn id="366" idx="5"/>
          </p:cNvCxnSpPr>
          <p:nvPr/>
        </p:nvCxnSpPr>
        <p:spPr>
          <a:xfrm>
            <a:off x="3198412" y="3426883"/>
            <a:ext cx="227160" cy="21130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89" name="直接连接符 888"/>
          <p:cNvCxnSpPr>
            <a:stCxn id="369" idx="7"/>
            <a:endCxn id="372" idx="3"/>
          </p:cNvCxnSpPr>
          <p:nvPr/>
        </p:nvCxnSpPr>
        <p:spPr>
          <a:xfrm flipV="1">
            <a:off x="3305556" y="3804689"/>
            <a:ext cx="111586" cy="20998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90" name="直接连接符 889"/>
          <p:cNvCxnSpPr>
            <a:stCxn id="903" idx="6"/>
            <a:endCxn id="405" idx="1"/>
          </p:cNvCxnSpPr>
          <p:nvPr/>
        </p:nvCxnSpPr>
        <p:spPr>
          <a:xfrm>
            <a:off x="2772309" y="3721451"/>
            <a:ext cx="158286" cy="70783"/>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91" name="直接连接符 890"/>
          <p:cNvCxnSpPr>
            <a:stCxn id="363" idx="7"/>
            <a:endCxn id="369" idx="3"/>
          </p:cNvCxnSpPr>
          <p:nvPr/>
        </p:nvCxnSpPr>
        <p:spPr>
          <a:xfrm flipV="1">
            <a:off x="2940169" y="4158619"/>
            <a:ext cx="221443" cy="17572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92" name="TextBox 891"/>
          <p:cNvSpPr txBox="1"/>
          <p:nvPr/>
        </p:nvSpPr>
        <p:spPr>
          <a:xfrm>
            <a:off x="4513411" y="1487692"/>
            <a:ext cx="7493065" cy="1599565"/>
          </a:xfrm>
          <a:prstGeom prst="rect">
            <a:avLst/>
          </a:prstGeom>
          <a:noFill/>
        </p:spPr>
        <p:txBody>
          <a:bodyPr wrap="square" rtlCol="0">
            <a:spAutoFit/>
          </a:bodyPr>
          <a:lstStyle/>
          <a:p>
            <a:pPr algn="ctr"/>
            <a:endParaRPr lang="en-US" altLang="zh-CN" sz="4400" b="1" dirty="0">
              <a:latin typeface="微软雅黑" panose="020B0503020204020204" pitchFamily="34" charset="-122"/>
              <a:ea typeface="微软雅黑" panose="020B0503020204020204" pitchFamily="34" charset="-122"/>
            </a:endParaRPr>
          </a:p>
          <a:p>
            <a:r>
              <a:rPr lang="zh-CN" altLang="en-US" sz="5400" b="1" dirty="0" smtClean="0">
                <a:latin typeface="微软雅黑" panose="020B0503020204020204" pitchFamily="34" charset="-122"/>
                <a:ea typeface="微软雅黑" panose="020B0503020204020204" pitchFamily="34" charset="-122"/>
              </a:rPr>
              <a:t>研究是为了找准方向</a:t>
            </a:r>
            <a:endParaRPr lang="zh-CN" sz="5400" b="1" dirty="0">
              <a:latin typeface="微软雅黑" panose="020B0503020204020204" pitchFamily="34" charset="-122"/>
              <a:ea typeface="微软雅黑" panose="020B0503020204020204" pitchFamily="34" charset="-122"/>
            </a:endParaRPr>
          </a:p>
        </p:txBody>
      </p:sp>
      <p:grpSp>
        <p:nvGrpSpPr>
          <p:cNvPr id="895" name="组合 894"/>
          <p:cNvGrpSpPr/>
          <p:nvPr/>
        </p:nvGrpSpPr>
        <p:grpSpPr>
          <a:xfrm>
            <a:off x="1456411" y="869336"/>
            <a:ext cx="308653" cy="301060"/>
            <a:chOff x="304800" y="673100"/>
            <a:chExt cx="4000500" cy="4000500"/>
          </a:xfrm>
          <a:effectLst>
            <a:outerShdw blurRad="381000" dist="152400" dir="8100000" algn="tr" rotWithShape="0">
              <a:prstClr val="black">
                <a:alpha val="70000"/>
              </a:prstClr>
            </a:outerShdw>
          </a:effectLst>
        </p:grpSpPr>
        <p:sp>
          <p:nvSpPr>
            <p:cNvPr id="896" name="同心圆 89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ndParaRPr>
            </a:p>
          </p:txBody>
        </p:sp>
        <p:sp>
          <p:nvSpPr>
            <p:cNvPr id="897" name="椭圆 896"/>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ndParaRPr>
            </a:p>
          </p:txBody>
        </p:sp>
      </p:grpSp>
      <p:grpSp>
        <p:nvGrpSpPr>
          <p:cNvPr id="898" name="组合 897"/>
          <p:cNvGrpSpPr/>
          <p:nvPr/>
        </p:nvGrpSpPr>
        <p:grpSpPr>
          <a:xfrm>
            <a:off x="3425572" y="2602846"/>
            <a:ext cx="591501" cy="591501"/>
            <a:chOff x="304800" y="673100"/>
            <a:chExt cx="4000500" cy="4000500"/>
          </a:xfrm>
          <a:effectLst>
            <a:outerShdw blurRad="317500" dist="190500" dir="8100000" algn="tr" rotWithShape="0">
              <a:prstClr val="black">
                <a:alpha val="50000"/>
              </a:prstClr>
            </a:outerShdw>
          </a:effectLst>
        </p:grpSpPr>
        <p:sp>
          <p:nvSpPr>
            <p:cNvPr id="899" name="同心圆 89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00" name="椭圆 899"/>
            <p:cNvSpPr/>
            <p:nvPr/>
          </p:nvSpPr>
          <p:spPr>
            <a:xfrm>
              <a:off x="392116" y="760416"/>
              <a:ext cx="3825878"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01" name="组合 900"/>
          <p:cNvGrpSpPr/>
          <p:nvPr/>
        </p:nvGrpSpPr>
        <p:grpSpPr>
          <a:xfrm>
            <a:off x="2193717" y="3425700"/>
            <a:ext cx="591501" cy="591501"/>
            <a:chOff x="304800" y="673100"/>
            <a:chExt cx="4000500" cy="4000500"/>
          </a:xfrm>
          <a:effectLst>
            <a:outerShdw blurRad="317500" dist="190500" dir="8100000" algn="tr" rotWithShape="0">
              <a:prstClr val="black">
                <a:alpha val="50000"/>
              </a:prstClr>
            </a:outerShdw>
          </a:effectLst>
        </p:grpSpPr>
        <p:sp>
          <p:nvSpPr>
            <p:cNvPr id="902" name="同心圆 90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03" name="椭圆 902"/>
            <p:cNvSpPr/>
            <p:nvPr/>
          </p:nvSpPr>
          <p:spPr>
            <a:xfrm>
              <a:off x="392116" y="760416"/>
              <a:ext cx="3825878"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04" name="组合 903"/>
          <p:cNvGrpSpPr/>
          <p:nvPr/>
        </p:nvGrpSpPr>
        <p:grpSpPr>
          <a:xfrm>
            <a:off x="2004464" y="2062757"/>
            <a:ext cx="790732" cy="790732"/>
            <a:chOff x="304800" y="673100"/>
            <a:chExt cx="4000500" cy="4000500"/>
          </a:xfrm>
          <a:effectLst>
            <a:outerShdw blurRad="317500" dist="190500" dir="8100000" algn="tr" rotWithShape="0">
              <a:prstClr val="black">
                <a:alpha val="50000"/>
              </a:prstClr>
            </a:outerShdw>
          </a:effectLst>
        </p:grpSpPr>
        <p:sp>
          <p:nvSpPr>
            <p:cNvPr id="905" name="同心圆 90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06" name="椭圆 905"/>
            <p:cNvSpPr/>
            <p:nvPr/>
          </p:nvSpPr>
          <p:spPr>
            <a:xfrm>
              <a:off x="392116" y="760416"/>
              <a:ext cx="3825878"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07" name="组合 906"/>
          <p:cNvGrpSpPr/>
          <p:nvPr/>
        </p:nvGrpSpPr>
        <p:grpSpPr>
          <a:xfrm>
            <a:off x="2875891" y="1171905"/>
            <a:ext cx="591501" cy="591501"/>
            <a:chOff x="304800" y="673100"/>
            <a:chExt cx="4000500" cy="4000500"/>
          </a:xfrm>
          <a:effectLst>
            <a:outerShdw blurRad="317500" dist="190500" dir="8100000" algn="tr" rotWithShape="0">
              <a:prstClr val="black">
                <a:alpha val="50000"/>
              </a:prstClr>
            </a:outerShdw>
          </a:effectLst>
        </p:grpSpPr>
        <p:sp>
          <p:nvSpPr>
            <p:cNvPr id="908" name="同心圆 90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09" name="椭圆 908"/>
            <p:cNvSpPr/>
            <p:nvPr/>
          </p:nvSpPr>
          <p:spPr>
            <a:xfrm>
              <a:off x="392116" y="760416"/>
              <a:ext cx="3825878"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10" name="组合 909"/>
          <p:cNvGrpSpPr/>
          <p:nvPr/>
        </p:nvGrpSpPr>
        <p:grpSpPr>
          <a:xfrm>
            <a:off x="1168056" y="1400839"/>
            <a:ext cx="591501" cy="591501"/>
            <a:chOff x="304800" y="673100"/>
            <a:chExt cx="4000500" cy="4000500"/>
          </a:xfrm>
          <a:effectLst>
            <a:outerShdw blurRad="317500" dist="190500" dir="8100000" algn="tr" rotWithShape="0">
              <a:prstClr val="black">
                <a:alpha val="50000"/>
              </a:prstClr>
            </a:outerShdw>
          </a:effectLst>
        </p:grpSpPr>
        <p:sp>
          <p:nvSpPr>
            <p:cNvPr id="911" name="同心圆 91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12" name="椭圆 911"/>
            <p:cNvSpPr/>
            <p:nvPr/>
          </p:nvSpPr>
          <p:spPr>
            <a:xfrm>
              <a:off x="392116" y="760416"/>
              <a:ext cx="3825878"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13" name="组合 912"/>
          <p:cNvGrpSpPr/>
          <p:nvPr/>
        </p:nvGrpSpPr>
        <p:grpSpPr>
          <a:xfrm>
            <a:off x="1254183" y="2900097"/>
            <a:ext cx="525603" cy="525603"/>
            <a:chOff x="304800" y="673100"/>
            <a:chExt cx="4000500" cy="4000500"/>
          </a:xfrm>
          <a:effectLst>
            <a:outerShdw blurRad="317500" dist="190500" dir="8100000" algn="tr" rotWithShape="0">
              <a:prstClr val="black">
                <a:alpha val="50000"/>
              </a:prstClr>
            </a:outerShdw>
          </a:effectLst>
        </p:grpSpPr>
        <p:sp>
          <p:nvSpPr>
            <p:cNvPr id="914" name="同心圆 91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15" name="椭圆 914"/>
            <p:cNvSpPr/>
            <p:nvPr/>
          </p:nvSpPr>
          <p:spPr>
            <a:xfrm>
              <a:off x="392116" y="760416"/>
              <a:ext cx="3825878"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16" name="组合 915"/>
          <p:cNvGrpSpPr/>
          <p:nvPr/>
        </p:nvGrpSpPr>
        <p:grpSpPr>
          <a:xfrm>
            <a:off x="768995" y="2467880"/>
            <a:ext cx="295751" cy="295751"/>
            <a:chOff x="304800" y="673100"/>
            <a:chExt cx="4000500" cy="4000500"/>
          </a:xfrm>
          <a:effectLst>
            <a:outerShdw blurRad="317500" dist="190500" dir="8100000" algn="tr" rotWithShape="0">
              <a:prstClr val="black">
                <a:alpha val="50000"/>
              </a:prstClr>
            </a:outerShdw>
          </a:effectLst>
        </p:grpSpPr>
        <p:sp>
          <p:nvSpPr>
            <p:cNvPr id="917" name="同心圆 91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18" name="椭圆 917"/>
            <p:cNvSpPr/>
            <p:nvPr/>
          </p:nvSpPr>
          <p:spPr>
            <a:xfrm>
              <a:off x="392116" y="760416"/>
              <a:ext cx="3825878"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19" name="组合 918"/>
          <p:cNvGrpSpPr/>
          <p:nvPr/>
        </p:nvGrpSpPr>
        <p:grpSpPr>
          <a:xfrm>
            <a:off x="1670278" y="4144761"/>
            <a:ext cx="390914" cy="390914"/>
            <a:chOff x="304800" y="673100"/>
            <a:chExt cx="4000500" cy="4000500"/>
          </a:xfrm>
          <a:effectLst>
            <a:outerShdw blurRad="317500" dist="190500" dir="8100000" algn="tr" rotWithShape="0">
              <a:prstClr val="black">
                <a:alpha val="50000"/>
              </a:prstClr>
            </a:outerShdw>
          </a:effectLst>
        </p:grpSpPr>
        <p:sp>
          <p:nvSpPr>
            <p:cNvPr id="920" name="同心圆 91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21" name="椭圆 920"/>
            <p:cNvSpPr/>
            <p:nvPr/>
          </p:nvSpPr>
          <p:spPr>
            <a:xfrm>
              <a:off x="392116" y="760416"/>
              <a:ext cx="3825878"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文本框 1"/>
          <p:cNvSpPr txBox="1"/>
          <p:nvPr/>
        </p:nvSpPr>
        <p:spPr>
          <a:xfrm>
            <a:off x="7249715" y="4365104"/>
            <a:ext cx="4320480" cy="954107"/>
          </a:xfrm>
          <a:prstGeom prst="rect">
            <a:avLst/>
          </a:prstGeom>
          <a:noFill/>
        </p:spPr>
        <p:txBody>
          <a:bodyPr wrap="square" rtlCol="0">
            <a:spAutoFit/>
          </a:bodyPr>
          <a:lstStyle/>
          <a:p>
            <a:r>
              <a:rPr lang="en-US" altLang="zh-CN" sz="2800" b="1" dirty="0" smtClean="0">
                <a:latin typeface="微软雅黑" panose="020B0503020204020204" pitchFamily="34" charset="-122"/>
                <a:ea typeface="微软雅黑" panose="020B0503020204020204" pitchFamily="34" charset="-122"/>
              </a:rPr>
              <a:t>2017.11.29</a:t>
            </a:r>
            <a:endParaRPr lang="en-US" altLang="zh-CN" sz="2800" b="1" dirty="0">
              <a:latin typeface="微软雅黑" panose="020B0503020204020204" pitchFamily="34" charset="-122"/>
              <a:ea typeface="微软雅黑" panose="020B0503020204020204" pitchFamily="34" charset="-122"/>
            </a:endParaRPr>
          </a:p>
          <a:p>
            <a:endParaRPr lang="zh-CN" altLang="en-US" sz="2800" b="1"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357"/>
                                        </p:tgtEl>
                                        <p:attrNameLst>
                                          <p:attrName>style.visibility</p:attrName>
                                        </p:attrNameLst>
                                      </p:cBhvr>
                                      <p:to>
                                        <p:strVal val="visible"/>
                                      </p:to>
                                    </p:set>
                                    <p:anim calcmode="lin" valueType="num">
                                      <p:cBhvr>
                                        <p:cTn id="7" dur="500" fill="hold"/>
                                        <p:tgtEl>
                                          <p:spTgt spid="357"/>
                                        </p:tgtEl>
                                        <p:attrNameLst>
                                          <p:attrName>ppt_w</p:attrName>
                                        </p:attrNameLst>
                                      </p:cBhvr>
                                      <p:tavLst>
                                        <p:tav tm="0">
                                          <p:val>
                                            <p:fltVal val="0"/>
                                          </p:val>
                                        </p:tav>
                                        <p:tav tm="100000">
                                          <p:val>
                                            <p:strVal val="#ppt_w"/>
                                          </p:val>
                                        </p:tav>
                                      </p:tavLst>
                                    </p:anim>
                                    <p:anim calcmode="lin" valueType="num">
                                      <p:cBhvr>
                                        <p:cTn id="8" dur="500" fill="hold"/>
                                        <p:tgtEl>
                                          <p:spTgt spid="357"/>
                                        </p:tgtEl>
                                        <p:attrNameLst>
                                          <p:attrName>ppt_h</p:attrName>
                                        </p:attrNameLst>
                                      </p:cBhvr>
                                      <p:tavLst>
                                        <p:tav tm="0">
                                          <p:val>
                                            <p:fltVal val="0"/>
                                          </p:val>
                                        </p:tav>
                                        <p:tav tm="100000">
                                          <p:val>
                                            <p:strVal val="#ppt_h"/>
                                          </p:val>
                                        </p:tav>
                                      </p:tavLst>
                                    </p:anim>
                                    <p:animEffect transition="in" filter="fade">
                                      <p:cBhvr>
                                        <p:cTn id="9" dur="500"/>
                                        <p:tgtEl>
                                          <p:spTgt spid="357"/>
                                        </p:tgtEl>
                                      </p:cBhvr>
                                    </p:animEffect>
                                  </p:childTnLst>
                                </p:cTn>
                              </p:par>
                              <p:par>
                                <p:cTn id="10" presetID="53" presetClass="entr" presetSubtype="16" fill="hold" grpId="0" nodeType="withEffect">
                                  <p:stCondLst>
                                    <p:cond delay="500"/>
                                  </p:stCondLst>
                                  <p:childTnLst>
                                    <p:set>
                                      <p:cBhvr>
                                        <p:cTn id="11" dur="1" fill="hold">
                                          <p:stCondLst>
                                            <p:cond delay="0"/>
                                          </p:stCondLst>
                                        </p:cTn>
                                        <p:tgtEl>
                                          <p:spTgt spid="358"/>
                                        </p:tgtEl>
                                        <p:attrNameLst>
                                          <p:attrName>style.visibility</p:attrName>
                                        </p:attrNameLst>
                                      </p:cBhvr>
                                      <p:to>
                                        <p:strVal val="visible"/>
                                      </p:to>
                                    </p:set>
                                    <p:anim calcmode="lin" valueType="num">
                                      <p:cBhvr>
                                        <p:cTn id="12" dur="500" fill="hold"/>
                                        <p:tgtEl>
                                          <p:spTgt spid="358"/>
                                        </p:tgtEl>
                                        <p:attrNameLst>
                                          <p:attrName>ppt_w</p:attrName>
                                        </p:attrNameLst>
                                      </p:cBhvr>
                                      <p:tavLst>
                                        <p:tav tm="0">
                                          <p:val>
                                            <p:fltVal val="0"/>
                                          </p:val>
                                        </p:tav>
                                        <p:tav tm="100000">
                                          <p:val>
                                            <p:strVal val="#ppt_w"/>
                                          </p:val>
                                        </p:tav>
                                      </p:tavLst>
                                    </p:anim>
                                    <p:anim calcmode="lin" valueType="num">
                                      <p:cBhvr>
                                        <p:cTn id="13" dur="500" fill="hold"/>
                                        <p:tgtEl>
                                          <p:spTgt spid="358"/>
                                        </p:tgtEl>
                                        <p:attrNameLst>
                                          <p:attrName>ppt_h</p:attrName>
                                        </p:attrNameLst>
                                      </p:cBhvr>
                                      <p:tavLst>
                                        <p:tav tm="0">
                                          <p:val>
                                            <p:fltVal val="0"/>
                                          </p:val>
                                        </p:tav>
                                        <p:tav tm="100000">
                                          <p:val>
                                            <p:strVal val="#ppt_h"/>
                                          </p:val>
                                        </p:tav>
                                      </p:tavLst>
                                    </p:anim>
                                    <p:animEffect transition="in" filter="fade">
                                      <p:cBhvr>
                                        <p:cTn id="14" dur="500"/>
                                        <p:tgtEl>
                                          <p:spTgt spid="358"/>
                                        </p:tgtEl>
                                      </p:cBhvr>
                                    </p:animEffect>
                                  </p:childTnLst>
                                </p:cTn>
                              </p:par>
                              <p:par>
                                <p:cTn id="15" presetID="53" presetClass="entr" presetSubtype="16" fill="hold" grpId="0" nodeType="withEffect">
                                  <p:stCondLst>
                                    <p:cond delay="500"/>
                                  </p:stCondLst>
                                  <p:childTnLst>
                                    <p:set>
                                      <p:cBhvr>
                                        <p:cTn id="16" dur="1" fill="hold">
                                          <p:stCondLst>
                                            <p:cond delay="0"/>
                                          </p:stCondLst>
                                        </p:cTn>
                                        <p:tgtEl>
                                          <p:spTgt spid="359"/>
                                        </p:tgtEl>
                                        <p:attrNameLst>
                                          <p:attrName>style.visibility</p:attrName>
                                        </p:attrNameLst>
                                      </p:cBhvr>
                                      <p:to>
                                        <p:strVal val="visible"/>
                                      </p:to>
                                    </p:set>
                                    <p:anim calcmode="lin" valueType="num">
                                      <p:cBhvr>
                                        <p:cTn id="17" dur="500" fill="hold"/>
                                        <p:tgtEl>
                                          <p:spTgt spid="359"/>
                                        </p:tgtEl>
                                        <p:attrNameLst>
                                          <p:attrName>ppt_w</p:attrName>
                                        </p:attrNameLst>
                                      </p:cBhvr>
                                      <p:tavLst>
                                        <p:tav tm="0">
                                          <p:val>
                                            <p:fltVal val="0"/>
                                          </p:val>
                                        </p:tav>
                                        <p:tav tm="100000">
                                          <p:val>
                                            <p:strVal val="#ppt_w"/>
                                          </p:val>
                                        </p:tav>
                                      </p:tavLst>
                                    </p:anim>
                                    <p:anim calcmode="lin" valueType="num">
                                      <p:cBhvr>
                                        <p:cTn id="18" dur="500" fill="hold"/>
                                        <p:tgtEl>
                                          <p:spTgt spid="359"/>
                                        </p:tgtEl>
                                        <p:attrNameLst>
                                          <p:attrName>ppt_h</p:attrName>
                                        </p:attrNameLst>
                                      </p:cBhvr>
                                      <p:tavLst>
                                        <p:tav tm="0">
                                          <p:val>
                                            <p:fltVal val="0"/>
                                          </p:val>
                                        </p:tav>
                                        <p:tav tm="100000">
                                          <p:val>
                                            <p:strVal val="#ppt_h"/>
                                          </p:val>
                                        </p:tav>
                                      </p:tavLst>
                                    </p:anim>
                                    <p:animEffect transition="in" filter="fade">
                                      <p:cBhvr>
                                        <p:cTn id="19" dur="500"/>
                                        <p:tgtEl>
                                          <p:spTgt spid="359"/>
                                        </p:tgtEl>
                                      </p:cBhvr>
                                    </p:animEffect>
                                  </p:childTnLst>
                                </p:cTn>
                              </p:par>
                              <p:par>
                                <p:cTn id="20" presetID="53" presetClass="entr" presetSubtype="16" fill="hold" grpId="0" nodeType="withEffect">
                                  <p:stCondLst>
                                    <p:cond delay="500"/>
                                  </p:stCondLst>
                                  <p:childTnLst>
                                    <p:set>
                                      <p:cBhvr>
                                        <p:cTn id="21" dur="1" fill="hold">
                                          <p:stCondLst>
                                            <p:cond delay="0"/>
                                          </p:stCondLst>
                                        </p:cTn>
                                        <p:tgtEl>
                                          <p:spTgt spid="360"/>
                                        </p:tgtEl>
                                        <p:attrNameLst>
                                          <p:attrName>style.visibility</p:attrName>
                                        </p:attrNameLst>
                                      </p:cBhvr>
                                      <p:to>
                                        <p:strVal val="visible"/>
                                      </p:to>
                                    </p:set>
                                    <p:anim calcmode="lin" valueType="num">
                                      <p:cBhvr>
                                        <p:cTn id="22" dur="500" fill="hold"/>
                                        <p:tgtEl>
                                          <p:spTgt spid="360"/>
                                        </p:tgtEl>
                                        <p:attrNameLst>
                                          <p:attrName>ppt_w</p:attrName>
                                        </p:attrNameLst>
                                      </p:cBhvr>
                                      <p:tavLst>
                                        <p:tav tm="0">
                                          <p:val>
                                            <p:fltVal val="0"/>
                                          </p:val>
                                        </p:tav>
                                        <p:tav tm="100000">
                                          <p:val>
                                            <p:strVal val="#ppt_w"/>
                                          </p:val>
                                        </p:tav>
                                      </p:tavLst>
                                    </p:anim>
                                    <p:anim calcmode="lin" valueType="num">
                                      <p:cBhvr>
                                        <p:cTn id="23" dur="500" fill="hold"/>
                                        <p:tgtEl>
                                          <p:spTgt spid="360"/>
                                        </p:tgtEl>
                                        <p:attrNameLst>
                                          <p:attrName>ppt_h</p:attrName>
                                        </p:attrNameLst>
                                      </p:cBhvr>
                                      <p:tavLst>
                                        <p:tav tm="0">
                                          <p:val>
                                            <p:fltVal val="0"/>
                                          </p:val>
                                        </p:tav>
                                        <p:tav tm="100000">
                                          <p:val>
                                            <p:strVal val="#ppt_h"/>
                                          </p:val>
                                        </p:tav>
                                      </p:tavLst>
                                    </p:anim>
                                    <p:animEffect transition="in" filter="fade">
                                      <p:cBhvr>
                                        <p:cTn id="24" dur="500"/>
                                        <p:tgtEl>
                                          <p:spTgt spid="360"/>
                                        </p:tgtEl>
                                      </p:cBhvr>
                                    </p:animEffect>
                                  </p:childTnLst>
                                </p:cTn>
                              </p:par>
                              <p:par>
                                <p:cTn id="25" presetID="53" presetClass="entr" presetSubtype="16" fill="hold" nodeType="withEffect">
                                  <p:stCondLst>
                                    <p:cond delay="500"/>
                                  </p:stCondLst>
                                  <p:childTnLst>
                                    <p:set>
                                      <p:cBhvr>
                                        <p:cTn id="26" dur="1" fill="hold">
                                          <p:stCondLst>
                                            <p:cond delay="0"/>
                                          </p:stCondLst>
                                        </p:cTn>
                                        <p:tgtEl>
                                          <p:spTgt spid="919"/>
                                        </p:tgtEl>
                                        <p:attrNameLst>
                                          <p:attrName>style.visibility</p:attrName>
                                        </p:attrNameLst>
                                      </p:cBhvr>
                                      <p:to>
                                        <p:strVal val="visible"/>
                                      </p:to>
                                    </p:set>
                                    <p:anim calcmode="lin" valueType="num">
                                      <p:cBhvr>
                                        <p:cTn id="27" dur="500" fill="hold"/>
                                        <p:tgtEl>
                                          <p:spTgt spid="919"/>
                                        </p:tgtEl>
                                        <p:attrNameLst>
                                          <p:attrName>ppt_w</p:attrName>
                                        </p:attrNameLst>
                                      </p:cBhvr>
                                      <p:tavLst>
                                        <p:tav tm="0">
                                          <p:val>
                                            <p:fltVal val="0"/>
                                          </p:val>
                                        </p:tav>
                                        <p:tav tm="100000">
                                          <p:val>
                                            <p:strVal val="#ppt_w"/>
                                          </p:val>
                                        </p:tav>
                                      </p:tavLst>
                                    </p:anim>
                                    <p:anim calcmode="lin" valueType="num">
                                      <p:cBhvr>
                                        <p:cTn id="28" dur="500" fill="hold"/>
                                        <p:tgtEl>
                                          <p:spTgt spid="919"/>
                                        </p:tgtEl>
                                        <p:attrNameLst>
                                          <p:attrName>ppt_h</p:attrName>
                                        </p:attrNameLst>
                                      </p:cBhvr>
                                      <p:tavLst>
                                        <p:tav tm="0">
                                          <p:val>
                                            <p:fltVal val="0"/>
                                          </p:val>
                                        </p:tav>
                                        <p:tav tm="100000">
                                          <p:val>
                                            <p:strVal val="#ppt_h"/>
                                          </p:val>
                                        </p:tav>
                                      </p:tavLst>
                                    </p:anim>
                                    <p:animEffect transition="in" filter="fade">
                                      <p:cBhvr>
                                        <p:cTn id="29" dur="500"/>
                                        <p:tgtEl>
                                          <p:spTgt spid="919"/>
                                        </p:tgtEl>
                                      </p:cBhvr>
                                    </p:animEffect>
                                  </p:childTnLst>
                                </p:cTn>
                              </p:par>
                              <p:par>
                                <p:cTn id="30" presetID="53" presetClass="entr" presetSubtype="16" fill="hold" nodeType="withEffect">
                                  <p:stCondLst>
                                    <p:cond delay="500"/>
                                  </p:stCondLst>
                                  <p:childTnLst>
                                    <p:set>
                                      <p:cBhvr>
                                        <p:cTn id="31" dur="1" fill="hold">
                                          <p:stCondLst>
                                            <p:cond delay="0"/>
                                          </p:stCondLst>
                                        </p:cTn>
                                        <p:tgtEl>
                                          <p:spTgt spid="361"/>
                                        </p:tgtEl>
                                        <p:attrNameLst>
                                          <p:attrName>style.visibility</p:attrName>
                                        </p:attrNameLst>
                                      </p:cBhvr>
                                      <p:to>
                                        <p:strVal val="visible"/>
                                      </p:to>
                                    </p:set>
                                    <p:anim calcmode="lin" valueType="num">
                                      <p:cBhvr>
                                        <p:cTn id="32" dur="500" fill="hold"/>
                                        <p:tgtEl>
                                          <p:spTgt spid="361"/>
                                        </p:tgtEl>
                                        <p:attrNameLst>
                                          <p:attrName>ppt_w</p:attrName>
                                        </p:attrNameLst>
                                      </p:cBhvr>
                                      <p:tavLst>
                                        <p:tav tm="0">
                                          <p:val>
                                            <p:fltVal val="0"/>
                                          </p:val>
                                        </p:tav>
                                        <p:tav tm="100000">
                                          <p:val>
                                            <p:strVal val="#ppt_w"/>
                                          </p:val>
                                        </p:tav>
                                      </p:tavLst>
                                    </p:anim>
                                    <p:anim calcmode="lin" valueType="num">
                                      <p:cBhvr>
                                        <p:cTn id="33" dur="500" fill="hold"/>
                                        <p:tgtEl>
                                          <p:spTgt spid="361"/>
                                        </p:tgtEl>
                                        <p:attrNameLst>
                                          <p:attrName>ppt_h</p:attrName>
                                        </p:attrNameLst>
                                      </p:cBhvr>
                                      <p:tavLst>
                                        <p:tav tm="0">
                                          <p:val>
                                            <p:fltVal val="0"/>
                                          </p:val>
                                        </p:tav>
                                        <p:tav tm="100000">
                                          <p:val>
                                            <p:strVal val="#ppt_h"/>
                                          </p:val>
                                        </p:tav>
                                      </p:tavLst>
                                    </p:anim>
                                    <p:animEffect transition="in" filter="fade">
                                      <p:cBhvr>
                                        <p:cTn id="34" dur="500"/>
                                        <p:tgtEl>
                                          <p:spTgt spid="361"/>
                                        </p:tgtEl>
                                      </p:cBhvr>
                                    </p:animEffect>
                                  </p:childTnLst>
                                </p:cTn>
                              </p:par>
                              <p:par>
                                <p:cTn id="35" presetID="53" presetClass="entr" presetSubtype="16" fill="hold" nodeType="withEffect">
                                  <p:stCondLst>
                                    <p:cond delay="500"/>
                                  </p:stCondLst>
                                  <p:childTnLst>
                                    <p:set>
                                      <p:cBhvr>
                                        <p:cTn id="36" dur="1" fill="hold">
                                          <p:stCondLst>
                                            <p:cond delay="0"/>
                                          </p:stCondLst>
                                        </p:cTn>
                                        <p:tgtEl>
                                          <p:spTgt spid="364"/>
                                        </p:tgtEl>
                                        <p:attrNameLst>
                                          <p:attrName>style.visibility</p:attrName>
                                        </p:attrNameLst>
                                      </p:cBhvr>
                                      <p:to>
                                        <p:strVal val="visible"/>
                                      </p:to>
                                    </p:set>
                                    <p:anim calcmode="lin" valueType="num">
                                      <p:cBhvr>
                                        <p:cTn id="37" dur="500" fill="hold"/>
                                        <p:tgtEl>
                                          <p:spTgt spid="364"/>
                                        </p:tgtEl>
                                        <p:attrNameLst>
                                          <p:attrName>ppt_w</p:attrName>
                                        </p:attrNameLst>
                                      </p:cBhvr>
                                      <p:tavLst>
                                        <p:tav tm="0">
                                          <p:val>
                                            <p:fltVal val="0"/>
                                          </p:val>
                                        </p:tav>
                                        <p:tav tm="100000">
                                          <p:val>
                                            <p:strVal val="#ppt_w"/>
                                          </p:val>
                                        </p:tav>
                                      </p:tavLst>
                                    </p:anim>
                                    <p:anim calcmode="lin" valueType="num">
                                      <p:cBhvr>
                                        <p:cTn id="38" dur="500" fill="hold"/>
                                        <p:tgtEl>
                                          <p:spTgt spid="364"/>
                                        </p:tgtEl>
                                        <p:attrNameLst>
                                          <p:attrName>ppt_h</p:attrName>
                                        </p:attrNameLst>
                                      </p:cBhvr>
                                      <p:tavLst>
                                        <p:tav tm="0">
                                          <p:val>
                                            <p:fltVal val="0"/>
                                          </p:val>
                                        </p:tav>
                                        <p:tav tm="100000">
                                          <p:val>
                                            <p:strVal val="#ppt_h"/>
                                          </p:val>
                                        </p:tav>
                                      </p:tavLst>
                                    </p:anim>
                                    <p:animEffect transition="in" filter="fade">
                                      <p:cBhvr>
                                        <p:cTn id="39" dur="500"/>
                                        <p:tgtEl>
                                          <p:spTgt spid="364"/>
                                        </p:tgtEl>
                                      </p:cBhvr>
                                    </p:animEffect>
                                  </p:childTnLst>
                                </p:cTn>
                              </p:par>
                              <p:par>
                                <p:cTn id="40" presetID="53" presetClass="entr" presetSubtype="16" fill="hold" nodeType="withEffect">
                                  <p:stCondLst>
                                    <p:cond delay="500"/>
                                  </p:stCondLst>
                                  <p:childTnLst>
                                    <p:set>
                                      <p:cBhvr>
                                        <p:cTn id="41" dur="1" fill="hold">
                                          <p:stCondLst>
                                            <p:cond delay="0"/>
                                          </p:stCondLst>
                                        </p:cTn>
                                        <p:tgtEl>
                                          <p:spTgt spid="367"/>
                                        </p:tgtEl>
                                        <p:attrNameLst>
                                          <p:attrName>style.visibility</p:attrName>
                                        </p:attrNameLst>
                                      </p:cBhvr>
                                      <p:to>
                                        <p:strVal val="visible"/>
                                      </p:to>
                                    </p:set>
                                    <p:anim calcmode="lin" valueType="num">
                                      <p:cBhvr>
                                        <p:cTn id="42" dur="500" fill="hold"/>
                                        <p:tgtEl>
                                          <p:spTgt spid="367"/>
                                        </p:tgtEl>
                                        <p:attrNameLst>
                                          <p:attrName>ppt_w</p:attrName>
                                        </p:attrNameLst>
                                      </p:cBhvr>
                                      <p:tavLst>
                                        <p:tav tm="0">
                                          <p:val>
                                            <p:fltVal val="0"/>
                                          </p:val>
                                        </p:tav>
                                        <p:tav tm="100000">
                                          <p:val>
                                            <p:strVal val="#ppt_w"/>
                                          </p:val>
                                        </p:tav>
                                      </p:tavLst>
                                    </p:anim>
                                    <p:anim calcmode="lin" valueType="num">
                                      <p:cBhvr>
                                        <p:cTn id="43" dur="500" fill="hold"/>
                                        <p:tgtEl>
                                          <p:spTgt spid="367"/>
                                        </p:tgtEl>
                                        <p:attrNameLst>
                                          <p:attrName>ppt_h</p:attrName>
                                        </p:attrNameLst>
                                      </p:cBhvr>
                                      <p:tavLst>
                                        <p:tav tm="0">
                                          <p:val>
                                            <p:fltVal val="0"/>
                                          </p:val>
                                        </p:tav>
                                        <p:tav tm="100000">
                                          <p:val>
                                            <p:strVal val="#ppt_h"/>
                                          </p:val>
                                        </p:tav>
                                      </p:tavLst>
                                    </p:anim>
                                    <p:animEffect transition="in" filter="fade">
                                      <p:cBhvr>
                                        <p:cTn id="44" dur="500"/>
                                        <p:tgtEl>
                                          <p:spTgt spid="367"/>
                                        </p:tgtEl>
                                      </p:cBhvr>
                                    </p:animEffect>
                                  </p:childTnLst>
                                </p:cTn>
                              </p:par>
                              <p:par>
                                <p:cTn id="45" presetID="53" presetClass="entr" presetSubtype="16" fill="hold" nodeType="withEffect">
                                  <p:stCondLst>
                                    <p:cond delay="500"/>
                                  </p:stCondLst>
                                  <p:childTnLst>
                                    <p:set>
                                      <p:cBhvr>
                                        <p:cTn id="46" dur="1" fill="hold">
                                          <p:stCondLst>
                                            <p:cond delay="0"/>
                                          </p:stCondLst>
                                        </p:cTn>
                                        <p:tgtEl>
                                          <p:spTgt spid="370"/>
                                        </p:tgtEl>
                                        <p:attrNameLst>
                                          <p:attrName>style.visibility</p:attrName>
                                        </p:attrNameLst>
                                      </p:cBhvr>
                                      <p:to>
                                        <p:strVal val="visible"/>
                                      </p:to>
                                    </p:set>
                                    <p:anim calcmode="lin" valueType="num">
                                      <p:cBhvr>
                                        <p:cTn id="47" dur="500" fill="hold"/>
                                        <p:tgtEl>
                                          <p:spTgt spid="370"/>
                                        </p:tgtEl>
                                        <p:attrNameLst>
                                          <p:attrName>ppt_w</p:attrName>
                                        </p:attrNameLst>
                                      </p:cBhvr>
                                      <p:tavLst>
                                        <p:tav tm="0">
                                          <p:val>
                                            <p:fltVal val="0"/>
                                          </p:val>
                                        </p:tav>
                                        <p:tav tm="100000">
                                          <p:val>
                                            <p:strVal val="#ppt_w"/>
                                          </p:val>
                                        </p:tav>
                                      </p:tavLst>
                                    </p:anim>
                                    <p:anim calcmode="lin" valueType="num">
                                      <p:cBhvr>
                                        <p:cTn id="48" dur="500" fill="hold"/>
                                        <p:tgtEl>
                                          <p:spTgt spid="370"/>
                                        </p:tgtEl>
                                        <p:attrNameLst>
                                          <p:attrName>ppt_h</p:attrName>
                                        </p:attrNameLst>
                                      </p:cBhvr>
                                      <p:tavLst>
                                        <p:tav tm="0">
                                          <p:val>
                                            <p:fltVal val="0"/>
                                          </p:val>
                                        </p:tav>
                                        <p:tav tm="100000">
                                          <p:val>
                                            <p:strVal val="#ppt_h"/>
                                          </p:val>
                                        </p:tav>
                                      </p:tavLst>
                                    </p:anim>
                                    <p:animEffect transition="in" filter="fade">
                                      <p:cBhvr>
                                        <p:cTn id="49" dur="500"/>
                                        <p:tgtEl>
                                          <p:spTgt spid="370"/>
                                        </p:tgtEl>
                                      </p:cBhvr>
                                    </p:animEffect>
                                  </p:childTnLst>
                                </p:cTn>
                              </p:par>
                              <p:par>
                                <p:cTn id="50" presetID="53" presetClass="entr" presetSubtype="16" fill="hold" nodeType="withEffect">
                                  <p:stCondLst>
                                    <p:cond delay="500"/>
                                  </p:stCondLst>
                                  <p:childTnLst>
                                    <p:set>
                                      <p:cBhvr>
                                        <p:cTn id="51" dur="1" fill="hold">
                                          <p:stCondLst>
                                            <p:cond delay="0"/>
                                          </p:stCondLst>
                                        </p:cTn>
                                        <p:tgtEl>
                                          <p:spTgt spid="373"/>
                                        </p:tgtEl>
                                        <p:attrNameLst>
                                          <p:attrName>style.visibility</p:attrName>
                                        </p:attrNameLst>
                                      </p:cBhvr>
                                      <p:to>
                                        <p:strVal val="visible"/>
                                      </p:to>
                                    </p:set>
                                    <p:anim calcmode="lin" valueType="num">
                                      <p:cBhvr>
                                        <p:cTn id="52" dur="500" fill="hold"/>
                                        <p:tgtEl>
                                          <p:spTgt spid="373"/>
                                        </p:tgtEl>
                                        <p:attrNameLst>
                                          <p:attrName>ppt_w</p:attrName>
                                        </p:attrNameLst>
                                      </p:cBhvr>
                                      <p:tavLst>
                                        <p:tav tm="0">
                                          <p:val>
                                            <p:fltVal val="0"/>
                                          </p:val>
                                        </p:tav>
                                        <p:tav tm="100000">
                                          <p:val>
                                            <p:strVal val="#ppt_w"/>
                                          </p:val>
                                        </p:tav>
                                      </p:tavLst>
                                    </p:anim>
                                    <p:anim calcmode="lin" valueType="num">
                                      <p:cBhvr>
                                        <p:cTn id="53" dur="500" fill="hold"/>
                                        <p:tgtEl>
                                          <p:spTgt spid="373"/>
                                        </p:tgtEl>
                                        <p:attrNameLst>
                                          <p:attrName>ppt_h</p:attrName>
                                        </p:attrNameLst>
                                      </p:cBhvr>
                                      <p:tavLst>
                                        <p:tav tm="0">
                                          <p:val>
                                            <p:fltVal val="0"/>
                                          </p:val>
                                        </p:tav>
                                        <p:tav tm="100000">
                                          <p:val>
                                            <p:strVal val="#ppt_h"/>
                                          </p:val>
                                        </p:tav>
                                      </p:tavLst>
                                    </p:anim>
                                    <p:animEffect transition="in" filter="fade">
                                      <p:cBhvr>
                                        <p:cTn id="54" dur="500"/>
                                        <p:tgtEl>
                                          <p:spTgt spid="373"/>
                                        </p:tgtEl>
                                      </p:cBhvr>
                                    </p:animEffect>
                                  </p:childTnLst>
                                </p:cTn>
                              </p:par>
                              <p:par>
                                <p:cTn id="55" presetID="53" presetClass="entr" presetSubtype="16" fill="hold" nodeType="withEffect">
                                  <p:stCondLst>
                                    <p:cond delay="500"/>
                                  </p:stCondLst>
                                  <p:childTnLst>
                                    <p:set>
                                      <p:cBhvr>
                                        <p:cTn id="56" dur="1" fill="hold">
                                          <p:stCondLst>
                                            <p:cond delay="0"/>
                                          </p:stCondLst>
                                        </p:cTn>
                                        <p:tgtEl>
                                          <p:spTgt spid="901"/>
                                        </p:tgtEl>
                                        <p:attrNameLst>
                                          <p:attrName>style.visibility</p:attrName>
                                        </p:attrNameLst>
                                      </p:cBhvr>
                                      <p:to>
                                        <p:strVal val="visible"/>
                                      </p:to>
                                    </p:set>
                                    <p:anim calcmode="lin" valueType="num">
                                      <p:cBhvr>
                                        <p:cTn id="57" dur="500" fill="hold"/>
                                        <p:tgtEl>
                                          <p:spTgt spid="901"/>
                                        </p:tgtEl>
                                        <p:attrNameLst>
                                          <p:attrName>ppt_w</p:attrName>
                                        </p:attrNameLst>
                                      </p:cBhvr>
                                      <p:tavLst>
                                        <p:tav tm="0">
                                          <p:val>
                                            <p:fltVal val="0"/>
                                          </p:val>
                                        </p:tav>
                                        <p:tav tm="100000">
                                          <p:val>
                                            <p:strVal val="#ppt_w"/>
                                          </p:val>
                                        </p:tav>
                                      </p:tavLst>
                                    </p:anim>
                                    <p:anim calcmode="lin" valueType="num">
                                      <p:cBhvr>
                                        <p:cTn id="58" dur="500" fill="hold"/>
                                        <p:tgtEl>
                                          <p:spTgt spid="901"/>
                                        </p:tgtEl>
                                        <p:attrNameLst>
                                          <p:attrName>ppt_h</p:attrName>
                                        </p:attrNameLst>
                                      </p:cBhvr>
                                      <p:tavLst>
                                        <p:tav tm="0">
                                          <p:val>
                                            <p:fltVal val="0"/>
                                          </p:val>
                                        </p:tav>
                                        <p:tav tm="100000">
                                          <p:val>
                                            <p:strVal val="#ppt_h"/>
                                          </p:val>
                                        </p:tav>
                                      </p:tavLst>
                                    </p:anim>
                                    <p:animEffect transition="in" filter="fade">
                                      <p:cBhvr>
                                        <p:cTn id="59" dur="500"/>
                                        <p:tgtEl>
                                          <p:spTgt spid="901"/>
                                        </p:tgtEl>
                                      </p:cBhvr>
                                    </p:animEffect>
                                  </p:childTnLst>
                                </p:cTn>
                              </p:par>
                              <p:par>
                                <p:cTn id="60" presetID="53" presetClass="entr" presetSubtype="16" fill="hold" nodeType="withEffect">
                                  <p:stCondLst>
                                    <p:cond delay="500"/>
                                  </p:stCondLst>
                                  <p:childTnLst>
                                    <p:set>
                                      <p:cBhvr>
                                        <p:cTn id="61" dur="1" fill="hold">
                                          <p:stCondLst>
                                            <p:cond delay="0"/>
                                          </p:stCondLst>
                                        </p:cTn>
                                        <p:tgtEl>
                                          <p:spTgt spid="913"/>
                                        </p:tgtEl>
                                        <p:attrNameLst>
                                          <p:attrName>style.visibility</p:attrName>
                                        </p:attrNameLst>
                                      </p:cBhvr>
                                      <p:to>
                                        <p:strVal val="visible"/>
                                      </p:to>
                                    </p:set>
                                    <p:anim calcmode="lin" valueType="num">
                                      <p:cBhvr>
                                        <p:cTn id="62" dur="500" fill="hold"/>
                                        <p:tgtEl>
                                          <p:spTgt spid="913"/>
                                        </p:tgtEl>
                                        <p:attrNameLst>
                                          <p:attrName>ppt_w</p:attrName>
                                        </p:attrNameLst>
                                      </p:cBhvr>
                                      <p:tavLst>
                                        <p:tav tm="0">
                                          <p:val>
                                            <p:fltVal val="0"/>
                                          </p:val>
                                        </p:tav>
                                        <p:tav tm="100000">
                                          <p:val>
                                            <p:strVal val="#ppt_w"/>
                                          </p:val>
                                        </p:tav>
                                      </p:tavLst>
                                    </p:anim>
                                    <p:anim calcmode="lin" valueType="num">
                                      <p:cBhvr>
                                        <p:cTn id="63" dur="500" fill="hold"/>
                                        <p:tgtEl>
                                          <p:spTgt spid="913"/>
                                        </p:tgtEl>
                                        <p:attrNameLst>
                                          <p:attrName>ppt_h</p:attrName>
                                        </p:attrNameLst>
                                      </p:cBhvr>
                                      <p:tavLst>
                                        <p:tav tm="0">
                                          <p:val>
                                            <p:fltVal val="0"/>
                                          </p:val>
                                        </p:tav>
                                        <p:tav tm="100000">
                                          <p:val>
                                            <p:strVal val="#ppt_h"/>
                                          </p:val>
                                        </p:tav>
                                      </p:tavLst>
                                    </p:anim>
                                    <p:animEffect transition="in" filter="fade">
                                      <p:cBhvr>
                                        <p:cTn id="64" dur="500"/>
                                        <p:tgtEl>
                                          <p:spTgt spid="913"/>
                                        </p:tgtEl>
                                      </p:cBhvr>
                                    </p:animEffect>
                                  </p:childTnLst>
                                </p:cTn>
                              </p:par>
                              <p:par>
                                <p:cTn id="65" presetID="53" presetClass="entr" presetSubtype="16" fill="hold" nodeType="withEffect">
                                  <p:stCondLst>
                                    <p:cond delay="500"/>
                                  </p:stCondLst>
                                  <p:childTnLst>
                                    <p:set>
                                      <p:cBhvr>
                                        <p:cTn id="66" dur="1" fill="hold">
                                          <p:stCondLst>
                                            <p:cond delay="0"/>
                                          </p:stCondLst>
                                        </p:cTn>
                                        <p:tgtEl>
                                          <p:spTgt spid="898"/>
                                        </p:tgtEl>
                                        <p:attrNameLst>
                                          <p:attrName>style.visibility</p:attrName>
                                        </p:attrNameLst>
                                      </p:cBhvr>
                                      <p:to>
                                        <p:strVal val="visible"/>
                                      </p:to>
                                    </p:set>
                                    <p:anim calcmode="lin" valueType="num">
                                      <p:cBhvr>
                                        <p:cTn id="67" dur="500" fill="hold"/>
                                        <p:tgtEl>
                                          <p:spTgt spid="898"/>
                                        </p:tgtEl>
                                        <p:attrNameLst>
                                          <p:attrName>ppt_w</p:attrName>
                                        </p:attrNameLst>
                                      </p:cBhvr>
                                      <p:tavLst>
                                        <p:tav tm="0">
                                          <p:val>
                                            <p:fltVal val="0"/>
                                          </p:val>
                                        </p:tav>
                                        <p:tav tm="100000">
                                          <p:val>
                                            <p:strVal val="#ppt_w"/>
                                          </p:val>
                                        </p:tav>
                                      </p:tavLst>
                                    </p:anim>
                                    <p:anim calcmode="lin" valueType="num">
                                      <p:cBhvr>
                                        <p:cTn id="68" dur="500" fill="hold"/>
                                        <p:tgtEl>
                                          <p:spTgt spid="898"/>
                                        </p:tgtEl>
                                        <p:attrNameLst>
                                          <p:attrName>ppt_h</p:attrName>
                                        </p:attrNameLst>
                                      </p:cBhvr>
                                      <p:tavLst>
                                        <p:tav tm="0">
                                          <p:val>
                                            <p:fltVal val="0"/>
                                          </p:val>
                                        </p:tav>
                                        <p:tav tm="100000">
                                          <p:val>
                                            <p:strVal val="#ppt_h"/>
                                          </p:val>
                                        </p:tav>
                                      </p:tavLst>
                                    </p:anim>
                                    <p:animEffect transition="in" filter="fade">
                                      <p:cBhvr>
                                        <p:cTn id="69" dur="500"/>
                                        <p:tgtEl>
                                          <p:spTgt spid="898"/>
                                        </p:tgtEl>
                                      </p:cBhvr>
                                    </p:animEffect>
                                  </p:childTnLst>
                                </p:cTn>
                              </p:par>
                              <p:par>
                                <p:cTn id="70" presetID="53" presetClass="entr" presetSubtype="16" fill="hold" nodeType="withEffect">
                                  <p:stCondLst>
                                    <p:cond delay="500"/>
                                  </p:stCondLst>
                                  <p:childTnLst>
                                    <p:set>
                                      <p:cBhvr>
                                        <p:cTn id="71" dur="1" fill="hold">
                                          <p:stCondLst>
                                            <p:cond delay="0"/>
                                          </p:stCondLst>
                                        </p:cTn>
                                        <p:tgtEl>
                                          <p:spTgt spid="910"/>
                                        </p:tgtEl>
                                        <p:attrNameLst>
                                          <p:attrName>style.visibility</p:attrName>
                                        </p:attrNameLst>
                                      </p:cBhvr>
                                      <p:to>
                                        <p:strVal val="visible"/>
                                      </p:to>
                                    </p:set>
                                    <p:anim calcmode="lin" valueType="num">
                                      <p:cBhvr>
                                        <p:cTn id="72" dur="500" fill="hold"/>
                                        <p:tgtEl>
                                          <p:spTgt spid="910"/>
                                        </p:tgtEl>
                                        <p:attrNameLst>
                                          <p:attrName>ppt_w</p:attrName>
                                        </p:attrNameLst>
                                      </p:cBhvr>
                                      <p:tavLst>
                                        <p:tav tm="0">
                                          <p:val>
                                            <p:fltVal val="0"/>
                                          </p:val>
                                        </p:tav>
                                        <p:tav tm="100000">
                                          <p:val>
                                            <p:strVal val="#ppt_w"/>
                                          </p:val>
                                        </p:tav>
                                      </p:tavLst>
                                    </p:anim>
                                    <p:anim calcmode="lin" valueType="num">
                                      <p:cBhvr>
                                        <p:cTn id="73" dur="500" fill="hold"/>
                                        <p:tgtEl>
                                          <p:spTgt spid="910"/>
                                        </p:tgtEl>
                                        <p:attrNameLst>
                                          <p:attrName>ppt_h</p:attrName>
                                        </p:attrNameLst>
                                      </p:cBhvr>
                                      <p:tavLst>
                                        <p:tav tm="0">
                                          <p:val>
                                            <p:fltVal val="0"/>
                                          </p:val>
                                        </p:tav>
                                        <p:tav tm="100000">
                                          <p:val>
                                            <p:strVal val="#ppt_h"/>
                                          </p:val>
                                        </p:tav>
                                      </p:tavLst>
                                    </p:anim>
                                    <p:animEffect transition="in" filter="fade">
                                      <p:cBhvr>
                                        <p:cTn id="74" dur="500"/>
                                        <p:tgtEl>
                                          <p:spTgt spid="910"/>
                                        </p:tgtEl>
                                      </p:cBhvr>
                                    </p:animEffect>
                                  </p:childTnLst>
                                </p:cTn>
                              </p:par>
                              <p:par>
                                <p:cTn id="75" presetID="53" presetClass="entr" presetSubtype="16" fill="hold" nodeType="withEffect">
                                  <p:stCondLst>
                                    <p:cond delay="500"/>
                                  </p:stCondLst>
                                  <p:childTnLst>
                                    <p:set>
                                      <p:cBhvr>
                                        <p:cTn id="76" dur="1" fill="hold">
                                          <p:stCondLst>
                                            <p:cond delay="0"/>
                                          </p:stCondLst>
                                        </p:cTn>
                                        <p:tgtEl>
                                          <p:spTgt spid="907"/>
                                        </p:tgtEl>
                                        <p:attrNameLst>
                                          <p:attrName>style.visibility</p:attrName>
                                        </p:attrNameLst>
                                      </p:cBhvr>
                                      <p:to>
                                        <p:strVal val="visible"/>
                                      </p:to>
                                    </p:set>
                                    <p:anim calcmode="lin" valueType="num">
                                      <p:cBhvr>
                                        <p:cTn id="77" dur="500" fill="hold"/>
                                        <p:tgtEl>
                                          <p:spTgt spid="907"/>
                                        </p:tgtEl>
                                        <p:attrNameLst>
                                          <p:attrName>ppt_w</p:attrName>
                                        </p:attrNameLst>
                                      </p:cBhvr>
                                      <p:tavLst>
                                        <p:tav tm="0">
                                          <p:val>
                                            <p:fltVal val="0"/>
                                          </p:val>
                                        </p:tav>
                                        <p:tav tm="100000">
                                          <p:val>
                                            <p:strVal val="#ppt_w"/>
                                          </p:val>
                                        </p:tav>
                                      </p:tavLst>
                                    </p:anim>
                                    <p:anim calcmode="lin" valueType="num">
                                      <p:cBhvr>
                                        <p:cTn id="78" dur="500" fill="hold"/>
                                        <p:tgtEl>
                                          <p:spTgt spid="907"/>
                                        </p:tgtEl>
                                        <p:attrNameLst>
                                          <p:attrName>ppt_h</p:attrName>
                                        </p:attrNameLst>
                                      </p:cBhvr>
                                      <p:tavLst>
                                        <p:tav tm="0">
                                          <p:val>
                                            <p:fltVal val="0"/>
                                          </p:val>
                                        </p:tav>
                                        <p:tav tm="100000">
                                          <p:val>
                                            <p:strVal val="#ppt_h"/>
                                          </p:val>
                                        </p:tav>
                                      </p:tavLst>
                                    </p:anim>
                                    <p:animEffect transition="in" filter="fade">
                                      <p:cBhvr>
                                        <p:cTn id="79" dur="500"/>
                                        <p:tgtEl>
                                          <p:spTgt spid="907"/>
                                        </p:tgtEl>
                                      </p:cBhvr>
                                    </p:animEffect>
                                  </p:childTnLst>
                                </p:cTn>
                              </p:par>
                              <p:par>
                                <p:cTn id="80" presetID="53" presetClass="entr" presetSubtype="16" fill="hold" nodeType="withEffect">
                                  <p:stCondLst>
                                    <p:cond delay="500"/>
                                  </p:stCondLst>
                                  <p:childTnLst>
                                    <p:set>
                                      <p:cBhvr>
                                        <p:cTn id="81" dur="1" fill="hold">
                                          <p:stCondLst>
                                            <p:cond delay="0"/>
                                          </p:stCondLst>
                                        </p:cTn>
                                        <p:tgtEl>
                                          <p:spTgt spid="904"/>
                                        </p:tgtEl>
                                        <p:attrNameLst>
                                          <p:attrName>style.visibility</p:attrName>
                                        </p:attrNameLst>
                                      </p:cBhvr>
                                      <p:to>
                                        <p:strVal val="visible"/>
                                      </p:to>
                                    </p:set>
                                    <p:anim calcmode="lin" valueType="num">
                                      <p:cBhvr>
                                        <p:cTn id="82" dur="500" fill="hold"/>
                                        <p:tgtEl>
                                          <p:spTgt spid="904"/>
                                        </p:tgtEl>
                                        <p:attrNameLst>
                                          <p:attrName>ppt_w</p:attrName>
                                        </p:attrNameLst>
                                      </p:cBhvr>
                                      <p:tavLst>
                                        <p:tav tm="0">
                                          <p:val>
                                            <p:fltVal val="0"/>
                                          </p:val>
                                        </p:tav>
                                        <p:tav tm="100000">
                                          <p:val>
                                            <p:strVal val="#ppt_w"/>
                                          </p:val>
                                        </p:tav>
                                      </p:tavLst>
                                    </p:anim>
                                    <p:anim calcmode="lin" valueType="num">
                                      <p:cBhvr>
                                        <p:cTn id="83" dur="500" fill="hold"/>
                                        <p:tgtEl>
                                          <p:spTgt spid="904"/>
                                        </p:tgtEl>
                                        <p:attrNameLst>
                                          <p:attrName>ppt_h</p:attrName>
                                        </p:attrNameLst>
                                      </p:cBhvr>
                                      <p:tavLst>
                                        <p:tav tm="0">
                                          <p:val>
                                            <p:fltVal val="0"/>
                                          </p:val>
                                        </p:tav>
                                        <p:tav tm="100000">
                                          <p:val>
                                            <p:strVal val="#ppt_h"/>
                                          </p:val>
                                        </p:tav>
                                      </p:tavLst>
                                    </p:anim>
                                    <p:animEffect transition="in" filter="fade">
                                      <p:cBhvr>
                                        <p:cTn id="84" dur="500"/>
                                        <p:tgtEl>
                                          <p:spTgt spid="904"/>
                                        </p:tgtEl>
                                      </p:cBhvr>
                                    </p:animEffect>
                                  </p:childTnLst>
                                </p:cTn>
                              </p:par>
                              <p:par>
                                <p:cTn id="85" presetID="53" presetClass="entr" presetSubtype="16" fill="hold" nodeType="withEffect">
                                  <p:stCondLst>
                                    <p:cond delay="500"/>
                                  </p:stCondLst>
                                  <p:childTnLst>
                                    <p:set>
                                      <p:cBhvr>
                                        <p:cTn id="86" dur="1" fill="hold">
                                          <p:stCondLst>
                                            <p:cond delay="0"/>
                                          </p:stCondLst>
                                        </p:cTn>
                                        <p:tgtEl>
                                          <p:spTgt spid="376"/>
                                        </p:tgtEl>
                                        <p:attrNameLst>
                                          <p:attrName>style.visibility</p:attrName>
                                        </p:attrNameLst>
                                      </p:cBhvr>
                                      <p:to>
                                        <p:strVal val="visible"/>
                                      </p:to>
                                    </p:set>
                                    <p:anim calcmode="lin" valueType="num">
                                      <p:cBhvr>
                                        <p:cTn id="87" dur="500" fill="hold"/>
                                        <p:tgtEl>
                                          <p:spTgt spid="376"/>
                                        </p:tgtEl>
                                        <p:attrNameLst>
                                          <p:attrName>ppt_w</p:attrName>
                                        </p:attrNameLst>
                                      </p:cBhvr>
                                      <p:tavLst>
                                        <p:tav tm="0">
                                          <p:val>
                                            <p:fltVal val="0"/>
                                          </p:val>
                                        </p:tav>
                                        <p:tav tm="100000">
                                          <p:val>
                                            <p:strVal val="#ppt_w"/>
                                          </p:val>
                                        </p:tav>
                                      </p:tavLst>
                                    </p:anim>
                                    <p:anim calcmode="lin" valueType="num">
                                      <p:cBhvr>
                                        <p:cTn id="88" dur="500" fill="hold"/>
                                        <p:tgtEl>
                                          <p:spTgt spid="376"/>
                                        </p:tgtEl>
                                        <p:attrNameLst>
                                          <p:attrName>ppt_h</p:attrName>
                                        </p:attrNameLst>
                                      </p:cBhvr>
                                      <p:tavLst>
                                        <p:tav tm="0">
                                          <p:val>
                                            <p:fltVal val="0"/>
                                          </p:val>
                                        </p:tav>
                                        <p:tav tm="100000">
                                          <p:val>
                                            <p:strVal val="#ppt_h"/>
                                          </p:val>
                                        </p:tav>
                                      </p:tavLst>
                                    </p:anim>
                                    <p:animEffect transition="in" filter="fade">
                                      <p:cBhvr>
                                        <p:cTn id="89" dur="500"/>
                                        <p:tgtEl>
                                          <p:spTgt spid="376"/>
                                        </p:tgtEl>
                                      </p:cBhvr>
                                    </p:animEffect>
                                  </p:childTnLst>
                                </p:cTn>
                              </p:par>
                              <p:par>
                                <p:cTn id="90" presetID="53" presetClass="entr" presetSubtype="16" fill="hold" nodeType="withEffect">
                                  <p:stCondLst>
                                    <p:cond delay="500"/>
                                  </p:stCondLst>
                                  <p:childTnLst>
                                    <p:set>
                                      <p:cBhvr>
                                        <p:cTn id="91" dur="1" fill="hold">
                                          <p:stCondLst>
                                            <p:cond delay="0"/>
                                          </p:stCondLst>
                                        </p:cTn>
                                        <p:tgtEl>
                                          <p:spTgt spid="916"/>
                                        </p:tgtEl>
                                        <p:attrNameLst>
                                          <p:attrName>style.visibility</p:attrName>
                                        </p:attrNameLst>
                                      </p:cBhvr>
                                      <p:to>
                                        <p:strVal val="visible"/>
                                      </p:to>
                                    </p:set>
                                    <p:anim calcmode="lin" valueType="num">
                                      <p:cBhvr>
                                        <p:cTn id="92" dur="500" fill="hold"/>
                                        <p:tgtEl>
                                          <p:spTgt spid="916"/>
                                        </p:tgtEl>
                                        <p:attrNameLst>
                                          <p:attrName>ppt_w</p:attrName>
                                        </p:attrNameLst>
                                      </p:cBhvr>
                                      <p:tavLst>
                                        <p:tav tm="0">
                                          <p:val>
                                            <p:fltVal val="0"/>
                                          </p:val>
                                        </p:tav>
                                        <p:tav tm="100000">
                                          <p:val>
                                            <p:strVal val="#ppt_w"/>
                                          </p:val>
                                        </p:tav>
                                      </p:tavLst>
                                    </p:anim>
                                    <p:anim calcmode="lin" valueType="num">
                                      <p:cBhvr>
                                        <p:cTn id="93" dur="500" fill="hold"/>
                                        <p:tgtEl>
                                          <p:spTgt spid="916"/>
                                        </p:tgtEl>
                                        <p:attrNameLst>
                                          <p:attrName>ppt_h</p:attrName>
                                        </p:attrNameLst>
                                      </p:cBhvr>
                                      <p:tavLst>
                                        <p:tav tm="0">
                                          <p:val>
                                            <p:fltVal val="0"/>
                                          </p:val>
                                        </p:tav>
                                        <p:tav tm="100000">
                                          <p:val>
                                            <p:strVal val="#ppt_h"/>
                                          </p:val>
                                        </p:tav>
                                      </p:tavLst>
                                    </p:anim>
                                    <p:animEffect transition="in" filter="fade">
                                      <p:cBhvr>
                                        <p:cTn id="94" dur="500"/>
                                        <p:tgtEl>
                                          <p:spTgt spid="916"/>
                                        </p:tgtEl>
                                      </p:cBhvr>
                                    </p:animEffect>
                                  </p:childTnLst>
                                </p:cTn>
                              </p:par>
                              <p:par>
                                <p:cTn id="95" presetID="53" presetClass="entr" presetSubtype="16" fill="hold" nodeType="withEffect">
                                  <p:stCondLst>
                                    <p:cond delay="500"/>
                                  </p:stCondLst>
                                  <p:childTnLst>
                                    <p:set>
                                      <p:cBhvr>
                                        <p:cTn id="96" dur="1" fill="hold">
                                          <p:stCondLst>
                                            <p:cond delay="0"/>
                                          </p:stCondLst>
                                        </p:cTn>
                                        <p:tgtEl>
                                          <p:spTgt spid="379"/>
                                        </p:tgtEl>
                                        <p:attrNameLst>
                                          <p:attrName>style.visibility</p:attrName>
                                        </p:attrNameLst>
                                      </p:cBhvr>
                                      <p:to>
                                        <p:strVal val="visible"/>
                                      </p:to>
                                    </p:set>
                                    <p:anim calcmode="lin" valueType="num">
                                      <p:cBhvr>
                                        <p:cTn id="97" dur="500" fill="hold"/>
                                        <p:tgtEl>
                                          <p:spTgt spid="379"/>
                                        </p:tgtEl>
                                        <p:attrNameLst>
                                          <p:attrName>ppt_w</p:attrName>
                                        </p:attrNameLst>
                                      </p:cBhvr>
                                      <p:tavLst>
                                        <p:tav tm="0">
                                          <p:val>
                                            <p:fltVal val="0"/>
                                          </p:val>
                                        </p:tav>
                                        <p:tav tm="100000">
                                          <p:val>
                                            <p:strVal val="#ppt_w"/>
                                          </p:val>
                                        </p:tav>
                                      </p:tavLst>
                                    </p:anim>
                                    <p:anim calcmode="lin" valueType="num">
                                      <p:cBhvr>
                                        <p:cTn id="98" dur="500" fill="hold"/>
                                        <p:tgtEl>
                                          <p:spTgt spid="379"/>
                                        </p:tgtEl>
                                        <p:attrNameLst>
                                          <p:attrName>ppt_h</p:attrName>
                                        </p:attrNameLst>
                                      </p:cBhvr>
                                      <p:tavLst>
                                        <p:tav tm="0">
                                          <p:val>
                                            <p:fltVal val="0"/>
                                          </p:val>
                                        </p:tav>
                                        <p:tav tm="100000">
                                          <p:val>
                                            <p:strVal val="#ppt_h"/>
                                          </p:val>
                                        </p:tav>
                                      </p:tavLst>
                                    </p:anim>
                                    <p:animEffect transition="in" filter="fade">
                                      <p:cBhvr>
                                        <p:cTn id="99" dur="500"/>
                                        <p:tgtEl>
                                          <p:spTgt spid="379"/>
                                        </p:tgtEl>
                                      </p:cBhvr>
                                    </p:animEffect>
                                  </p:childTnLst>
                                </p:cTn>
                              </p:par>
                              <p:par>
                                <p:cTn id="100" presetID="53" presetClass="entr" presetSubtype="16" fill="hold" nodeType="withEffect">
                                  <p:stCondLst>
                                    <p:cond delay="500"/>
                                  </p:stCondLst>
                                  <p:childTnLst>
                                    <p:set>
                                      <p:cBhvr>
                                        <p:cTn id="101" dur="1" fill="hold">
                                          <p:stCondLst>
                                            <p:cond delay="0"/>
                                          </p:stCondLst>
                                        </p:cTn>
                                        <p:tgtEl>
                                          <p:spTgt spid="382"/>
                                        </p:tgtEl>
                                        <p:attrNameLst>
                                          <p:attrName>style.visibility</p:attrName>
                                        </p:attrNameLst>
                                      </p:cBhvr>
                                      <p:to>
                                        <p:strVal val="visible"/>
                                      </p:to>
                                    </p:set>
                                    <p:anim calcmode="lin" valueType="num">
                                      <p:cBhvr>
                                        <p:cTn id="102" dur="500" fill="hold"/>
                                        <p:tgtEl>
                                          <p:spTgt spid="382"/>
                                        </p:tgtEl>
                                        <p:attrNameLst>
                                          <p:attrName>ppt_w</p:attrName>
                                        </p:attrNameLst>
                                      </p:cBhvr>
                                      <p:tavLst>
                                        <p:tav tm="0">
                                          <p:val>
                                            <p:fltVal val="0"/>
                                          </p:val>
                                        </p:tav>
                                        <p:tav tm="100000">
                                          <p:val>
                                            <p:strVal val="#ppt_w"/>
                                          </p:val>
                                        </p:tav>
                                      </p:tavLst>
                                    </p:anim>
                                    <p:anim calcmode="lin" valueType="num">
                                      <p:cBhvr>
                                        <p:cTn id="103" dur="500" fill="hold"/>
                                        <p:tgtEl>
                                          <p:spTgt spid="382"/>
                                        </p:tgtEl>
                                        <p:attrNameLst>
                                          <p:attrName>ppt_h</p:attrName>
                                        </p:attrNameLst>
                                      </p:cBhvr>
                                      <p:tavLst>
                                        <p:tav tm="0">
                                          <p:val>
                                            <p:fltVal val="0"/>
                                          </p:val>
                                        </p:tav>
                                        <p:tav tm="100000">
                                          <p:val>
                                            <p:strVal val="#ppt_h"/>
                                          </p:val>
                                        </p:tav>
                                      </p:tavLst>
                                    </p:anim>
                                    <p:animEffect transition="in" filter="fade">
                                      <p:cBhvr>
                                        <p:cTn id="104" dur="500"/>
                                        <p:tgtEl>
                                          <p:spTgt spid="382"/>
                                        </p:tgtEl>
                                      </p:cBhvr>
                                    </p:animEffect>
                                  </p:childTnLst>
                                </p:cTn>
                              </p:par>
                              <p:par>
                                <p:cTn id="105" presetID="53" presetClass="entr" presetSubtype="16" fill="hold" nodeType="withEffect">
                                  <p:stCondLst>
                                    <p:cond delay="500"/>
                                  </p:stCondLst>
                                  <p:childTnLst>
                                    <p:set>
                                      <p:cBhvr>
                                        <p:cTn id="106" dur="1" fill="hold">
                                          <p:stCondLst>
                                            <p:cond delay="0"/>
                                          </p:stCondLst>
                                        </p:cTn>
                                        <p:tgtEl>
                                          <p:spTgt spid="385"/>
                                        </p:tgtEl>
                                        <p:attrNameLst>
                                          <p:attrName>style.visibility</p:attrName>
                                        </p:attrNameLst>
                                      </p:cBhvr>
                                      <p:to>
                                        <p:strVal val="visible"/>
                                      </p:to>
                                    </p:set>
                                    <p:anim calcmode="lin" valueType="num">
                                      <p:cBhvr>
                                        <p:cTn id="107" dur="500" fill="hold"/>
                                        <p:tgtEl>
                                          <p:spTgt spid="385"/>
                                        </p:tgtEl>
                                        <p:attrNameLst>
                                          <p:attrName>ppt_w</p:attrName>
                                        </p:attrNameLst>
                                      </p:cBhvr>
                                      <p:tavLst>
                                        <p:tav tm="0">
                                          <p:val>
                                            <p:fltVal val="0"/>
                                          </p:val>
                                        </p:tav>
                                        <p:tav tm="100000">
                                          <p:val>
                                            <p:strVal val="#ppt_w"/>
                                          </p:val>
                                        </p:tav>
                                      </p:tavLst>
                                    </p:anim>
                                    <p:anim calcmode="lin" valueType="num">
                                      <p:cBhvr>
                                        <p:cTn id="108" dur="500" fill="hold"/>
                                        <p:tgtEl>
                                          <p:spTgt spid="385"/>
                                        </p:tgtEl>
                                        <p:attrNameLst>
                                          <p:attrName>ppt_h</p:attrName>
                                        </p:attrNameLst>
                                      </p:cBhvr>
                                      <p:tavLst>
                                        <p:tav tm="0">
                                          <p:val>
                                            <p:fltVal val="0"/>
                                          </p:val>
                                        </p:tav>
                                        <p:tav tm="100000">
                                          <p:val>
                                            <p:strVal val="#ppt_h"/>
                                          </p:val>
                                        </p:tav>
                                      </p:tavLst>
                                    </p:anim>
                                    <p:animEffect transition="in" filter="fade">
                                      <p:cBhvr>
                                        <p:cTn id="109" dur="500"/>
                                        <p:tgtEl>
                                          <p:spTgt spid="385"/>
                                        </p:tgtEl>
                                      </p:cBhvr>
                                    </p:animEffect>
                                  </p:childTnLst>
                                </p:cTn>
                              </p:par>
                              <p:par>
                                <p:cTn id="110" presetID="53" presetClass="entr" presetSubtype="16" fill="hold" nodeType="withEffect">
                                  <p:stCondLst>
                                    <p:cond delay="500"/>
                                  </p:stCondLst>
                                  <p:childTnLst>
                                    <p:set>
                                      <p:cBhvr>
                                        <p:cTn id="111" dur="1" fill="hold">
                                          <p:stCondLst>
                                            <p:cond delay="0"/>
                                          </p:stCondLst>
                                        </p:cTn>
                                        <p:tgtEl>
                                          <p:spTgt spid="388"/>
                                        </p:tgtEl>
                                        <p:attrNameLst>
                                          <p:attrName>style.visibility</p:attrName>
                                        </p:attrNameLst>
                                      </p:cBhvr>
                                      <p:to>
                                        <p:strVal val="visible"/>
                                      </p:to>
                                    </p:set>
                                    <p:anim calcmode="lin" valueType="num">
                                      <p:cBhvr>
                                        <p:cTn id="112" dur="500" fill="hold"/>
                                        <p:tgtEl>
                                          <p:spTgt spid="388"/>
                                        </p:tgtEl>
                                        <p:attrNameLst>
                                          <p:attrName>ppt_w</p:attrName>
                                        </p:attrNameLst>
                                      </p:cBhvr>
                                      <p:tavLst>
                                        <p:tav tm="0">
                                          <p:val>
                                            <p:fltVal val="0"/>
                                          </p:val>
                                        </p:tav>
                                        <p:tav tm="100000">
                                          <p:val>
                                            <p:strVal val="#ppt_w"/>
                                          </p:val>
                                        </p:tav>
                                      </p:tavLst>
                                    </p:anim>
                                    <p:anim calcmode="lin" valueType="num">
                                      <p:cBhvr>
                                        <p:cTn id="113" dur="500" fill="hold"/>
                                        <p:tgtEl>
                                          <p:spTgt spid="388"/>
                                        </p:tgtEl>
                                        <p:attrNameLst>
                                          <p:attrName>ppt_h</p:attrName>
                                        </p:attrNameLst>
                                      </p:cBhvr>
                                      <p:tavLst>
                                        <p:tav tm="0">
                                          <p:val>
                                            <p:fltVal val="0"/>
                                          </p:val>
                                        </p:tav>
                                        <p:tav tm="100000">
                                          <p:val>
                                            <p:strVal val="#ppt_h"/>
                                          </p:val>
                                        </p:tav>
                                      </p:tavLst>
                                    </p:anim>
                                    <p:animEffect transition="in" filter="fade">
                                      <p:cBhvr>
                                        <p:cTn id="114" dur="500"/>
                                        <p:tgtEl>
                                          <p:spTgt spid="388"/>
                                        </p:tgtEl>
                                      </p:cBhvr>
                                    </p:animEffect>
                                  </p:childTnLst>
                                </p:cTn>
                              </p:par>
                              <p:par>
                                <p:cTn id="115" presetID="53" presetClass="entr" presetSubtype="16" fill="hold" nodeType="withEffect">
                                  <p:stCondLst>
                                    <p:cond delay="500"/>
                                  </p:stCondLst>
                                  <p:childTnLst>
                                    <p:set>
                                      <p:cBhvr>
                                        <p:cTn id="116" dur="1" fill="hold">
                                          <p:stCondLst>
                                            <p:cond delay="0"/>
                                          </p:stCondLst>
                                        </p:cTn>
                                        <p:tgtEl>
                                          <p:spTgt spid="391"/>
                                        </p:tgtEl>
                                        <p:attrNameLst>
                                          <p:attrName>style.visibility</p:attrName>
                                        </p:attrNameLst>
                                      </p:cBhvr>
                                      <p:to>
                                        <p:strVal val="visible"/>
                                      </p:to>
                                    </p:set>
                                    <p:anim calcmode="lin" valueType="num">
                                      <p:cBhvr>
                                        <p:cTn id="117" dur="500" fill="hold"/>
                                        <p:tgtEl>
                                          <p:spTgt spid="391"/>
                                        </p:tgtEl>
                                        <p:attrNameLst>
                                          <p:attrName>ppt_w</p:attrName>
                                        </p:attrNameLst>
                                      </p:cBhvr>
                                      <p:tavLst>
                                        <p:tav tm="0">
                                          <p:val>
                                            <p:fltVal val="0"/>
                                          </p:val>
                                        </p:tav>
                                        <p:tav tm="100000">
                                          <p:val>
                                            <p:strVal val="#ppt_w"/>
                                          </p:val>
                                        </p:tav>
                                      </p:tavLst>
                                    </p:anim>
                                    <p:anim calcmode="lin" valueType="num">
                                      <p:cBhvr>
                                        <p:cTn id="118" dur="500" fill="hold"/>
                                        <p:tgtEl>
                                          <p:spTgt spid="391"/>
                                        </p:tgtEl>
                                        <p:attrNameLst>
                                          <p:attrName>ppt_h</p:attrName>
                                        </p:attrNameLst>
                                      </p:cBhvr>
                                      <p:tavLst>
                                        <p:tav tm="0">
                                          <p:val>
                                            <p:fltVal val="0"/>
                                          </p:val>
                                        </p:tav>
                                        <p:tav tm="100000">
                                          <p:val>
                                            <p:strVal val="#ppt_h"/>
                                          </p:val>
                                        </p:tav>
                                      </p:tavLst>
                                    </p:anim>
                                    <p:animEffect transition="in" filter="fade">
                                      <p:cBhvr>
                                        <p:cTn id="119" dur="500"/>
                                        <p:tgtEl>
                                          <p:spTgt spid="391"/>
                                        </p:tgtEl>
                                      </p:cBhvr>
                                    </p:animEffect>
                                  </p:childTnLst>
                                </p:cTn>
                              </p:par>
                              <p:par>
                                <p:cTn id="120" presetID="53" presetClass="entr" presetSubtype="16" fill="hold" nodeType="withEffect">
                                  <p:stCondLst>
                                    <p:cond delay="500"/>
                                  </p:stCondLst>
                                  <p:childTnLst>
                                    <p:set>
                                      <p:cBhvr>
                                        <p:cTn id="121" dur="1" fill="hold">
                                          <p:stCondLst>
                                            <p:cond delay="0"/>
                                          </p:stCondLst>
                                        </p:cTn>
                                        <p:tgtEl>
                                          <p:spTgt spid="394"/>
                                        </p:tgtEl>
                                        <p:attrNameLst>
                                          <p:attrName>style.visibility</p:attrName>
                                        </p:attrNameLst>
                                      </p:cBhvr>
                                      <p:to>
                                        <p:strVal val="visible"/>
                                      </p:to>
                                    </p:set>
                                    <p:anim calcmode="lin" valueType="num">
                                      <p:cBhvr>
                                        <p:cTn id="122" dur="500" fill="hold"/>
                                        <p:tgtEl>
                                          <p:spTgt spid="394"/>
                                        </p:tgtEl>
                                        <p:attrNameLst>
                                          <p:attrName>ppt_w</p:attrName>
                                        </p:attrNameLst>
                                      </p:cBhvr>
                                      <p:tavLst>
                                        <p:tav tm="0">
                                          <p:val>
                                            <p:fltVal val="0"/>
                                          </p:val>
                                        </p:tav>
                                        <p:tav tm="100000">
                                          <p:val>
                                            <p:strVal val="#ppt_w"/>
                                          </p:val>
                                        </p:tav>
                                      </p:tavLst>
                                    </p:anim>
                                    <p:anim calcmode="lin" valueType="num">
                                      <p:cBhvr>
                                        <p:cTn id="123" dur="500" fill="hold"/>
                                        <p:tgtEl>
                                          <p:spTgt spid="394"/>
                                        </p:tgtEl>
                                        <p:attrNameLst>
                                          <p:attrName>ppt_h</p:attrName>
                                        </p:attrNameLst>
                                      </p:cBhvr>
                                      <p:tavLst>
                                        <p:tav tm="0">
                                          <p:val>
                                            <p:fltVal val="0"/>
                                          </p:val>
                                        </p:tav>
                                        <p:tav tm="100000">
                                          <p:val>
                                            <p:strVal val="#ppt_h"/>
                                          </p:val>
                                        </p:tav>
                                      </p:tavLst>
                                    </p:anim>
                                    <p:animEffect transition="in" filter="fade">
                                      <p:cBhvr>
                                        <p:cTn id="124" dur="500"/>
                                        <p:tgtEl>
                                          <p:spTgt spid="394"/>
                                        </p:tgtEl>
                                      </p:cBhvr>
                                    </p:animEffect>
                                  </p:childTnLst>
                                </p:cTn>
                              </p:par>
                              <p:par>
                                <p:cTn id="125" presetID="53" presetClass="entr" presetSubtype="16" fill="hold" nodeType="withEffect">
                                  <p:stCondLst>
                                    <p:cond delay="500"/>
                                  </p:stCondLst>
                                  <p:childTnLst>
                                    <p:set>
                                      <p:cBhvr>
                                        <p:cTn id="126" dur="1" fill="hold">
                                          <p:stCondLst>
                                            <p:cond delay="0"/>
                                          </p:stCondLst>
                                        </p:cTn>
                                        <p:tgtEl>
                                          <p:spTgt spid="397"/>
                                        </p:tgtEl>
                                        <p:attrNameLst>
                                          <p:attrName>style.visibility</p:attrName>
                                        </p:attrNameLst>
                                      </p:cBhvr>
                                      <p:to>
                                        <p:strVal val="visible"/>
                                      </p:to>
                                    </p:set>
                                    <p:anim calcmode="lin" valueType="num">
                                      <p:cBhvr>
                                        <p:cTn id="127" dur="500" fill="hold"/>
                                        <p:tgtEl>
                                          <p:spTgt spid="397"/>
                                        </p:tgtEl>
                                        <p:attrNameLst>
                                          <p:attrName>ppt_w</p:attrName>
                                        </p:attrNameLst>
                                      </p:cBhvr>
                                      <p:tavLst>
                                        <p:tav tm="0">
                                          <p:val>
                                            <p:fltVal val="0"/>
                                          </p:val>
                                        </p:tav>
                                        <p:tav tm="100000">
                                          <p:val>
                                            <p:strVal val="#ppt_w"/>
                                          </p:val>
                                        </p:tav>
                                      </p:tavLst>
                                    </p:anim>
                                    <p:anim calcmode="lin" valueType="num">
                                      <p:cBhvr>
                                        <p:cTn id="128" dur="500" fill="hold"/>
                                        <p:tgtEl>
                                          <p:spTgt spid="397"/>
                                        </p:tgtEl>
                                        <p:attrNameLst>
                                          <p:attrName>ppt_h</p:attrName>
                                        </p:attrNameLst>
                                      </p:cBhvr>
                                      <p:tavLst>
                                        <p:tav tm="0">
                                          <p:val>
                                            <p:fltVal val="0"/>
                                          </p:val>
                                        </p:tav>
                                        <p:tav tm="100000">
                                          <p:val>
                                            <p:strVal val="#ppt_h"/>
                                          </p:val>
                                        </p:tav>
                                      </p:tavLst>
                                    </p:anim>
                                    <p:animEffect transition="in" filter="fade">
                                      <p:cBhvr>
                                        <p:cTn id="129" dur="500"/>
                                        <p:tgtEl>
                                          <p:spTgt spid="397"/>
                                        </p:tgtEl>
                                      </p:cBhvr>
                                    </p:animEffect>
                                  </p:childTnLst>
                                </p:cTn>
                              </p:par>
                              <p:par>
                                <p:cTn id="130" presetID="53" presetClass="entr" presetSubtype="16" fill="hold" nodeType="withEffect">
                                  <p:stCondLst>
                                    <p:cond delay="500"/>
                                  </p:stCondLst>
                                  <p:childTnLst>
                                    <p:set>
                                      <p:cBhvr>
                                        <p:cTn id="131" dur="1" fill="hold">
                                          <p:stCondLst>
                                            <p:cond delay="0"/>
                                          </p:stCondLst>
                                        </p:cTn>
                                        <p:tgtEl>
                                          <p:spTgt spid="400"/>
                                        </p:tgtEl>
                                        <p:attrNameLst>
                                          <p:attrName>style.visibility</p:attrName>
                                        </p:attrNameLst>
                                      </p:cBhvr>
                                      <p:to>
                                        <p:strVal val="visible"/>
                                      </p:to>
                                    </p:set>
                                    <p:anim calcmode="lin" valueType="num">
                                      <p:cBhvr>
                                        <p:cTn id="132" dur="500" fill="hold"/>
                                        <p:tgtEl>
                                          <p:spTgt spid="400"/>
                                        </p:tgtEl>
                                        <p:attrNameLst>
                                          <p:attrName>ppt_w</p:attrName>
                                        </p:attrNameLst>
                                      </p:cBhvr>
                                      <p:tavLst>
                                        <p:tav tm="0">
                                          <p:val>
                                            <p:fltVal val="0"/>
                                          </p:val>
                                        </p:tav>
                                        <p:tav tm="100000">
                                          <p:val>
                                            <p:strVal val="#ppt_w"/>
                                          </p:val>
                                        </p:tav>
                                      </p:tavLst>
                                    </p:anim>
                                    <p:anim calcmode="lin" valueType="num">
                                      <p:cBhvr>
                                        <p:cTn id="133" dur="500" fill="hold"/>
                                        <p:tgtEl>
                                          <p:spTgt spid="400"/>
                                        </p:tgtEl>
                                        <p:attrNameLst>
                                          <p:attrName>ppt_h</p:attrName>
                                        </p:attrNameLst>
                                      </p:cBhvr>
                                      <p:tavLst>
                                        <p:tav tm="0">
                                          <p:val>
                                            <p:fltVal val="0"/>
                                          </p:val>
                                        </p:tav>
                                        <p:tav tm="100000">
                                          <p:val>
                                            <p:strVal val="#ppt_h"/>
                                          </p:val>
                                        </p:tav>
                                      </p:tavLst>
                                    </p:anim>
                                    <p:animEffect transition="in" filter="fade">
                                      <p:cBhvr>
                                        <p:cTn id="134" dur="500"/>
                                        <p:tgtEl>
                                          <p:spTgt spid="400"/>
                                        </p:tgtEl>
                                      </p:cBhvr>
                                    </p:animEffect>
                                  </p:childTnLst>
                                </p:cTn>
                              </p:par>
                              <p:par>
                                <p:cTn id="135" presetID="53" presetClass="entr" presetSubtype="16" fill="hold" nodeType="withEffect">
                                  <p:stCondLst>
                                    <p:cond delay="500"/>
                                  </p:stCondLst>
                                  <p:childTnLst>
                                    <p:set>
                                      <p:cBhvr>
                                        <p:cTn id="136" dur="1" fill="hold">
                                          <p:stCondLst>
                                            <p:cond delay="0"/>
                                          </p:stCondLst>
                                        </p:cTn>
                                        <p:tgtEl>
                                          <p:spTgt spid="403"/>
                                        </p:tgtEl>
                                        <p:attrNameLst>
                                          <p:attrName>style.visibility</p:attrName>
                                        </p:attrNameLst>
                                      </p:cBhvr>
                                      <p:to>
                                        <p:strVal val="visible"/>
                                      </p:to>
                                    </p:set>
                                    <p:anim calcmode="lin" valueType="num">
                                      <p:cBhvr>
                                        <p:cTn id="137" dur="500" fill="hold"/>
                                        <p:tgtEl>
                                          <p:spTgt spid="403"/>
                                        </p:tgtEl>
                                        <p:attrNameLst>
                                          <p:attrName>ppt_w</p:attrName>
                                        </p:attrNameLst>
                                      </p:cBhvr>
                                      <p:tavLst>
                                        <p:tav tm="0">
                                          <p:val>
                                            <p:fltVal val="0"/>
                                          </p:val>
                                        </p:tav>
                                        <p:tav tm="100000">
                                          <p:val>
                                            <p:strVal val="#ppt_w"/>
                                          </p:val>
                                        </p:tav>
                                      </p:tavLst>
                                    </p:anim>
                                    <p:anim calcmode="lin" valueType="num">
                                      <p:cBhvr>
                                        <p:cTn id="138" dur="500" fill="hold"/>
                                        <p:tgtEl>
                                          <p:spTgt spid="403"/>
                                        </p:tgtEl>
                                        <p:attrNameLst>
                                          <p:attrName>ppt_h</p:attrName>
                                        </p:attrNameLst>
                                      </p:cBhvr>
                                      <p:tavLst>
                                        <p:tav tm="0">
                                          <p:val>
                                            <p:fltVal val="0"/>
                                          </p:val>
                                        </p:tav>
                                        <p:tav tm="100000">
                                          <p:val>
                                            <p:strVal val="#ppt_h"/>
                                          </p:val>
                                        </p:tav>
                                      </p:tavLst>
                                    </p:anim>
                                    <p:animEffect transition="in" filter="fade">
                                      <p:cBhvr>
                                        <p:cTn id="139" dur="500"/>
                                        <p:tgtEl>
                                          <p:spTgt spid="403"/>
                                        </p:tgtEl>
                                      </p:cBhvr>
                                    </p:animEffect>
                                  </p:childTnLst>
                                </p:cTn>
                              </p:par>
                              <p:par>
                                <p:cTn id="140" presetID="53" presetClass="entr" presetSubtype="16" fill="hold" nodeType="withEffect">
                                  <p:stCondLst>
                                    <p:cond delay="500"/>
                                  </p:stCondLst>
                                  <p:childTnLst>
                                    <p:set>
                                      <p:cBhvr>
                                        <p:cTn id="141" dur="1" fill="hold">
                                          <p:stCondLst>
                                            <p:cond delay="0"/>
                                          </p:stCondLst>
                                        </p:cTn>
                                        <p:tgtEl>
                                          <p:spTgt spid="406"/>
                                        </p:tgtEl>
                                        <p:attrNameLst>
                                          <p:attrName>style.visibility</p:attrName>
                                        </p:attrNameLst>
                                      </p:cBhvr>
                                      <p:to>
                                        <p:strVal val="visible"/>
                                      </p:to>
                                    </p:set>
                                    <p:anim calcmode="lin" valueType="num">
                                      <p:cBhvr>
                                        <p:cTn id="142" dur="500" fill="hold"/>
                                        <p:tgtEl>
                                          <p:spTgt spid="406"/>
                                        </p:tgtEl>
                                        <p:attrNameLst>
                                          <p:attrName>ppt_w</p:attrName>
                                        </p:attrNameLst>
                                      </p:cBhvr>
                                      <p:tavLst>
                                        <p:tav tm="0">
                                          <p:val>
                                            <p:fltVal val="0"/>
                                          </p:val>
                                        </p:tav>
                                        <p:tav tm="100000">
                                          <p:val>
                                            <p:strVal val="#ppt_w"/>
                                          </p:val>
                                        </p:tav>
                                      </p:tavLst>
                                    </p:anim>
                                    <p:anim calcmode="lin" valueType="num">
                                      <p:cBhvr>
                                        <p:cTn id="143" dur="500" fill="hold"/>
                                        <p:tgtEl>
                                          <p:spTgt spid="406"/>
                                        </p:tgtEl>
                                        <p:attrNameLst>
                                          <p:attrName>ppt_h</p:attrName>
                                        </p:attrNameLst>
                                      </p:cBhvr>
                                      <p:tavLst>
                                        <p:tav tm="0">
                                          <p:val>
                                            <p:fltVal val="0"/>
                                          </p:val>
                                        </p:tav>
                                        <p:tav tm="100000">
                                          <p:val>
                                            <p:strVal val="#ppt_h"/>
                                          </p:val>
                                        </p:tav>
                                      </p:tavLst>
                                    </p:anim>
                                    <p:animEffect transition="in" filter="fade">
                                      <p:cBhvr>
                                        <p:cTn id="144" dur="500"/>
                                        <p:tgtEl>
                                          <p:spTgt spid="406"/>
                                        </p:tgtEl>
                                      </p:cBhvr>
                                    </p:animEffect>
                                  </p:childTnLst>
                                </p:cTn>
                              </p:par>
                              <p:par>
                                <p:cTn id="145" presetID="53" presetClass="entr" presetSubtype="16" fill="hold" nodeType="withEffect">
                                  <p:stCondLst>
                                    <p:cond delay="500"/>
                                  </p:stCondLst>
                                  <p:childTnLst>
                                    <p:set>
                                      <p:cBhvr>
                                        <p:cTn id="146" dur="1" fill="hold">
                                          <p:stCondLst>
                                            <p:cond delay="0"/>
                                          </p:stCondLst>
                                        </p:cTn>
                                        <p:tgtEl>
                                          <p:spTgt spid="409"/>
                                        </p:tgtEl>
                                        <p:attrNameLst>
                                          <p:attrName>style.visibility</p:attrName>
                                        </p:attrNameLst>
                                      </p:cBhvr>
                                      <p:to>
                                        <p:strVal val="visible"/>
                                      </p:to>
                                    </p:set>
                                    <p:anim calcmode="lin" valueType="num">
                                      <p:cBhvr>
                                        <p:cTn id="147" dur="500" fill="hold"/>
                                        <p:tgtEl>
                                          <p:spTgt spid="409"/>
                                        </p:tgtEl>
                                        <p:attrNameLst>
                                          <p:attrName>ppt_w</p:attrName>
                                        </p:attrNameLst>
                                      </p:cBhvr>
                                      <p:tavLst>
                                        <p:tav tm="0">
                                          <p:val>
                                            <p:fltVal val="0"/>
                                          </p:val>
                                        </p:tav>
                                        <p:tav tm="100000">
                                          <p:val>
                                            <p:strVal val="#ppt_w"/>
                                          </p:val>
                                        </p:tav>
                                      </p:tavLst>
                                    </p:anim>
                                    <p:anim calcmode="lin" valueType="num">
                                      <p:cBhvr>
                                        <p:cTn id="148" dur="500" fill="hold"/>
                                        <p:tgtEl>
                                          <p:spTgt spid="409"/>
                                        </p:tgtEl>
                                        <p:attrNameLst>
                                          <p:attrName>ppt_h</p:attrName>
                                        </p:attrNameLst>
                                      </p:cBhvr>
                                      <p:tavLst>
                                        <p:tav tm="0">
                                          <p:val>
                                            <p:fltVal val="0"/>
                                          </p:val>
                                        </p:tav>
                                        <p:tav tm="100000">
                                          <p:val>
                                            <p:strVal val="#ppt_h"/>
                                          </p:val>
                                        </p:tav>
                                      </p:tavLst>
                                    </p:anim>
                                    <p:animEffect transition="in" filter="fade">
                                      <p:cBhvr>
                                        <p:cTn id="149" dur="500"/>
                                        <p:tgtEl>
                                          <p:spTgt spid="409"/>
                                        </p:tgtEl>
                                      </p:cBhvr>
                                    </p:animEffect>
                                  </p:childTnLst>
                                </p:cTn>
                              </p:par>
                              <p:par>
                                <p:cTn id="150" presetID="53" presetClass="entr" presetSubtype="16" fill="hold" nodeType="withEffect">
                                  <p:stCondLst>
                                    <p:cond delay="500"/>
                                  </p:stCondLst>
                                  <p:childTnLst>
                                    <p:set>
                                      <p:cBhvr>
                                        <p:cTn id="151" dur="1" fill="hold">
                                          <p:stCondLst>
                                            <p:cond delay="0"/>
                                          </p:stCondLst>
                                        </p:cTn>
                                        <p:tgtEl>
                                          <p:spTgt spid="412"/>
                                        </p:tgtEl>
                                        <p:attrNameLst>
                                          <p:attrName>style.visibility</p:attrName>
                                        </p:attrNameLst>
                                      </p:cBhvr>
                                      <p:to>
                                        <p:strVal val="visible"/>
                                      </p:to>
                                    </p:set>
                                    <p:anim calcmode="lin" valueType="num">
                                      <p:cBhvr>
                                        <p:cTn id="152" dur="500" fill="hold"/>
                                        <p:tgtEl>
                                          <p:spTgt spid="412"/>
                                        </p:tgtEl>
                                        <p:attrNameLst>
                                          <p:attrName>ppt_w</p:attrName>
                                        </p:attrNameLst>
                                      </p:cBhvr>
                                      <p:tavLst>
                                        <p:tav tm="0">
                                          <p:val>
                                            <p:fltVal val="0"/>
                                          </p:val>
                                        </p:tav>
                                        <p:tav tm="100000">
                                          <p:val>
                                            <p:strVal val="#ppt_w"/>
                                          </p:val>
                                        </p:tav>
                                      </p:tavLst>
                                    </p:anim>
                                    <p:anim calcmode="lin" valueType="num">
                                      <p:cBhvr>
                                        <p:cTn id="153" dur="500" fill="hold"/>
                                        <p:tgtEl>
                                          <p:spTgt spid="412"/>
                                        </p:tgtEl>
                                        <p:attrNameLst>
                                          <p:attrName>ppt_h</p:attrName>
                                        </p:attrNameLst>
                                      </p:cBhvr>
                                      <p:tavLst>
                                        <p:tav tm="0">
                                          <p:val>
                                            <p:fltVal val="0"/>
                                          </p:val>
                                        </p:tav>
                                        <p:tav tm="100000">
                                          <p:val>
                                            <p:strVal val="#ppt_h"/>
                                          </p:val>
                                        </p:tav>
                                      </p:tavLst>
                                    </p:anim>
                                    <p:animEffect transition="in" filter="fade">
                                      <p:cBhvr>
                                        <p:cTn id="154" dur="500"/>
                                        <p:tgtEl>
                                          <p:spTgt spid="412"/>
                                        </p:tgtEl>
                                      </p:cBhvr>
                                    </p:animEffect>
                                  </p:childTnLst>
                                </p:cTn>
                              </p:par>
                              <p:par>
                                <p:cTn id="155" presetID="53" presetClass="entr" presetSubtype="16" fill="hold" nodeType="withEffect">
                                  <p:stCondLst>
                                    <p:cond delay="500"/>
                                  </p:stCondLst>
                                  <p:childTnLst>
                                    <p:set>
                                      <p:cBhvr>
                                        <p:cTn id="156" dur="1" fill="hold">
                                          <p:stCondLst>
                                            <p:cond delay="0"/>
                                          </p:stCondLst>
                                        </p:cTn>
                                        <p:tgtEl>
                                          <p:spTgt spid="415"/>
                                        </p:tgtEl>
                                        <p:attrNameLst>
                                          <p:attrName>style.visibility</p:attrName>
                                        </p:attrNameLst>
                                      </p:cBhvr>
                                      <p:to>
                                        <p:strVal val="visible"/>
                                      </p:to>
                                    </p:set>
                                    <p:anim calcmode="lin" valueType="num">
                                      <p:cBhvr>
                                        <p:cTn id="157" dur="500" fill="hold"/>
                                        <p:tgtEl>
                                          <p:spTgt spid="415"/>
                                        </p:tgtEl>
                                        <p:attrNameLst>
                                          <p:attrName>ppt_w</p:attrName>
                                        </p:attrNameLst>
                                      </p:cBhvr>
                                      <p:tavLst>
                                        <p:tav tm="0">
                                          <p:val>
                                            <p:fltVal val="0"/>
                                          </p:val>
                                        </p:tav>
                                        <p:tav tm="100000">
                                          <p:val>
                                            <p:strVal val="#ppt_w"/>
                                          </p:val>
                                        </p:tav>
                                      </p:tavLst>
                                    </p:anim>
                                    <p:anim calcmode="lin" valueType="num">
                                      <p:cBhvr>
                                        <p:cTn id="158" dur="500" fill="hold"/>
                                        <p:tgtEl>
                                          <p:spTgt spid="415"/>
                                        </p:tgtEl>
                                        <p:attrNameLst>
                                          <p:attrName>ppt_h</p:attrName>
                                        </p:attrNameLst>
                                      </p:cBhvr>
                                      <p:tavLst>
                                        <p:tav tm="0">
                                          <p:val>
                                            <p:fltVal val="0"/>
                                          </p:val>
                                        </p:tav>
                                        <p:tav tm="100000">
                                          <p:val>
                                            <p:strVal val="#ppt_h"/>
                                          </p:val>
                                        </p:tav>
                                      </p:tavLst>
                                    </p:anim>
                                    <p:animEffect transition="in" filter="fade">
                                      <p:cBhvr>
                                        <p:cTn id="159" dur="500"/>
                                        <p:tgtEl>
                                          <p:spTgt spid="415"/>
                                        </p:tgtEl>
                                      </p:cBhvr>
                                    </p:animEffect>
                                  </p:childTnLst>
                                </p:cTn>
                              </p:par>
                              <p:par>
                                <p:cTn id="160" presetID="53" presetClass="entr" presetSubtype="16" fill="hold" nodeType="withEffect">
                                  <p:stCondLst>
                                    <p:cond delay="500"/>
                                  </p:stCondLst>
                                  <p:childTnLst>
                                    <p:set>
                                      <p:cBhvr>
                                        <p:cTn id="161" dur="1" fill="hold">
                                          <p:stCondLst>
                                            <p:cond delay="0"/>
                                          </p:stCondLst>
                                        </p:cTn>
                                        <p:tgtEl>
                                          <p:spTgt spid="418"/>
                                        </p:tgtEl>
                                        <p:attrNameLst>
                                          <p:attrName>style.visibility</p:attrName>
                                        </p:attrNameLst>
                                      </p:cBhvr>
                                      <p:to>
                                        <p:strVal val="visible"/>
                                      </p:to>
                                    </p:set>
                                    <p:anim calcmode="lin" valueType="num">
                                      <p:cBhvr>
                                        <p:cTn id="162" dur="500" fill="hold"/>
                                        <p:tgtEl>
                                          <p:spTgt spid="418"/>
                                        </p:tgtEl>
                                        <p:attrNameLst>
                                          <p:attrName>ppt_w</p:attrName>
                                        </p:attrNameLst>
                                      </p:cBhvr>
                                      <p:tavLst>
                                        <p:tav tm="0">
                                          <p:val>
                                            <p:fltVal val="0"/>
                                          </p:val>
                                        </p:tav>
                                        <p:tav tm="100000">
                                          <p:val>
                                            <p:strVal val="#ppt_w"/>
                                          </p:val>
                                        </p:tav>
                                      </p:tavLst>
                                    </p:anim>
                                    <p:anim calcmode="lin" valueType="num">
                                      <p:cBhvr>
                                        <p:cTn id="163" dur="500" fill="hold"/>
                                        <p:tgtEl>
                                          <p:spTgt spid="418"/>
                                        </p:tgtEl>
                                        <p:attrNameLst>
                                          <p:attrName>ppt_h</p:attrName>
                                        </p:attrNameLst>
                                      </p:cBhvr>
                                      <p:tavLst>
                                        <p:tav tm="0">
                                          <p:val>
                                            <p:fltVal val="0"/>
                                          </p:val>
                                        </p:tav>
                                        <p:tav tm="100000">
                                          <p:val>
                                            <p:strVal val="#ppt_h"/>
                                          </p:val>
                                        </p:tav>
                                      </p:tavLst>
                                    </p:anim>
                                    <p:animEffect transition="in" filter="fade">
                                      <p:cBhvr>
                                        <p:cTn id="164" dur="500"/>
                                        <p:tgtEl>
                                          <p:spTgt spid="418"/>
                                        </p:tgtEl>
                                      </p:cBhvr>
                                    </p:animEffect>
                                  </p:childTnLst>
                                </p:cTn>
                              </p:par>
                              <p:par>
                                <p:cTn id="165" presetID="53" presetClass="entr" presetSubtype="16" fill="hold" nodeType="withEffect">
                                  <p:stCondLst>
                                    <p:cond delay="500"/>
                                  </p:stCondLst>
                                  <p:childTnLst>
                                    <p:set>
                                      <p:cBhvr>
                                        <p:cTn id="166" dur="1" fill="hold">
                                          <p:stCondLst>
                                            <p:cond delay="0"/>
                                          </p:stCondLst>
                                        </p:cTn>
                                        <p:tgtEl>
                                          <p:spTgt spid="421"/>
                                        </p:tgtEl>
                                        <p:attrNameLst>
                                          <p:attrName>style.visibility</p:attrName>
                                        </p:attrNameLst>
                                      </p:cBhvr>
                                      <p:to>
                                        <p:strVal val="visible"/>
                                      </p:to>
                                    </p:set>
                                    <p:anim calcmode="lin" valueType="num">
                                      <p:cBhvr>
                                        <p:cTn id="167" dur="500" fill="hold"/>
                                        <p:tgtEl>
                                          <p:spTgt spid="421"/>
                                        </p:tgtEl>
                                        <p:attrNameLst>
                                          <p:attrName>ppt_w</p:attrName>
                                        </p:attrNameLst>
                                      </p:cBhvr>
                                      <p:tavLst>
                                        <p:tav tm="0">
                                          <p:val>
                                            <p:fltVal val="0"/>
                                          </p:val>
                                        </p:tav>
                                        <p:tav tm="100000">
                                          <p:val>
                                            <p:strVal val="#ppt_w"/>
                                          </p:val>
                                        </p:tav>
                                      </p:tavLst>
                                    </p:anim>
                                    <p:anim calcmode="lin" valueType="num">
                                      <p:cBhvr>
                                        <p:cTn id="168" dur="500" fill="hold"/>
                                        <p:tgtEl>
                                          <p:spTgt spid="421"/>
                                        </p:tgtEl>
                                        <p:attrNameLst>
                                          <p:attrName>ppt_h</p:attrName>
                                        </p:attrNameLst>
                                      </p:cBhvr>
                                      <p:tavLst>
                                        <p:tav tm="0">
                                          <p:val>
                                            <p:fltVal val="0"/>
                                          </p:val>
                                        </p:tav>
                                        <p:tav tm="100000">
                                          <p:val>
                                            <p:strVal val="#ppt_h"/>
                                          </p:val>
                                        </p:tav>
                                      </p:tavLst>
                                    </p:anim>
                                    <p:animEffect transition="in" filter="fade">
                                      <p:cBhvr>
                                        <p:cTn id="169" dur="500"/>
                                        <p:tgtEl>
                                          <p:spTgt spid="421"/>
                                        </p:tgtEl>
                                      </p:cBhvr>
                                    </p:animEffect>
                                  </p:childTnLst>
                                </p:cTn>
                              </p:par>
                              <p:par>
                                <p:cTn id="170" presetID="53" presetClass="entr" presetSubtype="16" fill="hold" nodeType="withEffect">
                                  <p:stCondLst>
                                    <p:cond delay="500"/>
                                  </p:stCondLst>
                                  <p:childTnLst>
                                    <p:set>
                                      <p:cBhvr>
                                        <p:cTn id="171" dur="1" fill="hold">
                                          <p:stCondLst>
                                            <p:cond delay="0"/>
                                          </p:stCondLst>
                                        </p:cTn>
                                        <p:tgtEl>
                                          <p:spTgt spid="424"/>
                                        </p:tgtEl>
                                        <p:attrNameLst>
                                          <p:attrName>style.visibility</p:attrName>
                                        </p:attrNameLst>
                                      </p:cBhvr>
                                      <p:to>
                                        <p:strVal val="visible"/>
                                      </p:to>
                                    </p:set>
                                    <p:anim calcmode="lin" valueType="num">
                                      <p:cBhvr>
                                        <p:cTn id="172" dur="500" fill="hold"/>
                                        <p:tgtEl>
                                          <p:spTgt spid="424"/>
                                        </p:tgtEl>
                                        <p:attrNameLst>
                                          <p:attrName>ppt_w</p:attrName>
                                        </p:attrNameLst>
                                      </p:cBhvr>
                                      <p:tavLst>
                                        <p:tav tm="0">
                                          <p:val>
                                            <p:fltVal val="0"/>
                                          </p:val>
                                        </p:tav>
                                        <p:tav tm="100000">
                                          <p:val>
                                            <p:strVal val="#ppt_w"/>
                                          </p:val>
                                        </p:tav>
                                      </p:tavLst>
                                    </p:anim>
                                    <p:anim calcmode="lin" valueType="num">
                                      <p:cBhvr>
                                        <p:cTn id="173" dur="500" fill="hold"/>
                                        <p:tgtEl>
                                          <p:spTgt spid="424"/>
                                        </p:tgtEl>
                                        <p:attrNameLst>
                                          <p:attrName>ppt_h</p:attrName>
                                        </p:attrNameLst>
                                      </p:cBhvr>
                                      <p:tavLst>
                                        <p:tav tm="0">
                                          <p:val>
                                            <p:fltVal val="0"/>
                                          </p:val>
                                        </p:tav>
                                        <p:tav tm="100000">
                                          <p:val>
                                            <p:strVal val="#ppt_h"/>
                                          </p:val>
                                        </p:tav>
                                      </p:tavLst>
                                    </p:anim>
                                    <p:animEffect transition="in" filter="fade">
                                      <p:cBhvr>
                                        <p:cTn id="174" dur="500"/>
                                        <p:tgtEl>
                                          <p:spTgt spid="424"/>
                                        </p:tgtEl>
                                      </p:cBhvr>
                                    </p:animEffect>
                                  </p:childTnLst>
                                </p:cTn>
                              </p:par>
                              <p:par>
                                <p:cTn id="175" presetID="53" presetClass="entr" presetSubtype="16" fill="hold" nodeType="withEffect">
                                  <p:stCondLst>
                                    <p:cond delay="500"/>
                                  </p:stCondLst>
                                  <p:childTnLst>
                                    <p:set>
                                      <p:cBhvr>
                                        <p:cTn id="176" dur="1" fill="hold">
                                          <p:stCondLst>
                                            <p:cond delay="0"/>
                                          </p:stCondLst>
                                        </p:cTn>
                                        <p:tgtEl>
                                          <p:spTgt spid="427"/>
                                        </p:tgtEl>
                                        <p:attrNameLst>
                                          <p:attrName>style.visibility</p:attrName>
                                        </p:attrNameLst>
                                      </p:cBhvr>
                                      <p:to>
                                        <p:strVal val="visible"/>
                                      </p:to>
                                    </p:set>
                                    <p:anim calcmode="lin" valueType="num">
                                      <p:cBhvr>
                                        <p:cTn id="177" dur="500" fill="hold"/>
                                        <p:tgtEl>
                                          <p:spTgt spid="427"/>
                                        </p:tgtEl>
                                        <p:attrNameLst>
                                          <p:attrName>ppt_w</p:attrName>
                                        </p:attrNameLst>
                                      </p:cBhvr>
                                      <p:tavLst>
                                        <p:tav tm="0">
                                          <p:val>
                                            <p:fltVal val="0"/>
                                          </p:val>
                                        </p:tav>
                                        <p:tav tm="100000">
                                          <p:val>
                                            <p:strVal val="#ppt_w"/>
                                          </p:val>
                                        </p:tav>
                                      </p:tavLst>
                                    </p:anim>
                                    <p:anim calcmode="lin" valueType="num">
                                      <p:cBhvr>
                                        <p:cTn id="178" dur="500" fill="hold"/>
                                        <p:tgtEl>
                                          <p:spTgt spid="427"/>
                                        </p:tgtEl>
                                        <p:attrNameLst>
                                          <p:attrName>ppt_h</p:attrName>
                                        </p:attrNameLst>
                                      </p:cBhvr>
                                      <p:tavLst>
                                        <p:tav tm="0">
                                          <p:val>
                                            <p:fltVal val="0"/>
                                          </p:val>
                                        </p:tav>
                                        <p:tav tm="100000">
                                          <p:val>
                                            <p:strVal val="#ppt_h"/>
                                          </p:val>
                                        </p:tav>
                                      </p:tavLst>
                                    </p:anim>
                                    <p:animEffect transition="in" filter="fade">
                                      <p:cBhvr>
                                        <p:cTn id="179" dur="500"/>
                                        <p:tgtEl>
                                          <p:spTgt spid="427"/>
                                        </p:tgtEl>
                                      </p:cBhvr>
                                    </p:animEffect>
                                  </p:childTnLst>
                                </p:cTn>
                              </p:par>
                              <p:par>
                                <p:cTn id="180" presetID="53" presetClass="entr" presetSubtype="16" fill="hold" nodeType="withEffect">
                                  <p:stCondLst>
                                    <p:cond delay="500"/>
                                  </p:stCondLst>
                                  <p:childTnLst>
                                    <p:set>
                                      <p:cBhvr>
                                        <p:cTn id="181" dur="1" fill="hold">
                                          <p:stCondLst>
                                            <p:cond delay="0"/>
                                          </p:stCondLst>
                                        </p:cTn>
                                        <p:tgtEl>
                                          <p:spTgt spid="430"/>
                                        </p:tgtEl>
                                        <p:attrNameLst>
                                          <p:attrName>style.visibility</p:attrName>
                                        </p:attrNameLst>
                                      </p:cBhvr>
                                      <p:to>
                                        <p:strVal val="visible"/>
                                      </p:to>
                                    </p:set>
                                    <p:anim calcmode="lin" valueType="num">
                                      <p:cBhvr>
                                        <p:cTn id="182" dur="500" fill="hold"/>
                                        <p:tgtEl>
                                          <p:spTgt spid="430"/>
                                        </p:tgtEl>
                                        <p:attrNameLst>
                                          <p:attrName>ppt_w</p:attrName>
                                        </p:attrNameLst>
                                      </p:cBhvr>
                                      <p:tavLst>
                                        <p:tav tm="0">
                                          <p:val>
                                            <p:fltVal val="0"/>
                                          </p:val>
                                        </p:tav>
                                        <p:tav tm="100000">
                                          <p:val>
                                            <p:strVal val="#ppt_w"/>
                                          </p:val>
                                        </p:tav>
                                      </p:tavLst>
                                    </p:anim>
                                    <p:anim calcmode="lin" valueType="num">
                                      <p:cBhvr>
                                        <p:cTn id="183" dur="500" fill="hold"/>
                                        <p:tgtEl>
                                          <p:spTgt spid="430"/>
                                        </p:tgtEl>
                                        <p:attrNameLst>
                                          <p:attrName>ppt_h</p:attrName>
                                        </p:attrNameLst>
                                      </p:cBhvr>
                                      <p:tavLst>
                                        <p:tav tm="0">
                                          <p:val>
                                            <p:fltVal val="0"/>
                                          </p:val>
                                        </p:tav>
                                        <p:tav tm="100000">
                                          <p:val>
                                            <p:strVal val="#ppt_h"/>
                                          </p:val>
                                        </p:tav>
                                      </p:tavLst>
                                    </p:anim>
                                    <p:animEffect transition="in" filter="fade">
                                      <p:cBhvr>
                                        <p:cTn id="184" dur="500"/>
                                        <p:tgtEl>
                                          <p:spTgt spid="430"/>
                                        </p:tgtEl>
                                      </p:cBhvr>
                                    </p:animEffect>
                                  </p:childTnLst>
                                </p:cTn>
                              </p:par>
                              <p:par>
                                <p:cTn id="185" presetID="53" presetClass="entr" presetSubtype="16" fill="hold" nodeType="withEffect">
                                  <p:stCondLst>
                                    <p:cond delay="500"/>
                                  </p:stCondLst>
                                  <p:childTnLst>
                                    <p:set>
                                      <p:cBhvr>
                                        <p:cTn id="186" dur="1" fill="hold">
                                          <p:stCondLst>
                                            <p:cond delay="0"/>
                                          </p:stCondLst>
                                        </p:cTn>
                                        <p:tgtEl>
                                          <p:spTgt spid="433"/>
                                        </p:tgtEl>
                                        <p:attrNameLst>
                                          <p:attrName>style.visibility</p:attrName>
                                        </p:attrNameLst>
                                      </p:cBhvr>
                                      <p:to>
                                        <p:strVal val="visible"/>
                                      </p:to>
                                    </p:set>
                                    <p:anim calcmode="lin" valueType="num">
                                      <p:cBhvr>
                                        <p:cTn id="187" dur="500" fill="hold"/>
                                        <p:tgtEl>
                                          <p:spTgt spid="433"/>
                                        </p:tgtEl>
                                        <p:attrNameLst>
                                          <p:attrName>ppt_w</p:attrName>
                                        </p:attrNameLst>
                                      </p:cBhvr>
                                      <p:tavLst>
                                        <p:tav tm="0">
                                          <p:val>
                                            <p:fltVal val="0"/>
                                          </p:val>
                                        </p:tav>
                                        <p:tav tm="100000">
                                          <p:val>
                                            <p:strVal val="#ppt_w"/>
                                          </p:val>
                                        </p:tav>
                                      </p:tavLst>
                                    </p:anim>
                                    <p:anim calcmode="lin" valueType="num">
                                      <p:cBhvr>
                                        <p:cTn id="188" dur="500" fill="hold"/>
                                        <p:tgtEl>
                                          <p:spTgt spid="433"/>
                                        </p:tgtEl>
                                        <p:attrNameLst>
                                          <p:attrName>ppt_h</p:attrName>
                                        </p:attrNameLst>
                                      </p:cBhvr>
                                      <p:tavLst>
                                        <p:tav tm="0">
                                          <p:val>
                                            <p:fltVal val="0"/>
                                          </p:val>
                                        </p:tav>
                                        <p:tav tm="100000">
                                          <p:val>
                                            <p:strVal val="#ppt_h"/>
                                          </p:val>
                                        </p:tav>
                                      </p:tavLst>
                                    </p:anim>
                                    <p:animEffect transition="in" filter="fade">
                                      <p:cBhvr>
                                        <p:cTn id="189" dur="500"/>
                                        <p:tgtEl>
                                          <p:spTgt spid="433"/>
                                        </p:tgtEl>
                                      </p:cBhvr>
                                    </p:animEffect>
                                  </p:childTnLst>
                                </p:cTn>
                              </p:par>
                              <p:par>
                                <p:cTn id="190" presetID="53" presetClass="entr" presetSubtype="16" fill="hold" nodeType="withEffect">
                                  <p:stCondLst>
                                    <p:cond delay="500"/>
                                  </p:stCondLst>
                                  <p:childTnLst>
                                    <p:set>
                                      <p:cBhvr>
                                        <p:cTn id="191" dur="1" fill="hold">
                                          <p:stCondLst>
                                            <p:cond delay="0"/>
                                          </p:stCondLst>
                                        </p:cTn>
                                        <p:tgtEl>
                                          <p:spTgt spid="436"/>
                                        </p:tgtEl>
                                        <p:attrNameLst>
                                          <p:attrName>style.visibility</p:attrName>
                                        </p:attrNameLst>
                                      </p:cBhvr>
                                      <p:to>
                                        <p:strVal val="visible"/>
                                      </p:to>
                                    </p:set>
                                    <p:anim calcmode="lin" valueType="num">
                                      <p:cBhvr>
                                        <p:cTn id="192" dur="500" fill="hold"/>
                                        <p:tgtEl>
                                          <p:spTgt spid="436"/>
                                        </p:tgtEl>
                                        <p:attrNameLst>
                                          <p:attrName>ppt_w</p:attrName>
                                        </p:attrNameLst>
                                      </p:cBhvr>
                                      <p:tavLst>
                                        <p:tav tm="0">
                                          <p:val>
                                            <p:fltVal val="0"/>
                                          </p:val>
                                        </p:tav>
                                        <p:tav tm="100000">
                                          <p:val>
                                            <p:strVal val="#ppt_w"/>
                                          </p:val>
                                        </p:tav>
                                      </p:tavLst>
                                    </p:anim>
                                    <p:anim calcmode="lin" valueType="num">
                                      <p:cBhvr>
                                        <p:cTn id="193" dur="500" fill="hold"/>
                                        <p:tgtEl>
                                          <p:spTgt spid="436"/>
                                        </p:tgtEl>
                                        <p:attrNameLst>
                                          <p:attrName>ppt_h</p:attrName>
                                        </p:attrNameLst>
                                      </p:cBhvr>
                                      <p:tavLst>
                                        <p:tav tm="0">
                                          <p:val>
                                            <p:fltVal val="0"/>
                                          </p:val>
                                        </p:tav>
                                        <p:tav tm="100000">
                                          <p:val>
                                            <p:strVal val="#ppt_h"/>
                                          </p:val>
                                        </p:tav>
                                      </p:tavLst>
                                    </p:anim>
                                    <p:animEffect transition="in" filter="fade">
                                      <p:cBhvr>
                                        <p:cTn id="194" dur="500"/>
                                        <p:tgtEl>
                                          <p:spTgt spid="436"/>
                                        </p:tgtEl>
                                      </p:cBhvr>
                                    </p:animEffect>
                                  </p:childTnLst>
                                </p:cTn>
                              </p:par>
                              <p:par>
                                <p:cTn id="195" presetID="53" presetClass="entr" presetSubtype="16" fill="hold" nodeType="withEffect">
                                  <p:stCondLst>
                                    <p:cond delay="500"/>
                                  </p:stCondLst>
                                  <p:childTnLst>
                                    <p:set>
                                      <p:cBhvr>
                                        <p:cTn id="196" dur="1" fill="hold">
                                          <p:stCondLst>
                                            <p:cond delay="0"/>
                                          </p:stCondLst>
                                        </p:cTn>
                                        <p:tgtEl>
                                          <p:spTgt spid="439"/>
                                        </p:tgtEl>
                                        <p:attrNameLst>
                                          <p:attrName>style.visibility</p:attrName>
                                        </p:attrNameLst>
                                      </p:cBhvr>
                                      <p:to>
                                        <p:strVal val="visible"/>
                                      </p:to>
                                    </p:set>
                                    <p:anim calcmode="lin" valueType="num">
                                      <p:cBhvr>
                                        <p:cTn id="197" dur="500" fill="hold"/>
                                        <p:tgtEl>
                                          <p:spTgt spid="439"/>
                                        </p:tgtEl>
                                        <p:attrNameLst>
                                          <p:attrName>ppt_w</p:attrName>
                                        </p:attrNameLst>
                                      </p:cBhvr>
                                      <p:tavLst>
                                        <p:tav tm="0">
                                          <p:val>
                                            <p:fltVal val="0"/>
                                          </p:val>
                                        </p:tav>
                                        <p:tav tm="100000">
                                          <p:val>
                                            <p:strVal val="#ppt_w"/>
                                          </p:val>
                                        </p:tav>
                                      </p:tavLst>
                                    </p:anim>
                                    <p:anim calcmode="lin" valueType="num">
                                      <p:cBhvr>
                                        <p:cTn id="198" dur="500" fill="hold"/>
                                        <p:tgtEl>
                                          <p:spTgt spid="439"/>
                                        </p:tgtEl>
                                        <p:attrNameLst>
                                          <p:attrName>ppt_h</p:attrName>
                                        </p:attrNameLst>
                                      </p:cBhvr>
                                      <p:tavLst>
                                        <p:tav tm="0">
                                          <p:val>
                                            <p:fltVal val="0"/>
                                          </p:val>
                                        </p:tav>
                                        <p:tav tm="100000">
                                          <p:val>
                                            <p:strVal val="#ppt_h"/>
                                          </p:val>
                                        </p:tav>
                                      </p:tavLst>
                                    </p:anim>
                                    <p:animEffect transition="in" filter="fade">
                                      <p:cBhvr>
                                        <p:cTn id="199" dur="500"/>
                                        <p:tgtEl>
                                          <p:spTgt spid="439"/>
                                        </p:tgtEl>
                                      </p:cBhvr>
                                    </p:animEffect>
                                  </p:childTnLst>
                                </p:cTn>
                              </p:par>
                              <p:par>
                                <p:cTn id="200" presetID="53" presetClass="entr" presetSubtype="16" fill="hold" nodeType="withEffect">
                                  <p:stCondLst>
                                    <p:cond delay="500"/>
                                  </p:stCondLst>
                                  <p:childTnLst>
                                    <p:set>
                                      <p:cBhvr>
                                        <p:cTn id="201" dur="1" fill="hold">
                                          <p:stCondLst>
                                            <p:cond delay="0"/>
                                          </p:stCondLst>
                                        </p:cTn>
                                        <p:tgtEl>
                                          <p:spTgt spid="442"/>
                                        </p:tgtEl>
                                        <p:attrNameLst>
                                          <p:attrName>style.visibility</p:attrName>
                                        </p:attrNameLst>
                                      </p:cBhvr>
                                      <p:to>
                                        <p:strVal val="visible"/>
                                      </p:to>
                                    </p:set>
                                    <p:anim calcmode="lin" valueType="num">
                                      <p:cBhvr>
                                        <p:cTn id="202" dur="500" fill="hold"/>
                                        <p:tgtEl>
                                          <p:spTgt spid="442"/>
                                        </p:tgtEl>
                                        <p:attrNameLst>
                                          <p:attrName>ppt_w</p:attrName>
                                        </p:attrNameLst>
                                      </p:cBhvr>
                                      <p:tavLst>
                                        <p:tav tm="0">
                                          <p:val>
                                            <p:fltVal val="0"/>
                                          </p:val>
                                        </p:tav>
                                        <p:tav tm="100000">
                                          <p:val>
                                            <p:strVal val="#ppt_w"/>
                                          </p:val>
                                        </p:tav>
                                      </p:tavLst>
                                    </p:anim>
                                    <p:anim calcmode="lin" valueType="num">
                                      <p:cBhvr>
                                        <p:cTn id="203" dur="500" fill="hold"/>
                                        <p:tgtEl>
                                          <p:spTgt spid="442"/>
                                        </p:tgtEl>
                                        <p:attrNameLst>
                                          <p:attrName>ppt_h</p:attrName>
                                        </p:attrNameLst>
                                      </p:cBhvr>
                                      <p:tavLst>
                                        <p:tav tm="0">
                                          <p:val>
                                            <p:fltVal val="0"/>
                                          </p:val>
                                        </p:tav>
                                        <p:tav tm="100000">
                                          <p:val>
                                            <p:strVal val="#ppt_h"/>
                                          </p:val>
                                        </p:tav>
                                      </p:tavLst>
                                    </p:anim>
                                    <p:animEffect transition="in" filter="fade">
                                      <p:cBhvr>
                                        <p:cTn id="204" dur="500"/>
                                        <p:tgtEl>
                                          <p:spTgt spid="442"/>
                                        </p:tgtEl>
                                      </p:cBhvr>
                                    </p:animEffect>
                                  </p:childTnLst>
                                </p:cTn>
                              </p:par>
                              <p:par>
                                <p:cTn id="205" presetID="53" presetClass="entr" presetSubtype="16" fill="hold" nodeType="withEffect">
                                  <p:stCondLst>
                                    <p:cond delay="500"/>
                                  </p:stCondLst>
                                  <p:childTnLst>
                                    <p:set>
                                      <p:cBhvr>
                                        <p:cTn id="206" dur="1" fill="hold">
                                          <p:stCondLst>
                                            <p:cond delay="0"/>
                                          </p:stCondLst>
                                        </p:cTn>
                                        <p:tgtEl>
                                          <p:spTgt spid="445"/>
                                        </p:tgtEl>
                                        <p:attrNameLst>
                                          <p:attrName>style.visibility</p:attrName>
                                        </p:attrNameLst>
                                      </p:cBhvr>
                                      <p:to>
                                        <p:strVal val="visible"/>
                                      </p:to>
                                    </p:set>
                                    <p:anim calcmode="lin" valueType="num">
                                      <p:cBhvr>
                                        <p:cTn id="207" dur="500" fill="hold"/>
                                        <p:tgtEl>
                                          <p:spTgt spid="445"/>
                                        </p:tgtEl>
                                        <p:attrNameLst>
                                          <p:attrName>ppt_w</p:attrName>
                                        </p:attrNameLst>
                                      </p:cBhvr>
                                      <p:tavLst>
                                        <p:tav tm="0">
                                          <p:val>
                                            <p:fltVal val="0"/>
                                          </p:val>
                                        </p:tav>
                                        <p:tav tm="100000">
                                          <p:val>
                                            <p:strVal val="#ppt_w"/>
                                          </p:val>
                                        </p:tav>
                                      </p:tavLst>
                                    </p:anim>
                                    <p:anim calcmode="lin" valueType="num">
                                      <p:cBhvr>
                                        <p:cTn id="208" dur="500" fill="hold"/>
                                        <p:tgtEl>
                                          <p:spTgt spid="445"/>
                                        </p:tgtEl>
                                        <p:attrNameLst>
                                          <p:attrName>ppt_h</p:attrName>
                                        </p:attrNameLst>
                                      </p:cBhvr>
                                      <p:tavLst>
                                        <p:tav tm="0">
                                          <p:val>
                                            <p:fltVal val="0"/>
                                          </p:val>
                                        </p:tav>
                                        <p:tav tm="100000">
                                          <p:val>
                                            <p:strVal val="#ppt_h"/>
                                          </p:val>
                                        </p:tav>
                                      </p:tavLst>
                                    </p:anim>
                                    <p:animEffect transition="in" filter="fade">
                                      <p:cBhvr>
                                        <p:cTn id="209" dur="500"/>
                                        <p:tgtEl>
                                          <p:spTgt spid="445"/>
                                        </p:tgtEl>
                                      </p:cBhvr>
                                    </p:animEffect>
                                  </p:childTnLst>
                                </p:cTn>
                              </p:par>
                              <p:par>
                                <p:cTn id="210" presetID="53" presetClass="entr" presetSubtype="16" fill="hold" nodeType="withEffect">
                                  <p:stCondLst>
                                    <p:cond delay="500"/>
                                  </p:stCondLst>
                                  <p:childTnLst>
                                    <p:set>
                                      <p:cBhvr>
                                        <p:cTn id="211" dur="1" fill="hold">
                                          <p:stCondLst>
                                            <p:cond delay="0"/>
                                          </p:stCondLst>
                                        </p:cTn>
                                        <p:tgtEl>
                                          <p:spTgt spid="448"/>
                                        </p:tgtEl>
                                        <p:attrNameLst>
                                          <p:attrName>style.visibility</p:attrName>
                                        </p:attrNameLst>
                                      </p:cBhvr>
                                      <p:to>
                                        <p:strVal val="visible"/>
                                      </p:to>
                                    </p:set>
                                    <p:anim calcmode="lin" valueType="num">
                                      <p:cBhvr>
                                        <p:cTn id="212" dur="500" fill="hold"/>
                                        <p:tgtEl>
                                          <p:spTgt spid="448"/>
                                        </p:tgtEl>
                                        <p:attrNameLst>
                                          <p:attrName>ppt_w</p:attrName>
                                        </p:attrNameLst>
                                      </p:cBhvr>
                                      <p:tavLst>
                                        <p:tav tm="0">
                                          <p:val>
                                            <p:fltVal val="0"/>
                                          </p:val>
                                        </p:tav>
                                        <p:tav tm="100000">
                                          <p:val>
                                            <p:strVal val="#ppt_w"/>
                                          </p:val>
                                        </p:tav>
                                      </p:tavLst>
                                    </p:anim>
                                    <p:anim calcmode="lin" valueType="num">
                                      <p:cBhvr>
                                        <p:cTn id="213" dur="500" fill="hold"/>
                                        <p:tgtEl>
                                          <p:spTgt spid="448"/>
                                        </p:tgtEl>
                                        <p:attrNameLst>
                                          <p:attrName>ppt_h</p:attrName>
                                        </p:attrNameLst>
                                      </p:cBhvr>
                                      <p:tavLst>
                                        <p:tav tm="0">
                                          <p:val>
                                            <p:fltVal val="0"/>
                                          </p:val>
                                        </p:tav>
                                        <p:tav tm="100000">
                                          <p:val>
                                            <p:strVal val="#ppt_h"/>
                                          </p:val>
                                        </p:tav>
                                      </p:tavLst>
                                    </p:anim>
                                    <p:animEffect transition="in" filter="fade">
                                      <p:cBhvr>
                                        <p:cTn id="214" dur="500"/>
                                        <p:tgtEl>
                                          <p:spTgt spid="448"/>
                                        </p:tgtEl>
                                      </p:cBhvr>
                                    </p:animEffect>
                                  </p:childTnLst>
                                </p:cTn>
                              </p:par>
                              <p:par>
                                <p:cTn id="215" presetID="53" presetClass="entr" presetSubtype="16" fill="hold" nodeType="withEffect">
                                  <p:stCondLst>
                                    <p:cond delay="500"/>
                                  </p:stCondLst>
                                  <p:childTnLst>
                                    <p:set>
                                      <p:cBhvr>
                                        <p:cTn id="216" dur="1" fill="hold">
                                          <p:stCondLst>
                                            <p:cond delay="0"/>
                                          </p:stCondLst>
                                        </p:cTn>
                                        <p:tgtEl>
                                          <p:spTgt spid="451"/>
                                        </p:tgtEl>
                                        <p:attrNameLst>
                                          <p:attrName>style.visibility</p:attrName>
                                        </p:attrNameLst>
                                      </p:cBhvr>
                                      <p:to>
                                        <p:strVal val="visible"/>
                                      </p:to>
                                    </p:set>
                                    <p:anim calcmode="lin" valueType="num">
                                      <p:cBhvr>
                                        <p:cTn id="217" dur="500" fill="hold"/>
                                        <p:tgtEl>
                                          <p:spTgt spid="451"/>
                                        </p:tgtEl>
                                        <p:attrNameLst>
                                          <p:attrName>ppt_w</p:attrName>
                                        </p:attrNameLst>
                                      </p:cBhvr>
                                      <p:tavLst>
                                        <p:tav tm="0">
                                          <p:val>
                                            <p:fltVal val="0"/>
                                          </p:val>
                                        </p:tav>
                                        <p:tav tm="100000">
                                          <p:val>
                                            <p:strVal val="#ppt_w"/>
                                          </p:val>
                                        </p:tav>
                                      </p:tavLst>
                                    </p:anim>
                                    <p:anim calcmode="lin" valueType="num">
                                      <p:cBhvr>
                                        <p:cTn id="218" dur="500" fill="hold"/>
                                        <p:tgtEl>
                                          <p:spTgt spid="451"/>
                                        </p:tgtEl>
                                        <p:attrNameLst>
                                          <p:attrName>ppt_h</p:attrName>
                                        </p:attrNameLst>
                                      </p:cBhvr>
                                      <p:tavLst>
                                        <p:tav tm="0">
                                          <p:val>
                                            <p:fltVal val="0"/>
                                          </p:val>
                                        </p:tav>
                                        <p:tav tm="100000">
                                          <p:val>
                                            <p:strVal val="#ppt_h"/>
                                          </p:val>
                                        </p:tav>
                                      </p:tavLst>
                                    </p:anim>
                                    <p:animEffect transition="in" filter="fade">
                                      <p:cBhvr>
                                        <p:cTn id="219" dur="500"/>
                                        <p:tgtEl>
                                          <p:spTgt spid="451"/>
                                        </p:tgtEl>
                                      </p:cBhvr>
                                    </p:animEffect>
                                  </p:childTnLst>
                                </p:cTn>
                              </p:par>
                              <p:par>
                                <p:cTn id="220" presetID="53" presetClass="entr" presetSubtype="16" fill="hold" nodeType="withEffect">
                                  <p:stCondLst>
                                    <p:cond delay="500"/>
                                  </p:stCondLst>
                                  <p:childTnLst>
                                    <p:set>
                                      <p:cBhvr>
                                        <p:cTn id="221" dur="1" fill="hold">
                                          <p:stCondLst>
                                            <p:cond delay="0"/>
                                          </p:stCondLst>
                                        </p:cTn>
                                        <p:tgtEl>
                                          <p:spTgt spid="454"/>
                                        </p:tgtEl>
                                        <p:attrNameLst>
                                          <p:attrName>style.visibility</p:attrName>
                                        </p:attrNameLst>
                                      </p:cBhvr>
                                      <p:to>
                                        <p:strVal val="visible"/>
                                      </p:to>
                                    </p:set>
                                    <p:anim calcmode="lin" valueType="num">
                                      <p:cBhvr>
                                        <p:cTn id="222" dur="500" fill="hold"/>
                                        <p:tgtEl>
                                          <p:spTgt spid="454"/>
                                        </p:tgtEl>
                                        <p:attrNameLst>
                                          <p:attrName>ppt_w</p:attrName>
                                        </p:attrNameLst>
                                      </p:cBhvr>
                                      <p:tavLst>
                                        <p:tav tm="0">
                                          <p:val>
                                            <p:fltVal val="0"/>
                                          </p:val>
                                        </p:tav>
                                        <p:tav tm="100000">
                                          <p:val>
                                            <p:strVal val="#ppt_w"/>
                                          </p:val>
                                        </p:tav>
                                      </p:tavLst>
                                    </p:anim>
                                    <p:anim calcmode="lin" valueType="num">
                                      <p:cBhvr>
                                        <p:cTn id="223" dur="500" fill="hold"/>
                                        <p:tgtEl>
                                          <p:spTgt spid="454"/>
                                        </p:tgtEl>
                                        <p:attrNameLst>
                                          <p:attrName>ppt_h</p:attrName>
                                        </p:attrNameLst>
                                      </p:cBhvr>
                                      <p:tavLst>
                                        <p:tav tm="0">
                                          <p:val>
                                            <p:fltVal val="0"/>
                                          </p:val>
                                        </p:tav>
                                        <p:tav tm="100000">
                                          <p:val>
                                            <p:strVal val="#ppt_h"/>
                                          </p:val>
                                        </p:tav>
                                      </p:tavLst>
                                    </p:anim>
                                    <p:animEffect transition="in" filter="fade">
                                      <p:cBhvr>
                                        <p:cTn id="224" dur="500"/>
                                        <p:tgtEl>
                                          <p:spTgt spid="454"/>
                                        </p:tgtEl>
                                      </p:cBhvr>
                                    </p:animEffect>
                                  </p:childTnLst>
                                </p:cTn>
                              </p:par>
                              <p:par>
                                <p:cTn id="225" presetID="53" presetClass="entr" presetSubtype="16" fill="hold" nodeType="withEffect">
                                  <p:stCondLst>
                                    <p:cond delay="500"/>
                                  </p:stCondLst>
                                  <p:childTnLst>
                                    <p:set>
                                      <p:cBhvr>
                                        <p:cTn id="226" dur="1" fill="hold">
                                          <p:stCondLst>
                                            <p:cond delay="0"/>
                                          </p:stCondLst>
                                        </p:cTn>
                                        <p:tgtEl>
                                          <p:spTgt spid="457"/>
                                        </p:tgtEl>
                                        <p:attrNameLst>
                                          <p:attrName>style.visibility</p:attrName>
                                        </p:attrNameLst>
                                      </p:cBhvr>
                                      <p:to>
                                        <p:strVal val="visible"/>
                                      </p:to>
                                    </p:set>
                                    <p:anim calcmode="lin" valueType="num">
                                      <p:cBhvr>
                                        <p:cTn id="227" dur="500" fill="hold"/>
                                        <p:tgtEl>
                                          <p:spTgt spid="457"/>
                                        </p:tgtEl>
                                        <p:attrNameLst>
                                          <p:attrName>ppt_w</p:attrName>
                                        </p:attrNameLst>
                                      </p:cBhvr>
                                      <p:tavLst>
                                        <p:tav tm="0">
                                          <p:val>
                                            <p:fltVal val="0"/>
                                          </p:val>
                                        </p:tav>
                                        <p:tav tm="100000">
                                          <p:val>
                                            <p:strVal val="#ppt_w"/>
                                          </p:val>
                                        </p:tav>
                                      </p:tavLst>
                                    </p:anim>
                                    <p:anim calcmode="lin" valueType="num">
                                      <p:cBhvr>
                                        <p:cTn id="228" dur="500" fill="hold"/>
                                        <p:tgtEl>
                                          <p:spTgt spid="457"/>
                                        </p:tgtEl>
                                        <p:attrNameLst>
                                          <p:attrName>ppt_h</p:attrName>
                                        </p:attrNameLst>
                                      </p:cBhvr>
                                      <p:tavLst>
                                        <p:tav tm="0">
                                          <p:val>
                                            <p:fltVal val="0"/>
                                          </p:val>
                                        </p:tav>
                                        <p:tav tm="100000">
                                          <p:val>
                                            <p:strVal val="#ppt_h"/>
                                          </p:val>
                                        </p:tav>
                                      </p:tavLst>
                                    </p:anim>
                                    <p:animEffect transition="in" filter="fade">
                                      <p:cBhvr>
                                        <p:cTn id="229" dur="500"/>
                                        <p:tgtEl>
                                          <p:spTgt spid="457"/>
                                        </p:tgtEl>
                                      </p:cBhvr>
                                    </p:animEffect>
                                  </p:childTnLst>
                                </p:cTn>
                              </p:par>
                              <p:par>
                                <p:cTn id="230" presetID="53" presetClass="entr" presetSubtype="16" fill="hold" nodeType="withEffect">
                                  <p:stCondLst>
                                    <p:cond delay="500"/>
                                  </p:stCondLst>
                                  <p:childTnLst>
                                    <p:set>
                                      <p:cBhvr>
                                        <p:cTn id="231" dur="1" fill="hold">
                                          <p:stCondLst>
                                            <p:cond delay="0"/>
                                          </p:stCondLst>
                                        </p:cTn>
                                        <p:tgtEl>
                                          <p:spTgt spid="460"/>
                                        </p:tgtEl>
                                        <p:attrNameLst>
                                          <p:attrName>style.visibility</p:attrName>
                                        </p:attrNameLst>
                                      </p:cBhvr>
                                      <p:to>
                                        <p:strVal val="visible"/>
                                      </p:to>
                                    </p:set>
                                    <p:anim calcmode="lin" valueType="num">
                                      <p:cBhvr>
                                        <p:cTn id="232" dur="500" fill="hold"/>
                                        <p:tgtEl>
                                          <p:spTgt spid="460"/>
                                        </p:tgtEl>
                                        <p:attrNameLst>
                                          <p:attrName>ppt_w</p:attrName>
                                        </p:attrNameLst>
                                      </p:cBhvr>
                                      <p:tavLst>
                                        <p:tav tm="0">
                                          <p:val>
                                            <p:fltVal val="0"/>
                                          </p:val>
                                        </p:tav>
                                        <p:tav tm="100000">
                                          <p:val>
                                            <p:strVal val="#ppt_w"/>
                                          </p:val>
                                        </p:tav>
                                      </p:tavLst>
                                    </p:anim>
                                    <p:anim calcmode="lin" valueType="num">
                                      <p:cBhvr>
                                        <p:cTn id="233" dur="500" fill="hold"/>
                                        <p:tgtEl>
                                          <p:spTgt spid="460"/>
                                        </p:tgtEl>
                                        <p:attrNameLst>
                                          <p:attrName>ppt_h</p:attrName>
                                        </p:attrNameLst>
                                      </p:cBhvr>
                                      <p:tavLst>
                                        <p:tav tm="0">
                                          <p:val>
                                            <p:fltVal val="0"/>
                                          </p:val>
                                        </p:tav>
                                        <p:tav tm="100000">
                                          <p:val>
                                            <p:strVal val="#ppt_h"/>
                                          </p:val>
                                        </p:tav>
                                      </p:tavLst>
                                    </p:anim>
                                    <p:animEffect transition="in" filter="fade">
                                      <p:cBhvr>
                                        <p:cTn id="234" dur="500"/>
                                        <p:tgtEl>
                                          <p:spTgt spid="460"/>
                                        </p:tgtEl>
                                      </p:cBhvr>
                                    </p:animEffect>
                                  </p:childTnLst>
                                </p:cTn>
                              </p:par>
                              <p:par>
                                <p:cTn id="235" presetID="53" presetClass="entr" presetSubtype="16" fill="hold" nodeType="withEffect">
                                  <p:stCondLst>
                                    <p:cond delay="500"/>
                                  </p:stCondLst>
                                  <p:childTnLst>
                                    <p:set>
                                      <p:cBhvr>
                                        <p:cTn id="236" dur="1" fill="hold">
                                          <p:stCondLst>
                                            <p:cond delay="0"/>
                                          </p:stCondLst>
                                        </p:cTn>
                                        <p:tgtEl>
                                          <p:spTgt spid="463"/>
                                        </p:tgtEl>
                                        <p:attrNameLst>
                                          <p:attrName>style.visibility</p:attrName>
                                        </p:attrNameLst>
                                      </p:cBhvr>
                                      <p:to>
                                        <p:strVal val="visible"/>
                                      </p:to>
                                    </p:set>
                                    <p:anim calcmode="lin" valueType="num">
                                      <p:cBhvr>
                                        <p:cTn id="237" dur="500" fill="hold"/>
                                        <p:tgtEl>
                                          <p:spTgt spid="463"/>
                                        </p:tgtEl>
                                        <p:attrNameLst>
                                          <p:attrName>ppt_w</p:attrName>
                                        </p:attrNameLst>
                                      </p:cBhvr>
                                      <p:tavLst>
                                        <p:tav tm="0">
                                          <p:val>
                                            <p:fltVal val="0"/>
                                          </p:val>
                                        </p:tav>
                                        <p:tav tm="100000">
                                          <p:val>
                                            <p:strVal val="#ppt_w"/>
                                          </p:val>
                                        </p:tav>
                                      </p:tavLst>
                                    </p:anim>
                                    <p:anim calcmode="lin" valueType="num">
                                      <p:cBhvr>
                                        <p:cTn id="238" dur="500" fill="hold"/>
                                        <p:tgtEl>
                                          <p:spTgt spid="463"/>
                                        </p:tgtEl>
                                        <p:attrNameLst>
                                          <p:attrName>ppt_h</p:attrName>
                                        </p:attrNameLst>
                                      </p:cBhvr>
                                      <p:tavLst>
                                        <p:tav tm="0">
                                          <p:val>
                                            <p:fltVal val="0"/>
                                          </p:val>
                                        </p:tav>
                                        <p:tav tm="100000">
                                          <p:val>
                                            <p:strVal val="#ppt_h"/>
                                          </p:val>
                                        </p:tav>
                                      </p:tavLst>
                                    </p:anim>
                                    <p:animEffect transition="in" filter="fade">
                                      <p:cBhvr>
                                        <p:cTn id="239" dur="500"/>
                                        <p:tgtEl>
                                          <p:spTgt spid="463"/>
                                        </p:tgtEl>
                                      </p:cBhvr>
                                    </p:animEffect>
                                  </p:childTnLst>
                                </p:cTn>
                              </p:par>
                              <p:par>
                                <p:cTn id="240" presetID="53" presetClass="entr" presetSubtype="16" fill="hold" nodeType="withEffect">
                                  <p:stCondLst>
                                    <p:cond delay="500"/>
                                  </p:stCondLst>
                                  <p:childTnLst>
                                    <p:set>
                                      <p:cBhvr>
                                        <p:cTn id="241" dur="1" fill="hold">
                                          <p:stCondLst>
                                            <p:cond delay="0"/>
                                          </p:stCondLst>
                                        </p:cTn>
                                        <p:tgtEl>
                                          <p:spTgt spid="466"/>
                                        </p:tgtEl>
                                        <p:attrNameLst>
                                          <p:attrName>style.visibility</p:attrName>
                                        </p:attrNameLst>
                                      </p:cBhvr>
                                      <p:to>
                                        <p:strVal val="visible"/>
                                      </p:to>
                                    </p:set>
                                    <p:anim calcmode="lin" valueType="num">
                                      <p:cBhvr>
                                        <p:cTn id="242" dur="500" fill="hold"/>
                                        <p:tgtEl>
                                          <p:spTgt spid="466"/>
                                        </p:tgtEl>
                                        <p:attrNameLst>
                                          <p:attrName>ppt_w</p:attrName>
                                        </p:attrNameLst>
                                      </p:cBhvr>
                                      <p:tavLst>
                                        <p:tav tm="0">
                                          <p:val>
                                            <p:fltVal val="0"/>
                                          </p:val>
                                        </p:tav>
                                        <p:tav tm="100000">
                                          <p:val>
                                            <p:strVal val="#ppt_w"/>
                                          </p:val>
                                        </p:tav>
                                      </p:tavLst>
                                    </p:anim>
                                    <p:anim calcmode="lin" valueType="num">
                                      <p:cBhvr>
                                        <p:cTn id="243" dur="500" fill="hold"/>
                                        <p:tgtEl>
                                          <p:spTgt spid="466"/>
                                        </p:tgtEl>
                                        <p:attrNameLst>
                                          <p:attrName>ppt_h</p:attrName>
                                        </p:attrNameLst>
                                      </p:cBhvr>
                                      <p:tavLst>
                                        <p:tav tm="0">
                                          <p:val>
                                            <p:fltVal val="0"/>
                                          </p:val>
                                        </p:tav>
                                        <p:tav tm="100000">
                                          <p:val>
                                            <p:strVal val="#ppt_h"/>
                                          </p:val>
                                        </p:tav>
                                      </p:tavLst>
                                    </p:anim>
                                    <p:animEffect transition="in" filter="fade">
                                      <p:cBhvr>
                                        <p:cTn id="244" dur="500"/>
                                        <p:tgtEl>
                                          <p:spTgt spid="466"/>
                                        </p:tgtEl>
                                      </p:cBhvr>
                                    </p:animEffect>
                                  </p:childTnLst>
                                </p:cTn>
                              </p:par>
                              <p:par>
                                <p:cTn id="245" presetID="53" presetClass="entr" presetSubtype="16" fill="hold" nodeType="withEffect">
                                  <p:stCondLst>
                                    <p:cond delay="500"/>
                                  </p:stCondLst>
                                  <p:childTnLst>
                                    <p:set>
                                      <p:cBhvr>
                                        <p:cTn id="246" dur="1" fill="hold">
                                          <p:stCondLst>
                                            <p:cond delay="0"/>
                                          </p:stCondLst>
                                        </p:cTn>
                                        <p:tgtEl>
                                          <p:spTgt spid="469"/>
                                        </p:tgtEl>
                                        <p:attrNameLst>
                                          <p:attrName>style.visibility</p:attrName>
                                        </p:attrNameLst>
                                      </p:cBhvr>
                                      <p:to>
                                        <p:strVal val="visible"/>
                                      </p:to>
                                    </p:set>
                                    <p:anim calcmode="lin" valueType="num">
                                      <p:cBhvr>
                                        <p:cTn id="247" dur="500" fill="hold"/>
                                        <p:tgtEl>
                                          <p:spTgt spid="469"/>
                                        </p:tgtEl>
                                        <p:attrNameLst>
                                          <p:attrName>ppt_w</p:attrName>
                                        </p:attrNameLst>
                                      </p:cBhvr>
                                      <p:tavLst>
                                        <p:tav tm="0">
                                          <p:val>
                                            <p:fltVal val="0"/>
                                          </p:val>
                                        </p:tav>
                                        <p:tav tm="100000">
                                          <p:val>
                                            <p:strVal val="#ppt_w"/>
                                          </p:val>
                                        </p:tav>
                                      </p:tavLst>
                                    </p:anim>
                                    <p:anim calcmode="lin" valueType="num">
                                      <p:cBhvr>
                                        <p:cTn id="248" dur="500" fill="hold"/>
                                        <p:tgtEl>
                                          <p:spTgt spid="469"/>
                                        </p:tgtEl>
                                        <p:attrNameLst>
                                          <p:attrName>ppt_h</p:attrName>
                                        </p:attrNameLst>
                                      </p:cBhvr>
                                      <p:tavLst>
                                        <p:tav tm="0">
                                          <p:val>
                                            <p:fltVal val="0"/>
                                          </p:val>
                                        </p:tav>
                                        <p:tav tm="100000">
                                          <p:val>
                                            <p:strVal val="#ppt_h"/>
                                          </p:val>
                                        </p:tav>
                                      </p:tavLst>
                                    </p:anim>
                                    <p:animEffect transition="in" filter="fade">
                                      <p:cBhvr>
                                        <p:cTn id="249" dur="500"/>
                                        <p:tgtEl>
                                          <p:spTgt spid="469"/>
                                        </p:tgtEl>
                                      </p:cBhvr>
                                    </p:animEffect>
                                  </p:childTnLst>
                                </p:cTn>
                              </p:par>
                              <p:par>
                                <p:cTn id="250" presetID="53" presetClass="entr" presetSubtype="16" fill="hold" nodeType="withEffect">
                                  <p:stCondLst>
                                    <p:cond delay="500"/>
                                  </p:stCondLst>
                                  <p:childTnLst>
                                    <p:set>
                                      <p:cBhvr>
                                        <p:cTn id="251" dur="1" fill="hold">
                                          <p:stCondLst>
                                            <p:cond delay="0"/>
                                          </p:stCondLst>
                                        </p:cTn>
                                        <p:tgtEl>
                                          <p:spTgt spid="472"/>
                                        </p:tgtEl>
                                        <p:attrNameLst>
                                          <p:attrName>style.visibility</p:attrName>
                                        </p:attrNameLst>
                                      </p:cBhvr>
                                      <p:to>
                                        <p:strVal val="visible"/>
                                      </p:to>
                                    </p:set>
                                    <p:anim calcmode="lin" valueType="num">
                                      <p:cBhvr>
                                        <p:cTn id="252" dur="500" fill="hold"/>
                                        <p:tgtEl>
                                          <p:spTgt spid="472"/>
                                        </p:tgtEl>
                                        <p:attrNameLst>
                                          <p:attrName>ppt_w</p:attrName>
                                        </p:attrNameLst>
                                      </p:cBhvr>
                                      <p:tavLst>
                                        <p:tav tm="0">
                                          <p:val>
                                            <p:fltVal val="0"/>
                                          </p:val>
                                        </p:tav>
                                        <p:tav tm="100000">
                                          <p:val>
                                            <p:strVal val="#ppt_w"/>
                                          </p:val>
                                        </p:tav>
                                      </p:tavLst>
                                    </p:anim>
                                    <p:anim calcmode="lin" valueType="num">
                                      <p:cBhvr>
                                        <p:cTn id="253" dur="500" fill="hold"/>
                                        <p:tgtEl>
                                          <p:spTgt spid="472"/>
                                        </p:tgtEl>
                                        <p:attrNameLst>
                                          <p:attrName>ppt_h</p:attrName>
                                        </p:attrNameLst>
                                      </p:cBhvr>
                                      <p:tavLst>
                                        <p:tav tm="0">
                                          <p:val>
                                            <p:fltVal val="0"/>
                                          </p:val>
                                        </p:tav>
                                        <p:tav tm="100000">
                                          <p:val>
                                            <p:strVal val="#ppt_h"/>
                                          </p:val>
                                        </p:tav>
                                      </p:tavLst>
                                    </p:anim>
                                    <p:animEffect transition="in" filter="fade">
                                      <p:cBhvr>
                                        <p:cTn id="254" dur="500"/>
                                        <p:tgtEl>
                                          <p:spTgt spid="472"/>
                                        </p:tgtEl>
                                      </p:cBhvr>
                                    </p:animEffect>
                                  </p:childTnLst>
                                </p:cTn>
                              </p:par>
                              <p:par>
                                <p:cTn id="255" presetID="53" presetClass="entr" presetSubtype="16" fill="hold" nodeType="withEffect">
                                  <p:stCondLst>
                                    <p:cond delay="500"/>
                                  </p:stCondLst>
                                  <p:childTnLst>
                                    <p:set>
                                      <p:cBhvr>
                                        <p:cTn id="256" dur="1" fill="hold">
                                          <p:stCondLst>
                                            <p:cond delay="0"/>
                                          </p:stCondLst>
                                        </p:cTn>
                                        <p:tgtEl>
                                          <p:spTgt spid="803"/>
                                        </p:tgtEl>
                                        <p:attrNameLst>
                                          <p:attrName>style.visibility</p:attrName>
                                        </p:attrNameLst>
                                      </p:cBhvr>
                                      <p:to>
                                        <p:strVal val="visible"/>
                                      </p:to>
                                    </p:set>
                                    <p:anim calcmode="lin" valueType="num">
                                      <p:cBhvr>
                                        <p:cTn id="257" dur="500" fill="hold"/>
                                        <p:tgtEl>
                                          <p:spTgt spid="803"/>
                                        </p:tgtEl>
                                        <p:attrNameLst>
                                          <p:attrName>ppt_w</p:attrName>
                                        </p:attrNameLst>
                                      </p:cBhvr>
                                      <p:tavLst>
                                        <p:tav tm="0">
                                          <p:val>
                                            <p:fltVal val="0"/>
                                          </p:val>
                                        </p:tav>
                                        <p:tav tm="100000">
                                          <p:val>
                                            <p:strVal val="#ppt_w"/>
                                          </p:val>
                                        </p:tav>
                                      </p:tavLst>
                                    </p:anim>
                                    <p:anim calcmode="lin" valueType="num">
                                      <p:cBhvr>
                                        <p:cTn id="258" dur="500" fill="hold"/>
                                        <p:tgtEl>
                                          <p:spTgt spid="803"/>
                                        </p:tgtEl>
                                        <p:attrNameLst>
                                          <p:attrName>ppt_h</p:attrName>
                                        </p:attrNameLst>
                                      </p:cBhvr>
                                      <p:tavLst>
                                        <p:tav tm="0">
                                          <p:val>
                                            <p:fltVal val="0"/>
                                          </p:val>
                                        </p:tav>
                                        <p:tav tm="100000">
                                          <p:val>
                                            <p:strVal val="#ppt_h"/>
                                          </p:val>
                                        </p:tav>
                                      </p:tavLst>
                                    </p:anim>
                                    <p:animEffect transition="in" filter="fade">
                                      <p:cBhvr>
                                        <p:cTn id="259" dur="500"/>
                                        <p:tgtEl>
                                          <p:spTgt spid="803"/>
                                        </p:tgtEl>
                                      </p:cBhvr>
                                    </p:animEffect>
                                  </p:childTnLst>
                                </p:cTn>
                              </p:par>
                              <p:par>
                                <p:cTn id="260" presetID="53" presetClass="entr" presetSubtype="16" fill="hold" nodeType="withEffect">
                                  <p:stCondLst>
                                    <p:cond delay="500"/>
                                  </p:stCondLst>
                                  <p:childTnLst>
                                    <p:set>
                                      <p:cBhvr>
                                        <p:cTn id="261" dur="1" fill="hold">
                                          <p:stCondLst>
                                            <p:cond delay="0"/>
                                          </p:stCondLst>
                                        </p:cTn>
                                        <p:tgtEl>
                                          <p:spTgt spid="807"/>
                                        </p:tgtEl>
                                        <p:attrNameLst>
                                          <p:attrName>style.visibility</p:attrName>
                                        </p:attrNameLst>
                                      </p:cBhvr>
                                      <p:to>
                                        <p:strVal val="visible"/>
                                      </p:to>
                                    </p:set>
                                    <p:anim calcmode="lin" valueType="num">
                                      <p:cBhvr>
                                        <p:cTn id="262" dur="500" fill="hold"/>
                                        <p:tgtEl>
                                          <p:spTgt spid="807"/>
                                        </p:tgtEl>
                                        <p:attrNameLst>
                                          <p:attrName>ppt_w</p:attrName>
                                        </p:attrNameLst>
                                      </p:cBhvr>
                                      <p:tavLst>
                                        <p:tav tm="0">
                                          <p:val>
                                            <p:fltVal val="0"/>
                                          </p:val>
                                        </p:tav>
                                        <p:tav tm="100000">
                                          <p:val>
                                            <p:strVal val="#ppt_w"/>
                                          </p:val>
                                        </p:tav>
                                      </p:tavLst>
                                    </p:anim>
                                    <p:anim calcmode="lin" valueType="num">
                                      <p:cBhvr>
                                        <p:cTn id="263" dur="500" fill="hold"/>
                                        <p:tgtEl>
                                          <p:spTgt spid="807"/>
                                        </p:tgtEl>
                                        <p:attrNameLst>
                                          <p:attrName>ppt_h</p:attrName>
                                        </p:attrNameLst>
                                      </p:cBhvr>
                                      <p:tavLst>
                                        <p:tav tm="0">
                                          <p:val>
                                            <p:fltVal val="0"/>
                                          </p:val>
                                        </p:tav>
                                        <p:tav tm="100000">
                                          <p:val>
                                            <p:strVal val="#ppt_h"/>
                                          </p:val>
                                        </p:tav>
                                      </p:tavLst>
                                    </p:anim>
                                    <p:animEffect transition="in" filter="fade">
                                      <p:cBhvr>
                                        <p:cTn id="264" dur="500"/>
                                        <p:tgtEl>
                                          <p:spTgt spid="807"/>
                                        </p:tgtEl>
                                      </p:cBhvr>
                                    </p:animEffect>
                                  </p:childTnLst>
                                </p:cTn>
                              </p:par>
                              <p:par>
                                <p:cTn id="265" presetID="53" presetClass="entr" presetSubtype="16" fill="hold" nodeType="withEffect">
                                  <p:stCondLst>
                                    <p:cond delay="500"/>
                                  </p:stCondLst>
                                  <p:childTnLst>
                                    <p:set>
                                      <p:cBhvr>
                                        <p:cTn id="266" dur="1" fill="hold">
                                          <p:stCondLst>
                                            <p:cond delay="0"/>
                                          </p:stCondLst>
                                        </p:cTn>
                                        <p:tgtEl>
                                          <p:spTgt spid="810"/>
                                        </p:tgtEl>
                                        <p:attrNameLst>
                                          <p:attrName>style.visibility</p:attrName>
                                        </p:attrNameLst>
                                      </p:cBhvr>
                                      <p:to>
                                        <p:strVal val="visible"/>
                                      </p:to>
                                    </p:set>
                                    <p:anim calcmode="lin" valueType="num">
                                      <p:cBhvr>
                                        <p:cTn id="267" dur="500" fill="hold"/>
                                        <p:tgtEl>
                                          <p:spTgt spid="810"/>
                                        </p:tgtEl>
                                        <p:attrNameLst>
                                          <p:attrName>ppt_w</p:attrName>
                                        </p:attrNameLst>
                                      </p:cBhvr>
                                      <p:tavLst>
                                        <p:tav tm="0">
                                          <p:val>
                                            <p:fltVal val="0"/>
                                          </p:val>
                                        </p:tav>
                                        <p:tav tm="100000">
                                          <p:val>
                                            <p:strVal val="#ppt_w"/>
                                          </p:val>
                                        </p:tav>
                                      </p:tavLst>
                                    </p:anim>
                                    <p:anim calcmode="lin" valueType="num">
                                      <p:cBhvr>
                                        <p:cTn id="268" dur="500" fill="hold"/>
                                        <p:tgtEl>
                                          <p:spTgt spid="810"/>
                                        </p:tgtEl>
                                        <p:attrNameLst>
                                          <p:attrName>ppt_h</p:attrName>
                                        </p:attrNameLst>
                                      </p:cBhvr>
                                      <p:tavLst>
                                        <p:tav tm="0">
                                          <p:val>
                                            <p:fltVal val="0"/>
                                          </p:val>
                                        </p:tav>
                                        <p:tav tm="100000">
                                          <p:val>
                                            <p:strVal val="#ppt_h"/>
                                          </p:val>
                                        </p:tav>
                                      </p:tavLst>
                                    </p:anim>
                                    <p:animEffect transition="in" filter="fade">
                                      <p:cBhvr>
                                        <p:cTn id="269" dur="500"/>
                                        <p:tgtEl>
                                          <p:spTgt spid="810"/>
                                        </p:tgtEl>
                                      </p:cBhvr>
                                    </p:animEffect>
                                  </p:childTnLst>
                                </p:cTn>
                              </p:par>
                              <p:par>
                                <p:cTn id="270" presetID="53" presetClass="entr" presetSubtype="16" fill="hold" nodeType="withEffect">
                                  <p:stCondLst>
                                    <p:cond delay="500"/>
                                  </p:stCondLst>
                                  <p:childTnLst>
                                    <p:set>
                                      <p:cBhvr>
                                        <p:cTn id="271" dur="1" fill="hold">
                                          <p:stCondLst>
                                            <p:cond delay="0"/>
                                          </p:stCondLst>
                                        </p:cTn>
                                        <p:tgtEl>
                                          <p:spTgt spid="829"/>
                                        </p:tgtEl>
                                        <p:attrNameLst>
                                          <p:attrName>style.visibility</p:attrName>
                                        </p:attrNameLst>
                                      </p:cBhvr>
                                      <p:to>
                                        <p:strVal val="visible"/>
                                      </p:to>
                                    </p:set>
                                    <p:anim calcmode="lin" valueType="num">
                                      <p:cBhvr>
                                        <p:cTn id="272" dur="500" fill="hold"/>
                                        <p:tgtEl>
                                          <p:spTgt spid="829"/>
                                        </p:tgtEl>
                                        <p:attrNameLst>
                                          <p:attrName>ppt_w</p:attrName>
                                        </p:attrNameLst>
                                      </p:cBhvr>
                                      <p:tavLst>
                                        <p:tav tm="0">
                                          <p:val>
                                            <p:fltVal val="0"/>
                                          </p:val>
                                        </p:tav>
                                        <p:tav tm="100000">
                                          <p:val>
                                            <p:strVal val="#ppt_w"/>
                                          </p:val>
                                        </p:tav>
                                      </p:tavLst>
                                    </p:anim>
                                    <p:anim calcmode="lin" valueType="num">
                                      <p:cBhvr>
                                        <p:cTn id="273" dur="500" fill="hold"/>
                                        <p:tgtEl>
                                          <p:spTgt spid="829"/>
                                        </p:tgtEl>
                                        <p:attrNameLst>
                                          <p:attrName>ppt_h</p:attrName>
                                        </p:attrNameLst>
                                      </p:cBhvr>
                                      <p:tavLst>
                                        <p:tav tm="0">
                                          <p:val>
                                            <p:fltVal val="0"/>
                                          </p:val>
                                        </p:tav>
                                        <p:tav tm="100000">
                                          <p:val>
                                            <p:strVal val="#ppt_h"/>
                                          </p:val>
                                        </p:tav>
                                      </p:tavLst>
                                    </p:anim>
                                    <p:animEffect transition="in" filter="fade">
                                      <p:cBhvr>
                                        <p:cTn id="274" dur="500"/>
                                        <p:tgtEl>
                                          <p:spTgt spid="829"/>
                                        </p:tgtEl>
                                      </p:cBhvr>
                                    </p:animEffect>
                                  </p:childTnLst>
                                </p:cTn>
                              </p:par>
                              <p:par>
                                <p:cTn id="275" presetID="53" presetClass="entr" presetSubtype="16" fill="hold" nodeType="withEffect">
                                  <p:stCondLst>
                                    <p:cond delay="500"/>
                                  </p:stCondLst>
                                  <p:childTnLst>
                                    <p:set>
                                      <p:cBhvr>
                                        <p:cTn id="276" dur="1" fill="hold">
                                          <p:stCondLst>
                                            <p:cond delay="0"/>
                                          </p:stCondLst>
                                        </p:cTn>
                                        <p:tgtEl>
                                          <p:spTgt spid="832"/>
                                        </p:tgtEl>
                                        <p:attrNameLst>
                                          <p:attrName>style.visibility</p:attrName>
                                        </p:attrNameLst>
                                      </p:cBhvr>
                                      <p:to>
                                        <p:strVal val="visible"/>
                                      </p:to>
                                    </p:set>
                                    <p:anim calcmode="lin" valueType="num">
                                      <p:cBhvr>
                                        <p:cTn id="277" dur="500" fill="hold"/>
                                        <p:tgtEl>
                                          <p:spTgt spid="832"/>
                                        </p:tgtEl>
                                        <p:attrNameLst>
                                          <p:attrName>ppt_w</p:attrName>
                                        </p:attrNameLst>
                                      </p:cBhvr>
                                      <p:tavLst>
                                        <p:tav tm="0">
                                          <p:val>
                                            <p:fltVal val="0"/>
                                          </p:val>
                                        </p:tav>
                                        <p:tav tm="100000">
                                          <p:val>
                                            <p:strVal val="#ppt_w"/>
                                          </p:val>
                                        </p:tav>
                                      </p:tavLst>
                                    </p:anim>
                                    <p:anim calcmode="lin" valueType="num">
                                      <p:cBhvr>
                                        <p:cTn id="278" dur="500" fill="hold"/>
                                        <p:tgtEl>
                                          <p:spTgt spid="832"/>
                                        </p:tgtEl>
                                        <p:attrNameLst>
                                          <p:attrName>ppt_h</p:attrName>
                                        </p:attrNameLst>
                                      </p:cBhvr>
                                      <p:tavLst>
                                        <p:tav tm="0">
                                          <p:val>
                                            <p:fltVal val="0"/>
                                          </p:val>
                                        </p:tav>
                                        <p:tav tm="100000">
                                          <p:val>
                                            <p:strVal val="#ppt_h"/>
                                          </p:val>
                                        </p:tav>
                                      </p:tavLst>
                                    </p:anim>
                                    <p:animEffect transition="in" filter="fade">
                                      <p:cBhvr>
                                        <p:cTn id="279" dur="500"/>
                                        <p:tgtEl>
                                          <p:spTgt spid="832"/>
                                        </p:tgtEl>
                                      </p:cBhvr>
                                    </p:animEffect>
                                  </p:childTnLst>
                                </p:cTn>
                              </p:par>
                              <p:par>
                                <p:cTn id="280" presetID="53" presetClass="entr" presetSubtype="16" fill="hold" nodeType="withEffect">
                                  <p:stCondLst>
                                    <p:cond delay="500"/>
                                  </p:stCondLst>
                                  <p:childTnLst>
                                    <p:set>
                                      <p:cBhvr>
                                        <p:cTn id="281" dur="1" fill="hold">
                                          <p:stCondLst>
                                            <p:cond delay="0"/>
                                          </p:stCondLst>
                                        </p:cTn>
                                        <p:tgtEl>
                                          <p:spTgt spid="835"/>
                                        </p:tgtEl>
                                        <p:attrNameLst>
                                          <p:attrName>style.visibility</p:attrName>
                                        </p:attrNameLst>
                                      </p:cBhvr>
                                      <p:to>
                                        <p:strVal val="visible"/>
                                      </p:to>
                                    </p:set>
                                    <p:anim calcmode="lin" valueType="num">
                                      <p:cBhvr>
                                        <p:cTn id="282" dur="500" fill="hold"/>
                                        <p:tgtEl>
                                          <p:spTgt spid="835"/>
                                        </p:tgtEl>
                                        <p:attrNameLst>
                                          <p:attrName>ppt_w</p:attrName>
                                        </p:attrNameLst>
                                      </p:cBhvr>
                                      <p:tavLst>
                                        <p:tav tm="0">
                                          <p:val>
                                            <p:fltVal val="0"/>
                                          </p:val>
                                        </p:tav>
                                        <p:tav tm="100000">
                                          <p:val>
                                            <p:strVal val="#ppt_w"/>
                                          </p:val>
                                        </p:tav>
                                      </p:tavLst>
                                    </p:anim>
                                    <p:anim calcmode="lin" valueType="num">
                                      <p:cBhvr>
                                        <p:cTn id="283" dur="500" fill="hold"/>
                                        <p:tgtEl>
                                          <p:spTgt spid="835"/>
                                        </p:tgtEl>
                                        <p:attrNameLst>
                                          <p:attrName>ppt_h</p:attrName>
                                        </p:attrNameLst>
                                      </p:cBhvr>
                                      <p:tavLst>
                                        <p:tav tm="0">
                                          <p:val>
                                            <p:fltVal val="0"/>
                                          </p:val>
                                        </p:tav>
                                        <p:tav tm="100000">
                                          <p:val>
                                            <p:strVal val="#ppt_h"/>
                                          </p:val>
                                        </p:tav>
                                      </p:tavLst>
                                    </p:anim>
                                    <p:animEffect transition="in" filter="fade">
                                      <p:cBhvr>
                                        <p:cTn id="284" dur="500"/>
                                        <p:tgtEl>
                                          <p:spTgt spid="835"/>
                                        </p:tgtEl>
                                      </p:cBhvr>
                                    </p:animEffect>
                                  </p:childTnLst>
                                </p:cTn>
                              </p:par>
                              <p:par>
                                <p:cTn id="285" presetID="53" presetClass="entr" presetSubtype="16" fill="hold" nodeType="withEffect">
                                  <p:stCondLst>
                                    <p:cond delay="500"/>
                                  </p:stCondLst>
                                  <p:childTnLst>
                                    <p:set>
                                      <p:cBhvr>
                                        <p:cTn id="286" dur="1" fill="hold">
                                          <p:stCondLst>
                                            <p:cond delay="0"/>
                                          </p:stCondLst>
                                        </p:cTn>
                                        <p:tgtEl>
                                          <p:spTgt spid="838"/>
                                        </p:tgtEl>
                                        <p:attrNameLst>
                                          <p:attrName>style.visibility</p:attrName>
                                        </p:attrNameLst>
                                      </p:cBhvr>
                                      <p:to>
                                        <p:strVal val="visible"/>
                                      </p:to>
                                    </p:set>
                                    <p:anim calcmode="lin" valueType="num">
                                      <p:cBhvr>
                                        <p:cTn id="287" dur="500" fill="hold"/>
                                        <p:tgtEl>
                                          <p:spTgt spid="838"/>
                                        </p:tgtEl>
                                        <p:attrNameLst>
                                          <p:attrName>ppt_w</p:attrName>
                                        </p:attrNameLst>
                                      </p:cBhvr>
                                      <p:tavLst>
                                        <p:tav tm="0">
                                          <p:val>
                                            <p:fltVal val="0"/>
                                          </p:val>
                                        </p:tav>
                                        <p:tav tm="100000">
                                          <p:val>
                                            <p:strVal val="#ppt_w"/>
                                          </p:val>
                                        </p:tav>
                                      </p:tavLst>
                                    </p:anim>
                                    <p:anim calcmode="lin" valueType="num">
                                      <p:cBhvr>
                                        <p:cTn id="288" dur="500" fill="hold"/>
                                        <p:tgtEl>
                                          <p:spTgt spid="838"/>
                                        </p:tgtEl>
                                        <p:attrNameLst>
                                          <p:attrName>ppt_h</p:attrName>
                                        </p:attrNameLst>
                                      </p:cBhvr>
                                      <p:tavLst>
                                        <p:tav tm="0">
                                          <p:val>
                                            <p:fltVal val="0"/>
                                          </p:val>
                                        </p:tav>
                                        <p:tav tm="100000">
                                          <p:val>
                                            <p:strVal val="#ppt_h"/>
                                          </p:val>
                                        </p:tav>
                                      </p:tavLst>
                                    </p:anim>
                                    <p:animEffect transition="in" filter="fade">
                                      <p:cBhvr>
                                        <p:cTn id="289" dur="500"/>
                                        <p:tgtEl>
                                          <p:spTgt spid="838"/>
                                        </p:tgtEl>
                                      </p:cBhvr>
                                    </p:animEffect>
                                  </p:childTnLst>
                                </p:cTn>
                              </p:par>
                              <p:par>
                                <p:cTn id="290" presetID="53" presetClass="entr" presetSubtype="16" fill="hold" nodeType="withEffect">
                                  <p:stCondLst>
                                    <p:cond delay="500"/>
                                  </p:stCondLst>
                                  <p:childTnLst>
                                    <p:set>
                                      <p:cBhvr>
                                        <p:cTn id="291" dur="1" fill="hold">
                                          <p:stCondLst>
                                            <p:cond delay="0"/>
                                          </p:stCondLst>
                                        </p:cTn>
                                        <p:tgtEl>
                                          <p:spTgt spid="841"/>
                                        </p:tgtEl>
                                        <p:attrNameLst>
                                          <p:attrName>style.visibility</p:attrName>
                                        </p:attrNameLst>
                                      </p:cBhvr>
                                      <p:to>
                                        <p:strVal val="visible"/>
                                      </p:to>
                                    </p:set>
                                    <p:anim calcmode="lin" valueType="num">
                                      <p:cBhvr>
                                        <p:cTn id="292" dur="500" fill="hold"/>
                                        <p:tgtEl>
                                          <p:spTgt spid="841"/>
                                        </p:tgtEl>
                                        <p:attrNameLst>
                                          <p:attrName>ppt_w</p:attrName>
                                        </p:attrNameLst>
                                      </p:cBhvr>
                                      <p:tavLst>
                                        <p:tav tm="0">
                                          <p:val>
                                            <p:fltVal val="0"/>
                                          </p:val>
                                        </p:tav>
                                        <p:tav tm="100000">
                                          <p:val>
                                            <p:strVal val="#ppt_w"/>
                                          </p:val>
                                        </p:tav>
                                      </p:tavLst>
                                    </p:anim>
                                    <p:anim calcmode="lin" valueType="num">
                                      <p:cBhvr>
                                        <p:cTn id="293" dur="500" fill="hold"/>
                                        <p:tgtEl>
                                          <p:spTgt spid="841"/>
                                        </p:tgtEl>
                                        <p:attrNameLst>
                                          <p:attrName>ppt_h</p:attrName>
                                        </p:attrNameLst>
                                      </p:cBhvr>
                                      <p:tavLst>
                                        <p:tav tm="0">
                                          <p:val>
                                            <p:fltVal val="0"/>
                                          </p:val>
                                        </p:tav>
                                        <p:tav tm="100000">
                                          <p:val>
                                            <p:strVal val="#ppt_h"/>
                                          </p:val>
                                        </p:tav>
                                      </p:tavLst>
                                    </p:anim>
                                    <p:animEffect transition="in" filter="fade">
                                      <p:cBhvr>
                                        <p:cTn id="294" dur="500"/>
                                        <p:tgtEl>
                                          <p:spTgt spid="841"/>
                                        </p:tgtEl>
                                      </p:cBhvr>
                                    </p:animEffect>
                                  </p:childTnLst>
                                </p:cTn>
                              </p:par>
                              <p:par>
                                <p:cTn id="295" presetID="53" presetClass="entr" presetSubtype="16" fill="hold" nodeType="withEffect">
                                  <p:stCondLst>
                                    <p:cond delay="500"/>
                                  </p:stCondLst>
                                  <p:childTnLst>
                                    <p:set>
                                      <p:cBhvr>
                                        <p:cTn id="296" dur="1" fill="hold">
                                          <p:stCondLst>
                                            <p:cond delay="0"/>
                                          </p:stCondLst>
                                        </p:cTn>
                                        <p:tgtEl>
                                          <p:spTgt spid="844"/>
                                        </p:tgtEl>
                                        <p:attrNameLst>
                                          <p:attrName>style.visibility</p:attrName>
                                        </p:attrNameLst>
                                      </p:cBhvr>
                                      <p:to>
                                        <p:strVal val="visible"/>
                                      </p:to>
                                    </p:set>
                                    <p:anim calcmode="lin" valueType="num">
                                      <p:cBhvr>
                                        <p:cTn id="297" dur="500" fill="hold"/>
                                        <p:tgtEl>
                                          <p:spTgt spid="844"/>
                                        </p:tgtEl>
                                        <p:attrNameLst>
                                          <p:attrName>ppt_w</p:attrName>
                                        </p:attrNameLst>
                                      </p:cBhvr>
                                      <p:tavLst>
                                        <p:tav tm="0">
                                          <p:val>
                                            <p:fltVal val="0"/>
                                          </p:val>
                                        </p:tav>
                                        <p:tav tm="100000">
                                          <p:val>
                                            <p:strVal val="#ppt_w"/>
                                          </p:val>
                                        </p:tav>
                                      </p:tavLst>
                                    </p:anim>
                                    <p:anim calcmode="lin" valueType="num">
                                      <p:cBhvr>
                                        <p:cTn id="298" dur="500" fill="hold"/>
                                        <p:tgtEl>
                                          <p:spTgt spid="844"/>
                                        </p:tgtEl>
                                        <p:attrNameLst>
                                          <p:attrName>ppt_h</p:attrName>
                                        </p:attrNameLst>
                                      </p:cBhvr>
                                      <p:tavLst>
                                        <p:tav tm="0">
                                          <p:val>
                                            <p:fltVal val="0"/>
                                          </p:val>
                                        </p:tav>
                                        <p:tav tm="100000">
                                          <p:val>
                                            <p:strVal val="#ppt_h"/>
                                          </p:val>
                                        </p:tav>
                                      </p:tavLst>
                                    </p:anim>
                                    <p:animEffect transition="in" filter="fade">
                                      <p:cBhvr>
                                        <p:cTn id="299" dur="500"/>
                                        <p:tgtEl>
                                          <p:spTgt spid="844"/>
                                        </p:tgtEl>
                                      </p:cBhvr>
                                    </p:animEffect>
                                  </p:childTnLst>
                                </p:cTn>
                              </p:par>
                              <p:par>
                                <p:cTn id="300" presetID="53" presetClass="entr" presetSubtype="16" fill="hold" nodeType="withEffect">
                                  <p:stCondLst>
                                    <p:cond delay="500"/>
                                  </p:stCondLst>
                                  <p:childTnLst>
                                    <p:set>
                                      <p:cBhvr>
                                        <p:cTn id="301" dur="1" fill="hold">
                                          <p:stCondLst>
                                            <p:cond delay="0"/>
                                          </p:stCondLst>
                                        </p:cTn>
                                        <p:tgtEl>
                                          <p:spTgt spid="847"/>
                                        </p:tgtEl>
                                        <p:attrNameLst>
                                          <p:attrName>style.visibility</p:attrName>
                                        </p:attrNameLst>
                                      </p:cBhvr>
                                      <p:to>
                                        <p:strVal val="visible"/>
                                      </p:to>
                                    </p:set>
                                    <p:anim calcmode="lin" valueType="num">
                                      <p:cBhvr>
                                        <p:cTn id="302" dur="500" fill="hold"/>
                                        <p:tgtEl>
                                          <p:spTgt spid="847"/>
                                        </p:tgtEl>
                                        <p:attrNameLst>
                                          <p:attrName>ppt_w</p:attrName>
                                        </p:attrNameLst>
                                      </p:cBhvr>
                                      <p:tavLst>
                                        <p:tav tm="0">
                                          <p:val>
                                            <p:fltVal val="0"/>
                                          </p:val>
                                        </p:tav>
                                        <p:tav tm="100000">
                                          <p:val>
                                            <p:strVal val="#ppt_w"/>
                                          </p:val>
                                        </p:tav>
                                      </p:tavLst>
                                    </p:anim>
                                    <p:anim calcmode="lin" valueType="num">
                                      <p:cBhvr>
                                        <p:cTn id="303" dur="500" fill="hold"/>
                                        <p:tgtEl>
                                          <p:spTgt spid="847"/>
                                        </p:tgtEl>
                                        <p:attrNameLst>
                                          <p:attrName>ppt_h</p:attrName>
                                        </p:attrNameLst>
                                      </p:cBhvr>
                                      <p:tavLst>
                                        <p:tav tm="0">
                                          <p:val>
                                            <p:fltVal val="0"/>
                                          </p:val>
                                        </p:tav>
                                        <p:tav tm="100000">
                                          <p:val>
                                            <p:strVal val="#ppt_h"/>
                                          </p:val>
                                        </p:tav>
                                      </p:tavLst>
                                    </p:anim>
                                    <p:animEffect transition="in" filter="fade">
                                      <p:cBhvr>
                                        <p:cTn id="304" dur="500"/>
                                        <p:tgtEl>
                                          <p:spTgt spid="847"/>
                                        </p:tgtEl>
                                      </p:cBhvr>
                                    </p:animEffect>
                                  </p:childTnLst>
                                </p:cTn>
                              </p:par>
                              <p:par>
                                <p:cTn id="305" presetID="53" presetClass="entr" presetSubtype="16" fill="hold" nodeType="withEffect">
                                  <p:stCondLst>
                                    <p:cond delay="500"/>
                                  </p:stCondLst>
                                  <p:childTnLst>
                                    <p:set>
                                      <p:cBhvr>
                                        <p:cTn id="306" dur="1" fill="hold">
                                          <p:stCondLst>
                                            <p:cond delay="0"/>
                                          </p:stCondLst>
                                        </p:cTn>
                                        <p:tgtEl>
                                          <p:spTgt spid="848"/>
                                        </p:tgtEl>
                                        <p:attrNameLst>
                                          <p:attrName>style.visibility</p:attrName>
                                        </p:attrNameLst>
                                      </p:cBhvr>
                                      <p:to>
                                        <p:strVal val="visible"/>
                                      </p:to>
                                    </p:set>
                                    <p:anim calcmode="lin" valueType="num">
                                      <p:cBhvr>
                                        <p:cTn id="307" dur="500" fill="hold"/>
                                        <p:tgtEl>
                                          <p:spTgt spid="848"/>
                                        </p:tgtEl>
                                        <p:attrNameLst>
                                          <p:attrName>ppt_w</p:attrName>
                                        </p:attrNameLst>
                                      </p:cBhvr>
                                      <p:tavLst>
                                        <p:tav tm="0">
                                          <p:val>
                                            <p:fltVal val="0"/>
                                          </p:val>
                                        </p:tav>
                                        <p:tav tm="100000">
                                          <p:val>
                                            <p:strVal val="#ppt_w"/>
                                          </p:val>
                                        </p:tav>
                                      </p:tavLst>
                                    </p:anim>
                                    <p:anim calcmode="lin" valueType="num">
                                      <p:cBhvr>
                                        <p:cTn id="308" dur="500" fill="hold"/>
                                        <p:tgtEl>
                                          <p:spTgt spid="848"/>
                                        </p:tgtEl>
                                        <p:attrNameLst>
                                          <p:attrName>ppt_h</p:attrName>
                                        </p:attrNameLst>
                                      </p:cBhvr>
                                      <p:tavLst>
                                        <p:tav tm="0">
                                          <p:val>
                                            <p:fltVal val="0"/>
                                          </p:val>
                                        </p:tav>
                                        <p:tav tm="100000">
                                          <p:val>
                                            <p:strVal val="#ppt_h"/>
                                          </p:val>
                                        </p:tav>
                                      </p:tavLst>
                                    </p:anim>
                                    <p:animEffect transition="in" filter="fade">
                                      <p:cBhvr>
                                        <p:cTn id="309" dur="500"/>
                                        <p:tgtEl>
                                          <p:spTgt spid="848"/>
                                        </p:tgtEl>
                                      </p:cBhvr>
                                    </p:animEffect>
                                  </p:childTnLst>
                                </p:cTn>
                              </p:par>
                              <p:par>
                                <p:cTn id="310" presetID="53" presetClass="entr" presetSubtype="16" fill="hold" nodeType="withEffect">
                                  <p:stCondLst>
                                    <p:cond delay="500"/>
                                  </p:stCondLst>
                                  <p:childTnLst>
                                    <p:set>
                                      <p:cBhvr>
                                        <p:cTn id="311" dur="1" fill="hold">
                                          <p:stCondLst>
                                            <p:cond delay="0"/>
                                          </p:stCondLst>
                                        </p:cTn>
                                        <p:tgtEl>
                                          <p:spTgt spid="849"/>
                                        </p:tgtEl>
                                        <p:attrNameLst>
                                          <p:attrName>style.visibility</p:attrName>
                                        </p:attrNameLst>
                                      </p:cBhvr>
                                      <p:to>
                                        <p:strVal val="visible"/>
                                      </p:to>
                                    </p:set>
                                    <p:anim calcmode="lin" valueType="num">
                                      <p:cBhvr>
                                        <p:cTn id="312" dur="500" fill="hold"/>
                                        <p:tgtEl>
                                          <p:spTgt spid="849"/>
                                        </p:tgtEl>
                                        <p:attrNameLst>
                                          <p:attrName>ppt_w</p:attrName>
                                        </p:attrNameLst>
                                      </p:cBhvr>
                                      <p:tavLst>
                                        <p:tav tm="0">
                                          <p:val>
                                            <p:fltVal val="0"/>
                                          </p:val>
                                        </p:tav>
                                        <p:tav tm="100000">
                                          <p:val>
                                            <p:strVal val="#ppt_w"/>
                                          </p:val>
                                        </p:tav>
                                      </p:tavLst>
                                    </p:anim>
                                    <p:anim calcmode="lin" valueType="num">
                                      <p:cBhvr>
                                        <p:cTn id="313" dur="500" fill="hold"/>
                                        <p:tgtEl>
                                          <p:spTgt spid="849"/>
                                        </p:tgtEl>
                                        <p:attrNameLst>
                                          <p:attrName>ppt_h</p:attrName>
                                        </p:attrNameLst>
                                      </p:cBhvr>
                                      <p:tavLst>
                                        <p:tav tm="0">
                                          <p:val>
                                            <p:fltVal val="0"/>
                                          </p:val>
                                        </p:tav>
                                        <p:tav tm="100000">
                                          <p:val>
                                            <p:strVal val="#ppt_h"/>
                                          </p:val>
                                        </p:tav>
                                      </p:tavLst>
                                    </p:anim>
                                    <p:animEffect transition="in" filter="fade">
                                      <p:cBhvr>
                                        <p:cTn id="314" dur="500"/>
                                        <p:tgtEl>
                                          <p:spTgt spid="849"/>
                                        </p:tgtEl>
                                      </p:cBhvr>
                                    </p:animEffect>
                                  </p:childTnLst>
                                </p:cTn>
                              </p:par>
                              <p:par>
                                <p:cTn id="315" presetID="53" presetClass="entr" presetSubtype="16" fill="hold" nodeType="withEffect">
                                  <p:stCondLst>
                                    <p:cond delay="500"/>
                                  </p:stCondLst>
                                  <p:childTnLst>
                                    <p:set>
                                      <p:cBhvr>
                                        <p:cTn id="316" dur="1" fill="hold">
                                          <p:stCondLst>
                                            <p:cond delay="0"/>
                                          </p:stCondLst>
                                        </p:cTn>
                                        <p:tgtEl>
                                          <p:spTgt spid="850"/>
                                        </p:tgtEl>
                                        <p:attrNameLst>
                                          <p:attrName>style.visibility</p:attrName>
                                        </p:attrNameLst>
                                      </p:cBhvr>
                                      <p:to>
                                        <p:strVal val="visible"/>
                                      </p:to>
                                    </p:set>
                                    <p:anim calcmode="lin" valueType="num">
                                      <p:cBhvr>
                                        <p:cTn id="317" dur="500" fill="hold"/>
                                        <p:tgtEl>
                                          <p:spTgt spid="850"/>
                                        </p:tgtEl>
                                        <p:attrNameLst>
                                          <p:attrName>ppt_w</p:attrName>
                                        </p:attrNameLst>
                                      </p:cBhvr>
                                      <p:tavLst>
                                        <p:tav tm="0">
                                          <p:val>
                                            <p:fltVal val="0"/>
                                          </p:val>
                                        </p:tav>
                                        <p:tav tm="100000">
                                          <p:val>
                                            <p:strVal val="#ppt_w"/>
                                          </p:val>
                                        </p:tav>
                                      </p:tavLst>
                                    </p:anim>
                                    <p:anim calcmode="lin" valueType="num">
                                      <p:cBhvr>
                                        <p:cTn id="318" dur="500" fill="hold"/>
                                        <p:tgtEl>
                                          <p:spTgt spid="850"/>
                                        </p:tgtEl>
                                        <p:attrNameLst>
                                          <p:attrName>ppt_h</p:attrName>
                                        </p:attrNameLst>
                                      </p:cBhvr>
                                      <p:tavLst>
                                        <p:tav tm="0">
                                          <p:val>
                                            <p:fltVal val="0"/>
                                          </p:val>
                                        </p:tav>
                                        <p:tav tm="100000">
                                          <p:val>
                                            <p:strVal val="#ppt_h"/>
                                          </p:val>
                                        </p:tav>
                                      </p:tavLst>
                                    </p:anim>
                                    <p:animEffect transition="in" filter="fade">
                                      <p:cBhvr>
                                        <p:cTn id="319" dur="500"/>
                                        <p:tgtEl>
                                          <p:spTgt spid="850"/>
                                        </p:tgtEl>
                                      </p:cBhvr>
                                    </p:animEffect>
                                  </p:childTnLst>
                                </p:cTn>
                              </p:par>
                              <p:par>
                                <p:cTn id="320" presetID="53" presetClass="entr" presetSubtype="16" fill="hold" nodeType="withEffect">
                                  <p:stCondLst>
                                    <p:cond delay="500"/>
                                  </p:stCondLst>
                                  <p:childTnLst>
                                    <p:set>
                                      <p:cBhvr>
                                        <p:cTn id="321" dur="1" fill="hold">
                                          <p:stCondLst>
                                            <p:cond delay="0"/>
                                          </p:stCondLst>
                                        </p:cTn>
                                        <p:tgtEl>
                                          <p:spTgt spid="853"/>
                                        </p:tgtEl>
                                        <p:attrNameLst>
                                          <p:attrName>style.visibility</p:attrName>
                                        </p:attrNameLst>
                                      </p:cBhvr>
                                      <p:to>
                                        <p:strVal val="visible"/>
                                      </p:to>
                                    </p:set>
                                    <p:anim calcmode="lin" valueType="num">
                                      <p:cBhvr>
                                        <p:cTn id="322" dur="500" fill="hold"/>
                                        <p:tgtEl>
                                          <p:spTgt spid="853"/>
                                        </p:tgtEl>
                                        <p:attrNameLst>
                                          <p:attrName>ppt_w</p:attrName>
                                        </p:attrNameLst>
                                      </p:cBhvr>
                                      <p:tavLst>
                                        <p:tav tm="0">
                                          <p:val>
                                            <p:fltVal val="0"/>
                                          </p:val>
                                        </p:tav>
                                        <p:tav tm="100000">
                                          <p:val>
                                            <p:strVal val="#ppt_w"/>
                                          </p:val>
                                        </p:tav>
                                      </p:tavLst>
                                    </p:anim>
                                    <p:anim calcmode="lin" valueType="num">
                                      <p:cBhvr>
                                        <p:cTn id="323" dur="500" fill="hold"/>
                                        <p:tgtEl>
                                          <p:spTgt spid="853"/>
                                        </p:tgtEl>
                                        <p:attrNameLst>
                                          <p:attrName>ppt_h</p:attrName>
                                        </p:attrNameLst>
                                      </p:cBhvr>
                                      <p:tavLst>
                                        <p:tav tm="0">
                                          <p:val>
                                            <p:fltVal val="0"/>
                                          </p:val>
                                        </p:tav>
                                        <p:tav tm="100000">
                                          <p:val>
                                            <p:strVal val="#ppt_h"/>
                                          </p:val>
                                        </p:tav>
                                      </p:tavLst>
                                    </p:anim>
                                    <p:animEffect transition="in" filter="fade">
                                      <p:cBhvr>
                                        <p:cTn id="324" dur="500"/>
                                        <p:tgtEl>
                                          <p:spTgt spid="853"/>
                                        </p:tgtEl>
                                      </p:cBhvr>
                                    </p:animEffect>
                                  </p:childTnLst>
                                </p:cTn>
                              </p:par>
                              <p:par>
                                <p:cTn id="325" presetID="53" presetClass="entr" presetSubtype="16" fill="hold" nodeType="withEffect">
                                  <p:stCondLst>
                                    <p:cond delay="500"/>
                                  </p:stCondLst>
                                  <p:childTnLst>
                                    <p:set>
                                      <p:cBhvr>
                                        <p:cTn id="326" dur="1" fill="hold">
                                          <p:stCondLst>
                                            <p:cond delay="0"/>
                                          </p:stCondLst>
                                        </p:cTn>
                                        <p:tgtEl>
                                          <p:spTgt spid="854"/>
                                        </p:tgtEl>
                                        <p:attrNameLst>
                                          <p:attrName>style.visibility</p:attrName>
                                        </p:attrNameLst>
                                      </p:cBhvr>
                                      <p:to>
                                        <p:strVal val="visible"/>
                                      </p:to>
                                    </p:set>
                                    <p:anim calcmode="lin" valueType="num">
                                      <p:cBhvr>
                                        <p:cTn id="327" dur="500" fill="hold"/>
                                        <p:tgtEl>
                                          <p:spTgt spid="854"/>
                                        </p:tgtEl>
                                        <p:attrNameLst>
                                          <p:attrName>ppt_w</p:attrName>
                                        </p:attrNameLst>
                                      </p:cBhvr>
                                      <p:tavLst>
                                        <p:tav tm="0">
                                          <p:val>
                                            <p:fltVal val="0"/>
                                          </p:val>
                                        </p:tav>
                                        <p:tav tm="100000">
                                          <p:val>
                                            <p:strVal val="#ppt_w"/>
                                          </p:val>
                                        </p:tav>
                                      </p:tavLst>
                                    </p:anim>
                                    <p:anim calcmode="lin" valueType="num">
                                      <p:cBhvr>
                                        <p:cTn id="328" dur="500" fill="hold"/>
                                        <p:tgtEl>
                                          <p:spTgt spid="854"/>
                                        </p:tgtEl>
                                        <p:attrNameLst>
                                          <p:attrName>ppt_h</p:attrName>
                                        </p:attrNameLst>
                                      </p:cBhvr>
                                      <p:tavLst>
                                        <p:tav tm="0">
                                          <p:val>
                                            <p:fltVal val="0"/>
                                          </p:val>
                                        </p:tav>
                                        <p:tav tm="100000">
                                          <p:val>
                                            <p:strVal val="#ppt_h"/>
                                          </p:val>
                                        </p:tav>
                                      </p:tavLst>
                                    </p:anim>
                                    <p:animEffect transition="in" filter="fade">
                                      <p:cBhvr>
                                        <p:cTn id="329" dur="500"/>
                                        <p:tgtEl>
                                          <p:spTgt spid="854"/>
                                        </p:tgtEl>
                                      </p:cBhvr>
                                    </p:animEffect>
                                  </p:childTnLst>
                                </p:cTn>
                              </p:par>
                              <p:par>
                                <p:cTn id="330" presetID="53" presetClass="entr" presetSubtype="16" fill="hold" nodeType="withEffect">
                                  <p:stCondLst>
                                    <p:cond delay="500"/>
                                  </p:stCondLst>
                                  <p:childTnLst>
                                    <p:set>
                                      <p:cBhvr>
                                        <p:cTn id="331" dur="1" fill="hold">
                                          <p:stCondLst>
                                            <p:cond delay="0"/>
                                          </p:stCondLst>
                                        </p:cTn>
                                        <p:tgtEl>
                                          <p:spTgt spid="855"/>
                                        </p:tgtEl>
                                        <p:attrNameLst>
                                          <p:attrName>style.visibility</p:attrName>
                                        </p:attrNameLst>
                                      </p:cBhvr>
                                      <p:to>
                                        <p:strVal val="visible"/>
                                      </p:to>
                                    </p:set>
                                    <p:anim calcmode="lin" valueType="num">
                                      <p:cBhvr>
                                        <p:cTn id="332" dur="500" fill="hold"/>
                                        <p:tgtEl>
                                          <p:spTgt spid="855"/>
                                        </p:tgtEl>
                                        <p:attrNameLst>
                                          <p:attrName>ppt_w</p:attrName>
                                        </p:attrNameLst>
                                      </p:cBhvr>
                                      <p:tavLst>
                                        <p:tav tm="0">
                                          <p:val>
                                            <p:fltVal val="0"/>
                                          </p:val>
                                        </p:tav>
                                        <p:tav tm="100000">
                                          <p:val>
                                            <p:strVal val="#ppt_w"/>
                                          </p:val>
                                        </p:tav>
                                      </p:tavLst>
                                    </p:anim>
                                    <p:anim calcmode="lin" valueType="num">
                                      <p:cBhvr>
                                        <p:cTn id="333" dur="500" fill="hold"/>
                                        <p:tgtEl>
                                          <p:spTgt spid="855"/>
                                        </p:tgtEl>
                                        <p:attrNameLst>
                                          <p:attrName>ppt_h</p:attrName>
                                        </p:attrNameLst>
                                      </p:cBhvr>
                                      <p:tavLst>
                                        <p:tav tm="0">
                                          <p:val>
                                            <p:fltVal val="0"/>
                                          </p:val>
                                        </p:tav>
                                        <p:tav tm="100000">
                                          <p:val>
                                            <p:strVal val="#ppt_h"/>
                                          </p:val>
                                        </p:tav>
                                      </p:tavLst>
                                    </p:anim>
                                    <p:animEffect transition="in" filter="fade">
                                      <p:cBhvr>
                                        <p:cTn id="334" dur="500"/>
                                        <p:tgtEl>
                                          <p:spTgt spid="855"/>
                                        </p:tgtEl>
                                      </p:cBhvr>
                                    </p:animEffect>
                                  </p:childTnLst>
                                </p:cTn>
                              </p:par>
                              <p:par>
                                <p:cTn id="335" presetID="53" presetClass="entr" presetSubtype="16" fill="hold" nodeType="withEffect">
                                  <p:stCondLst>
                                    <p:cond delay="500"/>
                                  </p:stCondLst>
                                  <p:childTnLst>
                                    <p:set>
                                      <p:cBhvr>
                                        <p:cTn id="336" dur="1" fill="hold">
                                          <p:stCondLst>
                                            <p:cond delay="0"/>
                                          </p:stCondLst>
                                        </p:cTn>
                                        <p:tgtEl>
                                          <p:spTgt spid="856"/>
                                        </p:tgtEl>
                                        <p:attrNameLst>
                                          <p:attrName>style.visibility</p:attrName>
                                        </p:attrNameLst>
                                      </p:cBhvr>
                                      <p:to>
                                        <p:strVal val="visible"/>
                                      </p:to>
                                    </p:set>
                                    <p:anim calcmode="lin" valueType="num">
                                      <p:cBhvr>
                                        <p:cTn id="337" dur="500" fill="hold"/>
                                        <p:tgtEl>
                                          <p:spTgt spid="856"/>
                                        </p:tgtEl>
                                        <p:attrNameLst>
                                          <p:attrName>ppt_w</p:attrName>
                                        </p:attrNameLst>
                                      </p:cBhvr>
                                      <p:tavLst>
                                        <p:tav tm="0">
                                          <p:val>
                                            <p:fltVal val="0"/>
                                          </p:val>
                                        </p:tav>
                                        <p:tav tm="100000">
                                          <p:val>
                                            <p:strVal val="#ppt_w"/>
                                          </p:val>
                                        </p:tav>
                                      </p:tavLst>
                                    </p:anim>
                                    <p:anim calcmode="lin" valueType="num">
                                      <p:cBhvr>
                                        <p:cTn id="338" dur="500" fill="hold"/>
                                        <p:tgtEl>
                                          <p:spTgt spid="856"/>
                                        </p:tgtEl>
                                        <p:attrNameLst>
                                          <p:attrName>ppt_h</p:attrName>
                                        </p:attrNameLst>
                                      </p:cBhvr>
                                      <p:tavLst>
                                        <p:tav tm="0">
                                          <p:val>
                                            <p:fltVal val="0"/>
                                          </p:val>
                                        </p:tav>
                                        <p:tav tm="100000">
                                          <p:val>
                                            <p:strVal val="#ppt_h"/>
                                          </p:val>
                                        </p:tav>
                                      </p:tavLst>
                                    </p:anim>
                                    <p:animEffect transition="in" filter="fade">
                                      <p:cBhvr>
                                        <p:cTn id="339" dur="500"/>
                                        <p:tgtEl>
                                          <p:spTgt spid="856"/>
                                        </p:tgtEl>
                                      </p:cBhvr>
                                    </p:animEffect>
                                  </p:childTnLst>
                                </p:cTn>
                              </p:par>
                              <p:par>
                                <p:cTn id="340" presetID="53" presetClass="entr" presetSubtype="16" fill="hold" nodeType="withEffect">
                                  <p:stCondLst>
                                    <p:cond delay="500"/>
                                  </p:stCondLst>
                                  <p:childTnLst>
                                    <p:set>
                                      <p:cBhvr>
                                        <p:cTn id="341" dur="1" fill="hold">
                                          <p:stCondLst>
                                            <p:cond delay="0"/>
                                          </p:stCondLst>
                                        </p:cTn>
                                        <p:tgtEl>
                                          <p:spTgt spid="857"/>
                                        </p:tgtEl>
                                        <p:attrNameLst>
                                          <p:attrName>style.visibility</p:attrName>
                                        </p:attrNameLst>
                                      </p:cBhvr>
                                      <p:to>
                                        <p:strVal val="visible"/>
                                      </p:to>
                                    </p:set>
                                    <p:anim calcmode="lin" valueType="num">
                                      <p:cBhvr>
                                        <p:cTn id="342" dur="500" fill="hold"/>
                                        <p:tgtEl>
                                          <p:spTgt spid="857"/>
                                        </p:tgtEl>
                                        <p:attrNameLst>
                                          <p:attrName>ppt_w</p:attrName>
                                        </p:attrNameLst>
                                      </p:cBhvr>
                                      <p:tavLst>
                                        <p:tav tm="0">
                                          <p:val>
                                            <p:fltVal val="0"/>
                                          </p:val>
                                        </p:tav>
                                        <p:tav tm="100000">
                                          <p:val>
                                            <p:strVal val="#ppt_w"/>
                                          </p:val>
                                        </p:tav>
                                      </p:tavLst>
                                    </p:anim>
                                    <p:anim calcmode="lin" valueType="num">
                                      <p:cBhvr>
                                        <p:cTn id="343" dur="500" fill="hold"/>
                                        <p:tgtEl>
                                          <p:spTgt spid="857"/>
                                        </p:tgtEl>
                                        <p:attrNameLst>
                                          <p:attrName>ppt_h</p:attrName>
                                        </p:attrNameLst>
                                      </p:cBhvr>
                                      <p:tavLst>
                                        <p:tav tm="0">
                                          <p:val>
                                            <p:fltVal val="0"/>
                                          </p:val>
                                        </p:tav>
                                        <p:tav tm="100000">
                                          <p:val>
                                            <p:strVal val="#ppt_h"/>
                                          </p:val>
                                        </p:tav>
                                      </p:tavLst>
                                    </p:anim>
                                    <p:animEffect transition="in" filter="fade">
                                      <p:cBhvr>
                                        <p:cTn id="344" dur="500"/>
                                        <p:tgtEl>
                                          <p:spTgt spid="857"/>
                                        </p:tgtEl>
                                      </p:cBhvr>
                                    </p:animEffect>
                                  </p:childTnLst>
                                </p:cTn>
                              </p:par>
                              <p:par>
                                <p:cTn id="345" presetID="53" presetClass="entr" presetSubtype="16" fill="hold" nodeType="withEffect">
                                  <p:stCondLst>
                                    <p:cond delay="500"/>
                                  </p:stCondLst>
                                  <p:childTnLst>
                                    <p:set>
                                      <p:cBhvr>
                                        <p:cTn id="346" dur="1" fill="hold">
                                          <p:stCondLst>
                                            <p:cond delay="0"/>
                                          </p:stCondLst>
                                        </p:cTn>
                                        <p:tgtEl>
                                          <p:spTgt spid="858"/>
                                        </p:tgtEl>
                                        <p:attrNameLst>
                                          <p:attrName>style.visibility</p:attrName>
                                        </p:attrNameLst>
                                      </p:cBhvr>
                                      <p:to>
                                        <p:strVal val="visible"/>
                                      </p:to>
                                    </p:set>
                                    <p:anim calcmode="lin" valueType="num">
                                      <p:cBhvr>
                                        <p:cTn id="347" dur="500" fill="hold"/>
                                        <p:tgtEl>
                                          <p:spTgt spid="858"/>
                                        </p:tgtEl>
                                        <p:attrNameLst>
                                          <p:attrName>ppt_w</p:attrName>
                                        </p:attrNameLst>
                                      </p:cBhvr>
                                      <p:tavLst>
                                        <p:tav tm="0">
                                          <p:val>
                                            <p:fltVal val="0"/>
                                          </p:val>
                                        </p:tav>
                                        <p:tav tm="100000">
                                          <p:val>
                                            <p:strVal val="#ppt_w"/>
                                          </p:val>
                                        </p:tav>
                                      </p:tavLst>
                                    </p:anim>
                                    <p:anim calcmode="lin" valueType="num">
                                      <p:cBhvr>
                                        <p:cTn id="348" dur="500" fill="hold"/>
                                        <p:tgtEl>
                                          <p:spTgt spid="858"/>
                                        </p:tgtEl>
                                        <p:attrNameLst>
                                          <p:attrName>ppt_h</p:attrName>
                                        </p:attrNameLst>
                                      </p:cBhvr>
                                      <p:tavLst>
                                        <p:tav tm="0">
                                          <p:val>
                                            <p:fltVal val="0"/>
                                          </p:val>
                                        </p:tav>
                                        <p:tav tm="100000">
                                          <p:val>
                                            <p:strVal val="#ppt_h"/>
                                          </p:val>
                                        </p:tav>
                                      </p:tavLst>
                                    </p:anim>
                                    <p:animEffect transition="in" filter="fade">
                                      <p:cBhvr>
                                        <p:cTn id="349" dur="500"/>
                                        <p:tgtEl>
                                          <p:spTgt spid="858"/>
                                        </p:tgtEl>
                                      </p:cBhvr>
                                    </p:animEffect>
                                  </p:childTnLst>
                                </p:cTn>
                              </p:par>
                              <p:par>
                                <p:cTn id="350" presetID="53" presetClass="entr" presetSubtype="16" fill="hold" nodeType="withEffect">
                                  <p:stCondLst>
                                    <p:cond delay="500"/>
                                  </p:stCondLst>
                                  <p:childTnLst>
                                    <p:set>
                                      <p:cBhvr>
                                        <p:cTn id="351" dur="1" fill="hold">
                                          <p:stCondLst>
                                            <p:cond delay="0"/>
                                          </p:stCondLst>
                                        </p:cTn>
                                        <p:tgtEl>
                                          <p:spTgt spid="859"/>
                                        </p:tgtEl>
                                        <p:attrNameLst>
                                          <p:attrName>style.visibility</p:attrName>
                                        </p:attrNameLst>
                                      </p:cBhvr>
                                      <p:to>
                                        <p:strVal val="visible"/>
                                      </p:to>
                                    </p:set>
                                    <p:anim calcmode="lin" valueType="num">
                                      <p:cBhvr>
                                        <p:cTn id="352" dur="500" fill="hold"/>
                                        <p:tgtEl>
                                          <p:spTgt spid="859"/>
                                        </p:tgtEl>
                                        <p:attrNameLst>
                                          <p:attrName>ppt_w</p:attrName>
                                        </p:attrNameLst>
                                      </p:cBhvr>
                                      <p:tavLst>
                                        <p:tav tm="0">
                                          <p:val>
                                            <p:fltVal val="0"/>
                                          </p:val>
                                        </p:tav>
                                        <p:tav tm="100000">
                                          <p:val>
                                            <p:strVal val="#ppt_w"/>
                                          </p:val>
                                        </p:tav>
                                      </p:tavLst>
                                    </p:anim>
                                    <p:anim calcmode="lin" valueType="num">
                                      <p:cBhvr>
                                        <p:cTn id="353" dur="500" fill="hold"/>
                                        <p:tgtEl>
                                          <p:spTgt spid="859"/>
                                        </p:tgtEl>
                                        <p:attrNameLst>
                                          <p:attrName>ppt_h</p:attrName>
                                        </p:attrNameLst>
                                      </p:cBhvr>
                                      <p:tavLst>
                                        <p:tav tm="0">
                                          <p:val>
                                            <p:fltVal val="0"/>
                                          </p:val>
                                        </p:tav>
                                        <p:tav tm="100000">
                                          <p:val>
                                            <p:strVal val="#ppt_h"/>
                                          </p:val>
                                        </p:tav>
                                      </p:tavLst>
                                    </p:anim>
                                    <p:animEffect transition="in" filter="fade">
                                      <p:cBhvr>
                                        <p:cTn id="354" dur="500"/>
                                        <p:tgtEl>
                                          <p:spTgt spid="859"/>
                                        </p:tgtEl>
                                      </p:cBhvr>
                                    </p:animEffect>
                                  </p:childTnLst>
                                </p:cTn>
                              </p:par>
                              <p:par>
                                <p:cTn id="355" presetID="53" presetClass="entr" presetSubtype="16" fill="hold" nodeType="withEffect">
                                  <p:stCondLst>
                                    <p:cond delay="500"/>
                                  </p:stCondLst>
                                  <p:childTnLst>
                                    <p:set>
                                      <p:cBhvr>
                                        <p:cTn id="356" dur="1" fill="hold">
                                          <p:stCondLst>
                                            <p:cond delay="0"/>
                                          </p:stCondLst>
                                        </p:cTn>
                                        <p:tgtEl>
                                          <p:spTgt spid="860"/>
                                        </p:tgtEl>
                                        <p:attrNameLst>
                                          <p:attrName>style.visibility</p:attrName>
                                        </p:attrNameLst>
                                      </p:cBhvr>
                                      <p:to>
                                        <p:strVal val="visible"/>
                                      </p:to>
                                    </p:set>
                                    <p:anim calcmode="lin" valueType="num">
                                      <p:cBhvr>
                                        <p:cTn id="357" dur="500" fill="hold"/>
                                        <p:tgtEl>
                                          <p:spTgt spid="860"/>
                                        </p:tgtEl>
                                        <p:attrNameLst>
                                          <p:attrName>ppt_w</p:attrName>
                                        </p:attrNameLst>
                                      </p:cBhvr>
                                      <p:tavLst>
                                        <p:tav tm="0">
                                          <p:val>
                                            <p:fltVal val="0"/>
                                          </p:val>
                                        </p:tav>
                                        <p:tav tm="100000">
                                          <p:val>
                                            <p:strVal val="#ppt_w"/>
                                          </p:val>
                                        </p:tav>
                                      </p:tavLst>
                                    </p:anim>
                                    <p:anim calcmode="lin" valueType="num">
                                      <p:cBhvr>
                                        <p:cTn id="358" dur="500" fill="hold"/>
                                        <p:tgtEl>
                                          <p:spTgt spid="860"/>
                                        </p:tgtEl>
                                        <p:attrNameLst>
                                          <p:attrName>ppt_h</p:attrName>
                                        </p:attrNameLst>
                                      </p:cBhvr>
                                      <p:tavLst>
                                        <p:tav tm="0">
                                          <p:val>
                                            <p:fltVal val="0"/>
                                          </p:val>
                                        </p:tav>
                                        <p:tav tm="100000">
                                          <p:val>
                                            <p:strVal val="#ppt_h"/>
                                          </p:val>
                                        </p:tav>
                                      </p:tavLst>
                                    </p:anim>
                                    <p:animEffect transition="in" filter="fade">
                                      <p:cBhvr>
                                        <p:cTn id="359" dur="500"/>
                                        <p:tgtEl>
                                          <p:spTgt spid="860"/>
                                        </p:tgtEl>
                                      </p:cBhvr>
                                    </p:animEffect>
                                  </p:childTnLst>
                                </p:cTn>
                              </p:par>
                              <p:par>
                                <p:cTn id="360" presetID="53" presetClass="entr" presetSubtype="16" fill="hold" nodeType="withEffect">
                                  <p:stCondLst>
                                    <p:cond delay="500"/>
                                  </p:stCondLst>
                                  <p:childTnLst>
                                    <p:set>
                                      <p:cBhvr>
                                        <p:cTn id="361" dur="1" fill="hold">
                                          <p:stCondLst>
                                            <p:cond delay="0"/>
                                          </p:stCondLst>
                                        </p:cTn>
                                        <p:tgtEl>
                                          <p:spTgt spid="861"/>
                                        </p:tgtEl>
                                        <p:attrNameLst>
                                          <p:attrName>style.visibility</p:attrName>
                                        </p:attrNameLst>
                                      </p:cBhvr>
                                      <p:to>
                                        <p:strVal val="visible"/>
                                      </p:to>
                                    </p:set>
                                    <p:anim calcmode="lin" valueType="num">
                                      <p:cBhvr>
                                        <p:cTn id="362" dur="500" fill="hold"/>
                                        <p:tgtEl>
                                          <p:spTgt spid="861"/>
                                        </p:tgtEl>
                                        <p:attrNameLst>
                                          <p:attrName>ppt_w</p:attrName>
                                        </p:attrNameLst>
                                      </p:cBhvr>
                                      <p:tavLst>
                                        <p:tav tm="0">
                                          <p:val>
                                            <p:fltVal val="0"/>
                                          </p:val>
                                        </p:tav>
                                        <p:tav tm="100000">
                                          <p:val>
                                            <p:strVal val="#ppt_w"/>
                                          </p:val>
                                        </p:tav>
                                      </p:tavLst>
                                    </p:anim>
                                    <p:anim calcmode="lin" valueType="num">
                                      <p:cBhvr>
                                        <p:cTn id="363" dur="500" fill="hold"/>
                                        <p:tgtEl>
                                          <p:spTgt spid="861"/>
                                        </p:tgtEl>
                                        <p:attrNameLst>
                                          <p:attrName>ppt_h</p:attrName>
                                        </p:attrNameLst>
                                      </p:cBhvr>
                                      <p:tavLst>
                                        <p:tav tm="0">
                                          <p:val>
                                            <p:fltVal val="0"/>
                                          </p:val>
                                        </p:tav>
                                        <p:tav tm="100000">
                                          <p:val>
                                            <p:strVal val="#ppt_h"/>
                                          </p:val>
                                        </p:tav>
                                      </p:tavLst>
                                    </p:anim>
                                    <p:animEffect transition="in" filter="fade">
                                      <p:cBhvr>
                                        <p:cTn id="364" dur="500"/>
                                        <p:tgtEl>
                                          <p:spTgt spid="861"/>
                                        </p:tgtEl>
                                      </p:cBhvr>
                                    </p:animEffect>
                                  </p:childTnLst>
                                </p:cTn>
                              </p:par>
                              <p:par>
                                <p:cTn id="365" presetID="53" presetClass="entr" presetSubtype="16" fill="hold" nodeType="withEffect">
                                  <p:stCondLst>
                                    <p:cond delay="500"/>
                                  </p:stCondLst>
                                  <p:childTnLst>
                                    <p:set>
                                      <p:cBhvr>
                                        <p:cTn id="366" dur="1" fill="hold">
                                          <p:stCondLst>
                                            <p:cond delay="0"/>
                                          </p:stCondLst>
                                        </p:cTn>
                                        <p:tgtEl>
                                          <p:spTgt spid="862"/>
                                        </p:tgtEl>
                                        <p:attrNameLst>
                                          <p:attrName>style.visibility</p:attrName>
                                        </p:attrNameLst>
                                      </p:cBhvr>
                                      <p:to>
                                        <p:strVal val="visible"/>
                                      </p:to>
                                    </p:set>
                                    <p:anim calcmode="lin" valueType="num">
                                      <p:cBhvr>
                                        <p:cTn id="367" dur="500" fill="hold"/>
                                        <p:tgtEl>
                                          <p:spTgt spid="862"/>
                                        </p:tgtEl>
                                        <p:attrNameLst>
                                          <p:attrName>ppt_w</p:attrName>
                                        </p:attrNameLst>
                                      </p:cBhvr>
                                      <p:tavLst>
                                        <p:tav tm="0">
                                          <p:val>
                                            <p:fltVal val="0"/>
                                          </p:val>
                                        </p:tav>
                                        <p:tav tm="100000">
                                          <p:val>
                                            <p:strVal val="#ppt_w"/>
                                          </p:val>
                                        </p:tav>
                                      </p:tavLst>
                                    </p:anim>
                                    <p:anim calcmode="lin" valueType="num">
                                      <p:cBhvr>
                                        <p:cTn id="368" dur="500" fill="hold"/>
                                        <p:tgtEl>
                                          <p:spTgt spid="862"/>
                                        </p:tgtEl>
                                        <p:attrNameLst>
                                          <p:attrName>ppt_h</p:attrName>
                                        </p:attrNameLst>
                                      </p:cBhvr>
                                      <p:tavLst>
                                        <p:tav tm="0">
                                          <p:val>
                                            <p:fltVal val="0"/>
                                          </p:val>
                                        </p:tav>
                                        <p:tav tm="100000">
                                          <p:val>
                                            <p:strVal val="#ppt_h"/>
                                          </p:val>
                                        </p:tav>
                                      </p:tavLst>
                                    </p:anim>
                                    <p:animEffect transition="in" filter="fade">
                                      <p:cBhvr>
                                        <p:cTn id="369" dur="500"/>
                                        <p:tgtEl>
                                          <p:spTgt spid="862"/>
                                        </p:tgtEl>
                                      </p:cBhvr>
                                    </p:animEffect>
                                  </p:childTnLst>
                                </p:cTn>
                              </p:par>
                              <p:par>
                                <p:cTn id="370" presetID="53" presetClass="entr" presetSubtype="16" fill="hold" nodeType="withEffect">
                                  <p:stCondLst>
                                    <p:cond delay="500"/>
                                  </p:stCondLst>
                                  <p:childTnLst>
                                    <p:set>
                                      <p:cBhvr>
                                        <p:cTn id="371" dur="1" fill="hold">
                                          <p:stCondLst>
                                            <p:cond delay="0"/>
                                          </p:stCondLst>
                                        </p:cTn>
                                        <p:tgtEl>
                                          <p:spTgt spid="863"/>
                                        </p:tgtEl>
                                        <p:attrNameLst>
                                          <p:attrName>style.visibility</p:attrName>
                                        </p:attrNameLst>
                                      </p:cBhvr>
                                      <p:to>
                                        <p:strVal val="visible"/>
                                      </p:to>
                                    </p:set>
                                    <p:anim calcmode="lin" valueType="num">
                                      <p:cBhvr>
                                        <p:cTn id="372" dur="500" fill="hold"/>
                                        <p:tgtEl>
                                          <p:spTgt spid="863"/>
                                        </p:tgtEl>
                                        <p:attrNameLst>
                                          <p:attrName>ppt_w</p:attrName>
                                        </p:attrNameLst>
                                      </p:cBhvr>
                                      <p:tavLst>
                                        <p:tav tm="0">
                                          <p:val>
                                            <p:fltVal val="0"/>
                                          </p:val>
                                        </p:tav>
                                        <p:tav tm="100000">
                                          <p:val>
                                            <p:strVal val="#ppt_w"/>
                                          </p:val>
                                        </p:tav>
                                      </p:tavLst>
                                    </p:anim>
                                    <p:anim calcmode="lin" valueType="num">
                                      <p:cBhvr>
                                        <p:cTn id="373" dur="500" fill="hold"/>
                                        <p:tgtEl>
                                          <p:spTgt spid="863"/>
                                        </p:tgtEl>
                                        <p:attrNameLst>
                                          <p:attrName>ppt_h</p:attrName>
                                        </p:attrNameLst>
                                      </p:cBhvr>
                                      <p:tavLst>
                                        <p:tav tm="0">
                                          <p:val>
                                            <p:fltVal val="0"/>
                                          </p:val>
                                        </p:tav>
                                        <p:tav tm="100000">
                                          <p:val>
                                            <p:strVal val="#ppt_h"/>
                                          </p:val>
                                        </p:tav>
                                      </p:tavLst>
                                    </p:anim>
                                    <p:animEffect transition="in" filter="fade">
                                      <p:cBhvr>
                                        <p:cTn id="374" dur="500"/>
                                        <p:tgtEl>
                                          <p:spTgt spid="863"/>
                                        </p:tgtEl>
                                      </p:cBhvr>
                                    </p:animEffect>
                                  </p:childTnLst>
                                </p:cTn>
                              </p:par>
                              <p:par>
                                <p:cTn id="375" presetID="53" presetClass="entr" presetSubtype="16" fill="hold" nodeType="withEffect">
                                  <p:stCondLst>
                                    <p:cond delay="500"/>
                                  </p:stCondLst>
                                  <p:childTnLst>
                                    <p:set>
                                      <p:cBhvr>
                                        <p:cTn id="376" dur="1" fill="hold">
                                          <p:stCondLst>
                                            <p:cond delay="0"/>
                                          </p:stCondLst>
                                        </p:cTn>
                                        <p:tgtEl>
                                          <p:spTgt spid="864"/>
                                        </p:tgtEl>
                                        <p:attrNameLst>
                                          <p:attrName>style.visibility</p:attrName>
                                        </p:attrNameLst>
                                      </p:cBhvr>
                                      <p:to>
                                        <p:strVal val="visible"/>
                                      </p:to>
                                    </p:set>
                                    <p:anim calcmode="lin" valueType="num">
                                      <p:cBhvr>
                                        <p:cTn id="377" dur="500" fill="hold"/>
                                        <p:tgtEl>
                                          <p:spTgt spid="864"/>
                                        </p:tgtEl>
                                        <p:attrNameLst>
                                          <p:attrName>ppt_w</p:attrName>
                                        </p:attrNameLst>
                                      </p:cBhvr>
                                      <p:tavLst>
                                        <p:tav tm="0">
                                          <p:val>
                                            <p:fltVal val="0"/>
                                          </p:val>
                                        </p:tav>
                                        <p:tav tm="100000">
                                          <p:val>
                                            <p:strVal val="#ppt_w"/>
                                          </p:val>
                                        </p:tav>
                                      </p:tavLst>
                                    </p:anim>
                                    <p:anim calcmode="lin" valueType="num">
                                      <p:cBhvr>
                                        <p:cTn id="378" dur="500" fill="hold"/>
                                        <p:tgtEl>
                                          <p:spTgt spid="864"/>
                                        </p:tgtEl>
                                        <p:attrNameLst>
                                          <p:attrName>ppt_h</p:attrName>
                                        </p:attrNameLst>
                                      </p:cBhvr>
                                      <p:tavLst>
                                        <p:tav tm="0">
                                          <p:val>
                                            <p:fltVal val="0"/>
                                          </p:val>
                                        </p:tav>
                                        <p:tav tm="100000">
                                          <p:val>
                                            <p:strVal val="#ppt_h"/>
                                          </p:val>
                                        </p:tav>
                                      </p:tavLst>
                                    </p:anim>
                                    <p:animEffect transition="in" filter="fade">
                                      <p:cBhvr>
                                        <p:cTn id="379" dur="500"/>
                                        <p:tgtEl>
                                          <p:spTgt spid="864"/>
                                        </p:tgtEl>
                                      </p:cBhvr>
                                    </p:animEffect>
                                  </p:childTnLst>
                                </p:cTn>
                              </p:par>
                              <p:par>
                                <p:cTn id="380" presetID="53" presetClass="entr" presetSubtype="16" fill="hold" nodeType="withEffect">
                                  <p:stCondLst>
                                    <p:cond delay="500"/>
                                  </p:stCondLst>
                                  <p:childTnLst>
                                    <p:set>
                                      <p:cBhvr>
                                        <p:cTn id="381" dur="1" fill="hold">
                                          <p:stCondLst>
                                            <p:cond delay="0"/>
                                          </p:stCondLst>
                                        </p:cTn>
                                        <p:tgtEl>
                                          <p:spTgt spid="865"/>
                                        </p:tgtEl>
                                        <p:attrNameLst>
                                          <p:attrName>style.visibility</p:attrName>
                                        </p:attrNameLst>
                                      </p:cBhvr>
                                      <p:to>
                                        <p:strVal val="visible"/>
                                      </p:to>
                                    </p:set>
                                    <p:anim calcmode="lin" valueType="num">
                                      <p:cBhvr>
                                        <p:cTn id="382" dur="500" fill="hold"/>
                                        <p:tgtEl>
                                          <p:spTgt spid="865"/>
                                        </p:tgtEl>
                                        <p:attrNameLst>
                                          <p:attrName>ppt_w</p:attrName>
                                        </p:attrNameLst>
                                      </p:cBhvr>
                                      <p:tavLst>
                                        <p:tav tm="0">
                                          <p:val>
                                            <p:fltVal val="0"/>
                                          </p:val>
                                        </p:tav>
                                        <p:tav tm="100000">
                                          <p:val>
                                            <p:strVal val="#ppt_w"/>
                                          </p:val>
                                        </p:tav>
                                      </p:tavLst>
                                    </p:anim>
                                    <p:anim calcmode="lin" valueType="num">
                                      <p:cBhvr>
                                        <p:cTn id="383" dur="500" fill="hold"/>
                                        <p:tgtEl>
                                          <p:spTgt spid="865"/>
                                        </p:tgtEl>
                                        <p:attrNameLst>
                                          <p:attrName>ppt_h</p:attrName>
                                        </p:attrNameLst>
                                      </p:cBhvr>
                                      <p:tavLst>
                                        <p:tav tm="0">
                                          <p:val>
                                            <p:fltVal val="0"/>
                                          </p:val>
                                        </p:tav>
                                        <p:tav tm="100000">
                                          <p:val>
                                            <p:strVal val="#ppt_h"/>
                                          </p:val>
                                        </p:tav>
                                      </p:tavLst>
                                    </p:anim>
                                    <p:animEffect transition="in" filter="fade">
                                      <p:cBhvr>
                                        <p:cTn id="384" dur="500"/>
                                        <p:tgtEl>
                                          <p:spTgt spid="865"/>
                                        </p:tgtEl>
                                      </p:cBhvr>
                                    </p:animEffect>
                                  </p:childTnLst>
                                </p:cTn>
                              </p:par>
                              <p:par>
                                <p:cTn id="385" presetID="53" presetClass="entr" presetSubtype="16" fill="hold" nodeType="withEffect">
                                  <p:stCondLst>
                                    <p:cond delay="500"/>
                                  </p:stCondLst>
                                  <p:childTnLst>
                                    <p:set>
                                      <p:cBhvr>
                                        <p:cTn id="386" dur="1" fill="hold">
                                          <p:stCondLst>
                                            <p:cond delay="0"/>
                                          </p:stCondLst>
                                        </p:cTn>
                                        <p:tgtEl>
                                          <p:spTgt spid="866"/>
                                        </p:tgtEl>
                                        <p:attrNameLst>
                                          <p:attrName>style.visibility</p:attrName>
                                        </p:attrNameLst>
                                      </p:cBhvr>
                                      <p:to>
                                        <p:strVal val="visible"/>
                                      </p:to>
                                    </p:set>
                                    <p:anim calcmode="lin" valueType="num">
                                      <p:cBhvr>
                                        <p:cTn id="387" dur="500" fill="hold"/>
                                        <p:tgtEl>
                                          <p:spTgt spid="866"/>
                                        </p:tgtEl>
                                        <p:attrNameLst>
                                          <p:attrName>ppt_w</p:attrName>
                                        </p:attrNameLst>
                                      </p:cBhvr>
                                      <p:tavLst>
                                        <p:tav tm="0">
                                          <p:val>
                                            <p:fltVal val="0"/>
                                          </p:val>
                                        </p:tav>
                                        <p:tav tm="100000">
                                          <p:val>
                                            <p:strVal val="#ppt_w"/>
                                          </p:val>
                                        </p:tav>
                                      </p:tavLst>
                                    </p:anim>
                                    <p:anim calcmode="lin" valueType="num">
                                      <p:cBhvr>
                                        <p:cTn id="388" dur="500" fill="hold"/>
                                        <p:tgtEl>
                                          <p:spTgt spid="866"/>
                                        </p:tgtEl>
                                        <p:attrNameLst>
                                          <p:attrName>ppt_h</p:attrName>
                                        </p:attrNameLst>
                                      </p:cBhvr>
                                      <p:tavLst>
                                        <p:tav tm="0">
                                          <p:val>
                                            <p:fltVal val="0"/>
                                          </p:val>
                                        </p:tav>
                                        <p:tav tm="100000">
                                          <p:val>
                                            <p:strVal val="#ppt_h"/>
                                          </p:val>
                                        </p:tav>
                                      </p:tavLst>
                                    </p:anim>
                                    <p:animEffect transition="in" filter="fade">
                                      <p:cBhvr>
                                        <p:cTn id="389" dur="500"/>
                                        <p:tgtEl>
                                          <p:spTgt spid="866"/>
                                        </p:tgtEl>
                                      </p:cBhvr>
                                    </p:animEffect>
                                  </p:childTnLst>
                                </p:cTn>
                              </p:par>
                              <p:par>
                                <p:cTn id="390" presetID="53" presetClass="entr" presetSubtype="16" fill="hold" nodeType="withEffect">
                                  <p:stCondLst>
                                    <p:cond delay="500"/>
                                  </p:stCondLst>
                                  <p:childTnLst>
                                    <p:set>
                                      <p:cBhvr>
                                        <p:cTn id="391" dur="1" fill="hold">
                                          <p:stCondLst>
                                            <p:cond delay="0"/>
                                          </p:stCondLst>
                                        </p:cTn>
                                        <p:tgtEl>
                                          <p:spTgt spid="867"/>
                                        </p:tgtEl>
                                        <p:attrNameLst>
                                          <p:attrName>style.visibility</p:attrName>
                                        </p:attrNameLst>
                                      </p:cBhvr>
                                      <p:to>
                                        <p:strVal val="visible"/>
                                      </p:to>
                                    </p:set>
                                    <p:anim calcmode="lin" valueType="num">
                                      <p:cBhvr>
                                        <p:cTn id="392" dur="500" fill="hold"/>
                                        <p:tgtEl>
                                          <p:spTgt spid="867"/>
                                        </p:tgtEl>
                                        <p:attrNameLst>
                                          <p:attrName>ppt_w</p:attrName>
                                        </p:attrNameLst>
                                      </p:cBhvr>
                                      <p:tavLst>
                                        <p:tav tm="0">
                                          <p:val>
                                            <p:fltVal val="0"/>
                                          </p:val>
                                        </p:tav>
                                        <p:tav tm="100000">
                                          <p:val>
                                            <p:strVal val="#ppt_w"/>
                                          </p:val>
                                        </p:tav>
                                      </p:tavLst>
                                    </p:anim>
                                    <p:anim calcmode="lin" valueType="num">
                                      <p:cBhvr>
                                        <p:cTn id="393" dur="500" fill="hold"/>
                                        <p:tgtEl>
                                          <p:spTgt spid="867"/>
                                        </p:tgtEl>
                                        <p:attrNameLst>
                                          <p:attrName>ppt_h</p:attrName>
                                        </p:attrNameLst>
                                      </p:cBhvr>
                                      <p:tavLst>
                                        <p:tav tm="0">
                                          <p:val>
                                            <p:fltVal val="0"/>
                                          </p:val>
                                        </p:tav>
                                        <p:tav tm="100000">
                                          <p:val>
                                            <p:strVal val="#ppt_h"/>
                                          </p:val>
                                        </p:tav>
                                      </p:tavLst>
                                    </p:anim>
                                    <p:animEffect transition="in" filter="fade">
                                      <p:cBhvr>
                                        <p:cTn id="394" dur="500"/>
                                        <p:tgtEl>
                                          <p:spTgt spid="867"/>
                                        </p:tgtEl>
                                      </p:cBhvr>
                                    </p:animEffect>
                                  </p:childTnLst>
                                </p:cTn>
                              </p:par>
                              <p:par>
                                <p:cTn id="395" presetID="53" presetClass="entr" presetSubtype="16" fill="hold" nodeType="withEffect">
                                  <p:stCondLst>
                                    <p:cond delay="500"/>
                                  </p:stCondLst>
                                  <p:childTnLst>
                                    <p:set>
                                      <p:cBhvr>
                                        <p:cTn id="396" dur="1" fill="hold">
                                          <p:stCondLst>
                                            <p:cond delay="0"/>
                                          </p:stCondLst>
                                        </p:cTn>
                                        <p:tgtEl>
                                          <p:spTgt spid="868"/>
                                        </p:tgtEl>
                                        <p:attrNameLst>
                                          <p:attrName>style.visibility</p:attrName>
                                        </p:attrNameLst>
                                      </p:cBhvr>
                                      <p:to>
                                        <p:strVal val="visible"/>
                                      </p:to>
                                    </p:set>
                                    <p:anim calcmode="lin" valueType="num">
                                      <p:cBhvr>
                                        <p:cTn id="397" dur="500" fill="hold"/>
                                        <p:tgtEl>
                                          <p:spTgt spid="868"/>
                                        </p:tgtEl>
                                        <p:attrNameLst>
                                          <p:attrName>ppt_w</p:attrName>
                                        </p:attrNameLst>
                                      </p:cBhvr>
                                      <p:tavLst>
                                        <p:tav tm="0">
                                          <p:val>
                                            <p:fltVal val="0"/>
                                          </p:val>
                                        </p:tav>
                                        <p:tav tm="100000">
                                          <p:val>
                                            <p:strVal val="#ppt_w"/>
                                          </p:val>
                                        </p:tav>
                                      </p:tavLst>
                                    </p:anim>
                                    <p:anim calcmode="lin" valueType="num">
                                      <p:cBhvr>
                                        <p:cTn id="398" dur="500" fill="hold"/>
                                        <p:tgtEl>
                                          <p:spTgt spid="868"/>
                                        </p:tgtEl>
                                        <p:attrNameLst>
                                          <p:attrName>ppt_h</p:attrName>
                                        </p:attrNameLst>
                                      </p:cBhvr>
                                      <p:tavLst>
                                        <p:tav tm="0">
                                          <p:val>
                                            <p:fltVal val="0"/>
                                          </p:val>
                                        </p:tav>
                                        <p:tav tm="100000">
                                          <p:val>
                                            <p:strVal val="#ppt_h"/>
                                          </p:val>
                                        </p:tav>
                                      </p:tavLst>
                                    </p:anim>
                                    <p:animEffect transition="in" filter="fade">
                                      <p:cBhvr>
                                        <p:cTn id="399" dur="500"/>
                                        <p:tgtEl>
                                          <p:spTgt spid="868"/>
                                        </p:tgtEl>
                                      </p:cBhvr>
                                    </p:animEffect>
                                  </p:childTnLst>
                                </p:cTn>
                              </p:par>
                              <p:par>
                                <p:cTn id="400" presetID="53" presetClass="entr" presetSubtype="16" fill="hold" nodeType="withEffect">
                                  <p:stCondLst>
                                    <p:cond delay="500"/>
                                  </p:stCondLst>
                                  <p:childTnLst>
                                    <p:set>
                                      <p:cBhvr>
                                        <p:cTn id="401" dur="1" fill="hold">
                                          <p:stCondLst>
                                            <p:cond delay="0"/>
                                          </p:stCondLst>
                                        </p:cTn>
                                        <p:tgtEl>
                                          <p:spTgt spid="869"/>
                                        </p:tgtEl>
                                        <p:attrNameLst>
                                          <p:attrName>style.visibility</p:attrName>
                                        </p:attrNameLst>
                                      </p:cBhvr>
                                      <p:to>
                                        <p:strVal val="visible"/>
                                      </p:to>
                                    </p:set>
                                    <p:anim calcmode="lin" valueType="num">
                                      <p:cBhvr>
                                        <p:cTn id="402" dur="500" fill="hold"/>
                                        <p:tgtEl>
                                          <p:spTgt spid="869"/>
                                        </p:tgtEl>
                                        <p:attrNameLst>
                                          <p:attrName>ppt_w</p:attrName>
                                        </p:attrNameLst>
                                      </p:cBhvr>
                                      <p:tavLst>
                                        <p:tav tm="0">
                                          <p:val>
                                            <p:fltVal val="0"/>
                                          </p:val>
                                        </p:tav>
                                        <p:tav tm="100000">
                                          <p:val>
                                            <p:strVal val="#ppt_w"/>
                                          </p:val>
                                        </p:tav>
                                      </p:tavLst>
                                    </p:anim>
                                    <p:anim calcmode="lin" valueType="num">
                                      <p:cBhvr>
                                        <p:cTn id="403" dur="500" fill="hold"/>
                                        <p:tgtEl>
                                          <p:spTgt spid="869"/>
                                        </p:tgtEl>
                                        <p:attrNameLst>
                                          <p:attrName>ppt_h</p:attrName>
                                        </p:attrNameLst>
                                      </p:cBhvr>
                                      <p:tavLst>
                                        <p:tav tm="0">
                                          <p:val>
                                            <p:fltVal val="0"/>
                                          </p:val>
                                        </p:tav>
                                        <p:tav tm="100000">
                                          <p:val>
                                            <p:strVal val="#ppt_h"/>
                                          </p:val>
                                        </p:tav>
                                      </p:tavLst>
                                    </p:anim>
                                    <p:animEffect transition="in" filter="fade">
                                      <p:cBhvr>
                                        <p:cTn id="404" dur="500"/>
                                        <p:tgtEl>
                                          <p:spTgt spid="869"/>
                                        </p:tgtEl>
                                      </p:cBhvr>
                                    </p:animEffect>
                                  </p:childTnLst>
                                </p:cTn>
                              </p:par>
                              <p:par>
                                <p:cTn id="405" presetID="53" presetClass="entr" presetSubtype="16" fill="hold" nodeType="withEffect">
                                  <p:stCondLst>
                                    <p:cond delay="500"/>
                                  </p:stCondLst>
                                  <p:childTnLst>
                                    <p:set>
                                      <p:cBhvr>
                                        <p:cTn id="406" dur="1" fill="hold">
                                          <p:stCondLst>
                                            <p:cond delay="0"/>
                                          </p:stCondLst>
                                        </p:cTn>
                                        <p:tgtEl>
                                          <p:spTgt spid="870"/>
                                        </p:tgtEl>
                                        <p:attrNameLst>
                                          <p:attrName>style.visibility</p:attrName>
                                        </p:attrNameLst>
                                      </p:cBhvr>
                                      <p:to>
                                        <p:strVal val="visible"/>
                                      </p:to>
                                    </p:set>
                                    <p:anim calcmode="lin" valueType="num">
                                      <p:cBhvr>
                                        <p:cTn id="407" dur="500" fill="hold"/>
                                        <p:tgtEl>
                                          <p:spTgt spid="870"/>
                                        </p:tgtEl>
                                        <p:attrNameLst>
                                          <p:attrName>ppt_w</p:attrName>
                                        </p:attrNameLst>
                                      </p:cBhvr>
                                      <p:tavLst>
                                        <p:tav tm="0">
                                          <p:val>
                                            <p:fltVal val="0"/>
                                          </p:val>
                                        </p:tav>
                                        <p:tav tm="100000">
                                          <p:val>
                                            <p:strVal val="#ppt_w"/>
                                          </p:val>
                                        </p:tav>
                                      </p:tavLst>
                                    </p:anim>
                                    <p:anim calcmode="lin" valueType="num">
                                      <p:cBhvr>
                                        <p:cTn id="408" dur="500" fill="hold"/>
                                        <p:tgtEl>
                                          <p:spTgt spid="870"/>
                                        </p:tgtEl>
                                        <p:attrNameLst>
                                          <p:attrName>ppt_h</p:attrName>
                                        </p:attrNameLst>
                                      </p:cBhvr>
                                      <p:tavLst>
                                        <p:tav tm="0">
                                          <p:val>
                                            <p:fltVal val="0"/>
                                          </p:val>
                                        </p:tav>
                                        <p:tav tm="100000">
                                          <p:val>
                                            <p:strVal val="#ppt_h"/>
                                          </p:val>
                                        </p:tav>
                                      </p:tavLst>
                                    </p:anim>
                                    <p:animEffect transition="in" filter="fade">
                                      <p:cBhvr>
                                        <p:cTn id="409" dur="500"/>
                                        <p:tgtEl>
                                          <p:spTgt spid="870"/>
                                        </p:tgtEl>
                                      </p:cBhvr>
                                    </p:animEffect>
                                  </p:childTnLst>
                                </p:cTn>
                              </p:par>
                              <p:par>
                                <p:cTn id="410" presetID="53" presetClass="entr" presetSubtype="16" fill="hold" nodeType="withEffect">
                                  <p:stCondLst>
                                    <p:cond delay="500"/>
                                  </p:stCondLst>
                                  <p:childTnLst>
                                    <p:set>
                                      <p:cBhvr>
                                        <p:cTn id="411" dur="1" fill="hold">
                                          <p:stCondLst>
                                            <p:cond delay="0"/>
                                          </p:stCondLst>
                                        </p:cTn>
                                        <p:tgtEl>
                                          <p:spTgt spid="873"/>
                                        </p:tgtEl>
                                        <p:attrNameLst>
                                          <p:attrName>style.visibility</p:attrName>
                                        </p:attrNameLst>
                                      </p:cBhvr>
                                      <p:to>
                                        <p:strVal val="visible"/>
                                      </p:to>
                                    </p:set>
                                    <p:anim calcmode="lin" valueType="num">
                                      <p:cBhvr>
                                        <p:cTn id="412" dur="500" fill="hold"/>
                                        <p:tgtEl>
                                          <p:spTgt spid="873"/>
                                        </p:tgtEl>
                                        <p:attrNameLst>
                                          <p:attrName>ppt_w</p:attrName>
                                        </p:attrNameLst>
                                      </p:cBhvr>
                                      <p:tavLst>
                                        <p:tav tm="0">
                                          <p:val>
                                            <p:fltVal val="0"/>
                                          </p:val>
                                        </p:tav>
                                        <p:tav tm="100000">
                                          <p:val>
                                            <p:strVal val="#ppt_w"/>
                                          </p:val>
                                        </p:tav>
                                      </p:tavLst>
                                    </p:anim>
                                    <p:anim calcmode="lin" valueType="num">
                                      <p:cBhvr>
                                        <p:cTn id="413" dur="500" fill="hold"/>
                                        <p:tgtEl>
                                          <p:spTgt spid="873"/>
                                        </p:tgtEl>
                                        <p:attrNameLst>
                                          <p:attrName>ppt_h</p:attrName>
                                        </p:attrNameLst>
                                      </p:cBhvr>
                                      <p:tavLst>
                                        <p:tav tm="0">
                                          <p:val>
                                            <p:fltVal val="0"/>
                                          </p:val>
                                        </p:tav>
                                        <p:tav tm="100000">
                                          <p:val>
                                            <p:strVal val="#ppt_h"/>
                                          </p:val>
                                        </p:tav>
                                      </p:tavLst>
                                    </p:anim>
                                    <p:animEffect transition="in" filter="fade">
                                      <p:cBhvr>
                                        <p:cTn id="414" dur="500"/>
                                        <p:tgtEl>
                                          <p:spTgt spid="873"/>
                                        </p:tgtEl>
                                      </p:cBhvr>
                                    </p:animEffect>
                                  </p:childTnLst>
                                </p:cTn>
                              </p:par>
                              <p:par>
                                <p:cTn id="415" presetID="53" presetClass="entr" presetSubtype="16" fill="hold" nodeType="withEffect">
                                  <p:stCondLst>
                                    <p:cond delay="500"/>
                                  </p:stCondLst>
                                  <p:childTnLst>
                                    <p:set>
                                      <p:cBhvr>
                                        <p:cTn id="416" dur="1" fill="hold">
                                          <p:stCondLst>
                                            <p:cond delay="0"/>
                                          </p:stCondLst>
                                        </p:cTn>
                                        <p:tgtEl>
                                          <p:spTgt spid="874"/>
                                        </p:tgtEl>
                                        <p:attrNameLst>
                                          <p:attrName>style.visibility</p:attrName>
                                        </p:attrNameLst>
                                      </p:cBhvr>
                                      <p:to>
                                        <p:strVal val="visible"/>
                                      </p:to>
                                    </p:set>
                                    <p:anim calcmode="lin" valueType="num">
                                      <p:cBhvr>
                                        <p:cTn id="417" dur="500" fill="hold"/>
                                        <p:tgtEl>
                                          <p:spTgt spid="874"/>
                                        </p:tgtEl>
                                        <p:attrNameLst>
                                          <p:attrName>ppt_w</p:attrName>
                                        </p:attrNameLst>
                                      </p:cBhvr>
                                      <p:tavLst>
                                        <p:tav tm="0">
                                          <p:val>
                                            <p:fltVal val="0"/>
                                          </p:val>
                                        </p:tav>
                                        <p:tav tm="100000">
                                          <p:val>
                                            <p:strVal val="#ppt_w"/>
                                          </p:val>
                                        </p:tav>
                                      </p:tavLst>
                                    </p:anim>
                                    <p:anim calcmode="lin" valueType="num">
                                      <p:cBhvr>
                                        <p:cTn id="418" dur="500" fill="hold"/>
                                        <p:tgtEl>
                                          <p:spTgt spid="874"/>
                                        </p:tgtEl>
                                        <p:attrNameLst>
                                          <p:attrName>ppt_h</p:attrName>
                                        </p:attrNameLst>
                                      </p:cBhvr>
                                      <p:tavLst>
                                        <p:tav tm="0">
                                          <p:val>
                                            <p:fltVal val="0"/>
                                          </p:val>
                                        </p:tav>
                                        <p:tav tm="100000">
                                          <p:val>
                                            <p:strVal val="#ppt_h"/>
                                          </p:val>
                                        </p:tav>
                                      </p:tavLst>
                                    </p:anim>
                                    <p:animEffect transition="in" filter="fade">
                                      <p:cBhvr>
                                        <p:cTn id="419" dur="500"/>
                                        <p:tgtEl>
                                          <p:spTgt spid="874"/>
                                        </p:tgtEl>
                                      </p:cBhvr>
                                    </p:animEffect>
                                  </p:childTnLst>
                                </p:cTn>
                              </p:par>
                              <p:par>
                                <p:cTn id="420" presetID="53" presetClass="entr" presetSubtype="16" fill="hold" nodeType="withEffect">
                                  <p:stCondLst>
                                    <p:cond delay="500"/>
                                  </p:stCondLst>
                                  <p:childTnLst>
                                    <p:set>
                                      <p:cBhvr>
                                        <p:cTn id="421" dur="1" fill="hold">
                                          <p:stCondLst>
                                            <p:cond delay="0"/>
                                          </p:stCondLst>
                                        </p:cTn>
                                        <p:tgtEl>
                                          <p:spTgt spid="875"/>
                                        </p:tgtEl>
                                        <p:attrNameLst>
                                          <p:attrName>style.visibility</p:attrName>
                                        </p:attrNameLst>
                                      </p:cBhvr>
                                      <p:to>
                                        <p:strVal val="visible"/>
                                      </p:to>
                                    </p:set>
                                    <p:anim calcmode="lin" valueType="num">
                                      <p:cBhvr>
                                        <p:cTn id="422" dur="500" fill="hold"/>
                                        <p:tgtEl>
                                          <p:spTgt spid="875"/>
                                        </p:tgtEl>
                                        <p:attrNameLst>
                                          <p:attrName>ppt_w</p:attrName>
                                        </p:attrNameLst>
                                      </p:cBhvr>
                                      <p:tavLst>
                                        <p:tav tm="0">
                                          <p:val>
                                            <p:fltVal val="0"/>
                                          </p:val>
                                        </p:tav>
                                        <p:tav tm="100000">
                                          <p:val>
                                            <p:strVal val="#ppt_w"/>
                                          </p:val>
                                        </p:tav>
                                      </p:tavLst>
                                    </p:anim>
                                    <p:anim calcmode="lin" valueType="num">
                                      <p:cBhvr>
                                        <p:cTn id="423" dur="500" fill="hold"/>
                                        <p:tgtEl>
                                          <p:spTgt spid="875"/>
                                        </p:tgtEl>
                                        <p:attrNameLst>
                                          <p:attrName>ppt_h</p:attrName>
                                        </p:attrNameLst>
                                      </p:cBhvr>
                                      <p:tavLst>
                                        <p:tav tm="0">
                                          <p:val>
                                            <p:fltVal val="0"/>
                                          </p:val>
                                        </p:tav>
                                        <p:tav tm="100000">
                                          <p:val>
                                            <p:strVal val="#ppt_h"/>
                                          </p:val>
                                        </p:tav>
                                      </p:tavLst>
                                    </p:anim>
                                    <p:animEffect transition="in" filter="fade">
                                      <p:cBhvr>
                                        <p:cTn id="424" dur="500"/>
                                        <p:tgtEl>
                                          <p:spTgt spid="875"/>
                                        </p:tgtEl>
                                      </p:cBhvr>
                                    </p:animEffect>
                                  </p:childTnLst>
                                </p:cTn>
                              </p:par>
                              <p:par>
                                <p:cTn id="425" presetID="53" presetClass="entr" presetSubtype="16" fill="hold" nodeType="withEffect">
                                  <p:stCondLst>
                                    <p:cond delay="500"/>
                                  </p:stCondLst>
                                  <p:childTnLst>
                                    <p:set>
                                      <p:cBhvr>
                                        <p:cTn id="426" dur="1" fill="hold">
                                          <p:stCondLst>
                                            <p:cond delay="0"/>
                                          </p:stCondLst>
                                        </p:cTn>
                                        <p:tgtEl>
                                          <p:spTgt spid="876"/>
                                        </p:tgtEl>
                                        <p:attrNameLst>
                                          <p:attrName>style.visibility</p:attrName>
                                        </p:attrNameLst>
                                      </p:cBhvr>
                                      <p:to>
                                        <p:strVal val="visible"/>
                                      </p:to>
                                    </p:set>
                                    <p:anim calcmode="lin" valueType="num">
                                      <p:cBhvr>
                                        <p:cTn id="427" dur="500" fill="hold"/>
                                        <p:tgtEl>
                                          <p:spTgt spid="876"/>
                                        </p:tgtEl>
                                        <p:attrNameLst>
                                          <p:attrName>ppt_w</p:attrName>
                                        </p:attrNameLst>
                                      </p:cBhvr>
                                      <p:tavLst>
                                        <p:tav tm="0">
                                          <p:val>
                                            <p:fltVal val="0"/>
                                          </p:val>
                                        </p:tav>
                                        <p:tav tm="100000">
                                          <p:val>
                                            <p:strVal val="#ppt_w"/>
                                          </p:val>
                                        </p:tav>
                                      </p:tavLst>
                                    </p:anim>
                                    <p:anim calcmode="lin" valueType="num">
                                      <p:cBhvr>
                                        <p:cTn id="428" dur="500" fill="hold"/>
                                        <p:tgtEl>
                                          <p:spTgt spid="876"/>
                                        </p:tgtEl>
                                        <p:attrNameLst>
                                          <p:attrName>ppt_h</p:attrName>
                                        </p:attrNameLst>
                                      </p:cBhvr>
                                      <p:tavLst>
                                        <p:tav tm="0">
                                          <p:val>
                                            <p:fltVal val="0"/>
                                          </p:val>
                                        </p:tav>
                                        <p:tav tm="100000">
                                          <p:val>
                                            <p:strVal val="#ppt_h"/>
                                          </p:val>
                                        </p:tav>
                                      </p:tavLst>
                                    </p:anim>
                                    <p:animEffect transition="in" filter="fade">
                                      <p:cBhvr>
                                        <p:cTn id="429" dur="500"/>
                                        <p:tgtEl>
                                          <p:spTgt spid="876"/>
                                        </p:tgtEl>
                                      </p:cBhvr>
                                    </p:animEffect>
                                  </p:childTnLst>
                                </p:cTn>
                              </p:par>
                              <p:par>
                                <p:cTn id="430" presetID="53" presetClass="entr" presetSubtype="16" fill="hold" nodeType="withEffect">
                                  <p:stCondLst>
                                    <p:cond delay="500"/>
                                  </p:stCondLst>
                                  <p:childTnLst>
                                    <p:set>
                                      <p:cBhvr>
                                        <p:cTn id="431" dur="1" fill="hold">
                                          <p:stCondLst>
                                            <p:cond delay="0"/>
                                          </p:stCondLst>
                                        </p:cTn>
                                        <p:tgtEl>
                                          <p:spTgt spid="877"/>
                                        </p:tgtEl>
                                        <p:attrNameLst>
                                          <p:attrName>style.visibility</p:attrName>
                                        </p:attrNameLst>
                                      </p:cBhvr>
                                      <p:to>
                                        <p:strVal val="visible"/>
                                      </p:to>
                                    </p:set>
                                    <p:anim calcmode="lin" valueType="num">
                                      <p:cBhvr>
                                        <p:cTn id="432" dur="500" fill="hold"/>
                                        <p:tgtEl>
                                          <p:spTgt spid="877"/>
                                        </p:tgtEl>
                                        <p:attrNameLst>
                                          <p:attrName>ppt_w</p:attrName>
                                        </p:attrNameLst>
                                      </p:cBhvr>
                                      <p:tavLst>
                                        <p:tav tm="0">
                                          <p:val>
                                            <p:fltVal val="0"/>
                                          </p:val>
                                        </p:tav>
                                        <p:tav tm="100000">
                                          <p:val>
                                            <p:strVal val="#ppt_w"/>
                                          </p:val>
                                        </p:tav>
                                      </p:tavLst>
                                    </p:anim>
                                    <p:anim calcmode="lin" valueType="num">
                                      <p:cBhvr>
                                        <p:cTn id="433" dur="500" fill="hold"/>
                                        <p:tgtEl>
                                          <p:spTgt spid="877"/>
                                        </p:tgtEl>
                                        <p:attrNameLst>
                                          <p:attrName>ppt_h</p:attrName>
                                        </p:attrNameLst>
                                      </p:cBhvr>
                                      <p:tavLst>
                                        <p:tav tm="0">
                                          <p:val>
                                            <p:fltVal val="0"/>
                                          </p:val>
                                        </p:tav>
                                        <p:tav tm="100000">
                                          <p:val>
                                            <p:strVal val="#ppt_h"/>
                                          </p:val>
                                        </p:tav>
                                      </p:tavLst>
                                    </p:anim>
                                    <p:animEffect transition="in" filter="fade">
                                      <p:cBhvr>
                                        <p:cTn id="434" dur="500"/>
                                        <p:tgtEl>
                                          <p:spTgt spid="877"/>
                                        </p:tgtEl>
                                      </p:cBhvr>
                                    </p:animEffect>
                                  </p:childTnLst>
                                </p:cTn>
                              </p:par>
                              <p:par>
                                <p:cTn id="435" presetID="53" presetClass="entr" presetSubtype="16" fill="hold" nodeType="withEffect">
                                  <p:stCondLst>
                                    <p:cond delay="500"/>
                                  </p:stCondLst>
                                  <p:childTnLst>
                                    <p:set>
                                      <p:cBhvr>
                                        <p:cTn id="436" dur="1" fill="hold">
                                          <p:stCondLst>
                                            <p:cond delay="0"/>
                                          </p:stCondLst>
                                        </p:cTn>
                                        <p:tgtEl>
                                          <p:spTgt spid="878"/>
                                        </p:tgtEl>
                                        <p:attrNameLst>
                                          <p:attrName>style.visibility</p:attrName>
                                        </p:attrNameLst>
                                      </p:cBhvr>
                                      <p:to>
                                        <p:strVal val="visible"/>
                                      </p:to>
                                    </p:set>
                                    <p:anim calcmode="lin" valueType="num">
                                      <p:cBhvr>
                                        <p:cTn id="437" dur="500" fill="hold"/>
                                        <p:tgtEl>
                                          <p:spTgt spid="878"/>
                                        </p:tgtEl>
                                        <p:attrNameLst>
                                          <p:attrName>ppt_w</p:attrName>
                                        </p:attrNameLst>
                                      </p:cBhvr>
                                      <p:tavLst>
                                        <p:tav tm="0">
                                          <p:val>
                                            <p:fltVal val="0"/>
                                          </p:val>
                                        </p:tav>
                                        <p:tav tm="100000">
                                          <p:val>
                                            <p:strVal val="#ppt_w"/>
                                          </p:val>
                                        </p:tav>
                                      </p:tavLst>
                                    </p:anim>
                                    <p:anim calcmode="lin" valueType="num">
                                      <p:cBhvr>
                                        <p:cTn id="438" dur="500" fill="hold"/>
                                        <p:tgtEl>
                                          <p:spTgt spid="878"/>
                                        </p:tgtEl>
                                        <p:attrNameLst>
                                          <p:attrName>ppt_h</p:attrName>
                                        </p:attrNameLst>
                                      </p:cBhvr>
                                      <p:tavLst>
                                        <p:tav tm="0">
                                          <p:val>
                                            <p:fltVal val="0"/>
                                          </p:val>
                                        </p:tav>
                                        <p:tav tm="100000">
                                          <p:val>
                                            <p:strVal val="#ppt_h"/>
                                          </p:val>
                                        </p:tav>
                                      </p:tavLst>
                                    </p:anim>
                                    <p:animEffect transition="in" filter="fade">
                                      <p:cBhvr>
                                        <p:cTn id="439" dur="500"/>
                                        <p:tgtEl>
                                          <p:spTgt spid="878"/>
                                        </p:tgtEl>
                                      </p:cBhvr>
                                    </p:animEffect>
                                  </p:childTnLst>
                                </p:cTn>
                              </p:par>
                              <p:par>
                                <p:cTn id="440" presetID="53" presetClass="entr" presetSubtype="16" fill="hold" nodeType="withEffect">
                                  <p:stCondLst>
                                    <p:cond delay="500"/>
                                  </p:stCondLst>
                                  <p:childTnLst>
                                    <p:set>
                                      <p:cBhvr>
                                        <p:cTn id="441" dur="1" fill="hold">
                                          <p:stCondLst>
                                            <p:cond delay="0"/>
                                          </p:stCondLst>
                                        </p:cTn>
                                        <p:tgtEl>
                                          <p:spTgt spid="879"/>
                                        </p:tgtEl>
                                        <p:attrNameLst>
                                          <p:attrName>style.visibility</p:attrName>
                                        </p:attrNameLst>
                                      </p:cBhvr>
                                      <p:to>
                                        <p:strVal val="visible"/>
                                      </p:to>
                                    </p:set>
                                    <p:anim calcmode="lin" valueType="num">
                                      <p:cBhvr>
                                        <p:cTn id="442" dur="500" fill="hold"/>
                                        <p:tgtEl>
                                          <p:spTgt spid="879"/>
                                        </p:tgtEl>
                                        <p:attrNameLst>
                                          <p:attrName>ppt_w</p:attrName>
                                        </p:attrNameLst>
                                      </p:cBhvr>
                                      <p:tavLst>
                                        <p:tav tm="0">
                                          <p:val>
                                            <p:fltVal val="0"/>
                                          </p:val>
                                        </p:tav>
                                        <p:tav tm="100000">
                                          <p:val>
                                            <p:strVal val="#ppt_w"/>
                                          </p:val>
                                        </p:tav>
                                      </p:tavLst>
                                    </p:anim>
                                    <p:anim calcmode="lin" valueType="num">
                                      <p:cBhvr>
                                        <p:cTn id="443" dur="500" fill="hold"/>
                                        <p:tgtEl>
                                          <p:spTgt spid="879"/>
                                        </p:tgtEl>
                                        <p:attrNameLst>
                                          <p:attrName>ppt_h</p:attrName>
                                        </p:attrNameLst>
                                      </p:cBhvr>
                                      <p:tavLst>
                                        <p:tav tm="0">
                                          <p:val>
                                            <p:fltVal val="0"/>
                                          </p:val>
                                        </p:tav>
                                        <p:tav tm="100000">
                                          <p:val>
                                            <p:strVal val="#ppt_h"/>
                                          </p:val>
                                        </p:tav>
                                      </p:tavLst>
                                    </p:anim>
                                    <p:animEffect transition="in" filter="fade">
                                      <p:cBhvr>
                                        <p:cTn id="444" dur="500"/>
                                        <p:tgtEl>
                                          <p:spTgt spid="879"/>
                                        </p:tgtEl>
                                      </p:cBhvr>
                                    </p:animEffect>
                                  </p:childTnLst>
                                </p:cTn>
                              </p:par>
                              <p:par>
                                <p:cTn id="445" presetID="53" presetClass="entr" presetSubtype="16" fill="hold" nodeType="withEffect">
                                  <p:stCondLst>
                                    <p:cond delay="500"/>
                                  </p:stCondLst>
                                  <p:childTnLst>
                                    <p:set>
                                      <p:cBhvr>
                                        <p:cTn id="446" dur="1" fill="hold">
                                          <p:stCondLst>
                                            <p:cond delay="0"/>
                                          </p:stCondLst>
                                        </p:cTn>
                                        <p:tgtEl>
                                          <p:spTgt spid="880"/>
                                        </p:tgtEl>
                                        <p:attrNameLst>
                                          <p:attrName>style.visibility</p:attrName>
                                        </p:attrNameLst>
                                      </p:cBhvr>
                                      <p:to>
                                        <p:strVal val="visible"/>
                                      </p:to>
                                    </p:set>
                                    <p:anim calcmode="lin" valueType="num">
                                      <p:cBhvr>
                                        <p:cTn id="447" dur="500" fill="hold"/>
                                        <p:tgtEl>
                                          <p:spTgt spid="880"/>
                                        </p:tgtEl>
                                        <p:attrNameLst>
                                          <p:attrName>ppt_w</p:attrName>
                                        </p:attrNameLst>
                                      </p:cBhvr>
                                      <p:tavLst>
                                        <p:tav tm="0">
                                          <p:val>
                                            <p:fltVal val="0"/>
                                          </p:val>
                                        </p:tav>
                                        <p:tav tm="100000">
                                          <p:val>
                                            <p:strVal val="#ppt_w"/>
                                          </p:val>
                                        </p:tav>
                                      </p:tavLst>
                                    </p:anim>
                                    <p:anim calcmode="lin" valueType="num">
                                      <p:cBhvr>
                                        <p:cTn id="448" dur="500" fill="hold"/>
                                        <p:tgtEl>
                                          <p:spTgt spid="880"/>
                                        </p:tgtEl>
                                        <p:attrNameLst>
                                          <p:attrName>ppt_h</p:attrName>
                                        </p:attrNameLst>
                                      </p:cBhvr>
                                      <p:tavLst>
                                        <p:tav tm="0">
                                          <p:val>
                                            <p:fltVal val="0"/>
                                          </p:val>
                                        </p:tav>
                                        <p:tav tm="100000">
                                          <p:val>
                                            <p:strVal val="#ppt_h"/>
                                          </p:val>
                                        </p:tav>
                                      </p:tavLst>
                                    </p:anim>
                                    <p:animEffect transition="in" filter="fade">
                                      <p:cBhvr>
                                        <p:cTn id="449" dur="500"/>
                                        <p:tgtEl>
                                          <p:spTgt spid="880"/>
                                        </p:tgtEl>
                                      </p:cBhvr>
                                    </p:animEffect>
                                  </p:childTnLst>
                                </p:cTn>
                              </p:par>
                              <p:par>
                                <p:cTn id="450" presetID="53" presetClass="entr" presetSubtype="16" fill="hold" nodeType="withEffect">
                                  <p:stCondLst>
                                    <p:cond delay="500"/>
                                  </p:stCondLst>
                                  <p:childTnLst>
                                    <p:set>
                                      <p:cBhvr>
                                        <p:cTn id="451" dur="1" fill="hold">
                                          <p:stCondLst>
                                            <p:cond delay="0"/>
                                          </p:stCondLst>
                                        </p:cTn>
                                        <p:tgtEl>
                                          <p:spTgt spid="881"/>
                                        </p:tgtEl>
                                        <p:attrNameLst>
                                          <p:attrName>style.visibility</p:attrName>
                                        </p:attrNameLst>
                                      </p:cBhvr>
                                      <p:to>
                                        <p:strVal val="visible"/>
                                      </p:to>
                                    </p:set>
                                    <p:anim calcmode="lin" valueType="num">
                                      <p:cBhvr>
                                        <p:cTn id="452" dur="500" fill="hold"/>
                                        <p:tgtEl>
                                          <p:spTgt spid="881"/>
                                        </p:tgtEl>
                                        <p:attrNameLst>
                                          <p:attrName>ppt_w</p:attrName>
                                        </p:attrNameLst>
                                      </p:cBhvr>
                                      <p:tavLst>
                                        <p:tav tm="0">
                                          <p:val>
                                            <p:fltVal val="0"/>
                                          </p:val>
                                        </p:tav>
                                        <p:tav tm="100000">
                                          <p:val>
                                            <p:strVal val="#ppt_w"/>
                                          </p:val>
                                        </p:tav>
                                      </p:tavLst>
                                    </p:anim>
                                    <p:anim calcmode="lin" valueType="num">
                                      <p:cBhvr>
                                        <p:cTn id="453" dur="500" fill="hold"/>
                                        <p:tgtEl>
                                          <p:spTgt spid="881"/>
                                        </p:tgtEl>
                                        <p:attrNameLst>
                                          <p:attrName>ppt_h</p:attrName>
                                        </p:attrNameLst>
                                      </p:cBhvr>
                                      <p:tavLst>
                                        <p:tav tm="0">
                                          <p:val>
                                            <p:fltVal val="0"/>
                                          </p:val>
                                        </p:tav>
                                        <p:tav tm="100000">
                                          <p:val>
                                            <p:strVal val="#ppt_h"/>
                                          </p:val>
                                        </p:tav>
                                      </p:tavLst>
                                    </p:anim>
                                    <p:animEffect transition="in" filter="fade">
                                      <p:cBhvr>
                                        <p:cTn id="454" dur="500"/>
                                        <p:tgtEl>
                                          <p:spTgt spid="881"/>
                                        </p:tgtEl>
                                      </p:cBhvr>
                                    </p:animEffect>
                                  </p:childTnLst>
                                </p:cTn>
                              </p:par>
                              <p:par>
                                <p:cTn id="455" presetID="53" presetClass="entr" presetSubtype="16" fill="hold" nodeType="withEffect">
                                  <p:stCondLst>
                                    <p:cond delay="500"/>
                                  </p:stCondLst>
                                  <p:childTnLst>
                                    <p:set>
                                      <p:cBhvr>
                                        <p:cTn id="456" dur="1" fill="hold">
                                          <p:stCondLst>
                                            <p:cond delay="0"/>
                                          </p:stCondLst>
                                        </p:cTn>
                                        <p:tgtEl>
                                          <p:spTgt spid="882"/>
                                        </p:tgtEl>
                                        <p:attrNameLst>
                                          <p:attrName>style.visibility</p:attrName>
                                        </p:attrNameLst>
                                      </p:cBhvr>
                                      <p:to>
                                        <p:strVal val="visible"/>
                                      </p:to>
                                    </p:set>
                                    <p:anim calcmode="lin" valueType="num">
                                      <p:cBhvr>
                                        <p:cTn id="457" dur="500" fill="hold"/>
                                        <p:tgtEl>
                                          <p:spTgt spid="882"/>
                                        </p:tgtEl>
                                        <p:attrNameLst>
                                          <p:attrName>ppt_w</p:attrName>
                                        </p:attrNameLst>
                                      </p:cBhvr>
                                      <p:tavLst>
                                        <p:tav tm="0">
                                          <p:val>
                                            <p:fltVal val="0"/>
                                          </p:val>
                                        </p:tav>
                                        <p:tav tm="100000">
                                          <p:val>
                                            <p:strVal val="#ppt_w"/>
                                          </p:val>
                                        </p:tav>
                                      </p:tavLst>
                                    </p:anim>
                                    <p:anim calcmode="lin" valueType="num">
                                      <p:cBhvr>
                                        <p:cTn id="458" dur="500" fill="hold"/>
                                        <p:tgtEl>
                                          <p:spTgt spid="882"/>
                                        </p:tgtEl>
                                        <p:attrNameLst>
                                          <p:attrName>ppt_h</p:attrName>
                                        </p:attrNameLst>
                                      </p:cBhvr>
                                      <p:tavLst>
                                        <p:tav tm="0">
                                          <p:val>
                                            <p:fltVal val="0"/>
                                          </p:val>
                                        </p:tav>
                                        <p:tav tm="100000">
                                          <p:val>
                                            <p:strVal val="#ppt_h"/>
                                          </p:val>
                                        </p:tav>
                                      </p:tavLst>
                                    </p:anim>
                                    <p:animEffect transition="in" filter="fade">
                                      <p:cBhvr>
                                        <p:cTn id="459" dur="500"/>
                                        <p:tgtEl>
                                          <p:spTgt spid="882"/>
                                        </p:tgtEl>
                                      </p:cBhvr>
                                    </p:animEffect>
                                  </p:childTnLst>
                                </p:cTn>
                              </p:par>
                              <p:par>
                                <p:cTn id="460" presetID="53" presetClass="entr" presetSubtype="16" fill="hold" nodeType="withEffect">
                                  <p:stCondLst>
                                    <p:cond delay="500"/>
                                  </p:stCondLst>
                                  <p:childTnLst>
                                    <p:set>
                                      <p:cBhvr>
                                        <p:cTn id="461" dur="1" fill="hold">
                                          <p:stCondLst>
                                            <p:cond delay="0"/>
                                          </p:stCondLst>
                                        </p:cTn>
                                        <p:tgtEl>
                                          <p:spTgt spid="883"/>
                                        </p:tgtEl>
                                        <p:attrNameLst>
                                          <p:attrName>style.visibility</p:attrName>
                                        </p:attrNameLst>
                                      </p:cBhvr>
                                      <p:to>
                                        <p:strVal val="visible"/>
                                      </p:to>
                                    </p:set>
                                    <p:anim calcmode="lin" valueType="num">
                                      <p:cBhvr>
                                        <p:cTn id="462" dur="500" fill="hold"/>
                                        <p:tgtEl>
                                          <p:spTgt spid="883"/>
                                        </p:tgtEl>
                                        <p:attrNameLst>
                                          <p:attrName>ppt_w</p:attrName>
                                        </p:attrNameLst>
                                      </p:cBhvr>
                                      <p:tavLst>
                                        <p:tav tm="0">
                                          <p:val>
                                            <p:fltVal val="0"/>
                                          </p:val>
                                        </p:tav>
                                        <p:tav tm="100000">
                                          <p:val>
                                            <p:strVal val="#ppt_w"/>
                                          </p:val>
                                        </p:tav>
                                      </p:tavLst>
                                    </p:anim>
                                    <p:anim calcmode="lin" valueType="num">
                                      <p:cBhvr>
                                        <p:cTn id="463" dur="500" fill="hold"/>
                                        <p:tgtEl>
                                          <p:spTgt spid="883"/>
                                        </p:tgtEl>
                                        <p:attrNameLst>
                                          <p:attrName>ppt_h</p:attrName>
                                        </p:attrNameLst>
                                      </p:cBhvr>
                                      <p:tavLst>
                                        <p:tav tm="0">
                                          <p:val>
                                            <p:fltVal val="0"/>
                                          </p:val>
                                        </p:tav>
                                        <p:tav tm="100000">
                                          <p:val>
                                            <p:strVal val="#ppt_h"/>
                                          </p:val>
                                        </p:tav>
                                      </p:tavLst>
                                    </p:anim>
                                    <p:animEffect transition="in" filter="fade">
                                      <p:cBhvr>
                                        <p:cTn id="464" dur="500"/>
                                        <p:tgtEl>
                                          <p:spTgt spid="883"/>
                                        </p:tgtEl>
                                      </p:cBhvr>
                                    </p:animEffect>
                                  </p:childTnLst>
                                </p:cTn>
                              </p:par>
                              <p:par>
                                <p:cTn id="465" presetID="53" presetClass="entr" presetSubtype="16" fill="hold" nodeType="withEffect">
                                  <p:stCondLst>
                                    <p:cond delay="500"/>
                                  </p:stCondLst>
                                  <p:childTnLst>
                                    <p:set>
                                      <p:cBhvr>
                                        <p:cTn id="466" dur="1" fill="hold">
                                          <p:stCondLst>
                                            <p:cond delay="0"/>
                                          </p:stCondLst>
                                        </p:cTn>
                                        <p:tgtEl>
                                          <p:spTgt spid="884"/>
                                        </p:tgtEl>
                                        <p:attrNameLst>
                                          <p:attrName>style.visibility</p:attrName>
                                        </p:attrNameLst>
                                      </p:cBhvr>
                                      <p:to>
                                        <p:strVal val="visible"/>
                                      </p:to>
                                    </p:set>
                                    <p:anim calcmode="lin" valueType="num">
                                      <p:cBhvr>
                                        <p:cTn id="467" dur="500" fill="hold"/>
                                        <p:tgtEl>
                                          <p:spTgt spid="884"/>
                                        </p:tgtEl>
                                        <p:attrNameLst>
                                          <p:attrName>ppt_w</p:attrName>
                                        </p:attrNameLst>
                                      </p:cBhvr>
                                      <p:tavLst>
                                        <p:tav tm="0">
                                          <p:val>
                                            <p:fltVal val="0"/>
                                          </p:val>
                                        </p:tav>
                                        <p:tav tm="100000">
                                          <p:val>
                                            <p:strVal val="#ppt_w"/>
                                          </p:val>
                                        </p:tav>
                                      </p:tavLst>
                                    </p:anim>
                                    <p:anim calcmode="lin" valueType="num">
                                      <p:cBhvr>
                                        <p:cTn id="468" dur="500" fill="hold"/>
                                        <p:tgtEl>
                                          <p:spTgt spid="884"/>
                                        </p:tgtEl>
                                        <p:attrNameLst>
                                          <p:attrName>ppt_h</p:attrName>
                                        </p:attrNameLst>
                                      </p:cBhvr>
                                      <p:tavLst>
                                        <p:tav tm="0">
                                          <p:val>
                                            <p:fltVal val="0"/>
                                          </p:val>
                                        </p:tav>
                                        <p:tav tm="100000">
                                          <p:val>
                                            <p:strVal val="#ppt_h"/>
                                          </p:val>
                                        </p:tav>
                                      </p:tavLst>
                                    </p:anim>
                                    <p:animEffect transition="in" filter="fade">
                                      <p:cBhvr>
                                        <p:cTn id="469" dur="500"/>
                                        <p:tgtEl>
                                          <p:spTgt spid="884"/>
                                        </p:tgtEl>
                                      </p:cBhvr>
                                    </p:animEffect>
                                  </p:childTnLst>
                                </p:cTn>
                              </p:par>
                              <p:par>
                                <p:cTn id="470" presetID="53" presetClass="entr" presetSubtype="16" fill="hold" nodeType="withEffect">
                                  <p:stCondLst>
                                    <p:cond delay="500"/>
                                  </p:stCondLst>
                                  <p:childTnLst>
                                    <p:set>
                                      <p:cBhvr>
                                        <p:cTn id="471" dur="1" fill="hold">
                                          <p:stCondLst>
                                            <p:cond delay="0"/>
                                          </p:stCondLst>
                                        </p:cTn>
                                        <p:tgtEl>
                                          <p:spTgt spid="885"/>
                                        </p:tgtEl>
                                        <p:attrNameLst>
                                          <p:attrName>style.visibility</p:attrName>
                                        </p:attrNameLst>
                                      </p:cBhvr>
                                      <p:to>
                                        <p:strVal val="visible"/>
                                      </p:to>
                                    </p:set>
                                    <p:anim calcmode="lin" valueType="num">
                                      <p:cBhvr>
                                        <p:cTn id="472" dur="500" fill="hold"/>
                                        <p:tgtEl>
                                          <p:spTgt spid="885"/>
                                        </p:tgtEl>
                                        <p:attrNameLst>
                                          <p:attrName>ppt_w</p:attrName>
                                        </p:attrNameLst>
                                      </p:cBhvr>
                                      <p:tavLst>
                                        <p:tav tm="0">
                                          <p:val>
                                            <p:fltVal val="0"/>
                                          </p:val>
                                        </p:tav>
                                        <p:tav tm="100000">
                                          <p:val>
                                            <p:strVal val="#ppt_w"/>
                                          </p:val>
                                        </p:tav>
                                      </p:tavLst>
                                    </p:anim>
                                    <p:anim calcmode="lin" valueType="num">
                                      <p:cBhvr>
                                        <p:cTn id="473" dur="500" fill="hold"/>
                                        <p:tgtEl>
                                          <p:spTgt spid="885"/>
                                        </p:tgtEl>
                                        <p:attrNameLst>
                                          <p:attrName>ppt_h</p:attrName>
                                        </p:attrNameLst>
                                      </p:cBhvr>
                                      <p:tavLst>
                                        <p:tav tm="0">
                                          <p:val>
                                            <p:fltVal val="0"/>
                                          </p:val>
                                        </p:tav>
                                        <p:tav tm="100000">
                                          <p:val>
                                            <p:strVal val="#ppt_h"/>
                                          </p:val>
                                        </p:tav>
                                      </p:tavLst>
                                    </p:anim>
                                    <p:animEffect transition="in" filter="fade">
                                      <p:cBhvr>
                                        <p:cTn id="474" dur="500"/>
                                        <p:tgtEl>
                                          <p:spTgt spid="885"/>
                                        </p:tgtEl>
                                      </p:cBhvr>
                                    </p:animEffect>
                                  </p:childTnLst>
                                </p:cTn>
                              </p:par>
                              <p:par>
                                <p:cTn id="475" presetID="53" presetClass="entr" presetSubtype="16" fill="hold" nodeType="withEffect">
                                  <p:stCondLst>
                                    <p:cond delay="500"/>
                                  </p:stCondLst>
                                  <p:childTnLst>
                                    <p:set>
                                      <p:cBhvr>
                                        <p:cTn id="476" dur="1" fill="hold">
                                          <p:stCondLst>
                                            <p:cond delay="0"/>
                                          </p:stCondLst>
                                        </p:cTn>
                                        <p:tgtEl>
                                          <p:spTgt spid="886"/>
                                        </p:tgtEl>
                                        <p:attrNameLst>
                                          <p:attrName>style.visibility</p:attrName>
                                        </p:attrNameLst>
                                      </p:cBhvr>
                                      <p:to>
                                        <p:strVal val="visible"/>
                                      </p:to>
                                    </p:set>
                                    <p:anim calcmode="lin" valueType="num">
                                      <p:cBhvr>
                                        <p:cTn id="477" dur="500" fill="hold"/>
                                        <p:tgtEl>
                                          <p:spTgt spid="886"/>
                                        </p:tgtEl>
                                        <p:attrNameLst>
                                          <p:attrName>ppt_w</p:attrName>
                                        </p:attrNameLst>
                                      </p:cBhvr>
                                      <p:tavLst>
                                        <p:tav tm="0">
                                          <p:val>
                                            <p:fltVal val="0"/>
                                          </p:val>
                                        </p:tav>
                                        <p:tav tm="100000">
                                          <p:val>
                                            <p:strVal val="#ppt_w"/>
                                          </p:val>
                                        </p:tav>
                                      </p:tavLst>
                                    </p:anim>
                                    <p:anim calcmode="lin" valueType="num">
                                      <p:cBhvr>
                                        <p:cTn id="478" dur="500" fill="hold"/>
                                        <p:tgtEl>
                                          <p:spTgt spid="886"/>
                                        </p:tgtEl>
                                        <p:attrNameLst>
                                          <p:attrName>ppt_h</p:attrName>
                                        </p:attrNameLst>
                                      </p:cBhvr>
                                      <p:tavLst>
                                        <p:tav tm="0">
                                          <p:val>
                                            <p:fltVal val="0"/>
                                          </p:val>
                                        </p:tav>
                                        <p:tav tm="100000">
                                          <p:val>
                                            <p:strVal val="#ppt_h"/>
                                          </p:val>
                                        </p:tav>
                                      </p:tavLst>
                                    </p:anim>
                                    <p:animEffect transition="in" filter="fade">
                                      <p:cBhvr>
                                        <p:cTn id="479" dur="500"/>
                                        <p:tgtEl>
                                          <p:spTgt spid="886"/>
                                        </p:tgtEl>
                                      </p:cBhvr>
                                    </p:animEffect>
                                  </p:childTnLst>
                                </p:cTn>
                              </p:par>
                              <p:par>
                                <p:cTn id="480" presetID="53" presetClass="entr" presetSubtype="16" fill="hold" nodeType="withEffect">
                                  <p:stCondLst>
                                    <p:cond delay="500"/>
                                  </p:stCondLst>
                                  <p:childTnLst>
                                    <p:set>
                                      <p:cBhvr>
                                        <p:cTn id="481" dur="1" fill="hold">
                                          <p:stCondLst>
                                            <p:cond delay="0"/>
                                          </p:stCondLst>
                                        </p:cTn>
                                        <p:tgtEl>
                                          <p:spTgt spid="887"/>
                                        </p:tgtEl>
                                        <p:attrNameLst>
                                          <p:attrName>style.visibility</p:attrName>
                                        </p:attrNameLst>
                                      </p:cBhvr>
                                      <p:to>
                                        <p:strVal val="visible"/>
                                      </p:to>
                                    </p:set>
                                    <p:anim calcmode="lin" valueType="num">
                                      <p:cBhvr>
                                        <p:cTn id="482" dur="500" fill="hold"/>
                                        <p:tgtEl>
                                          <p:spTgt spid="887"/>
                                        </p:tgtEl>
                                        <p:attrNameLst>
                                          <p:attrName>ppt_w</p:attrName>
                                        </p:attrNameLst>
                                      </p:cBhvr>
                                      <p:tavLst>
                                        <p:tav tm="0">
                                          <p:val>
                                            <p:fltVal val="0"/>
                                          </p:val>
                                        </p:tav>
                                        <p:tav tm="100000">
                                          <p:val>
                                            <p:strVal val="#ppt_w"/>
                                          </p:val>
                                        </p:tav>
                                      </p:tavLst>
                                    </p:anim>
                                    <p:anim calcmode="lin" valueType="num">
                                      <p:cBhvr>
                                        <p:cTn id="483" dur="500" fill="hold"/>
                                        <p:tgtEl>
                                          <p:spTgt spid="887"/>
                                        </p:tgtEl>
                                        <p:attrNameLst>
                                          <p:attrName>ppt_h</p:attrName>
                                        </p:attrNameLst>
                                      </p:cBhvr>
                                      <p:tavLst>
                                        <p:tav tm="0">
                                          <p:val>
                                            <p:fltVal val="0"/>
                                          </p:val>
                                        </p:tav>
                                        <p:tav tm="100000">
                                          <p:val>
                                            <p:strVal val="#ppt_h"/>
                                          </p:val>
                                        </p:tav>
                                      </p:tavLst>
                                    </p:anim>
                                    <p:animEffect transition="in" filter="fade">
                                      <p:cBhvr>
                                        <p:cTn id="484" dur="500"/>
                                        <p:tgtEl>
                                          <p:spTgt spid="887"/>
                                        </p:tgtEl>
                                      </p:cBhvr>
                                    </p:animEffect>
                                  </p:childTnLst>
                                </p:cTn>
                              </p:par>
                              <p:par>
                                <p:cTn id="485" presetID="53" presetClass="entr" presetSubtype="16" fill="hold" nodeType="withEffect">
                                  <p:stCondLst>
                                    <p:cond delay="500"/>
                                  </p:stCondLst>
                                  <p:childTnLst>
                                    <p:set>
                                      <p:cBhvr>
                                        <p:cTn id="486" dur="1" fill="hold">
                                          <p:stCondLst>
                                            <p:cond delay="0"/>
                                          </p:stCondLst>
                                        </p:cTn>
                                        <p:tgtEl>
                                          <p:spTgt spid="888"/>
                                        </p:tgtEl>
                                        <p:attrNameLst>
                                          <p:attrName>style.visibility</p:attrName>
                                        </p:attrNameLst>
                                      </p:cBhvr>
                                      <p:to>
                                        <p:strVal val="visible"/>
                                      </p:to>
                                    </p:set>
                                    <p:anim calcmode="lin" valueType="num">
                                      <p:cBhvr>
                                        <p:cTn id="487" dur="500" fill="hold"/>
                                        <p:tgtEl>
                                          <p:spTgt spid="888"/>
                                        </p:tgtEl>
                                        <p:attrNameLst>
                                          <p:attrName>ppt_w</p:attrName>
                                        </p:attrNameLst>
                                      </p:cBhvr>
                                      <p:tavLst>
                                        <p:tav tm="0">
                                          <p:val>
                                            <p:fltVal val="0"/>
                                          </p:val>
                                        </p:tav>
                                        <p:tav tm="100000">
                                          <p:val>
                                            <p:strVal val="#ppt_w"/>
                                          </p:val>
                                        </p:tav>
                                      </p:tavLst>
                                    </p:anim>
                                    <p:anim calcmode="lin" valueType="num">
                                      <p:cBhvr>
                                        <p:cTn id="488" dur="500" fill="hold"/>
                                        <p:tgtEl>
                                          <p:spTgt spid="888"/>
                                        </p:tgtEl>
                                        <p:attrNameLst>
                                          <p:attrName>ppt_h</p:attrName>
                                        </p:attrNameLst>
                                      </p:cBhvr>
                                      <p:tavLst>
                                        <p:tav tm="0">
                                          <p:val>
                                            <p:fltVal val="0"/>
                                          </p:val>
                                        </p:tav>
                                        <p:tav tm="100000">
                                          <p:val>
                                            <p:strVal val="#ppt_h"/>
                                          </p:val>
                                        </p:tav>
                                      </p:tavLst>
                                    </p:anim>
                                    <p:animEffect transition="in" filter="fade">
                                      <p:cBhvr>
                                        <p:cTn id="489" dur="500"/>
                                        <p:tgtEl>
                                          <p:spTgt spid="888"/>
                                        </p:tgtEl>
                                      </p:cBhvr>
                                    </p:animEffect>
                                  </p:childTnLst>
                                </p:cTn>
                              </p:par>
                              <p:par>
                                <p:cTn id="490" presetID="53" presetClass="entr" presetSubtype="16" fill="hold" nodeType="withEffect">
                                  <p:stCondLst>
                                    <p:cond delay="500"/>
                                  </p:stCondLst>
                                  <p:childTnLst>
                                    <p:set>
                                      <p:cBhvr>
                                        <p:cTn id="491" dur="1" fill="hold">
                                          <p:stCondLst>
                                            <p:cond delay="0"/>
                                          </p:stCondLst>
                                        </p:cTn>
                                        <p:tgtEl>
                                          <p:spTgt spid="889"/>
                                        </p:tgtEl>
                                        <p:attrNameLst>
                                          <p:attrName>style.visibility</p:attrName>
                                        </p:attrNameLst>
                                      </p:cBhvr>
                                      <p:to>
                                        <p:strVal val="visible"/>
                                      </p:to>
                                    </p:set>
                                    <p:anim calcmode="lin" valueType="num">
                                      <p:cBhvr>
                                        <p:cTn id="492" dur="500" fill="hold"/>
                                        <p:tgtEl>
                                          <p:spTgt spid="889"/>
                                        </p:tgtEl>
                                        <p:attrNameLst>
                                          <p:attrName>ppt_w</p:attrName>
                                        </p:attrNameLst>
                                      </p:cBhvr>
                                      <p:tavLst>
                                        <p:tav tm="0">
                                          <p:val>
                                            <p:fltVal val="0"/>
                                          </p:val>
                                        </p:tav>
                                        <p:tav tm="100000">
                                          <p:val>
                                            <p:strVal val="#ppt_w"/>
                                          </p:val>
                                        </p:tav>
                                      </p:tavLst>
                                    </p:anim>
                                    <p:anim calcmode="lin" valueType="num">
                                      <p:cBhvr>
                                        <p:cTn id="493" dur="500" fill="hold"/>
                                        <p:tgtEl>
                                          <p:spTgt spid="889"/>
                                        </p:tgtEl>
                                        <p:attrNameLst>
                                          <p:attrName>ppt_h</p:attrName>
                                        </p:attrNameLst>
                                      </p:cBhvr>
                                      <p:tavLst>
                                        <p:tav tm="0">
                                          <p:val>
                                            <p:fltVal val="0"/>
                                          </p:val>
                                        </p:tav>
                                        <p:tav tm="100000">
                                          <p:val>
                                            <p:strVal val="#ppt_h"/>
                                          </p:val>
                                        </p:tav>
                                      </p:tavLst>
                                    </p:anim>
                                    <p:animEffect transition="in" filter="fade">
                                      <p:cBhvr>
                                        <p:cTn id="494" dur="500"/>
                                        <p:tgtEl>
                                          <p:spTgt spid="889"/>
                                        </p:tgtEl>
                                      </p:cBhvr>
                                    </p:animEffect>
                                  </p:childTnLst>
                                </p:cTn>
                              </p:par>
                              <p:par>
                                <p:cTn id="495" presetID="53" presetClass="entr" presetSubtype="16" fill="hold" nodeType="withEffect">
                                  <p:stCondLst>
                                    <p:cond delay="500"/>
                                  </p:stCondLst>
                                  <p:childTnLst>
                                    <p:set>
                                      <p:cBhvr>
                                        <p:cTn id="496" dur="1" fill="hold">
                                          <p:stCondLst>
                                            <p:cond delay="0"/>
                                          </p:stCondLst>
                                        </p:cTn>
                                        <p:tgtEl>
                                          <p:spTgt spid="890"/>
                                        </p:tgtEl>
                                        <p:attrNameLst>
                                          <p:attrName>style.visibility</p:attrName>
                                        </p:attrNameLst>
                                      </p:cBhvr>
                                      <p:to>
                                        <p:strVal val="visible"/>
                                      </p:to>
                                    </p:set>
                                    <p:anim calcmode="lin" valueType="num">
                                      <p:cBhvr>
                                        <p:cTn id="497" dur="500" fill="hold"/>
                                        <p:tgtEl>
                                          <p:spTgt spid="890"/>
                                        </p:tgtEl>
                                        <p:attrNameLst>
                                          <p:attrName>ppt_w</p:attrName>
                                        </p:attrNameLst>
                                      </p:cBhvr>
                                      <p:tavLst>
                                        <p:tav tm="0">
                                          <p:val>
                                            <p:fltVal val="0"/>
                                          </p:val>
                                        </p:tav>
                                        <p:tav tm="100000">
                                          <p:val>
                                            <p:strVal val="#ppt_w"/>
                                          </p:val>
                                        </p:tav>
                                      </p:tavLst>
                                    </p:anim>
                                    <p:anim calcmode="lin" valueType="num">
                                      <p:cBhvr>
                                        <p:cTn id="498" dur="500" fill="hold"/>
                                        <p:tgtEl>
                                          <p:spTgt spid="890"/>
                                        </p:tgtEl>
                                        <p:attrNameLst>
                                          <p:attrName>ppt_h</p:attrName>
                                        </p:attrNameLst>
                                      </p:cBhvr>
                                      <p:tavLst>
                                        <p:tav tm="0">
                                          <p:val>
                                            <p:fltVal val="0"/>
                                          </p:val>
                                        </p:tav>
                                        <p:tav tm="100000">
                                          <p:val>
                                            <p:strVal val="#ppt_h"/>
                                          </p:val>
                                        </p:tav>
                                      </p:tavLst>
                                    </p:anim>
                                    <p:animEffect transition="in" filter="fade">
                                      <p:cBhvr>
                                        <p:cTn id="499" dur="500"/>
                                        <p:tgtEl>
                                          <p:spTgt spid="890"/>
                                        </p:tgtEl>
                                      </p:cBhvr>
                                    </p:animEffect>
                                  </p:childTnLst>
                                </p:cTn>
                              </p:par>
                              <p:par>
                                <p:cTn id="500" presetID="53" presetClass="entr" presetSubtype="16" fill="hold" nodeType="withEffect">
                                  <p:stCondLst>
                                    <p:cond delay="500"/>
                                  </p:stCondLst>
                                  <p:childTnLst>
                                    <p:set>
                                      <p:cBhvr>
                                        <p:cTn id="501" dur="1" fill="hold">
                                          <p:stCondLst>
                                            <p:cond delay="0"/>
                                          </p:stCondLst>
                                        </p:cTn>
                                        <p:tgtEl>
                                          <p:spTgt spid="891"/>
                                        </p:tgtEl>
                                        <p:attrNameLst>
                                          <p:attrName>style.visibility</p:attrName>
                                        </p:attrNameLst>
                                      </p:cBhvr>
                                      <p:to>
                                        <p:strVal val="visible"/>
                                      </p:to>
                                    </p:set>
                                    <p:anim calcmode="lin" valueType="num">
                                      <p:cBhvr>
                                        <p:cTn id="502" dur="500" fill="hold"/>
                                        <p:tgtEl>
                                          <p:spTgt spid="891"/>
                                        </p:tgtEl>
                                        <p:attrNameLst>
                                          <p:attrName>ppt_w</p:attrName>
                                        </p:attrNameLst>
                                      </p:cBhvr>
                                      <p:tavLst>
                                        <p:tav tm="0">
                                          <p:val>
                                            <p:fltVal val="0"/>
                                          </p:val>
                                        </p:tav>
                                        <p:tav tm="100000">
                                          <p:val>
                                            <p:strVal val="#ppt_w"/>
                                          </p:val>
                                        </p:tav>
                                      </p:tavLst>
                                    </p:anim>
                                    <p:anim calcmode="lin" valueType="num">
                                      <p:cBhvr>
                                        <p:cTn id="503" dur="500" fill="hold"/>
                                        <p:tgtEl>
                                          <p:spTgt spid="891"/>
                                        </p:tgtEl>
                                        <p:attrNameLst>
                                          <p:attrName>ppt_h</p:attrName>
                                        </p:attrNameLst>
                                      </p:cBhvr>
                                      <p:tavLst>
                                        <p:tav tm="0">
                                          <p:val>
                                            <p:fltVal val="0"/>
                                          </p:val>
                                        </p:tav>
                                        <p:tav tm="100000">
                                          <p:val>
                                            <p:strVal val="#ppt_h"/>
                                          </p:val>
                                        </p:tav>
                                      </p:tavLst>
                                    </p:anim>
                                    <p:animEffect transition="in" filter="fade">
                                      <p:cBhvr>
                                        <p:cTn id="504" dur="500"/>
                                        <p:tgtEl>
                                          <p:spTgt spid="891"/>
                                        </p:tgtEl>
                                      </p:cBhvr>
                                    </p:animEffect>
                                  </p:childTnLst>
                                </p:cTn>
                              </p:par>
                            </p:childTnLst>
                          </p:cTn>
                        </p:par>
                        <p:par>
                          <p:cTn id="505" fill="hold">
                            <p:stCondLst>
                              <p:cond delay="1000"/>
                            </p:stCondLst>
                            <p:childTnLst>
                              <p:par>
                                <p:cTn id="506" presetID="41" presetClass="entr" presetSubtype="0" fill="hold" grpId="0" nodeType="afterEffect">
                                  <p:stCondLst>
                                    <p:cond delay="0"/>
                                  </p:stCondLst>
                                  <p:iterate type="lt">
                                    <p:tmPct val="10000"/>
                                  </p:iterate>
                                  <p:childTnLst>
                                    <p:set>
                                      <p:cBhvr>
                                        <p:cTn id="507" dur="1" fill="hold">
                                          <p:stCondLst>
                                            <p:cond delay="0"/>
                                          </p:stCondLst>
                                        </p:cTn>
                                        <p:tgtEl>
                                          <p:spTgt spid="892"/>
                                        </p:tgtEl>
                                        <p:attrNameLst>
                                          <p:attrName>style.visibility</p:attrName>
                                        </p:attrNameLst>
                                      </p:cBhvr>
                                      <p:to>
                                        <p:strVal val="visible"/>
                                      </p:to>
                                    </p:set>
                                    <p:anim calcmode="lin" valueType="num">
                                      <p:cBhvr>
                                        <p:cTn id="508" dur="500" fill="hold"/>
                                        <p:tgtEl>
                                          <p:spTgt spid="892"/>
                                        </p:tgtEl>
                                        <p:attrNameLst>
                                          <p:attrName>ppt_x</p:attrName>
                                        </p:attrNameLst>
                                      </p:cBhvr>
                                      <p:tavLst>
                                        <p:tav tm="0">
                                          <p:val>
                                            <p:strVal val="#ppt_x"/>
                                          </p:val>
                                        </p:tav>
                                        <p:tav tm="50000">
                                          <p:val>
                                            <p:strVal val="#ppt_x+.1"/>
                                          </p:val>
                                        </p:tav>
                                        <p:tav tm="100000">
                                          <p:val>
                                            <p:strVal val="#ppt_x"/>
                                          </p:val>
                                        </p:tav>
                                      </p:tavLst>
                                    </p:anim>
                                    <p:anim calcmode="lin" valueType="num">
                                      <p:cBhvr>
                                        <p:cTn id="509" dur="500" fill="hold"/>
                                        <p:tgtEl>
                                          <p:spTgt spid="892"/>
                                        </p:tgtEl>
                                        <p:attrNameLst>
                                          <p:attrName>ppt_y</p:attrName>
                                        </p:attrNameLst>
                                      </p:cBhvr>
                                      <p:tavLst>
                                        <p:tav tm="0">
                                          <p:val>
                                            <p:strVal val="#ppt_y"/>
                                          </p:val>
                                        </p:tav>
                                        <p:tav tm="100000">
                                          <p:val>
                                            <p:strVal val="#ppt_y"/>
                                          </p:val>
                                        </p:tav>
                                      </p:tavLst>
                                    </p:anim>
                                    <p:anim calcmode="lin" valueType="num">
                                      <p:cBhvr>
                                        <p:cTn id="510" dur="500" fill="hold"/>
                                        <p:tgtEl>
                                          <p:spTgt spid="892"/>
                                        </p:tgtEl>
                                        <p:attrNameLst>
                                          <p:attrName>ppt_h</p:attrName>
                                        </p:attrNameLst>
                                      </p:cBhvr>
                                      <p:tavLst>
                                        <p:tav tm="0">
                                          <p:val>
                                            <p:strVal val="#ppt_h/10"/>
                                          </p:val>
                                        </p:tav>
                                        <p:tav tm="50000">
                                          <p:val>
                                            <p:strVal val="#ppt_h+.01"/>
                                          </p:val>
                                        </p:tav>
                                        <p:tav tm="100000">
                                          <p:val>
                                            <p:strVal val="#ppt_h"/>
                                          </p:val>
                                        </p:tav>
                                      </p:tavLst>
                                    </p:anim>
                                    <p:anim calcmode="lin" valueType="num">
                                      <p:cBhvr>
                                        <p:cTn id="511" dur="500" fill="hold"/>
                                        <p:tgtEl>
                                          <p:spTgt spid="892"/>
                                        </p:tgtEl>
                                        <p:attrNameLst>
                                          <p:attrName>ppt_w</p:attrName>
                                        </p:attrNameLst>
                                      </p:cBhvr>
                                      <p:tavLst>
                                        <p:tav tm="0">
                                          <p:val>
                                            <p:strVal val="#ppt_w/10"/>
                                          </p:val>
                                        </p:tav>
                                        <p:tav tm="50000">
                                          <p:val>
                                            <p:strVal val="#ppt_w+.01"/>
                                          </p:val>
                                        </p:tav>
                                        <p:tav tm="100000">
                                          <p:val>
                                            <p:strVal val="#ppt_w"/>
                                          </p:val>
                                        </p:tav>
                                      </p:tavLst>
                                    </p:anim>
                                    <p:animEffect transition="in" filter="fade">
                                      <p:cBhvr>
                                        <p:cTn id="512" dur="500" tmFilter="0,0; .5, 1; 1, 1"/>
                                        <p:tgtEl>
                                          <p:spTgt spid="892"/>
                                        </p:tgtEl>
                                      </p:cBhvr>
                                    </p:animEffect>
                                  </p:childTnLst>
                                </p:cTn>
                              </p:par>
                            </p:childTnLst>
                          </p:cTn>
                        </p:par>
                        <p:par>
                          <p:cTn id="513" fill="hold">
                            <p:stCondLst>
                              <p:cond delay="1900"/>
                            </p:stCondLst>
                            <p:childTnLst>
                              <p:par>
                                <p:cTn id="514" presetID="53" presetClass="entr" presetSubtype="16" fill="hold" nodeType="afterEffect">
                                  <p:stCondLst>
                                    <p:cond delay="0"/>
                                  </p:stCondLst>
                                  <p:childTnLst>
                                    <p:set>
                                      <p:cBhvr>
                                        <p:cTn id="515" dur="1" fill="hold">
                                          <p:stCondLst>
                                            <p:cond delay="0"/>
                                          </p:stCondLst>
                                        </p:cTn>
                                        <p:tgtEl>
                                          <p:spTgt spid="895"/>
                                        </p:tgtEl>
                                        <p:attrNameLst>
                                          <p:attrName>style.visibility</p:attrName>
                                        </p:attrNameLst>
                                      </p:cBhvr>
                                      <p:to>
                                        <p:strVal val="visible"/>
                                      </p:to>
                                    </p:set>
                                    <p:anim calcmode="lin" valueType="num">
                                      <p:cBhvr>
                                        <p:cTn id="516" dur="500" fill="hold"/>
                                        <p:tgtEl>
                                          <p:spTgt spid="895"/>
                                        </p:tgtEl>
                                        <p:attrNameLst>
                                          <p:attrName>ppt_w</p:attrName>
                                        </p:attrNameLst>
                                      </p:cBhvr>
                                      <p:tavLst>
                                        <p:tav tm="0">
                                          <p:val>
                                            <p:fltVal val="0"/>
                                          </p:val>
                                        </p:tav>
                                        <p:tav tm="100000">
                                          <p:val>
                                            <p:strVal val="#ppt_w"/>
                                          </p:val>
                                        </p:tav>
                                      </p:tavLst>
                                    </p:anim>
                                    <p:anim calcmode="lin" valueType="num">
                                      <p:cBhvr>
                                        <p:cTn id="517" dur="500" fill="hold"/>
                                        <p:tgtEl>
                                          <p:spTgt spid="895"/>
                                        </p:tgtEl>
                                        <p:attrNameLst>
                                          <p:attrName>ppt_h</p:attrName>
                                        </p:attrNameLst>
                                      </p:cBhvr>
                                      <p:tavLst>
                                        <p:tav tm="0">
                                          <p:val>
                                            <p:fltVal val="0"/>
                                          </p:val>
                                        </p:tav>
                                        <p:tav tm="100000">
                                          <p:val>
                                            <p:strVal val="#ppt_h"/>
                                          </p:val>
                                        </p:tav>
                                      </p:tavLst>
                                    </p:anim>
                                    <p:animEffect transition="in" filter="fade">
                                      <p:cBhvr>
                                        <p:cTn id="518" dur="500"/>
                                        <p:tgtEl>
                                          <p:spTgt spid="8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 grpId="0" animBg="1"/>
      <p:bldP spid="358" grpId="0" animBg="1"/>
      <p:bldP spid="359" grpId="0" animBg="1"/>
      <p:bldP spid="360" grpId="0" animBg="1"/>
      <p:bldP spid="89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5"/>
          <p:cNvSpPr txBox="1"/>
          <p:nvPr/>
        </p:nvSpPr>
        <p:spPr>
          <a:xfrm>
            <a:off x="828040" y="168275"/>
            <a:ext cx="515874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一点四面的新解释</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p:custDataLst>
              <p:tags r:id="rId1"/>
            </p:custDataLst>
          </p:nvPr>
        </p:nvGrpSpPr>
        <p:grpSpPr>
          <a:xfrm>
            <a:off x="897573" y="1619250"/>
            <a:ext cx="2838451" cy="1466850"/>
            <a:chOff x="914399" y="2914650"/>
            <a:chExt cx="2838451" cy="1466850"/>
          </a:xfrm>
        </p:grpSpPr>
        <p:sp>
          <p:nvSpPr>
            <p:cNvPr id="14" name="椭圆 13"/>
            <p:cNvSpPr/>
            <p:nvPr>
              <p:custDataLst>
                <p:tags r:id="rId27"/>
              </p:custDataLst>
            </p:nvPr>
          </p:nvSpPr>
          <p:spPr>
            <a:xfrm>
              <a:off x="914399" y="3138488"/>
              <a:ext cx="1019175" cy="1019175"/>
            </a:xfrm>
            <a:prstGeom prst="ellipse">
              <a:avLst/>
            </a:prstGeom>
            <a:solidFill>
              <a:srgbClr val="8CC066"/>
            </a:solidFill>
            <a:ln w="12700" cap="flat" cmpd="sng" algn="ctr">
              <a:noFill/>
              <a:prstDash val="solid"/>
              <a:miter lim="800000"/>
            </a:ln>
            <a:effectLst/>
          </p:spPr>
          <p:txBody>
            <a:bodyPr rtlCol="0" anchor="ctr">
              <a:normAutofit/>
            </a:bodyPr>
            <a:lstStyle/>
            <a:p>
              <a:pPr algn="ctr"/>
              <a:endParaRPr lang="zh-CN" altLang="en-US"/>
            </a:p>
          </p:txBody>
        </p:sp>
        <p:sp>
          <p:nvSpPr>
            <p:cNvPr id="17" name="五角星 16"/>
            <p:cNvSpPr/>
            <p:nvPr>
              <p:custDataLst>
                <p:tags r:id="rId28"/>
              </p:custDataLst>
            </p:nvPr>
          </p:nvSpPr>
          <p:spPr>
            <a:xfrm>
              <a:off x="1038224" y="3224213"/>
              <a:ext cx="771525" cy="771525"/>
            </a:xfrm>
            <a:prstGeom prst="star5">
              <a:avLst/>
            </a:prstGeom>
            <a:solidFill>
              <a:srgbClr val="FFFFFF"/>
            </a:solidFill>
            <a:ln w="12700" cap="flat" cmpd="sng" algn="ctr">
              <a:noFill/>
              <a:prstDash val="solid"/>
              <a:miter lim="800000"/>
            </a:ln>
            <a:effectLst/>
          </p:spPr>
          <p:txBody>
            <a:bodyPr rtlCol="0" anchor="ctr">
              <a:normAutofit fontScale="87500" lnSpcReduction="20000"/>
            </a:bodyPr>
            <a:lstStyle/>
            <a:p>
              <a:pPr algn="ctr"/>
              <a:r>
                <a:rPr lang="en-US" altLang="zh-CN" dirty="0" smtClean="0">
                  <a:solidFill>
                    <a:srgbClr val="83B40D"/>
                  </a:solidFill>
                </a:rPr>
                <a:t>A</a:t>
              </a:r>
              <a:endParaRPr lang="zh-CN" altLang="en-US" dirty="0">
                <a:solidFill>
                  <a:srgbClr val="83B40D"/>
                </a:solidFill>
              </a:endParaRPr>
            </a:p>
          </p:txBody>
        </p:sp>
        <p:cxnSp>
          <p:nvCxnSpPr>
            <p:cNvPr id="18" name="直接连接符 17"/>
            <p:cNvCxnSpPr/>
            <p:nvPr>
              <p:custDataLst>
                <p:tags r:id="rId29"/>
              </p:custDataLst>
            </p:nvPr>
          </p:nvCxnSpPr>
          <p:spPr>
            <a:xfrm>
              <a:off x="2076450" y="2914650"/>
              <a:ext cx="0" cy="1466850"/>
            </a:xfrm>
            <a:prstGeom prst="line">
              <a:avLst/>
            </a:prstGeom>
            <a:noFill/>
            <a:ln w="6350" cap="flat" cmpd="sng" algn="ctr">
              <a:solidFill>
                <a:srgbClr val="83B40D"/>
              </a:solidFill>
              <a:prstDash val="solid"/>
              <a:miter lim="800000"/>
            </a:ln>
            <a:effectLst/>
          </p:spPr>
        </p:cxnSp>
        <p:sp>
          <p:nvSpPr>
            <p:cNvPr id="19" name="文本框 18"/>
            <p:cNvSpPr txBox="1"/>
            <p:nvPr>
              <p:custDataLst>
                <p:tags r:id="rId30"/>
              </p:custDataLst>
            </p:nvPr>
          </p:nvSpPr>
          <p:spPr>
            <a:xfrm>
              <a:off x="2184279" y="2978661"/>
              <a:ext cx="1568571" cy="1338828"/>
            </a:xfrm>
            <a:prstGeom prst="rect">
              <a:avLst/>
            </a:prstGeom>
            <a:noFill/>
          </p:spPr>
          <p:txBody>
            <a:bodyPr wrap="square" rtlCol="0" anchor="ctr">
              <a:noAutofit/>
            </a:bodyPr>
            <a:lstStyle/>
            <a:p>
              <a:pPr>
                <a:lnSpc>
                  <a:spcPct val="150000"/>
                </a:lnSpc>
              </a:pPr>
              <a:r>
                <a:rPr lang="zh-CN" altLang="en-US" sz="2400" b="1" dirty="0">
                  <a:latin typeface="微软雅黑" panose="020B0503020204020204" pitchFamily="34" charset="-122"/>
                  <a:ea typeface="微软雅黑" panose="020B0503020204020204" pitchFamily="34" charset="-122"/>
                </a:rPr>
                <a:t>立德树人（试题的教育价值）</a:t>
              </a:r>
            </a:p>
          </p:txBody>
        </p:sp>
      </p:grpSp>
      <p:grpSp>
        <p:nvGrpSpPr>
          <p:cNvPr id="20" name="组合 19"/>
          <p:cNvGrpSpPr/>
          <p:nvPr>
            <p:custDataLst>
              <p:tags r:id="rId2"/>
            </p:custDataLst>
          </p:nvPr>
        </p:nvGrpSpPr>
        <p:grpSpPr>
          <a:xfrm>
            <a:off x="4440873" y="1619250"/>
            <a:ext cx="3293110" cy="1743710"/>
            <a:chOff x="914399" y="2914650"/>
            <a:chExt cx="3293110" cy="1743710"/>
          </a:xfrm>
        </p:grpSpPr>
        <p:sp>
          <p:nvSpPr>
            <p:cNvPr id="22" name="椭圆 21"/>
            <p:cNvSpPr/>
            <p:nvPr>
              <p:custDataLst>
                <p:tags r:id="rId23"/>
              </p:custDataLst>
            </p:nvPr>
          </p:nvSpPr>
          <p:spPr>
            <a:xfrm>
              <a:off x="914399" y="3138488"/>
              <a:ext cx="1019175" cy="1019175"/>
            </a:xfrm>
            <a:prstGeom prst="ellipse">
              <a:avLst/>
            </a:prstGeom>
            <a:solidFill>
              <a:srgbClr val="8CC066"/>
            </a:solidFill>
            <a:ln w="12700" cap="flat" cmpd="sng" algn="ctr">
              <a:noFill/>
              <a:prstDash val="solid"/>
              <a:miter lim="800000"/>
            </a:ln>
            <a:effectLst/>
          </p:spPr>
          <p:txBody>
            <a:bodyPr rtlCol="0" anchor="ctr">
              <a:normAutofit/>
            </a:bodyPr>
            <a:lstStyle/>
            <a:p>
              <a:pPr algn="ctr"/>
              <a:endParaRPr lang="zh-CN" altLang="en-US"/>
            </a:p>
          </p:txBody>
        </p:sp>
        <p:sp>
          <p:nvSpPr>
            <p:cNvPr id="31" name="五角星 30"/>
            <p:cNvSpPr/>
            <p:nvPr>
              <p:custDataLst>
                <p:tags r:id="rId24"/>
              </p:custDataLst>
            </p:nvPr>
          </p:nvSpPr>
          <p:spPr>
            <a:xfrm>
              <a:off x="1038224" y="3224213"/>
              <a:ext cx="771525" cy="771525"/>
            </a:xfrm>
            <a:prstGeom prst="star5">
              <a:avLst/>
            </a:prstGeom>
            <a:solidFill>
              <a:srgbClr val="FFFFFF"/>
            </a:solidFill>
            <a:ln w="12700" cap="flat" cmpd="sng" algn="ctr">
              <a:noFill/>
              <a:prstDash val="solid"/>
              <a:miter lim="800000"/>
            </a:ln>
            <a:effectLst/>
          </p:spPr>
          <p:txBody>
            <a:bodyPr rtlCol="0" anchor="ctr">
              <a:normAutofit fontScale="87500" lnSpcReduction="20000"/>
            </a:bodyPr>
            <a:lstStyle/>
            <a:p>
              <a:pPr algn="ctr"/>
              <a:r>
                <a:rPr lang="en-US" altLang="zh-CN" dirty="0" smtClean="0">
                  <a:solidFill>
                    <a:srgbClr val="83B40D"/>
                  </a:solidFill>
                </a:rPr>
                <a:t>B</a:t>
              </a:r>
              <a:endParaRPr lang="zh-CN" altLang="en-US" dirty="0">
                <a:solidFill>
                  <a:srgbClr val="83B40D"/>
                </a:solidFill>
              </a:endParaRPr>
            </a:p>
          </p:txBody>
        </p:sp>
        <p:cxnSp>
          <p:nvCxnSpPr>
            <p:cNvPr id="32" name="直接连接符 31"/>
            <p:cNvCxnSpPr/>
            <p:nvPr>
              <p:custDataLst>
                <p:tags r:id="rId25"/>
              </p:custDataLst>
            </p:nvPr>
          </p:nvCxnSpPr>
          <p:spPr>
            <a:xfrm>
              <a:off x="2076450" y="2914650"/>
              <a:ext cx="0" cy="1466850"/>
            </a:xfrm>
            <a:prstGeom prst="line">
              <a:avLst/>
            </a:prstGeom>
            <a:noFill/>
            <a:ln w="6350" cap="flat" cmpd="sng" algn="ctr">
              <a:solidFill>
                <a:srgbClr val="83B40D"/>
              </a:solidFill>
              <a:prstDash val="solid"/>
              <a:miter lim="800000"/>
            </a:ln>
            <a:effectLst/>
          </p:spPr>
        </p:cxnSp>
        <p:sp>
          <p:nvSpPr>
            <p:cNvPr id="33" name="文本框 32"/>
            <p:cNvSpPr txBox="1"/>
            <p:nvPr>
              <p:custDataLst>
                <p:tags r:id="rId26"/>
              </p:custDataLst>
            </p:nvPr>
          </p:nvSpPr>
          <p:spPr>
            <a:xfrm>
              <a:off x="2184399" y="2978785"/>
              <a:ext cx="2023110" cy="1679575"/>
            </a:xfrm>
            <a:prstGeom prst="rect">
              <a:avLst/>
            </a:prstGeom>
            <a:noFill/>
          </p:spPr>
          <p:txBody>
            <a:bodyPr wrap="square" rtlCol="0" anchor="ctr">
              <a:noAutofit/>
            </a:bodyPr>
            <a:lstStyle/>
            <a:p>
              <a:pPr>
                <a:lnSpc>
                  <a:spcPct val="150000"/>
                </a:lnSpc>
              </a:pPr>
              <a:r>
                <a:rPr lang="zh-CN" altLang="en-US" sz="2400" b="1" dirty="0">
                  <a:latin typeface="微软雅黑" panose="020B0503020204020204" pitchFamily="34" charset="-122"/>
                  <a:ea typeface="微软雅黑" panose="020B0503020204020204" pitchFamily="34" charset="-122"/>
                </a:rPr>
                <a:t>中华民族优秀传统文化（民族自信、文化自信）</a:t>
              </a:r>
            </a:p>
          </p:txBody>
        </p:sp>
      </p:grpSp>
      <p:grpSp>
        <p:nvGrpSpPr>
          <p:cNvPr id="37" name="组合 36"/>
          <p:cNvGrpSpPr/>
          <p:nvPr>
            <p:custDataLst>
              <p:tags r:id="rId3"/>
            </p:custDataLst>
          </p:nvPr>
        </p:nvGrpSpPr>
        <p:grpSpPr>
          <a:xfrm>
            <a:off x="7984173" y="1611630"/>
            <a:ext cx="3088640" cy="1474470"/>
            <a:chOff x="914399" y="2907030"/>
            <a:chExt cx="3088640" cy="1474470"/>
          </a:xfrm>
        </p:grpSpPr>
        <p:sp>
          <p:nvSpPr>
            <p:cNvPr id="38" name="椭圆 37"/>
            <p:cNvSpPr/>
            <p:nvPr>
              <p:custDataLst>
                <p:tags r:id="rId19"/>
              </p:custDataLst>
            </p:nvPr>
          </p:nvSpPr>
          <p:spPr>
            <a:xfrm>
              <a:off x="914399" y="3138488"/>
              <a:ext cx="1019175" cy="1019175"/>
            </a:xfrm>
            <a:prstGeom prst="ellipse">
              <a:avLst/>
            </a:prstGeom>
            <a:solidFill>
              <a:srgbClr val="8CC066"/>
            </a:solidFill>
            <a:ln w="12700" cap="flat" cmpd="sng" algn="ctr">
              <a:noFill/>
              <a:prstDash val="solid"/>
              <a:miter lim="800000"/>
            </a:ln>
            <a:effectLst/>
          </p:spPr>
          <p:txBody>
            <a:bodyPr rtlCol="0" anchor="ctr">
              <a:normAutofit/>
            </a:bodyPr>
            <a:lstStyle/>
            <a:p>
              <a:pPr algn="ctr"/>
              <a:endParaRPr lang="zh-CN" altLang="en-US"/>
            </a:p>
          </p:txBody>
        </p:sp>
        <p:sp>
          <p:nvSpPr>
            <p:cNvPr id="42" name="五角星 41"/>
            <p:cNvSpPr/>
            <p:nvPr>
              <p:custDataLst>
                <p:tags r:id="rId20"/>
              </p:custDataLst>
            </p:nvPr>
          </p:nvSpPr>
          <p:spPr>
            <a:xfrm>
              <a:off x="1038224" y="3224213"/>
              <a:ext cx="771525" cy="771525"/>
            </a:xfrm>
            <a:prstGeom prst="star5">
              <a:avLst/>
            </a:prstGeom>
            <a:solidFill>
              <a:srgbClr val="FFFFFF"/>
            </a:solidFill>
            <a:ln w="12700" cap="flat" cmpd="sng" algn="ctr">
              <a:noFill/>
              <a:prstDash val="solid"/>
              <a:miter lim="800000"/>
            </a:ln>
            <a:effectLst/>
          </p:spPr>
          <p:txBody>
            <a:bodyPr rtlCol="0" anchor="ctr">
              <a:normAutofit fontScale="87500" lnSpcReduction="20000"/>
            </a:bodyPr>
            <a:lstStyle/>
            <a:p>
              <a:pPr algn="ctr"/>
              <a:r>
                <a:rPr lang="en-US" altLang="zh-CN" dirty="0" smtClean="0">
                  <a:solidFill>
                    <a:srgbClr val="83B40D"/>
                  </a:solidFill>
                </a:rPr>
                <a:t>C</a:t>
              </a:r>
              <a:endParaRPr lang="zh-CN" altLang="en-US" dirty="0">
                <a:solidFill>
                  <a:srgbClr val="83B40D"/>
                </a:solidFill>
              </a:endParaRPr>
            </a:p>
          </p:txBody>
        </p:sp>
        <p:cxnSp>
          <p:nvCxnSpPr>
            <p:cNvPr id="43" name="直接连接符 42"/>
            <p:cNvCxnSpPr/>
            <p:nvPr>
              <p:custDataLst>
                <p:tags r:id="rId21"/>
              </p:custDataLst>
            </p:nvPr>
          </p:nvCxnSpPr>
          <p:spPr>
            <a:xfrm>
              <a:off x="2076450" y="2914650"/>
              <a:ext cx="0" cy="1466850"/>
            </a:xfrm>
            <a:prstGeom prst="line">
              <a:avLst/>
            </a:prstGeom>
            <a:noFill/>
            <a:ln w="6350" cap="flat" cmpd="sng" algn="ctr">
              <a:solidFill>
                <a:srgbClr val="83B40D"/>
              </a:solidFill>
              <a:prstDash val="solid"/>
              <a:miter lim="800000"/>
            </a:ln>
            <a:effectLst/>
          </p:spPr>
        </p:cxnSp>
        <p:sp>
          <p:nvSpPr>
            <p:cNvPr id="44" name="文本框 43"/>
            <p:cNvSpPr txBox="1"/>
            <p:nvPr>
              <p:custDataLst>
                <p:tags r:id="rId22"/>
              </p:custDataLst>
            </p:nvPr>
          </p:nvSpPr>
          <p:spPr>
            <a:xfrm>
              <a:off x="2184399" y="2907030"/>
              <a:ext cx="1818640" cy="1338580"/>
            </a:xfrm>
            <a:prstGeom prst="rect">
              <a:avLst/>
            </a:prstGeom>
            <a:noFill/>
          </p:spPr>
          <p:txBody>
            <a:bodyPr wrap="square" rtlCol="0" anchor="ctr">
              <a:noAutofit/>
            </a:bodyPr>
            <a:lstStyle/>
            <a:p>
              <a:pPr>
                <a:lnSpc>
                  <a:spcPct val="150000"/>
                </a:lnSpc>
              </a:pPr>
              <a:r>
                <a:rPr lang="zh-CN" altLang="en-US" sz="2400" b="1" dirty="0">
                  <a:latin typeface="微软雅黑" panose="020B0503020204020204" pitchFamily="34" charset="-122"/>
                  <a:ea typeface="微软雅黑" panose="020B0503020204020204" pitchFamily="34" charset="-122"/>
                </a:rPr>
                <a:t>社会主义核心价值观（制度自信）</a:t>
              </a:r>
            </a:p>
          </p:txBody>
        </p:sp>
      </p:grpSp>
      <p:grpSp>
        <p:nvGrpSpPr>
          <p:cNvPr id="45" name="组合 44"/>
          <p:cNvGrpSpPr/>
          <p:nvPr>
            <p:custDataLst>
              <p:tags r:id="rId4"/>
            </p:custDataLst>
          </p:nvPr>
        </p:nvGrpSpPr>
        <p:grpSpPr>
          <a:xfrm>
            <a:off x="897573" y="3806825"/>
            <a:ext cx="2838451" cy="1466850"/>
            <a:chOff x="914399" y="2914650"/>
            <a:chExt cx="2838451" cy="1466850"/>
          </a:xfrm>
        </p:grpSpPr>
        <p:sp>
          <p:nvSpPr>
            <p:cNvPr id="46" name="椭圆 45"/>
            <p:cNvSpPr/>
            <p:nvPr>
              <p:custDataLst>
                <p:tags r:id="rId15"/>
              </p:custDataLst>
            </p:nvPr>
          </p:nvSpPr>
          <p:spPr>
            <a:xfrm>
              <a:off x="914399" y="3138488"/>
              <a:ext cx="1019175" cy="1019175"/>
            </a:xfrm>
            <a:prstGeom prst="ellipse">
              <a:avLst/>
            </a:prstGeom>
            <a:solidFill>
              <a:srgbClr val="8CC066"/>
            </a:solidFill>
            <a:ln w="12700" cap="flat" cmpd="sng" algn="ctr">
              <a:noFill/>
              <a:prstDash val="solid"/>
              <a:miter lim="800000"/>
            </a:ln>
            <a:effectLst/>
          </p:spPr>
          <p:txBody>
            <a:bodyPr rtlCol="0" anchor="ctr">
              <a:normAutofit/>
            </a:bodyPr>
            <a:lstStyle/>
            <a:p>
              <a:pPr algn="ctr"/>
              <a:endParaRPr lang="zh-CN" altLang="en-US"/>
            </a:p>
          </p:txBody>
        </p:sp>
        <p:sp>
          <p:nvSpPr>
            <p:cNvPr id="47" name="五角星 46"/>
            <p:cNvSpPr/>
            <p:nvPr>
              <p:custDataLst>
                <p:tags r:id="rId16"/>
              </p:custDataLst>
            </p:nvPr>
          </p:nvSpPr>
          <p:spPr>
            <a:xfrm>
              <a:off x="1038224" y="3224213"/>
              <a:ext cx="771525" cy="771525"/>
            </a:xfrm>
            <a:prstGeom prst="star5">
              <a:avLst/>
            </a:prstGeom>
            <a:solidFill>
              <a:srgbClr val="FFFFFF"/>
            </a:solidFill>
            <a:ln w="12700" cap="flat" cmpd="sng" algn="ctr">
              <a:noFill/>
              <a:prstDash val="solid"/>
              <a:miter lim="800000"/>
            </a:ln>
            <a:effectLst/>
          </p:spPr>
          <p:txBody>
            <a:bodyPr rtlCol="0" anchor="ctr">
              <a:normAutofit fontScale="87500" lnSpcReduction="20000"/>
            </a:bodyPr>
            <a:lstStyle/>
            <a:p>
              <a:pPr algn="ctr"/>
              <a:r>
                <a:rPr lang="en-US" altLang="zh-CN" dirty="0" smtClean="0">
                  <a:solidFill>
                    <a:srgbClr val="83B40D"/>
                  </a:solidFill>
                </a:rPr>
                <a:t>D</a:t>
              </a:r>
              <a:endParaRPr lang="zh-CN" altLang="en-US" dirty="0">
                <a:solidFill>
                  <a:srgbClr val="83B40D"/>
                </a:solidFill>
              </a:endParaRPr>
            </a:p>
          </p:txBody>
        </p:sp>
        <p:cxnSp>
          <p:nvCxnSpPr>
            <p:cNvPr id="48" name="直接连接符 47"/>
            <p:cNvCxnSpPr/>
            <p:nvPr>
              <p:custDataLst>
                <p:tags r:id="rId17"/>
              </p:custDataLst>
            </p:nvPr>
          </p:nvCxnSpPr>
          <p:spPr>
            <a:xfrm>
              <a:off x="2076450" y="2914650"/>
              <a:ext cx="0" cy="1466850"/>
            </a:xfrm>
            <a:prstGeom prst="line">
              <a:avLst/>
            </a:prstGeom>
            <a:noFill/>
            <a:ln w="6350" cap="flat" cmpd="sng" algn="ctr">
              <a:solidFill>
                <a:srgbClr val="83B40D"/>
              </a:solidFill>
              <a:prstDash val="solid"/>
              <a:miter lim="800000"/>
            </a:ln>
            <a:effectLst/>
          </p:spPr>
        </p:cxnSp>
        <p:sp>
          <p:nvSpPr>
            <p:cNvPr id="49" name="文本框 48"/>
            <p:cNvSpPr txBox="1"/>
            <p:nvPr>
              <p:custDataLst>
                <p:tags r:id="rId18"/>
              </p:custDataLst>
            </p:nvPr>
          </p:nvSpPr>
          <p:spPr>
            <a:xfrm>
              <a:off x="2184279" y="2978661"/>
              <a:ext cx="1568571" cy="1338828"/>
            </a:xfrm>
            <a:prstGeom prst="rect">
              <a:avLst/>
            </a:prstGeom>
            <a:noFill/>
          </p:spPr>
          <p:txBody>
            <a:bodyPr wrap="square" rtlCol="0" anchor="ctr">
              <a:noAutofit/>
            </a:bodyPr>
            <a:lstStyle/>
            <a:p>
              <a:pPr>
                <a:lnSpc>
                  <a:spcPct val="150000"/>
                </a:lnSpc>
              </a:pPr>
              <a:r>
                <a:rPr lang="zh-CN" altLang="en-US" sz="2400" b="1" dirty="0">
                  <a:latin typeface="微软雅黑" panose="020B0503020204020204" pitchFamily="34" charset="-122"/>
                  <a:ea typeface="微软雅黑" panose="020B0503020204020204" pitchFamily="34" charset="-122"/>
                </a:rPr>
                <a:t>社会主义先进文化、革命文化</a:t>
              </a:r>
            </a:p>
          </p:txBody>
        </p:sp>
      </p:grpSp>
      <p:grpSp>
        <p:nvGrpSpPr>
          <p:cNvPr id="50" name="组合 49"/>
          <p:cNvGrpSpPr/>
          <p:nvPr>
            <p:custDataLst>
              <p:tags r:id="rId5"/>
            </p:custDataLst>
          </p:nvPr>
        </p:nvGrpSpPr>
        <p:grpSpPr>
          <a:xfrm>
            <a:off x="4440873" y="3806825"/>
            <a:ext cx="3293745" cy="2047875"/>
            <a:chOff x="914399" y="2914650"/>
            <a:chExt cx="3293745" cy="2047875"/>
          </a:xfrm>
        </p:grpSpPr>
        <p:sp>
          <p:nvSpPr>
            <p:cNvPr id="51" name="椭圆 50"/>
            <p:cNvSpPr/>
            <p:nvPr>
              <p:custDataLst>
                <p:tags r:id="rId11"/>
              </p:custDataLst>
            </p:nvPr>
          </p:nvSpPr>
          <p:spPr>
            <a:xfrm>
              <a:off x="914399" y="3138488"/>
              <a:ext cx="1019175" cy="1019175"/>
            </a:xfrm>
            <a:prstGeom prst="ellipse">
              <a:avLst/>
            </a:prstGeom>
            <a:solidFill>
              <a:srgbClr val="8CC066"/>
            </a:solidFill>
            <a:ln w="12700" cap="flat" cmpd="sng" algn="ctr">
              <a:noFill/>
              <a:prstDash val="solid"/>
              <a:miter lim="800000"/>
            </a:ln>
            <a:effectLst/>
          </p:spPr>
          <p:txBody>
            <a:bodyPr rtlCol="0" anchor="ctr">
              <a:normAutofit/>
            </a:bodyPr>
            <a:lstStyle/>
            <a:p>
              <a:pPr algn="ctr"/>
              <a:endParaRPr lang="zh-CN" altLang="en-US"/>
            </a:p>
          </p:txBody>
        </p:sp>
        <p:sp>
          <p:nvSpPr>
            <p:cNvPr id="52" name="五角星 51"/>
            <p:cNvSpPr/>
            <p:nvPr>
              <p:custDataLst>
                <p:tags r:id="rId12"/>
              </p:custDataLst>
            </p:nvPr>
          </p:nvSpPr>
          <p:spPr>
            <a:xfrm>
              <a:off x="1038224" y="3224213"/>
              <a:ext cx="771525" cy="771525"/>
            </a:xfrm>
            <a:prstGeom prst="star5">
              <a:avLst/>
            </a:prstGeom>
            <a:solidFill>
              <a:srgbClr val="FFFFFF"/>
            </a:solidFill>
            <a:ln w="12700" cap="flat" cmpd="sng" algn="ctr">
              <a:noFill/>
              <a:prstDash val="solid"/>
              <a:miter lim="800000"/>
            </a:ln>
            <a:effectLst/>
          </p:spPr>
          <p:txBody>
            <a:bodyPr rtlCol="0" anchor="ctr">
              <a:normAutofit fontScale="87500" lnSpcReduction="20000"/>
            </a:bodyPr>
            <a:lstStyle/>
            <a:p>
              <a:pPr algn="ctr"/>
              <a:r>
                <a:rPr lang="en-US" altLang="zh-CN" dirty="0" smtClean="0">
                  <a:solidFill>
                    <a:srgbClr val="83B40D"/>
                  </a:solidFill>
                </a:rPr>
                <a:t>E</a:t>
              </a:r>
              <a:endParaRPr lang="zh-CN" altLang="en-US" dirty="0">
                <a:solidFill>
                  <a:srgbClr val="83B40D"/>
                </a:solidFill>
              </a:endParaRPr>
            </a:p>
          </p:txBody>
        </p:sp>
        <p:cxnSp>
          <p:nvCxnSpPr>
            <p:cNvPr id="53" name="直接连接符 52"/>
            <p:cNvCxnSpPr/>
            <p:nvPr>
              <p:custDataLst>
                <p:tags r:id="rId13"/>
              </p:custDataLst>
            </p:nvPr>
          </p:nvCxnSpPr>
          <p:spPr>
            <a:xfrm>
              <a:off x="2076450" y="2914650"/>
              <a:ext cx="0" cy="1466850"/>
            </a:xfrm>
            <a:prstGeom prst="line">
              <a:avLst/>
            </a:prstGeom>
            <a:noFill/>
            <a:ln w="6350" cap="flat" cmpd="sng" algn="ctr">
              <a:solidFill>
                <a:srgbClr val="83B40D"/>
              </a:solidFill>
              <a:prstDash val="solid"/>
              <a:miter lim="800000"/>
            </a:ln>
            <a:effectLst/>
          </p:spPr>
        </p:cxnSp>
        <p:sp>
          <p:nvSpPr>
            <p:cNvPr id="54" name="文本框 53"/>
            <p:cNvSpPr txBox="1"/>
            <p:nvPr>
              <p:custDataLst>
                <p:tags r:id="rId14"/>
              </p:custDataLst>
            </p:nvPr>
          </p:nvSpPr>
          <p:spPr>
            <a:xfrm>
              <a:off x="2184399" y="2978785"/>
              <a:ext cx="2023745" cy="1983740"/>
            </a:xfrm>
            <a:prstGeom prst="rect">
              <a:avLst/>
            </a:prstGeom>
            <a:noFill/>
          </p:spPr>
          <p:txBody>
            <a:bodyPr wrap="square" rtlCol="0" anchor="ctr">
              <a:noAutofit/>
            </a:bodyPr>
            <a:lstStyle/>
            <a:p>
              <a:pPr>
                <a:lnSpc>
                  <a:spcPct val="150000"/>
                </a:lnSpc>
              </a:pPr>
              <a:r>
                <a:rPr lang="zh-CN" altLang="en-US" sz="2400" b="1" dirty="0">
                  <a:latin typeface="微软雅黑" panose="020B0503020204020204" pitchFamily="34" charset="-122"/>
                  <a:ea typeface="微软雅黑" panose="020B0503020204020204" pitchFamily="34" charset="-122"/>
                </a:rPr>
                <a:t>依法治国（增强维护宪法、国家和社会的责任感）</a:t>
              </a:r>
            </a:p>
          </p:txBody>
        </p:sp>
      </p:grpSp>
      <p:grpSp>
        <p:nvGrpSpPr>
          <p:cNvPr id="55" name="组合 54"/>
          <p:cNvGrpSpPr/>
          <p:nvPr>
            <p:custDataLst>
              <p:tags r:id="rId6"/>
            </p:custDataLst>
          </p:nvPr>
        </p:nvGrpSpPr>
        <p:grpSpPr>
          <a:xfrm>
            <a:off x="7984173" y="3806825"/>
            <a:ext cx="3008630" cy="1466850"/>
            <a:chOff x="914399" y="2914650"/>
            <a:chExt cx="3008630" cy="1466850"/>
          </a:xfrm>
        </p:grpSpPr>
        <p:sp>
          <p:nvSpPr>
            <p:cNvPr id="56" name="椭圆 55"/>
            <p:cNvSpPr/>
            <p:nvPr>
              <p:custDataLst>
                <p:tags r:id="rId7"/>
              </p:custDataLst>
            </p:nvPr>
          </p:nvSpPr>
          <p:spPr>
            <a:xfrm>
              <a:off x="914399" y="3138488"/>
              <a:ext cx="1019175" cy="1019175"/>
            </a:xfrm>
            <a:prstGeom prst="ellipse">
              <a:avLst/>
            </a:prstGeom>
            <a:solidFill>
              <a:srgbClr val="8CC066"/>
            </a:solidFill>
            <a:ln w="12700" cap="flat" cmpd="sng" algn="ctr">
              <a:noFill/>
              <a:prstDash val="solid"/>
              <a:miter lim="800000"/>
            </a:ln>
            <a:effectLst/>
          </p:spPr>
          <p:txBody>
            <a:bodyPr rtlCol="0" anchor="ctr">
              <a:normAutofit/>
            </a:bodyPr>
            <a:lstStyle/>
            <a:p>
              <a:pPr algn="ctr"/>
              <a:endParaRPr lang="zh-CN" altLang="en-US"/>
            </a:p>
          </p:txBody>
        </p:sp>
        <p:sp>
          <p:nvSpPr>
            <p:cNvPr id="57" name="五角星 56"/>
            <p:cNvSpPr/>
            <p:nvPr>
              <p:custDataLst>
                <p:tags r:id="rId8"/>
              </p:custDataLst>
            </p:nvPr>
          </p:nvSpPr>
          <p:spPr>
            <a:xfrm>
              <a:off x="1038224" y="3224213"/>
              <a:ext cx="771525" cy="771525"/>
            </a:xfrm>
            <a:prstGeom prst="star5">
              <a:avLst/>
            </a:prstGeom>
            <a:solidFill>
              <a:srgbClr val="FFFFFF"/>
            </a:solidFill>
            <a:ln w="12700" cap="flat" cmpd="sng" algn="ctr">
              <a:noFill/>
              <a:prstDash val="solid"/>
              <a:miter lim="800000"/>
            </a:ln>
            <a:effectLst/>
          </p:spPr>
          <p:txBody>
            <a:bodyPr rtlCol="0" anchor="ctr">
              <a:normAutofit fontScale="87500" lnSpcReduction="20000"/>
            </a:bodyPr>
            <a:lstStyle/>
            <a:p>
              <a:pPr algn="ctr"/>
              <a:r>
                <a:rPr lang="en-US" altLang="zh-CN" dirty="0" smtClean="0">
                  <a:solidFill>
                    <a:srgbClr val="83B40D"/>
                  </a:solidFill>
                </a:rPr>
                <a:t>F</a:t>
              </a:r>
              <a:endParaRPr lang="zh-CN" altLang="en-US" dirty="0">
                <a:solidFill>
                  <a:srgbClr val="83B40D"/>
                </a:solidFill>
              </a:endParaRPr>
            </a:p>
          </p:txBody>
        </p:sp>
        <p:cxnSp>
          <p:nvCxnSpPr>
            <p:cNvPr id="58" name="直接连接符 57"/>
            <p:cNvCxnSpPr/>
            <p:nvPr>
              <p:custDataLst>
                <p:tags r:id="rId9"/>
              </p:custDataLst>
            </p:nvPr>
          </p:nvCxnSpPr>
          <p:spPr>
            <a:xfrm>
              <a:off x="2076450" y="2914650"/>
              <a:ext cx="0" cy="1466850"/>
            </a:xfrm>
            <a:prstGeom prst="line">
              <a:avLst/>
            </a:prstGeom>
            <a:noFill/>
            <a:ln w="6350" cap="flat" cmpd="sng" algn="ctr">
              <a:solidFill>
                <a:srgbClr val="83B40D"/>
              </a:solidFill>
              <a:prstDash val="solid"/>
              <a:miter lim="800000"/>
            </a:ln>
            <a:effectLst/>
          </p:spPr>
        </p:cxnSp>
        <p:sp>
          <p:nvSpPr>
            <p:cNvPr id="59" name="文本框 58"/>
            <p:cNvSpPr txBox="1"/>
            <p:nvPr>
              <p:custDataLst>
                <p:tags r:id="rId10"/>
              </p:custDataLst>
            </p:nvPr>
          </p:nvSpPr>
          <p:spPr>
            <a:xfrm>
              <a:off x="2184399" y="2978785"/>
              <a:ext cx="1738630" cy="1338580"/>
            </a:xfrm>
            <a:prstGeom prst="rect">
              <a:avLst/>
            </a:prstGeom>
            <a:noFill/>
          </p:spPr>
          <p:txBody>
            <a:bodyPr wrap="square" rtlCol="0" anchor="ctr">
              <a:noAutofit/>
            </a:bodyPr>
            <a:lstStyle/>
            <a:p>
              <a:pPr>
                <a:lnSpc>
                  <a:spcPct val="150000"/>
                </a:lnSpc>
              </a:pPr>
              <a:r>
                <a:rPr lang="zh-CN" altLang="en-US" sz="2400" b="1" dirty="0">
                  <a:latin typeface="微软雅黑" panose="020B0503020204020204" pitchFamily="34" charset="-122"/>
                  <a:ea typeface="微软雅黑" panose="020B0503020204020204" pitchFamily="34" charset="-122"/>
                </a:rPr>
                <a:t>创新教育（创新思维和创新能力）</a:t>
              </a:r>
            </a:p>
          </p:txBody>
        </p:sp>
      </p:gr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5"/>
          <p:cNvSpPr txBox="1"/>
          <p:nvPr/>
        </p:nvSpPr>
        <p:spPr>
          <a:xfrm>
            <a:off x="828040" y="168275"/>
            <a:ext cx="515874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一点四面的新解释</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828040" y="1339850"/>
            <a:ext cx="9835515" cy="3846195"/>
          </a:xfrm>
          <a:prstGeom prst="rect">
            <a:avLst/>
          </a:prstGeom>
          <a:noFill/>
          <a:ln w="9525">
            <a:noFill/>
          </a:ln>
        </p:spPr>
        <p:txBody>
          <a:bodyPr wrap="square">
            <a:spAutoFit/>
          </a:bodyPr>
          <a:lstStyle/>
          <a:p>
            <a:pPr indent="0"/>
            <a:r>
              <a:rPr lang="zh-CN" altLang="en-US" sz="2400" b="1">
                <a:latin typeface="微软雅黑" panose="020B0503020204020204" pitchFamily="34" charset="-122"/>
                <a:ea typeface="微软雅黑" panose="020B0503020204020204" pitchFamily="34" charset="-122"/>
                <a:cs typeface="宋体" panose="02010600030101010101" pitchFamily="2" charset="-122"/>
              </a:rPr>
              <a:t>案例：理科</a:t>
            </a:r>
          </a:p>
          <a:p>
            <a:r>
              <a:rPr lang="zh-CN" altLang="en-US" sz="2400" b="1">
                <a:latin typeface="微软雅黑" panose="020B0503020204020204" pitchFamily="34" charset="-122"/>
                <a:ea typeface="微软雅黑" panose="020B0503020204020204" pitchFamily="34" charset="-122"/>
                <a:cs typeface="宋体" panose="02010600030101010101" pitchFamily="2" charset="-122"/>
              </a:rPr>
              <a:t>      </a:t>
            </a:r>
          </a:p>
          <a:p>
            <a:pPr marL="1313815" indent="-342900" fontAlgn="auto">
              <a:buFont typeface="Wingdings" panose="05000000000000000000" charset="0"/>
              <a:buChar char=""/>
            </a:pPr>
            <a:r>
              <a:rPr lang="zh-CN" altLang="en-US" sz="2800" b="1">
                <a:latin typeface="微软雅黑" panose="020B0503020204020204" pitchFamily="34" charset="-122"/>
                <a:ea typeface="微软雅黑" panose="020B0503020204020204" pitchFamily="34" charset="-122"/>
                <a:cs typeface="宋体" panose="02010600030101010101" pitchFamily="2" charset="-122"/>
              </a:rPr>
              <a:t>社会主义核心价值观 </a:t>
            </a:r>
            <a:r>
              <a:rPr lang="en-US" altLang="zh-CN" sz="2800" b="1">
                <a:latin typeface="微软雅黑" panose="020B0503020204020204" pitchFamily="34" charset="-122"/>
                <a:ea typeface="微软雅黑" panose="020B0503020204020204" pitchFamily="34" charset="-122"/>
                <a:cs typeface="宋体" panose="02010600030101010101" pitchFamily="2" charset="-122"/>
              </a:rPr>
              <a:t>--- </a:t>
            </a:r>
            <a:r>
              <a:rPr lang="zh-CN" altLang="en-US" sz="2800" b="1">
                <a:latin typeface="微软雅黑" panose="020B0503020204020204" pitchFamily="34" charset="-122"/>
                <a:ea typeface="微软雅黑" panose="020B0503020204020204" pitchFamily="34" charset="-122"/>
                <a:cs typeface="宋体" panose="02010600030101010101" pitchFamily="2" charset="-122"/>
              </a:rPr>
              <a:t>学科教育价值观和学科价值</a:t>
            </a:r>
          </a:p>
          <a:p>
            <a:r>
              <a:rPr lang="zh-CN" altLang="en-US" sz="2800" b="1">
                <a:latin typeface="微软雅黑" panose="020B0503020204020204" pitchFamily="34" charset="-122"/>
                <a:ea typeface="微软雅黑" panose="020B0503020204020204" pitchFamily="34" charset="-122"/>
                <a:cs typeface="宋体" panose="02010600030101010101" pitchFamily="2" charset="-122"/>
              </a:rPr>
              <a:t>      </a:t>
            </a:r>
          </a:p>
          <a:p>
            <a:pPr marL="1313815" indent="-342900" fontAlgn="auto">
              <a:buFont typeface="Wingdings" panose="05000000000000000000" charset="0"/>
              <a:buChar char=""/>
            </a:pPr>
            <a:r>
              <a:rPr lang="zh-CN" altLang="en-US" sz="2800" b="1">
                <a:latin typeface="微软雅黑" panose="020B0503020204020204" pitchFamily="34" charset="-122"/>
                <a:ea typeface="微软雅黑" panose="020B0503020204020204" pitchFamily="34" charset="-122"/>
                <a:cs typeface="宋体" panose="02010600030101010101" pitchFamily="2" charset="-122"/>
              </a:rPr>
              <a:t>中华民族优秀文化 </a:t>
            </a:r>
            <a:r>
              <a:rPr lang="en-US" altLang="zh-CN" sz="2800" b="1">
                <a:latin typeface="微软雅黑" panose="020B0503020204020204" pitchFamily="34" charset="-122"/>
                <a:ea typeface="微软雅黑" panose="020B0503020204020204" pitchFamily="34" charset="-122"/>
                <a:cs typeface="宋体" panose="02010600030101010101" pitchFamily="2" charset="-122"/>
              </a:rPr>
              <a:t>--- </a:t>
            </a:r>
            <a:r>
              <a:rPr lang="zh-CN" altLang="en-US" sz="2800" b="1">
                <a:latin typeface="微软雅黑" panose="020B0503020204020204" pitchFamily="34" charset="-122"/>
                <a:ea typeface="微软雅黑" panose="020B0503020204020204" pitchFamily="34" charset="-122"/>
                <a:cs typeface="宋体" panose="02010600030101010101" pitchFamily="2" charset="-122"/>
              </a:rPr>
              <a:t>中华古代的文化学科财富</a:t>
            </a:r>
          </a:p>
          <a:p>
            <a:r>
              <a:rPr lang="zh-CN" altLang="en-US" sz="2800" b="1">
                <a:latin typeface="微软雅黑" panose="020B0503020204020204" pitchFamily="34" charset="-122"/>
                <a:ea typeface="微软雅黑" panose="020B0503020204020204" pitchFamily="34" charset="-122"/>
                <a:cs typeface="宋体" panose="02010600030101010101" pitchFamily="2" charset="-122"/>
              </a:rPr>
              <a:t>      </a:t>
            </a:r>
          </a:p>
          <a:p>
            <a:pPr marL="1313815" indent="-342900" fontAlgn="auto">
              <a:buFont typeface="Wingdings" panose="05000000000000000000" charset="0"/>
              <a:buChar char=""/>
            </a:pPr>
            <a:r>
              <a:rPr lang="zh-CN" altLang="en-US" sz="2800" b="1">
                <a:latin typeface="微软雅黑" panose="020B0503020204020204" pitchFamily="34" charset="-122"/>
                <a:ea typeface="微软雅黑" panose="020B0503020204020204" pitchFamily="34" charset="-122"/>
                <a:cs typeface="宋体" panose="02010600030101010101" pitchFamily="2" charset="-122"/>
              </a:rPr>
              <a:t>创新教育 </a:t>
            </a:r>
            <a:r>
              <a:rPr lang="en-US" altLang="zh-CN" sz="2800" b="1">
                <a:latin typeface="微软雅黑" panose="020B0503020204020204" pitchFamily="34" charset="-122"/>
                <a:ea typeface="微软雅黑" panose="020B0503020204020204" pitchFamily="34" charset="-122"/>
                <a:cs typeface="宋体" panose="02010600030101010101" pitchFamily="2" charset="-122"/>
              </a:rPr>
              <a:t>--- </a:t>
            </a:r>
            <a:r>
              <a:rPr lang="zh-CN" altLang="en-US" sz="2800" b="1">
                <a:latin typeface="微软雅黑" panose="020B0503020204020204" pitchFamily="34" charset="-122"/>
                <a:ea typeface="微软雅黑" panose="020B0503020204020204" pitchFamily="34" charset="-122"/>
                <a:cs typeface="宋体" panose="02010600030101010101" pitchFamily="2" charset="-122"/>
              </a:rPr>
              <a:t>设计创新、自主学习创新</a:t>
            </a:r>
          </a:p>
          <a:p>
            <a:r>
              <a:rPr lang="zh-CN" altLang="en-US" sz="2800" b="1">
                <a:latin typeface="微软雅黑" panose="020B0503020204020204" pitchFamily="34" charset="-122"/>
                <a:ea typeface="微软雅黑" panose="020B0503020204020204" pitchFamily="34" charset="-122"/>
                <a:cs typeface="宋体" panose="02010600030101010101" pitchFamily="2" charset="-122"/>
              </a:rPr>
              <a:t>      </a:t>
            </a:r>
          </a:p>
          <a:p>
            <a:pPr marL="1313815" indent="-342900" fontAlgn="auto">
              <a:buFont typeface="Wingdings" panose="05000000000000000000" charset="0"/>
              <a:buChar char=""/>
            </a:pPr>
            <a:r>
              <a:rPr lang="zh-CN" altLang="en-US" sz="2800" b="1">
                <a:latin typeface="微软雅黑" panose="020B0503020204020204" pitchFamily="34" charset="-122"/>
                <a:ea typeface="微软雅黑" panose="020B0503020204020204" pitchFamily="34" charset="-122"/>
                <a:cs typeface="宋体" panose="02010600030101010101" pitchFamily="2" charset="-122"/>
              </a:rPr>
              <a:t>依法制国 </a:t>
            </a:r>
            <a:r>
              <a:rPr lang="en-US" altLang="zh-CN" sz="2800" b="1">
                <a:latin typeface="微软雅黑" panose="020B0503020204020204" pitchFamily="34" charset="-122"/>
                <a:ea typeface="微软雅黑" panose="020B0503020204020204" pitchFamily="34" charset="-122"/>
                <a:cs typeface="宋体" panose="02010600030101010101" pitchFamily="2" charset="-122"/>
              </a:rPr>
              <a:t>--- </a:t>
            </a:r>
            <a:r>
              <a:rPr lang="zh-CN" altLang="en-US" sz="2800" b="1">
                <a:latin typeface="微软雅黑" panose="020B0503020204020204" pitchFamily="34" charset="-122"/>
                <a:ea typeface="微软雅黑" panose="020B0503020204020204" pitchFamily="34" charset="-122"/>
                <a:cs typeface="宋体" panose="02010600030101010101" pitchFamily="2" charset="-122"/>
              </a:rPr>
              <a:t>学科的社会责任</a:t>
            </a:r>
            <a:endParaRPr lang="zh-CN" altLang="en-US" sz="2800" b="1">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892558" y="972607"/>
            <a:ext cx="2448272" cy="2448272"/>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标题 4"/>
          <p:cNvSpPr txBox="1"/>
          <p:nvPr/>
        </p:nvSpPr>
        <p:spPr>
          <a:xfrm>
            <a:off x="2990215" y="3732530"/>
            <a:ext cx="6170295" cy="47371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600" b="1" dirty="0">
                <a:solidFill>
                  <a:schemeClr val="tx1"/>
                </a:solidFill>
                <a:latin typeface="微软雅黑" panose="020B0503020204020204" pitchFamily="34" charset="-122"/>
                <a:ea typeface="微软雅黑" panose="020B0503020204020204" pitchFamily="34" charset="-122"/>
                <a:sym typeface="+mn-ea"/>
              </a:rPr>
              <a:t>2017年考试大纲修订的启示</a:t>
            </a:r>
          </a:p>
        </p:txBody>
      </p:sp>
      <p:sp>
        <p:nvSpPr>
          <p:cNvPr id="24" name="椭圆 23"/>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标题 4"/>
          <p:cNvSpPr txBox="1"/>
          <p:nvPr/>
        </p:nvSpPr>
        <p:spPr>
          <a:xfrm>
            <a:off x="4945459" y="2780928"/>
            <a:ext cx="2376264" cy="4734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400" b="1" dirty="0">
                <a:solidFill>
                  <a:schemeClr val="bg1"/>
                </a:solidFill>
                <a:latin typeface="微软雅黑" panose="020B0503020204020204" pitchFamily="34" charset="-122"/>
                <a:ea typeface="微软雅黑" panose="020B0503020204020204" pitchFamily="34" charset="-122"/>
              </a:rPr>
              <a:t>第五章</a:t>
            </a:r>
          </a:p>
        </p:txBody>
      </p:sp>
      <p:sp>
        <p:nvSpPr>
          <p:cNvPr id="35" name="KSO_Shape"/>
          <p:cNvSpPr/>
          <p:nvPr/>
        </p:nvSpPr>
        <p:spPr bwMode="auto">
          <a:xfrm>
            <a:off x="5204676" y="1484784"/>
            <a:ext cx="1741748" cy="1196000"/>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a typeface="宋体" panose="02010600030101010101" pitchFamily="2" charset="-122"/>
            </a:endParaRPr>
          </a:p>
        </p:txBody>
      </p:sp>
      <p:sp>
        <p:nvSpPr>
          <p:cNvPr id="36" name="椭圆 35"/>
          <p:cNvSpPr/>
          <p:nvPr/>
        </p:nvSpPr>
        <p:spPr>
          <a:xfrm>
            <a:off x="4996314" y="1076363"/>
            <a:ext cx="2240761" cy="2240761"/>
          </a:xfrm>
          <a:prstGeom prst="ellipse">
            <a:avLst/>
          </a:prstGeom>
          <a:noFill/>
          <a:ln w="3175">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8" name="直接连接符 37"/>
          <p:cNvCxnSpPr/>
          <p:nvPr/>
        </p:nvCxnSpPr>
        <p:spPr>
          <a:xfrm>
            <a:off x="4009355" y="4293096"/>
            <a:ext cx="4248472" cy="0"/>
          </a:xfrm>
          <a:prstGeom prst="line">
            <a:avLst/>
          </a:prstGeom>
          <a:ln>
            <a:solidFill>
              <a:schemeClr val="tx1">
                <a:lumMod val="95000"/>
                <a:lumOff val="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500" fill="hold"/>
                                        <p:tgtEl>
                                          <p:spTgt spid="36"/>
                                        </p:tgtEl>
                                        <p:attrNameLst>
                                          <p:attrName>ppt_w</p:attrName>
                                        </p:attrNameLst>
                                      </p:cBhvr>
                                      <p:tavLst>
                                        <p:tav tm="0">
                                          <p:val>
                                            <p:fltVal val="0"/>
                                          </p:val>
                                        </p:tav>
                                        <p:tav tm="100000">
                                          <p:val>
                                            <p:strVal val="#ppt_w"/>
                                          </p:val>
                                        </p:tav>
                                      </p:tavLst>
                                    </p:anim>
                                    <p:anim calcmode="lin" valueType="num">
                                      <p:cBhvr>
                                        <p:cTn id="14" dur="500" fill="hold"/>
                                        <p:tgtEl>
                                          <p:spTgt spid="36"/>
                                        </p:tgtEl>
                                        <p:attrNameLst>
                                          <p:attrName>ppt_h</p:attrName>
                                        </p:attrNameLst>
                                      </p:cBhvr>
                                      <p:tavLst>
                                        <p:tav tm="0">
                                          <p:val>
                                            <p:fltVal val="0"/>
                                          </p:val>
                                        </p:tav>
                                        <p:tav tm="100000">
                                          <p:val>
                                            <p:strVal val="#ppt_h"/>
                                          </p:val>
                                        </p:tav>
                                      </p:tavLst>
                                    </p:anim>
                                    <p:animEffect transition="in" filter="fade">
                                      <p:cBhvr>
                                        <p:cTn id="15" dur="500"/>
                                        <p:tgtEl>
                                          <p:spTgt spid="36"/>
                                        </p:tgtEl>
                                      </p:cBhvr>
                                    </p:animEffect>
                                  </p:childTnLst>
                                </p:cTn>
                              </p:par>
                              <p:par>
                                <p:cTn id="16" presetID="53" presetClass="entr" presetSubtype="16" fill="hold" grpId="0" nodeType="withEffect">
                                  <p:stCondLst>
                                    <p:cond delay="1000"/>
                                  </p:stCondLst>
                                  <p:iterate type="lt">
                                    <p:tmPct val="0"/>
                                  </p:iterate>
                                  <p:childTnLst>
                                    <p:set>
                                      <p:cBhvr>
                                        <p:cTn id="17" dur="1" fill="hold">
                                          <p:stCondLst>
                                            <p:cond delay="0"/>
                                          </p:stCondLst>
                                        </p:cTn>
                                        <p:tgtEl>
                                          <p:spTgt spid="34"/>
                                        </p:tgtEl>
                                        <p:attrNameLst>
                                          <p:attrName>style.visibility</p:attrName>
                                        </p:attrNameLst>
                                      </p:cBhvr>
                                      <p:to>
                                        <p:strVal val="visible"/>
                                      </p:to>
                                    </p:set>
                                    <p:anim calcmode="lin" valueType="num">
                                      <p:cBhvr>
                                        <p:cTn id="18" dur="500" fill="hold"/>
                                        <p:tgtEl>
                                          <p:spTgt spid="34"/>
                                        </p:tgtEl>
                                        <p:attrNameLst>
                                          <p:attrName>ppt_w</p:attrName>
                                        </p:attrNameLst>
                                      </p:cBhvr>
                                      <p:tavLst>
                                        <p:tav tm="0">
                                          <p:val>
                                            <p:fltVal val="0"/>
                                          </p:val>
                                        </p:tav>
                                        <p:tav tm="100000">
                                          <p:val>
                                            <p:strVal val="#ppt_w"/>
                                          </p:val>
                                        </p:tav>
                                      </p:tavLst>
                                    </p:anim>
                                    <p:anim calcmode="lin" valueType="num">
                                      <p:cBhvr>
                                        <p:cTn id="19" dur="500" fill="hold"/>
                                        <p:tgtEl>
                                          <p:spTgt spid="34"/>
                                        </p:tgtEl>
                                        <p:attrNameLst>
                                          <p:attrName>ppt_h</p:attrName>
                                        </p:attrNameLst>
                                      </p:cBhvr>
                                      <p:tavLst>
                                        <p:tav tm="0">
                                          <p:val>
                                            <p:fltVal val="0"/>
                                          </p:val>
                                        </p:tav>
                                        <p:tav tm="100000">
                                          <p:val>
                                            <p:strVal val="#ppt_h"/>
                                          </p:val>
                                        </p:tav>
                                      </p:tavLst>
                                    </p:anim>
                                    <p:animEffect transition="in" filter="fade">
                                      <p:cBhvr>
                                        <p:cTn id="20" dur="500"/>
                                        <p:tgtEl>
                                          <p:spTgt spid="34"/>
                                        </p:tgtEl>
                                      </p:cBhvr>
                                    </p:animEffect>
                                  </p:childTnLst>
                                </p:cTn>
                              </p:par>
                              <p:par>
                                <p:cTn id="21" presetID="53" presetClass="entr" presetSubtype="528" fill="hold" grpId="0" nodeType="withEffect">
                                  <p:stCondLst>
                                    <p:cond delay="1000"/>
                                  </p:stCondLst>
                                  <p:childTnLst>
                                    <p:set>
                                      <p:cBhvr>
                                        <p:cTn id="22" dur="1" fill="hold">
                                          <p:stCondLst>
                                            <p:cond delay="0"/>
                                          </p:stCondLst>
                                        </p:cTn>
                                        <p:tgtEl>
                                          <p:spTgt spid="35"/>
                                        </p:tgtEl>
                                        <p:attrNameLst>
                                          <p:attrName>style.visibility</p:attrName>
                                        </p:attrNameLst>
                                      </p:cBhvr>
                                      <p:to>
                                        <p:strVal val="visible"/>
                                      </p:to>
                                    </p:set>
                                    <p:anim calcmode="lin" valueType="num">
                                      <p:cBhvr>
                                        <p:cTn id="23" dur="500" fill="hold"/>
                                        <p:tgtEl>
                                          <p:spTgt spid="35"/>
                                        </p:tgtEl>
                                        <p:attrNameLst>
                                          <p:attrName>ppt_w</p:attrName>
                                        </p:attrNameLst>
                                      </p:cBhvr>
                                      <p:tavLst>
                                        <p:tav tm="0">
                                          <p:val>
                                            <p:fltVal val="0"/>
                                          </p:val>
                                        </p:tav>
                                        <p:tav tm="100000">
                                          <p:val>
                                            <p:strVal val="#ppt_w"/>
                                          </p:val>
                                        </p:tav>
                                      </p:tavLst>
                                    </p:anim>
                                    <p:anim calcmode="lin" valueType="num">
                                      <p:cBhvr>
                                        <p:cTn id="24" dur="500" fill="hold"/>
                                        <p:tgtEl>
                                          <p:spTgt spid="35"/>
                                        </p:tgtEl>
                                        <p:attrNameLst>
                                          <p:attrName>ppt_h</p:attrName>
                                        </p:attrNameLst>
                                      </p:cBhvr>
                                      <p:tavLst>
                                        <p:tav tm="0">
                                          <p:val>
                                            <p:fltVal val="0"/>
                                          </p:val>
                                        </p:tav>
                                        <p:tav tm="100000">
                                          <p:val>
                                            <p:strVal val="#ppt_h"/>
                                          </p:val>
                                        </p:tav>
                                      </p:tavLst>
                                    </p:anim>
                                    <p:animEffect transition="in" filter="fade">
                                      <p:cBhvr>
                                        <p:cTn id="25" dur="500"/>
                                        <p:tgtEl>
                                          <p:spTgt spid="35"/>
                                        </p:tgtEl>
                                      </p:cBhvr>
                                    </p:animEffect>
                                    <p:anim calcmode="lin" valueType="num">
                                      <p:cBhvr>
                                        <p:cTn id="26" dur="500" fill="hold"/>
                                        <p:tgtEl>
                                          <p:spTgt spid="35"/>
                                        </p:tgtEl>
                                        <p:attrNameLst>
                                          <p:attrName>ppt_x</p:attrName>
                                        </p:attrNameLst>
                                      </p:cBhvr>
                                      <p:tavLst>
                                        <p:tav tm="0">
                                          <p:val>
                                            <p:fltVal val="0.5"/>
                                          </p:val>
                                        </p:tav>
                                        <p:tav tm="100000">
                                          <p:val>
                                            <p:strVal val="#ppt_x"/>
                                          </p:val>
                                        </p:tav>
                                      </p:tavLst>
                                    </p:anim>
                                    <p:anim calcmode="lin" valueType="num">
                                      <p:cBhvr>
                                        <p:cTn id="27" dur="500" fill="hold"/>
                                        <p:tgtEl>
                                          <p:spTgt spid="35"/>
                                        </p:tgtEl>
                                        <p:attrNameLst>
                                          <p:attrName>ppt_y</p:attrName>
                                        </p:attrNameLst>
                                      </p:cBhvr>
                                      <p:tavLst>
                                        <p:tav tm="0">
                                          <p:val>
                                            <p:fltVal val="0.5"/>
                                          </p:val>
                                        </p:tav>
                                        <p:tav tm="100000">
                                          <p:val>
                                            <p:strVal val="#ppt_y"/>
                                          </p:val>
                                        </p:tav>
                                      </p:tavLst>
                                    </p:anim>
                                  </p:childTnLst>
                                </p:cTn>
                              </p:par>
                              <p:par>
                                <p:cTn id="28" presetID="53" presetClass="entr" presetSubtype="16" fill="hold" grpId="0" nodeType="withEffect">
                                  <p:stCondLst>
                                    <p:cond delay="2000"/>
                                  </p:stCondLst>
                                  <p:iterate type="lt">
                                    <p:tmPct val="0"/>
                                  </p:iterate>
                                  <p:childTnLst>
                                    <p:set>
                                      <p:cBhvr>
                                        <p:cTn id="29" dur="1" fill="hold">
                                          <p:stCondLst>
                                            <p:cond delay="0"/>
                                          </p:stCondLst>
                                        </p:cTn>
                                        <p:tgtEl>
                                          <p:spTgt spid="23"/>
                                        </p:tgtEl>
                                        <p:attrNameLst>
                                          <p:attrName>style.visibility</p:attrName>
                                        </p:attrNameLst>
                                      </p:cBhvr>
                                      <p:to>
                                        <p:strVal val="visible"/>
                                      </p:to>
                                    </p:set>
                                    <p:anim calcmode="lin" valueType="num">
                                      <p:cBhvr>
                                        <p:cTn id="30" dur="500" fill="hold"/>
                                        <p:tgtEl>
                                          <p:spTgt spid="23"/>
                                        </p:tgtEl>
                                        <p:attrNameLst>
                                          <p:attrName>ppt_w</p:attrName>
                                        </p:attrNameLst>
                                      </p:cBhvr>
                                      <p:tavLst>
                                        <p:tav tm="0">
                                          <p:val>
                                            <p:fltVal val="0"/>
                                          </p:val>
                                        </p:tav>
                                        <p:tav tm="100000">
                                          <p:val>
                                            <p:strVal val="#ppt_w"/>
                                          </p:val>
                                        </p:tav>
                                      </p:tavLst>
                                    </p:anim>
                                    <p:anim calcmode="lin" valueType="num">
                                      <p:cBhvr>
                                        <p:cTn id="31" dur="500" fill="hold"/>
                                        <p:tgtEl>
                                          <p:spTgt spid="23"/>
                                        </p:tgtEl>
                                        <p:attrNameLst>
                                          <p:attrName>ppt_h</p:attrName>
                                        </p:attrNameLst>
                                      </p:cBhvr>
                                      <p:tavLst>
                                        <p:tav tm="0">
                                          <p:val>
                                            <p:fltVal val="0"/>
                                          </p:val>
                                        </p:tav>
                                        <p:tav tm="100000">
                                          <p:val>
                                            <p:strVal val="#ppt_h"/>
                                          </p:val>
                                        </p:tav>
                                      </p:tavLst>
                                    </p:anim>
                                    <p:animEffect transition="in" filter="fade">
                                      <p:cBhvr>
                                        <p:cTn id="32" dur="500"/>
                                        <p:tgtEl>
                                          <p:spTgt spid="23"/>
                                        </p:tgtEl>
                                      </p:cBhvr>
                                    </p:animEffect>
                                  </p:childTnLst>
                                </p:cTn>
                              </p:par>
                              <p:par>
                                <p:cTn id="33" presetID="16" presetClass="entr" presetSubtype="21" fill="hold" nodeType="withEffect">
                                  <p:stCondLst>
                                    <p:cond delay="2000"/>
                                  </p:stCondLst>
                                  <p:childTnLst>
                                    <p:set>
                                      <p:cBhvr>
                                        <p:cTn id="34" dur="1" fill="hold">
                                          <p:stCondLst>
                                            <p:cond delay="0"/>
                                          </p:stCondLst>
                                        </p:cTn>
                                        <p:tgtEl>
                                          <p:spTgt spid="38"/>
                                        </p:tgtEl>
                                        <p:attrNameLst>
                                          <p:attrName>style.visibility</p:attrName>
                                        </p:attrNameLst>
                                      </p:cBhvr>
                                      <p:to>
                                        <p:strVal val="visible"/>
                                      </p:to>
                                    </p:set>
                                    <p:animEffect transition="in" filter="barn(inVertical)">
                                      <p:cBhvr>
                                        <p:cTn id="35" dur="500"/>
                                        <p:tgtEl>
                                          <p:spTgt spid="38"/>
                                        </p:tgtEl>
                                      </p:cBhvr>
                                    </p:animEffect>
                                  </p:childTnLst>
                                </p:cTn>
                              </p:par>
                            </p:childTnLst>
                          </p:cTn>
                        </p:par>
                        <p:par>
                          <p:cTn id="36" fill="hold">
                            <p:stCondLst>
                              <p:cond delay="3500"/>
                            </p:stCondLst>
                            <p:childTnLst>
                              <p:par>
                                <p:cTn id="37" presetID="10" presetClass="entr" presetSubtype="0" fill="hold" grpId="1"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500"/>
                                        <p:tgtEl>
                                          <p:spTgt spid="24"/>
                                        </p:tgtEl>
                                      </p:cBhvr>
                                    </p:animEffect>
                                  </p:childTnLst>
                                </p:cTn>
                              </p:par>
                              <p:par>
                                <p:cTn id="40" presetID="10" presetClass="entr" presetSubtype="0" fill="hold" grpId="1"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par>
                                <p:cTn id="43" presetID="10" presetClass="entr" presetSubtype="0" fill="hold" grpId="1"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500"/>
                                        <p:tgtEl>
                                          <p:spTgt spid="26"/>
                                        </p:tgtEl>
                                      </p:cBhvr>
                                    </p:animEffect>
                                  </p:childTnLst>
                                </p:cTn>
                              </p:par>
                              <p:par>
                                <p:cTn id="46" presetID="10" presetClass="entr" presetSubtype="0" fill="hold" grpId="1" nodeType="with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500"/>
                                        <p:tgtEl>
                                          <p:spTgt spid="27"/>
                                        </p:tgtEl>
                                      </p:cBhvr>
                                    </p:animEffect>
                                  </p:childTnLst>
                                </p:cTn>
                              </p:par>
                              <p:par>
                                <p:cTn id="49" presetID="10" presetClass="entr" presetSubtype="0" fill="hold" grpId="1"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fade">
                                      <p:cBhvr>
                                        <p:cTn id="51" dur="500"/>
                                        <p:tgtEl>
                                          <p:spTgt spid="28"/>
                                        </p:tgtEl>
                                      </p:cBhvr>
                                    </p:animEffect>
                                  </p:childTnLst>
                                </p:cTn>
                              </p:par>
                              <p:par>
                                <p:cTn id="52" presetID="10" presetClass="entr" presetSubtype="0" fill="hold" grpId="1" nodeType="with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500"/>
                                        <p:tgtEl>
                                          <p:spTgt spid="29"/>
                                        </p:tgtEl>
                                      </p:cBhvr>
                                    </p:animEffect>
                                  </p:childTnLst>
                                </p:cTn>
                              </p:par>
                              <p:par>
                                <p:cTn id="55" presetID="10" presetClass="entr" presetSubtype="0" fill="hold" grpId="1" nodeType="with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500"/>
                                        <p:tgtEl>
                                          <p:spTgt spid="30"/>
                                        </p:tgtEl>
                                      </p:cBhvr>
                                    </p:animEffect>
                                  </p:childTnLst>
                                </p:cTn>
                              </p:par>
                              <p:par>
                                <p:cTn id="58" presetID="10" presetClass="entr" presetSubtype="0" fill="hold" grpId="1"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fade">
                                      <p:cBhvr>
                                        <p:cTn id="60" dur="500"/>
                                        <p:tgtEl>
                                          <p:spTgt spid="31"/>
                                        </p:tgtEl>
                                      </p:cBhvr>
                                    </p:animEffect>
                                  </p:childTnLst>
                                </p:cTn>
                              </p:par>
                              <p:par>
                                <p:cTn id="61" presetID="10" presetClass="entr" presetSubtype="0" fill="hold" grpId="1" nodeType="with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fade">
                                      <p:cBhvr>
                                        <p:cTn id="63" dur="500"/>
                                        <p:tgtEl>
                                          <p:spTgt spid="32"/>
                                        </p:tgtEl>
                                      </p:cBhvr>
                                    </p:animEffect>
                                  </p:childTnLst>
                                </p:cTn>
                              </p:par>
                              <p:par>
                                <p:cTn id="64" presetID="10" presetClass="entr" presetSubtype="0" fill="hold" grpId="1" nodeType="withEffect">
                                  <p:stCondLst>
                                    <p:cond delay="0"/>
                                  </p:stCondLst>
                                  <p:childTnLst>
                                    <p:set>
                                      <p:cBhvr>
                                        <p:cTn id="65" dur="1" fill="hold">
                                          <p:stCondLst>
                                            <p:cond delay="0"/>
                                          </p:stCondLst>
                                        </p:cTn>
                                        <p:tgtEl>
                                          <p:spTgt spid="33"/>
                                        </p:tgtEl>
                                        <p:attrNameLst>
                                          <p:attrName>style.visibility</p:attrName>
                                        </p:attrNameLst>
                                      </p:cBhvr>
                                      <p:to>
                                        <p:strVal val="visible"/>
                                      </p:to>
                                    </p:set>
                                    <p:animEffect transition="in" filter="fade">
                                      <p:cBhvr>
                                        <p:cTn id="66" dur="500"/>
                                        <p:tgtEl>
                                          <p:spTgt spid="33"/>
                                        </p:tgtEl>
                                      </p:cBhvr>
                                    </p:animEffect>
                                  </p:childTnLst>
                                </p:cTn>
                              </p:par>
                            </p:childTnLst>
                          </p:cTn>
                        </p:par>
                        <p:par>
                          <p:cTn id="67" fill="hold">
                            <p:stCondLst>
                              <p:cond delay="4000"/>
                            </p:stCondLst>
                            <p:childTnLst>
                              <p:par>
                                <p:cTn id="68" presetID="1" presetClass="path" presetSubtype="0" repeatCount="3000" accel="50000" decel="50000" fill="remove" grpId="0" nodeType="afterEffect">
                                  <p:stCondLst>
                                    <p:cond delay="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69" dur="2000" fill="hold"/>
                                        <p:tgtEl>
                                          <p:spTgt spid="24"/>
                                        </p:tgtEl>
                                        <p:attrNameLst>
                                          <p:attrName>ppt_x</p:attrName>
                                          <p:attrName>ppt_y</p:attrName>
                                        </p:attrNameLst>
                                      </p:cBhvr>
                                      <p:rCtr x="17" y="18981"/>
                                    </p:animMotion>
                                  </p:childTnLst>
                                </p:cTn>
                              </p:par>
                              <p:par>
                                <p:cTn id="70" presetID="1" presetClass="path" presetSubtype="0" repeatCount="3000" accel="50000" decel="50000" fill="remove" grpId="0" nodeType="withEffect">
                                  <p:stCondLst>
                                    <p:cond delay="1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1" dur="2000" fill="hold"/>
                                        <p:tgtEl>
                                          <p:spTgt spid="25"/>
                                        </p:tgtEl>
                                        <p:attrNameLst>
                                          <p:attrName>ppt_x</p:attrName>
                                          <p:attrName>ppt_y</p:attrName>
                                        </p:attrNameLst>
                                      </p:cBhvr>
                                      <p:rCtr x="17" y="18981"/>
                                    </p:animMotion>
                                  </p:childTnLst>
                                </p:cTn>
                              </p:par>
                              <p:par>
                                <p:cTn id="72" presetID="1" presetClass="path" presetSubtype="0" repeatCount="3000" accel="50000" decel="50000" fill="remove" grpId="0" nodeType="withEffect">
                                  <p:stCondLst>
                                    <p:cond delay="2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3" dur="2000" fill="hold"/>
                                        <p:tgtEl>
                                          <p:spTgt spid="26"/>
                                        </p:tgtEl>
                                        <p:attrNameLst>
                                          <p:attrName>ppt_x</p:attrName>
                                          <p:attrName>ppt_y</p:attrName>
                                        </p:attrNameLst>
                                      </p:cBhvr>
                                      <p:rCtr x="17" y="18981"/>
                                    </p:animMotion>
                                  </p:childTnLst>
                                </p:cTn>
                              </p:par>
                              <p:par>
                                <p:cTn id="74" presetID="1" presetClass="path" presetSubtype="0" repeatCount="3000" accel="50000" decel="50000" fill="remove" grpId="0" nodeType="withEffect">
                                  <p:stCondLst>
                                    <p:cond delay="3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5" dur="2000" fill="hold"/>
                                        <p:tgtEl>
                                          <p:spTgt spid="27"/>
                                        </p:tgtEl>
                                        <p:attrNameLst>
                                          <p:attrName>ppt_x</p:attrName>
                                          <p:attrName>ppt_y</p:attrName>
                                        </p:attrNameLst>
                                      </p:cBhvr>
                                      <p:rCtr x="17" y="18981"/>
                                    </p:animMotion>
                                  </p:childTnLst>
                                </p:cTn>
                              </p:par>
                              <p:par>
                                <p:cTn id="76" presetID="1" presetClass="path" presetSubtype="0" repeatCount="3000" accel="50000" decel="50000" fill="remove" grpId="0" nodeType="withEffect">
                                  <p:stCondLst>
                                    <p:cond delay="4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7" dur="2000" fill="hold"/>
                                        <p:tgtEl>
                                          <p:spTgt spid="28"/>
                                        </p:tgtEl>
                                        <p:attrNameLst>
                                          <p:attrName>ppt_x</p:attrName>
                                          <p:attrName>ppt_y</p:attrName>
                                        </p:attrNameLst>
                                      </p:cBhvr>
                                      <p:rCtr x="17" y="18981"/>
                                    </p:animMotion>
                                  </p:childTnLst>
                                </p:cTn>
                              </p:par>
                              <p:par>
                                <p:cTn id="78" presetID="1" presetClass="path" presetSubtype="0" repeatCount="3000" accel="50000" decel="50000" fill="remove" grpId="0" nodeType="withEffect">
                                  <p:stCondLst>
                                    <p:cond delay="5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9" dur="2000" fill="hold"/>
                                        <p:tgtEl>
                                          <p:spTgt spid="29"/>
                                        </p:tgtEl>
                                        <p:attrNameLst>
                                          <p:attrName>ppt_x</p:attrName>
                                          <p:attrName>ppt_y</p:attrName>
                                        </p:attrNameLst>
                                      </p:cBhvr>
                                      <p:rCtr x="17" y="18981"/>
                                    </p:animMotion>
                                  </p:childTnLst>
                                </p:cTn>
                              </p:par>
                              <p:par>
                                <p:cTn id="80" presetID="1" presetClass="path" presetSubtype="0" repeatCount="3000" accel="50000" decel="50000" fill="remove" grpId="0" nodeType="withEffect">
                                  <p:stCondLst>
                                    <p:cond delay="6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1" dur="2000" fill="hold"/>
                                        <p:tgtEl>
                                          <p:spTgt spid="30"/>
                                        </p:tgtEl>
                                        <p:attrNameLst>
                                          <p:attrName>ppt_x</p:attrName>
                                          <p:attrName>ppt_y</p:attrName>
                                        </p:attrNameLst>
                                      </p:cBhvr>
                                      <p:rCtr x="17" y="18981"/>
                                    </p:animMotion>
                                  </p:childTnLst>
                                </p:cTn>
                              </p:par>
                              <p:par>
                                <p:cTn id="82" presetID="1" presetClass="path" presetSubtype="0" repeatCount="3000" accel="50000" decel="50000" fill="remove" grpId="0" nodeType="withEffect">
                                  <p:stCondLst>
                                    <p:cond delay="7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3" dur="2000" fill="hold"/>
                                        <p:tgtEl>
                                          <p:spTgt spid="31"/>
                                        </p:tgtEl>
                                        <p:attrNameLst>
                                          <p:attrName>ppt_x</p:attrName>
                                          <p:attrName>ppt_y</p:attrName>
                                        </p:attrNameLst>
                                      </p:cBhvr>
                                      <p:rCtr x="17" y="18981"/>
                                    </p:animMotion>
                                  </p:childTnLst>
                                </p:cTn>
                              </p:par>
                              <p:par>
                                <p:cTn id="84" presetID="1" presetClass="path" presetSubtype="0" repeatCount="3000" accel="50000" decel="50000" fill="remove" grpId="0" nodeType="withEffect">
                                  <p:stCondLst>
                                    <p:cond delay="8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5" dur="2000" fill="hold"/>
                                        <p:tgtEl>
                                          <p:spTgt spid="32"/>
                                        </p:tgtEl>
                                        <p:attrNameLst>
                                          <p:attrName>ppt_x</p:attrName>
                                          <p:attrName>ppt_y</p:attrName>
                                        </p:attrNameLst>
                                      </p:cBhvr>
                                      <p:rCtr x="17" y="18981"/>
                                    </p:animMotion>
                                  </p:childTnLst>
                                </p:cTn>
                              </p:par>
                              <p:par>
                                <p:cTn id="86" presetID="1" presetClass="path" presetSubtype="0" repeatCount="3000" accel="50000" decel="50000" fill="remove" grpId="0" nodeType="withEffect">
                                  <p:stCondLst>
                                    <p:cond delay="9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7" dur="2000" fill="hold"/>
                                        <p:tgtEl>
                                          <p:spTgt spid="33"/>
                                        </p:tgtEl>
                                        <p:attrNameLst>
                                          <p:attrName>ppt_x</p:attrName>
                                          <p:attrName>ppt_y</p:attrName>
                                        </p:attrNameLst>
                                      </p:cBhvr>
                                      <p:rCtr x="17" y="1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3" grpId="0"/>
      <p:bldP spid="24" grpId="0" bldLvl="0" animBg="1"/>
      <p:bldP spid="24" grpId="1" bldLvl="0" animBg="1"/>
      <p:bldP spid="25" grpId="0" bldLvl="0" animBg="1"/>
      <p:bldP spid="25" grpId="1" bldLvl="0" animBg="1"/>
      <p:bldP spid="26" grpId="0" bldLvl="0" animBg="1"/>
      <p:bldP spid="26" grpId="1" bldLvl="0" animBg="1"/>
      <p:bldP spid="27" grpId="0" bldLvl="0" animBg="1"/>
      <p:bldP spid="27" grpId="1" bldLvl="0" animBg="1"/>
      <p:bldP spid="28" grpId="0" bldLvl="0" animBg="1"/>
      <p:bldP spid="28" grpId="1" bldLvl="0" animBg="1"/>
      <p:bldP spid="29" grpId="0" bldLvl="0" animBg="1"/>
      <p:bldP spid="29" grpId="1" bldLvl="0" animBg="1"/>
      <p:bldP spid="30" grpId="0" bldLvl="0" animBg="1"/>
      <p:bldP spid="30" grpId="1" bldLvl="0" animBg="1"/>
      <p:bldP spid="31" grpId="0" bldLvl="0" animBg="1"/>
      <p:bldP spid="31" grpId="1" bldLvl="0" animBg="1"/>
      <p:bldP spid="32" grpId="0" bldLvl="0" animBg="1"/>
      <p:bldP spid="32" grpId="1" bldLvl="0" animBg="1"/>
      <p:bldP spid="33" grpId="0" bldLvl="0" animBg="1"/>
      <p:bldP spid="33" grpId="1" bldLvl="0" animBg="1"/>
      <p:bldP spid="34" grpId="0"/>
      <p:bldP spid="35" grpId="0" bldLvl="0" animBg="1"/>
      <p:bldP spid="36"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5"/>
          <p:cNvSpPr txBox="1"/>
          <p:nvPr/>
        </p:nvSpPr>
        <p:spPr>
          <a:xfrm>
            <a:off x="828040" y="168275"/>
            <a:ext cx="812038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2017年考试大纲修订的启示</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828040" y="1052830"/>
            <a:ext cx="9835515" cy="4462760"/>
          </a:xfrm>
          <a:prstGeom prst="rect">
            <a:avLst/>
          </a:prstGeom>
          <a:noFill/>
          <a:ln w="9525">
            <a:noFill/>
          </a:ln>
        </p:spPr>
        <p:txBody>
          <a:bodyPr wrap="square">
            <a:spAutoFit/>
          </a:bodyPr>
          <a:lstStyle/>
          <a:p>
            <a:pPr indent="0"/>
            <a:r>
              <a:rPr lang="zh-CN" altLang="en-US" sz="32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1、修订的背景</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      </a:t>
            </a:r>
            <a:r>
              <a:rPr lang="en-US" altLang="zh-CN" sz="3200" b="1" dirty="0">
                <a:latin typeface="微软雅黑" panose="020B0503020204020204" pitchFamily="34" charset="-122"/>
                <a:ea typeface="微软雅黑" panose="020B0503020204020204" pitchFamily="34" charset="-122"/>
                <a:cs typeface="宋体" panose="02010600030101010101" pitchFamily="2" charset="-122"/>
              </a:rPr>
              <a:t>*</a:t>
            </a:r>
            <a:r>
              <a:rPr lang="zh-CN" altLang="en-US" sz="3200" b="1" dirty="0">
                <a:latin typeface="微软雅黑" panose="020B0503020204020204" pitchFamily="34" charset="-122"/>
                <a:ea typeface="微软雅黑" panose="020B0503020204020204" pitchFamily="34" charset="-122"/>
                <a:cs typeface="宋体" panose="02010600030101010101" pitchFamily="2" charset="-122"/>
              </a:rPr>
              <a:t>立德树人                       </a:t>
            </a:r>
            <a:endParaRPr lang="en-US" altLang="zh-CN" sz="3200" b="1" dirty="0" smtClean="0">
              <a:latin typeface="微软雅黑" panose="020B0503020204020204" pitchFamily="34" charset="-122"/>
              <a:ea typeface="微软雅黑" panose="020B0503020204020204" pitchFamily="34" charset="-122"/>
              <a:cs typeface="宋体" panose="02010600030101010101" pitchFamily="2" charset="-122"/>
            </a:endParaRPr>
          </a:p>
          <a:p>
            <a:pPr indent="0"/>
            <a:r>
              <a:rPr lang="zh-CN" altLang="en-US" sz="3200" b="1" dirty="0" smtClean="0">
                <a:latin typeface="微软雅黑" panose="020B0503020204020204" pitchFamily="34" charset="-122"/>
                <a:ea typeface="微软雅黑" panose="020B0503020204020204" pitchFamily="34" charset="-122"/>
                <a:cs typeface="宋体" panose="02010600030101010101" pitchFamily="2" charset="-122"/>
              </a:rPr>
              <a:t>     </a:t>
            </a:r>
            <a:r>
              <a:rPr lang="en-US" altLang="zh-CN" sz="3200" b="1" dirty="0" smtClean="0">
                <a:latin typeface="微软雅黑" panose="020B0503020204020204" pitchFamily="34" charset="-122"/>
                <a:ea typeface="微软雅黑" panose="020B0503020204020204" pitchFamily="34" charset="-122"/>
                <a:cs typeface="宋体" panose="02010600030101010101" pitchFamily="2" charset="-122"/>
              </a:rPr>
              <a:t>*</a:t>
            </a:r>
            <a:r>
              <a:rPr lang="zh-CN" altLang="en-US" sz="3200" b="1" dirty="0">
                <a:latin typeface="微软雅黑" panose="020B0503020204020204" pitchFamily="34" charset="-122"/>
                <a:ea typeface="微软雅黑" panose="020B0503020204020204" pitchFamily="34" charset="-122"/>
                <a:cs typeface="宋体" panose="02010600030101010101" pitchFamily="2" charset="-122"/>
              </a:rPr>
              <a:t>核心素养</a:t>
            </a:r>
          </a:p>
          <a:p>
            <a:pPr indent="0"/>
            <a:r>
              <a:rPr lang="en-US" altLang="zh-CN" sz="3200" b="1" dirty="0">
                <a:latin typeface="微软雅黑" panose="020B0503020204020204" pitchFamily="34" charset="-122"/>
                <a:ea typeface="微软雅黑" panose="020B0503020204020204" pitchFamily="34" charset="-122"/>
                <a:cs typeface="宋体" panose="02010600030101010101" pitchFamily="2" charset="-122"/>
              </a:rPr>
              <a:t>     *</a:t>
            </a:r>
            <a:r>
              <a:rPr lang="zh-CN" altLang="en-US" sz="3200" b="1" dirty="0">
                <a:latin typeface="微软雅黑" panose="020B0503020204020204" pitchFamily="34" charset="-122"/>
                <a:ea typeface="微软雅黑" panose="020B0503020204020204" pitchFamily="34" charset="-122"/>
                <a:cs typeface="宋体" panose="02010600030101010101" pitchFamily="2" charset="-122"/>
              </a:rPr>
              <a:t>高中学科核心素养           </a:t>
            </a:r>
            <a:endParaRPr lang="en-US" altLang="zh-CN" sz="3200" b="1" dirty="0" smtClean="0">
              <a:latin typeface="微软雅黑" panose="020B0503020204020204" pitchFamily="34" charset="-122"/>
              <a:ea typeface="微软雅黑" panose="020B0503020204020204" pitchFamily="34" charset="-122"/>
              <a:cs typeface="宋体" panose="02010600030101010101" pitchFamily="2" charset="-122"/>
            </a:endParaRPr>
          </a:p>
          <a:p>
            <a:pPr indent="0"/>
            <a:r>
              <a:rPr lang="en-US" altLang="zh-CN" sz="3200" b="1" dirty="0" smtClean="0">
                <a:latin typeface="微软雅黑" panose="020B0503020204020204" pitchFamily="34" charset="-122"/>
                <a:ea typeface="微软雅黑" panose="020B0503020204020204" pitchFamily="34" charset="-122"/>
                <a:cs typeface="宋体" panose="02010600030101010101" pitchFamily="2" charset="-122"/>
              </a:rPr>
              <a:t>     *</a:t>
            </a:r>
            <a:r>
              <a:rPr lang="zh-CN" altLang="en-US" sz="3200" b="1" dirty="0">
                <a:latin typeface="微软雅黑" panose="020B0503020204020204" pitchFamily="34" charset="-122"/>
                <a:ea typeface="微软雅黑" panose="020B0503020204020204" pitchFamily="34" charset="-122"/>
                <a:cs typeface="宋体" panose="02010600030101010101" pitchFamily="2" charset="-122"/>
              </a:rPr>
              <a:t>高中教学计划与课程标准修订</a:t>
            </a:r>
          </a:p>
          <a:p>
            <a:pPr indent="0"/>
            <a:r>
              <a:rPr lang="zh-CN" altLang="en-US" sz="3200" b="1" dirty="0">
                <a:latin typeface="微软雅黑" panose="020B0503020204020204" pitchFamily="34" charset="-122"/>
                <a:ea typeface="微软雅黑" panose="020B0503020204020204" pitchFamily="34" charset="-122"/>
                <a:cs typeface="宋体" panose="02010600030101010101" pitchFamily="2" charset="-122"/>
              </a:rPr>
              <a:t>     </a:t>
            </a:r>
            <a:r>
              <a:rPr lang="en-US" altLang="zh-CN" sz="3200" b="1" dirty="0">
                <a:latin typeface="微软雅黑" panose="020B0503020204020204" pitchFamily="34" charset="-122"/>
                <a:ea typeface="微软雅黑" panose="020B0503020204020204" pitchFamily="34" charset="-122"/>
                <a:cs typeface="宋体" panose="02010600030101010101" pitchFamily="2" charset="-122"/>
              </a:rPr>
              <a:t>*</a:t>
            </a:r>
            <a:r>
              <a:rPr lang="zh-CN" altLang="en-US" sz="3200" b="1" dirty="0">
                <a:latin typeface="微软雅黑" panose="020B0503020204020204" pitchFamily="34" charset="-122"/>
                <a:ea typeface="微软雅黑" panose="020B0503020204020204" pitchFamily="34" charset="-122"/>
                <a:cs typeface="宋体" panose="02010600030101010101" pitchFamily="2" charset="-122"/>
              </a:rPr>
              <a:t>高考改革                        </a:t>
            </a:r>
            <a:endParaRPr lang="en-US" altLang="zh-CN" sz="3200" b="1" dirty="0" smtClean="0">
              <a:latin typeface="微软雅黑" panose="020B0503020204020204" pitchFamily="34" charset="-122"/>
              <a:ea typeface="微软雅黑" panose="020B0503020204020204" pitchFamily="34" charset="-122"/>
              <a:cs typeface="宋体" panose="02010600030101010101" pitchFamily="2" charset="-122"/>
            </a:endParaRPr>
          </a:p>
          <a:p>
            <a:pPr indent="0"/>
            <a:r>
              <a:rPr lang="en-US" altLang="zh-CN" sz="3200" b="1" dirty="0" smtClean="0">
                <a:latin typeface="微软雅黑" panose="020B0503020204020204" pitchFamily="34" charset="-122"/>
                <a:ea typeface="微软雅黑" panose="020B0503020204020204" pitchFamily="34" charset="-122"/>
                <a:cs typeface="宋体" panose="02010600030101010101" pitchFamily="2" charset="-122"/>
              </a:rPr>
              <a:t>     *</a:t>
            </a:r>
            <a:r>
              <a:rPr lang="zh-CN" altLang="en-US" sz="3200" b="1" dirty="0">
                <a:latin typeface="微软雅黑" panose="020B0503020204020204" pitchFamily="34" charset="-122"/>
                <a:ea typeface="微软雅黑" panose="020B0503020204020204" pitchFamily="34" charset="-122"/>
                <a:cs typeface="宋体" panose="02010600030101010101" pitchFamily="2" charset="-122"/>
              </a:rPr>
              <a:t>命题实践</a:t>
            </a:r>
          </a:p>
          <a:p>
            <a:pPr indent="0"/>
            <a:r>
              <a:rPr lang="zh-CN" altLang="en-US" sz="3200" b="1" dirty="0">
                <a:latin typeface="微软雅黑" panose="020B0503020204020204" pitchFamily="34" charset="-122"/>
                <a:ea typeface="微软雅黑" panose="020B0503020204020204" pitchFamily="34" charset="-122"/>
                <a:cs typeface="宋体" panose="02010600030101010101" pitchFamily="2" charset="-122"/>
              </a:rPr>
              <a:t>     </a:t>
            </a:r>
            <a:r>
              <a:rPr lang="en-US" altLang="zh-CN" sz="3200" b="1" dirty="0">
                <a:latin typeface="微软雅黑" panose="020B0503020204020204" pitchFamily="34" charset="-122"/>
                <a:ea typeface="微软雅黑" panose="020B0503020204020204" pitchFamily="34" charset="-122"/>
                <a:cs typeface="宋体" panose="02010600030101010101" pitchFamily="2" charset="-122"/>
              </a:rPr>
              <a:t>*</a:t>
            </a:r>
            <a:r>
              <a:rPr lang="zh-CN" altLang="en-US" sz="3200" b="1" dirty="0">
                <a:latin typeface="微软雅黑" panose="020B0503020204020204" pitchFamily="34" charset="-122"/>
                <a:ea typeface="微软雅黑" panose="020B0503020204020204" pitchFamily="34" charset="-122"/>
                <a:cs typeface="宋体" panose="02010600030101010101" pitchFamily="2" charset="-122"/>
              </a:rPr>
              <a:t>高校新生素养问题</a:t>
            </a:r>
          </a:p>
          <a:p>
            <a:pPr indent="0"/>
            <a:endParaRPr lang="zh-CN" altLang="en-US" sz="2800" b="1" dirty="0">
              <a:latin typeface="微软雅黑" panose="020B0503020204020204" pitchFamily="34" charset="-122"/>
              <a:ea typeface="微软雅黑" panose="020B0503020204020204" pitchFamily="34"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5"/>
          <p:cNvSpPr txBox="1"/>
          <p:nvPr/>
        </p:nvSpPr>
        <p:spPr>
          <a:xfrm>
            <a:off x="828040" y="168275"/>
            <a:ext cx="812038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2017年考试大纲修订的启示</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828040" y="1052830"/>
            <a:ext cx="9835515" cy="4401205"/>
          </a:xfrm>
          <a:prstGeom prst="rect">
            <a:avLst/>
          </a:prstGeom>
          <a:noFill/>
          <a:ln w="9525">
            <a:noFill/>
          </a:ln>
        </p:spPr>
        <p:txBody>
          <a:bodyPr wrap="square">
            <a:spAutoFit/>
          </a:bodyPr>
          <a:lstStyle/>
          <a:p>
            <a:pPr indent="0"/>
            <a:r>
              <a:rPr lang="zh-CN" altLang="en-US" sz="2800" b="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rPr>
              <a:t>2</a:t>
            </a:r>
            <a:r>
              <a:rPr lang="zh-CN" altLang="en-US" sz="28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、修订的重点：一体四层四翼（考试评价体系）</a:t>
            </a:r>
          </a:p>
          <a:p>
            <a:pPr indent="0"/>
            <a:r>
              <a:rPr lang="zh-CN" altLang="en-US" sz="2800" b="1" dirty="0">
                <a:latin typeface="微软雅黑" panose="020B0503020204020204" pitchFamily="34" charset="-122"/>
                <a:ea typeface="微软雅黑" panose="020B0503020204020204" pitchFamily="34" charset="-122"/>
                <a:cs typeface="宋体" panose="02010600030101010101" pitchFamily="2" charset="-122"/>
              </a:rPr>
              <a:t>     </a:t>
            </a:r>
            <a:endParaRPr lang="en-US" altLang="zh-CN" sz="2800" b="1" dirty="0" smtClean="0">
              <a:latin typeface="微软雅黑" panose="020B0503020204020204" pitchFamily="34" charset="-122"/>
              <a:ea typeface="微软雅黑" panose="020B0503020204020204" pitchFamily="34" charset="-122"/>
              <a:cs typeface="宋体" panose="02010600030101010101" pitchFamily="2" charset="-122"/>
            </a:endParaRPr>
          </a:p>
          <a:p>
            <a:pPr indent="0"/>
            <a:r>
              <a:rPr lang="en-US" altLang="zh-CN" sz="2800" b="1" dirty="0" smtClean="0">
                <a:latin typeface="微软雅黑" panose="020B0503020204020204" pitchFamily="34" charset="-122"/>
                <a:ea typeface="微软雅黑" panose="020B0503020204020204" pitchFamily="34" charset="-122"/>
                <a:cs typeface="宋体" panose="02010600030101010101" pitchFamily="2" charset="-122"/>
              </a:rPr>
              <a:t> </a:t>
            </a:r>
            <a:r>
              <a:rPr lang="en-US" altLang="zh-CN" sz="2800" b="1" dirty="0" smtClean="0">
                <a:latin typeface="微软雅黑" panose="020B0503020204020204" pitchFamily="34" charset="-122"/>
                <a:ea typeface="微软雅黑" panose="020B0503020204020204" pitchFamily="34" charset="-122"/>
                <a:cs typeface="宋体" panose="02010600030101010101" pitchFamily="2" charset="-122"/>
              </a:rPr>
              <a:t>    </a:t>
            </a:r>
            <a:r>
              <a:rPr lang="en-US" altLang="zh-CN" sz="2800" b="1" dirty="0" smtClean="0">
                <a:latin typeface="微软雅黑" panose="020B0503020204020204" pitchFamily="34" charset="-122"/>
                <a:ea typeface="微软雅黑" panose="020B0503020204020204" pitchFamily="34" charset="-122"/>
                <a:cs typeface="宋体" panose="02010600030101010101" pitchFamily="2" charset="-122"/>
              </a:rPr>
              <a:t>*</a:t>
            </a:r>
            <a:r>
              <a:rPr lang="zh-CN" altLang="en-US" sz="2800" b="1" dirty="0">
                <a:latin typeface="微软雅黑" panose="020B0503020204020204" pitchFamily="34" charset="-122"/>
                <a:ea typeface="微软雅黑" panose="020B0503020204020204" pitchFamily="34" charset="-122"/>
                <a:cs typeface="宋体" panose="02010600030101010101" pitchFamily="2" charset="-122"/>
              </a:rPr>
              <a:t>考试指导思想（一体）</a:t>
            </a:r>
          </a:p>
          <a:p>
            <a:pPr indent="0"/>
            <a:r>
              <a:rPr lang="zh-CN" altLang="en-US" sz="2800" b="1" dirty="0">
                <a:latin typeface="微软雅黑" panose="020B0503020204020204" pitchFamily="34" charset="-122"/>
                <a:ea typeface="微软雅黑" panose="020B0503020204020204" pitchFamily="34" charset="-122"/>
                <a:cs typeface="宋体" panose="02010600030101010101" pitchFamily="2" charset="-122"/>
              </a:rPr>
              <a:t>             </a:t>
            </a:r>
            <a:r>
              <a:rPr lang="zh-CN" altLang="en-US" sz="28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立德树人、服务选人、导向教学</a:t>
            </a:r>
          </a:p>
          <a:p>
            <a:pPr indent="0"/>
            <a:r>
              <a:rPr lang="zh-CN" altLang="en-US" sz="2800" b="1" dirty="0">
                <a:latin typeface="微软雅黑" panose="020B0503020204020204" pitchFamily="34" charset="-122"/>
                <a:ea typeface="微软雅黑" panose="020B0503020204020204" pitchFamily="34" charset="-122"/>
                <a:cs typeface="宋体" panose="02010600030101010101" pitchFamily="2" charset="-122"/>
              </a:rPr>
              <a:t>    </a:t>
            </a:r>
            <a:endParaRPr lang="en-US" altLang="zh-CN" sz="2800" b="1" dirty="0" smtClean="0">
              <a:latin typeface="微软雅黑" panose="020B0503020204020204" pitchFamily="34" charset="-122"/>
              <a:ea typeface="微软雅黑" panose="020B0503020204020204" pitchFamily="34" charset="-122"/>
              <a:cs typeface="宋体" panose="02010600030101010101" pitchFamily="2" charset="-122"/>
            </a:endParaRPr>
          </a:p>
          <a:p>
            <a:pPr indent="0"/>
            <a:r>
              <a:rPr lang="en-US" altLang="zh-CN" sz="2800" b="1" dirty="0" smtClean="0">
                <a:latin typeface="微软雅黑" panose="020B0503020204020204" pitchFamily="34" charset="-122"/>
                <a:ea typeface="微软雅黑" panose="020B0503020204020204" pitchFamily="34" charset="-122"/>
                <a:cs typeface="宋体" panose="02010600030101010101" pitchFamily="2" charset="-122"/>
              </a:rPr>
              <a:t> </a:t>
            </a:r>
            <a:r>
              <a:rPr lang="en-US" altLang="zh-CN" sz="2800" b="1" dirty="0" smtClean="0">
                <a:latin typeface="微软雅黑" panose="020B0503020204020204" pitchFamily="34" charset="-122"/>
                <a:ea typeface="微软雅黑" panose="020B0503020204020204" pitchFamily="34" charset="-122"/>
                <a:cs typeface="宋体" panose="02010600030101010101" pitchFamily="2" charset="-122"/>
              </a:rPr>
              <a:t>   </a:t>
            </a:r>
            <a:r>
              <a:rPr lang="zh-CN" altLang="en-US" sz="2800" b="1" dirty="0" smtClean="0">
                <a:latin typeface="微软雅黑" panose="020B0503020204020204" pitchFamily="34" charset="-122"/>
                <a:ea typeface="微软雅黑" panose="020B0503020204020204" pitchFamily="34" charset="-122"/>
                <a:cs typeface="宋体" panose="02010600030101010101" pitchFamily="2" charset="-122"/>
              </a:rPr>
              <a:t> </a:t>
            </a:r>
            <a:r>
              <a:rPr lang="en-US" altLang="zh-CN" sz="2800" b="1" dirty="0">
                <a:latin typeface="微软雅黑" panose="020B0503020204020204" pitchFamily="34" charset="-122"/>
                <a:ea typeface="微软雅黑" panose="020B0503020204020204" pitchFamily="34" charset="-122"/>
                <a:cs typeface="宋体" panose="02010600030101010101" pitchFamily="2" charset="-122"/>
              </a:rPr>
              <a:t>*</a:t>
            </a:r>
            <a:r>
              <a:rPr lang="zh-CN" altLang="en-US" sz="2800" b="1" dirty="0">
                <a:latin typeface="微软雅黑" panose="020B0503020204020204" pitchFamily="34" charset="-122"/>
                <a:ea typeface="微软雅黑" panose="020B0503020204020204" pitchFamily="34" charset="-122"/>
                <a:cs typeface="宋体" panose="02010600030101010101" pitchFamily="2" charset="-122"/>
              </a:rPr>
              <a:t>考试内容（四层）</a:t>
            </a:r>
          </a:p>
          <a:p>
            <a:pPr indent="0"/>
            <a:r>
              <a:rPr lang="zh-CN" altLang="en-US" sz="2800" b="1" dirty="0">
                <a:latin typeface="微软雅黑" panose="020B0503020204020204" pitchFamily="34" charset="-122"/>
                <a:ea typeface="微软雅黑" panose="020B0503020204020204" pitchFamily="34" charset="-122"/>
                <a:cs typeface="宋体" panose="02010600030101010101" pitchFamily="2" charset="-122"/>
              </a:rPr>
              <a:t>             </a:t>
            </a:r>
            <a:r>
              <a:rPr lang="zh-CN" altLang="en-US" sz="2800" b="1" i="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rPr>
              <a:t>必备</a:t>
            </a:r>
            <a:r>
              <a:rPr lang="zh-CN" altLang="en-US" sz="28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知识、关键能力、学科素养、核心价值</a:t>
            </a:r>
          </a:p>
          <a:p>
            <a:pPr indent="0"/>
            <a:r>
              <a:rPr lang="zh-CN" altLang="en-US" sz="2800" b="1" dirty="0">
                <a:latin typeface="微软雅黑" panose="020B0503020204020204" pitchFamily="34" charset="-122"/>
                <a:ea typeface="微软雅黑" panose="020B0503020204020204" pitchFamily="34" charset="-122"/>
                <a:cs typeface="宋体" panose="02010600030101010101" pitchFamily="2" charset="-122"/>
              </a:rPr>
              <a:t>     </a:t>
            </a:r>
            <a:endParaRPr lang="en-US" altLang="zh-CN" sz="2800" b="1" dirty="0" smtClean="0">
              <a:latin typeface="微软雅黑" panose="020B0503020204020204" pitchFamily="34" charset="-122"/>
              <a:ea typeface="微软雅黑" panose="020B0503020204020204" pitchFamily="34" charset="-122"/>
              <a:cs typeface="宋体" panose="02010600030101010101" pitchFamily="2" charset="-122"/>
            </a:endParaRPr>
          </a:p>
          <a:p>
            <a:pPr indent="0"/>
            <a:r>
              <a:rPr lang="en-US" altLang="zh-CN" sz="2800" b="1" dirty="0" smtClean="0">
                <a:latin typeface="微软雅黑" panose="020B0503020204020204" pitchFamily="34" charset="-122"/>
                <a:ea typeface="微软雅黑" panose="020B0503020204020204" pitchFamily="34" charset="-122"/>
                <a:cs typeface="宋体" panose="02010600030101010101" pitchFamily="2" charset="-122"/>
              </a:rPr>
              <a:t> </a:t>
            </a:r>
            <a:r>
              <a:rPr lang="en-US" altLang="zh-CN" sz="2800" b="1" dirty="0" smtClean="0">
                <a:latin typeface="微软雅黑" panose="020B0503020204020204" pitchFamily="34" charset="-122"/>
                <a:ea typeface="微软雅黑" panose="020B0503020204020204" pitchFamily="34" charset="-122"/>
                <a:cs typeface="宋体" panose="02010600030101010101" pitchFamily="2" charset="-122"/>
              </a:rPr>
              <a:t>    </a:t>
            </a:r>
            <a:r>
              <a:rPr lang="en-US" altLang="zh-CN" sz="2800" b="1" dirty="0" smtClean="0">
                <a:latin typeface="微软雅黑" panose="020B0503020204020204" pitchFamily="34" charset="-122"/>
                <a:ea typeface="微软雅黑" panose="020B0503020204020204" pitchFamily="34" charset="-122"/>
                <a:cs typeface="宋体" panose="02010600030101010101" pitchFamily="2" charset="-122"/>
              </a:rPr>
              <a:t>*</a:t>
            </a:r>
            <a:r>
              <a:rPr lang="zh-CN" altLang="en-US" sz="2800" b="1" dirty="0">
                <a:latin typeface="微软雅黑" panose="020B0503020204020204" pitchFamily="34" charset="-122"/>
                <a:ea typeface="微软雅黑" panose="020B0503020204020204" pitchFamily="34" charset="-122"/>
                <a:cs typeface="宋体" panose="02010600030101010101" pitchFamily="2" charset="-122"/>
              </a:rPr>
              <a:t>考试命题（四翼）</a:t>
            </a:r>
          </a:p>
          <a:p>
            <a:pPr indent="0"/>
            <a:r>
              <a:rPr lang="zh-CN" altLang="en-US" sz="2800" b="1" dirty="0">
                <a:latin typeface="微软雅黑" panose="020B0503020204020204" pitchFamily="34" charset="-122"/>
                <a:ea typeface="微软雅黑" panose="020B0503020204020204" pitchFamily="34" charset="-122"/>
                <a:cs typeface="宋体" panose="02010600030101010101" pitchFamily="2" charset="-122"/>
              </a:rPr>
              <a:t>             </a:t>
            </a:r>
            <a:r>
              <a:rPr lang="zh-CN" altLang="en-US" sz="28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基础性、综合性、应用性、创新性</a:t>
            </a: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5"/>
          <p:cNvSpPr txBox="1"/>
          <p:nvPr/>
        </p:nvSpPr>
        <p:spPr>
          <a:xfrm>
            <a:off x="828040" y="168275"/>
            <a:ext cx="812038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2017年考试大纲修订的启示</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913011" y="1052736"/>
            <a:ext cx="9835515" cy="4914166"/>
          </a:xfrm>
          <a:prstGeom prst="rect">
            <a:avLst/>
          </a:prstGeom>
          <a:noFill/>
          <a:ln w="9525">
            <a:noFill/>
          </a:ln>
        </p:spPr>
        <p:txBody>
          <a:bodyPr wrap="square">
            <a:spAutoFit/>
          </a:bodyPr>
          <a:lstStyle/>
          <a:p>
            <a:pPr indent="0"/>
            <a:r>
              <a:rPr lang="zh-CN" altLang="en-US" sz="32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3、各科要点</a:t>
            </a:r>
          </a:p>
          <a:p>
            <a:pPr indent="0"/>
            <a:r>
              <a:rPr lang="zh-CN" altLang="en-US" sz="2400" b="1" dirty="0" smtClean="0">
                <a:latin typeface="微软雅黑" panose="020B0503020204020204" pitchFamily="34" charset="-122"/>
                <a:ea typeface="微软雅黑" panose="020B0503020204020204" pitchFamily="34" charset="-122"/>
                <a:cs typeface="宋体" panose="02010600030101010101" pitchFamily="2" charset="-122"/>
              </a:rPr>
              <a:t>      </a:t>
            </a:r>
            <a:r>
              <a:rPr lang="zh-CN" altLang="en-US" sz="2800" b="1" dirty="0" smtClean="0">
                <a:latin typeface="微软雅黑" panose="020B0503020204020204" pitchFamily="34" charset="-122"/>
                <a:ea typeface="微软雅黑" panose="020B0503020204020204" pitchFamily="34" charset="-122"/>
                <a:cs typeface="宋体" panose="02010600030101010101" pitchFamily="2" charset="-122"/>
              </a:rPr>
              <a:t>语文：阅读选文，作文创新</a:t>
            </a:r>
          </a:p>
          <a:p>
            <a:pPr indent="0">
              <a:lnSpc>
                <a:spcPts val="3800"/>
              </a:lnSpc>
            </a:pPr>
            <a:r>
              <a:rPr lang="zh-CN" altLang="en-US" sz="2800" b="1" dirty="0" smtClean="0">
                <a:latin typeface="微软雅黑" panose="020B0503020204020204" pitchFamily="34" charset="-122"/>
                <a:ea typeface="微软雅黑" panose="020B0503020204020204" pitchFamily="34" charset="-122"/>
                <a:cs typeface="宋体" panose="02010600030101010101" pitchFamily="2" charset="-122"/>
              </a:rPr>
              <a:t>     数学：保持难度，修枝强干</a:t>
            </a:r>
          </a:p>
          <a:p>
            <a:pPr indent="0">
              <a:lnSpc>
                <a:spcPts val="3800"/>
              </a:lnSpc>
            </a:pPr>
            <a:r>
              <a:rPr lang="zh-CN" altLang="en-US" sz="2800" b="1" dirty="0" smtClean="0">
                <a:latin typeface="微软雅黑" panose="020B0503020204020204" pitchFamily="34" charset="-122"/>
                <a:ea typeface="微软雅黑" panose="020B0503020204020204" pitchFamily="34" charset="-122"/>
                <a:cs typeface="宋体" panose="02010600030101010101" pitchFamily="2" charset="-122"/>
              </a:rPr>
              <a:t>     英语：选材变化，新型高考</a:t>
            </a:r>
          </a:p>
          <a:p>
            <a:pPr indent="0">
              <a:lnSpc>
                <a:spcPts val="3800"/>
              </a:lnSpc>
            </a:pPr>
            <a:r>
              <a:rPr lang="zh-CN" altLang="en-US" sz="2800" b="1" dirty="0" smtClean="0">
                <a:latin typeface="微软雅黑" panose="020B0503020204020204" pitchFamily="34" charset="-122"/>
                <a:ea typeface="微软雅黑" panose="020B0503020204020204" pitchFamily="34" charset="-122"/>
                <a:cs typeface="宋体" panose="02010600030101010101" pitchFamily="2" charset="-122"/>
              </a:rPr>
              <a:t>     物理：必考变化，实验创新</a:t>
            </a:r>
          </a:p>
          <a:p>
            <a:pPr indent="0">
              <a:lnSpc>
                <a:spcPts val="3800"/>
              </a:lnSpc>
            </a:pPr>
            <a:r>
              <a:rPr lang="zh-CN" altLang="en-US" sz="2800" b="1" dirty="0" smtClean="0">
                <a:latin typeface="微软雅黑" panose="020B0503020204020204" pitchFamily="34" charset="-122"/>
                <a:ea typeface="微软雅黑" panose="020B0503020204020204" pitchFamily="34" charset="-122"/>
                <a:cs typeface="宋体" panose="02010600030101010101" pitchFamily="2" charset="-122"/>
              </a:rPr>
              <a:t>     化学：难度适合，关注实验</a:t>
            </a:r>
          </a:p>
          <a:p>
            <a:pPr indent="0">
              <a:lnSpc>
                <a:spcPts val="3800"/>
              </a:lnSpc>
            </a:pPr>
            <a:r>
              <a:rPr lang="zh-CN" altLang="en-US" sz="2800" b="1" dirty="0" smtClean="0">
                <a:latin typeface="微软雅黑" panose="020B0503020204020204" pitchFamily="34" charset="-122"/>
                <a:ea typeface="微软雅黑" panose="020B0503020204020204" pitchFamily="34" charset="-122"/>
                <a:cs typeface="宋体" panose="02010600030101010101" pitchFamily="2" charset="-122"/>
              </a:rPr>
              <a:t>     生物：实验为重，前沿素材</a:t>
            </a:r>
          </a:p>
          <a:p>
            <a:pPr indent="0">
              <a:lnSpc>
                <a:spcPts val="3800"/>
              </a:lnSpc>
            </a:pPr>
            <a:r>
              <a:rPr lang="zh-CN" altLang="en-US" sz="2800" b="1" dirty="0" smtClean="0">
                <a:latin typeface="微软雅黑" panose="020B0503020204020204" pitchFamily="34" charset="-122"/>
                <a:ea typeface="微软雅黑" panose="020B0503020204020204" pitchFamily="34" charset="-122"/>
                <a:cs typeface="宋体" panose="02010600030101010101" pitchFamily="2" charset="-122"/>
              </a:rPr>
              <a:t>     政治：关注时政，思辨能力</a:t>
            </a:r>
          </a:p>
          <a:p>
            <a:pPr indent="0">
              <a:lnSpc>
                <a:spcPts val="3800"/>
              </a:lnSpc>
            </a:pPr>
            <a:r>
              <a:rPr lang="zh-CN" altLang="en-US" sz="2800" b="1" dirty="0" smtClean="0">
                <a:latin typeface="微软雅黑" panose="020B0503020204020204" pitchFamily="34" charset="-122"/>
                <a:ea typeface="微软雅黑" panose="020B0503020204020204" pitchFamily="34" charset="-122"/>
                <a:cs typeface="宋体" panose="02010600030101010101" pitchFamily="2" charset="-122"/>
              </a:rPr>
              <a:t>     历史：关注开放，评分改革</a:t>
            </a:r>
          </a:p>
          <a:p>
            <a:pPr indent="0">
              <a:lnSpc>
                <a:spcPts val="3800"/>
              </a:lnSpc>
            </a:pPr>
            <a:r>
              <a:rPr lang="zh-CN" altLang="en-US" sz="2800" b="1" dirty="0" smtClean="0">
                <a:latin typeface="微软雅黑" panose="020B0503020204020204" pitchFamily="34" charset="-122"/>
                <a:ea typeface="微软雅黑" panose="020B0503020204020204" pitchFamily="34" charset="-122"/>
                <a:cs typeface="宋体" panose="02010600030101010101" pitchFamily="2" charset="-122"/>
              </a:rPr>
              <a:t>     地理：人地关系，友好地域</a:t>
            </a:r>
            <a:endParaRPr lang="zh-CN" altLang="en-US" sz="2800" b="1" dirty="0">
              <a:latin typeface="微软雅黑" panose="020B0503020204020204" pitchFamily="34" charset="-122"/>
              <a:ea typeface="微软雅黑" panose="020B0503020204020204" pitchFamily="34"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5"/>
          <p:cNvSpPr txBox="1"/>
          <p:nvPr/>
        </p:nvSpPr>
        <p:spPr>
          <a:xfrm>
            <a:off x="828040" y="168275"/>
            <a:ext cx="812038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2017年考试大纲修订的启示</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828040" y="1268095"/>
            <a:ext cx="9835515" cy="3784600"/>
          </a:xfrm>
          <a:prstGeom prst="rect">
            <a:avLst/>
          </a:prstGeom>
          <a:noFill/>
          <a:ln w="9525">
            <a:noFill/>
          </a:ln>
        </p:spPr>
        <p:txBody>
          <a:bodyPr wrap="square">
            <a:spAutoFit/>
          </a:bodyPr>
          <a:lstStyle/>
          <a:p>
            <a:pPr indent="0"/>
            <a:r>
              <a:rPr lang="zh-CN" altLang="en-US" sz="2400" b="1" dirty="0" smtClean="0">
                <a:latin typeface="微软雅黑" panose="020B0503020204020204" pitchFamily="34" charset="-122"/>
                <a:ea typeface="微软雅黑" panose="020B0503020204020204" pitchFamily="34" charset="-122"/>
                <a:cs typeface="宋体" panose="02010600030101010101" pitchFamily="2" charset="-122"/>
              </a:rPr>
              <a:t>样例：</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下面文段有三处推断存在问题，请参</a:t>
            </a:r>
            <a:r>
              <a:rPr lang="zh-CN" altLang="en-US" sz="2400" b="1" dirty="0" smtClean="0">
                <a:latin typeface="微软雅黑" panose="020B0503020204020204" pitchFamily="34" charset="-122"/>
                <a:ea typeface="微软雅黑" panose="020B0503020204020204" pitchFamily="34" charset="-122"/>
                <a:cs typeface="宋体" panose="02010600030101010101" pitchFamily="2" charset="-122"/>
              </a:rPr>
              <a:t>照①的</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方式。说明另外两处问题。（5分）</a:t>
            </a:r>
          </a:p>
          <a:p>
            <a:pPr indent="0"/>
            <a:endParaRPr lang="zh-CN" altLang="en-US" sz="2400" b="1" dirty="0">
              <a:latin typeface="微软雅黑" panose="020B0503020204020204" pitchFamily="34" charset="-122"/>
              <a:ea typeface="微软雅黑" panose="020B0503020204020204" pitchFamily="34" charset="-122"/>
              <a:cs typeface="宋体" panose="02010600030101010101" pitchFamily="2" charset="-122"/>
            </a:endParaRP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高考之后，我们将面临大学专业的选择问题。如果有机会，我们要选择工科方面的专业。因为只有学了工科才能激发强烈的好奇心，培养探索未知事物的兴趣，而有了浓厚的兴趣，必将取得好成绩，毕业后也就一定能很好地适应社会需要。</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①不是只有</a:t>
            </a:r>
            <a:r>
              <a:rPr lang="zh-CN" altLang="en-US" sz="2400" b="1" dirty="0" smtClean="0">
                <a:latin typeface="微软雅黑" panose="020B0503020204020204" pitchFamily="34" charset="-122"/>
                <a:ea typeface="微软雅黑" panose="020B0503020204020204" pitchFamily="34" charset="-122"/>
                <a:cs typeface="宋体" panose="02010600030101010101" pitchFamily="2" charset="-122"/>
              </a:rPr>
              <a:t>学了工</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科才能激发好奇心。</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②_________________________________</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③_________________________________</a:t>
            </a:r>
          </a:p>
        </p:txBody>
      </p:sp>
      <p:sp>
        <p:nvSpPr>
          <p:cNvPr id="14" name="TextBox 13"/>
          <p:cNvSpPr txBox="1"/>
          <p:nvPr/>
        </p:nvSpPr>
        <p:spPr>
          <a:xfrm>
            <a:off x="1057027" y="5301208"/>
            <a:ext cx="6984776" cy="646331"/>
          </a:xfrm>
          <a:prstGeom prst="rect">
            <a:avLst/>
          </a:prstGeom>
          <a:noFill/>
        </p:spPr>
        <p:txBody>
          <a:bodyPr wrap="square" rtlCol="0">
            <a:spAutoFit/>
          </a:bodyPr>
          <a:lstStyle/>
          <a:p>
            <a:r>
              <a:rPr lang="zh-CN" altLang="en-US" sz="3600" b="1" dirty="0" smtClean="0">
                <a:solidFill>
                  <a:srgbClr val="C00000"/>
                </a:solidFill>
                <a:latin typeface="楷体" pitchFamily="49" charset="-122"/>
                <a:ea typeface="楷体" pitchFamily="49" charset="-122"/>
              </a:rPr>
              <a:t>在语文学科中考察逻辑思维能力</a:t>
            </a:r>
            <a:endParaRPr lang="zh-CN" altLang="en-US" sz="3600" b="1" dirty="0">
              <a:solidFill>
                <a:srgbClr val="C00000"/>
              </a:solidFill>
              <a:latin typeface="楷体" pitchFamily="49" charset="-122"/>
              <a:ea typeface="楷体" pitchFamily="49" charset="-122"/>
            </a:endParaRP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xEl>
                                              <p:pRg st="0" end="0"/>
                                            </p:txEl>
                                          </p:spTgt>
                                        </p:tgtEl>
                                        <p:attrNameLst>
                                          <p:attrName>style.visibility</p:attrName>
                                        </p:attrNameLst>
                                      </p:cBhvr>
                                      <p:to>
                                        <p:strVal val="visible"/>
                                      </p:to>
                                    </p:set>
                                    <p:anim calcmode="lin" valueType="num">
                                      <p:cBhvr>
                                        <p:cTn id="11" dur="400" fill="hold"/>
                                        <p:tgtEl>
                                          <p:spTgt spid="2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xEl>
                                              <p:pRg st="0" end="0"/>
                                            </p:txEl>
                                          </p:spTgt>
                                        </p:tgtEl>
                                        <p:attrNameLst>
                                          <p:attrName>ppt_y</p:attrName>
                                        </p:attrNameLst>
                                      </p:cBhvr>
                                      <p:tavLst>
                                        <p:tav tm="0">
                                          <p:val>
                                            <p:strVal val="#ppt_y"/>
                                          </p:val>
                                        </p:tav>
                                        <p:tav tm="100000">
                                          <p:val>
                                            <p:strVal val="#ppt_y"/>
                                          </p:val>
                                        </p:tav>
                                      </p:tavLst>
                                    </p:anim>
                                    <p:anim calcmode="lin" valueType="num">
                                      <p:cBhvr>
                                        <p:cTn id="13" dur="400" fill="hold"/>
                                        <p:tgtEl>
                                          <p:spTgt spid="2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iterate type="lt">
                                    <p:tmPct val="0"/>
                                  </p:iterate>
                                  <p:childTnLst>
                                    <p:set>
                                      <p:cBhvr>
                                        <p:cTn id="19" dur="1" fill="hold">
                                          <p:stCondLst>
                                            <p:cond delay="0"/>
                                          </p:stCondLst>
                                        </p:cTn>
                                        <p:tgtEl>
                                          <p:spTgt spid="21">
                                            <p:txEl>
                                              <p:pRg st="0" end="0"/>
                                            </p:txEl>
                                          </p:spTgt>
                                        </p:tgtEl>
                                        <p:attrNameLst>
                                          <p:attrName>style.visibility</p:attrName>
                                        </p:attrNameLst>
                                      </p:cBhvr>
                                      <p:to>
                                        <p:strVal val="visible"/>
                                      </p:to>
                                    </p:set>
                                    <p:animEffect transition="in" filter="blinds(horizontal)">
                                      <p:cBhvr>
                                        <p:cTn id="20" dur="500"/>
                                        <p:tgtEl>
                                          <p:spTgt spid="2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00">
                                            <p:txEl>
                                              <p:pRg st="0" end="0"/>
                                            </p:txEl>
                                          </p:spTgt>
                                        </p:tgtEl>
                                        <p:attrNameLst>
                                          <p:attrName>style.visibility</p:attrName>
                                        </p:attrNameLst>
                                      </p:cBhvr>
                                      <p:to>
                                        <p:strVal val="visible"/>
                                      </p:to>
                                    </p:set>
                                    <p:animEffect transition="in" filter="blinds(horizontal)">
                                      <p:cBhvr>
                                        <p:cTn id="25" dur="500"/>
                                        <p:tgtEl>
                                          <p:spTgt spid="100">
                                            <p:txEl>
                                              <p:pRg st="0" end="0"/>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100">
                                            <p:txEl>
                                              <p:pRg st="2" end="2"/>
                                            </p:txEl>
                                          </p:spTgt>
                                        </p:tgtEl>
                                        <p:attrNameLst>
                                          <p:attrName>style.visibility</p:attrName>
                                        </p:attrNameLst>
                                      </p:cBhvr>
                                      <p:to>
                                        <p:strVal val="visible"/>
                                      </p:to>
                                    </p:set>
                                    <p:animEffect transition="in" filter="blinds(horizontal)">
                                      <p:cBhvr>
                                        <p:cTn id="28" dur="500"/>
                                        <p:tgtEl>
                                          <p:spTgt spid="100">
                                            <p:txEl>
                                              <p:pRg st="2" end="2"/>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100">
                                            <p:txEl>
                                              <p:pRg st="3" end="3"/>
                                            </p:txEl>
                                          </p:spTgt>
                                        </p:tgtEl>
                                        <p:attrNameLst>
                                          <p:attrName>style.visibility</p:attrName>
                                        </p:attrNameLst>
                                      </p:cBhvr>
                                      <p:to>
                                        <p:strVal val="visible"/>
                                      </p:to>
                                    </p:set>
                                    <p:animEffect transition="in" filter="blinds(horizontal)">
                                      <p:cBhvr>
                                        <p:cTn id="31" dur="500"/>
                                        <p:tgtEl>
                                          <p:spTgt spid="100">
                                            <p:txEl>
                                              <p:pRg st="3" end="3"/>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100">
                                            <p:txEl>
                                              <p:pRg st="4" end="4"/>
                                            </p:txEl>
                                          </p:spTgt>
                                        </p:tgtEl>
                                        <p:attrNameLst>
                                          <p:attrName>style.visibility</p:attrName>
                                        </p:attrNameLst>
                                      </p:cBhvr>
                                      <p:to>
                                        <p:strVal val="visible"/>
                                      </p:to>
                                    </p:set>
                                    <p:animEffect transition="in" filter="blinds(horizontal)">
                                      <p:cBhvr>
                                        <p:cTn id="34" dur="500"/>
                                        <p:tgtEl>
                                          <p:spTgt spid="100">
                                            <p:txEl>
                                              <p:pRg st="4" end="4"/>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100">
                                            <p:txEl>
                                              <p:pRg st="5" end="5"/>
                                            </p:txEl>
                                          </p:spTgt>
                                        </p:tgtEl>
                                        <p:attrNameLst>
                                          <p:attrName>style.visibility</p:attrName>
                                        </p:attrNameLst>
                                      </p:cBhvr>
                                      <p:to>
                                        <p:strVal val="visible"/>
                                      </p:to>
                                    </p:set>
                                    <p:animEffect transition="in" filter="blinds(horizontal)">
                                      <p:cBhvr>
                                        <p:cTn id="37" dur="500"/>
                                        <p:tgtEl>
                                          <p:spTgt spid="100">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4">
                                            <p:txEl>
                                              <p:pRg st="0" end="0"/>
                                            </p:txEl>
                                          </p:spTgt>
                                        </p:tgtEl>
                                        <p:attrNameLst>
                                          <p:attrName>style.visibility</p:attrName>
                                        </p:attrNameLst>
                                      </p:cBhvr>
                                      <p:to>
                                        <p:strVal val="visible"/>
                                      </p:to>
                                    </p:set>
                                    <p:animEffect transition="in" filter="blinds(horizontal)">
                                      <p:cBhvr>
                                        <p:cTn id="42"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5"/>
          <p:cNvSpPr txBox="1"/>
          <p:nvPr/>
        </p:nvSpPr>
        <p:spPr>
          <a:xfrm>
            <a:off x="828040" y="168275"/>
            <a:ext cx="812038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2017年考试大纲修订的启示</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828040" y="1268095"/>
            <a:ext cx="9835515" cy="5447645"/>
          </a:xfrm>
          <a:prstGeom prst="rect">
            <a:avLst/>
          </a:prstGeom>
          <a:noFill/>
          <a:ln w="9525">
            <a:noFill/>
          </a:ln>
        </p:spPr>
        <p:txBody>
          <a:bodyPr wrap="square">
            <a:spAutoFit/>
          </a:bodyPr>
          <a:lstStyle/>
          <a:p>
            <a:pPr indent="0"/>
            <a:r>
              <a:rPr lang="zh-CN" altLang="en-US" sz="3600" b="1" dirty="0">
                <a:latin typeface="微软雅黑" panose="020B0503020204020204" pitchFamily="34" charset="-122"/>
                <a:ea typeface="微软雅黑" panose="020B0503020204020204" pitchFamily="34" charset="-122"/>
                <a:cs typeface="宋体" panose="02010600030101010101" pitchFamily="2" charset="-122"/>
              </a:rPr>
              <a:t>例如：据近期一项对来华留学生的调查，她们较为关注的“中国关键词”有：</a:t>
            </a:r>
            <a:r>
              <a:rPr lang="zh-CN" altLang="en-US" sz="36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一代一路</a:t>
            </a:r>
            <a:r>
              <a:rPr lang="zh-CN" altLang="en-US" sz="3600" b="1" dirty="0">
                <a:latin typeface="微软雅黑" panose="020B0503020204020204" pitchFamily="34" charset="-122"/>
                <a:ea typeface="微软雅黑" panose="020B0503020204020204" pitchFamily="34" charset="-122"/>
                <a:cs typeface="宋体" panose="02010600030101010101" pitchFamily="2" charset="-122"/>
              </a:rPr>
              <a:t>、</a:t>
            </a:r>
            <a:r>
              <a:rPr lang="zh-CN" altLang="en-US" sz="36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大熊猫</a:t>
            </a:r>
            <a:r>
              <a:rPr lang="zh-CN" altLang="en-US" sz="3600" b="1" dirty="0">
                <a:latin typeface="微软雅黑" panose="020B0503020204020204" pitchFamily="34" charset="-122"/>
                <a:ea typeface="微软雅黑" panose="020B0503020204020204" pitchFamily="34" charset="-122"/>
                <a:cs typeface="宋体" panose="02010600030101010101" pitchFamily="2" charset="-122"/>
              </a:rPr>
              <a:t>、</a:t>
            </a:r>
            <a:r>
              <a:rPr lang="zh-CN" altLang="en-US" sz="36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广场舞</a:t>
            </a:r>
            <a:r>
              <a:rPr lang="zh-CN" altLang="en-US" sz="3600" b="1" dirty="0">
                <a:latin typeface="微软雅黑" panose="020B0503020204020204" pitchFamily="34" charset="-122"/>
                <a:ea typeface="微软雅黑" panose="020B0503020204020204" pitchFamily="34" charset="-122"/>
                <a:cs typeface="宋体" panose="02010600030101010101" pitchFamily="2" charset="-122"/>
              </a:rPr>
              <a:t>、</a:t>
            </a:r>
            <a:r>
              <a:rPr lang="zh-CN" altLang="en-US" sz="36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中华美食</a:t>
            </a:r>
            <a:r>
              <a:rPr lang="zh-CN" altLang="en-US" sz="3600" b="1" dirty="0">
                <a:latin typeface="微软雅黑" panose="020B0503020204020204" pitchFamily="34" charset="-122"/>
                <a:ea typeface="微软雅黑" panose="020B0503020204020204" pitchFamily="34" charset="-122"/>
                <a:cs typeface="宋体" panose="02010600030101010101" pitchFamily="2" charset="-122"/>
              </a:rPr>
              <a:t>、</a:t>
            </a:r>
            <a:r>
              <a:rPr lang="zh-CN" altLang="en-US" sz="36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长城</a:t>
            </a:r>
            <a:r>
              <a:rPr lang="zh-CN" altLang="en-US" sz="3600" b="1" dirty="0">
                <a:latin typeface="微软雅黑" panose="020B0503020204020204" pitchFamily="34" charset="-122"/>
                <a:ea typeface="微软雅黑" panose="020B0503020204020204" pitchFamily="34" charset="-122"/>
                <a:cs typeface="宋体" panose="02010600030101010101" pitchFamily="2" charset="-122"/>
              </a:rPr>
              <a:t>、</a:t>
            </a:r>
            <a:r>
              <a:rPr lang="zh-CN" altLang="en-US" sz="36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共享单车</a:t>
            </a:r>
            <a:r>
              <a:rPr lang="zh-CN" altLang="en-US" sz="3600" b="1" dirty="0">
                <a:latin typeface="微软雅黑" panose="020B0503020204020204" pitchFamily="34" charset="-122"/>
                <a:ea typeface="微软雅黑" panose="020B0503020204020204" pitchFamily="34" charset="-122"/>
                <a:cs typeface="宋体" panose="02010600030101010101" pitchFamily="2" charset="-122"/>
              </a:rPr>
              <a:t>、</a:t>
            </a:r>
            <a:r>
              <a:rPr lang="zh-CN" altLang="en-US" sz="36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京剧</a:t>
            </a:r>
            <a:r>
              <a:rPr lang="zh-CN" altLang="en-US" sz="3600" b="1" dirty="0">
                <a:latin typeface="微软雅黑" panose="020B0503020204020204" pitchFamily="34" charset="-122"/>
                <a:ea typeface="微软雅黑" panose="020B0503020204020204" pitchFamily="34" charset="-122"/>
                <a:cs typeface="宋体" panose="02010600030101010101" pitchFamily="2" charset="-122"/>
              </a:rPr>
              <a:t>、</a:t>
            </a:r>
            <a:r>
              <a:rPr lang="zh-CN" altLang="en-US" sz="36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空气污染</a:t>
            </a:r>
            <a:r>
              <a:rPr lang="zh-CN" altLang="en-US" sz="3600" b="1" dirty="0">
                <a:latin typeface="微软雅黑" panose="020B0503020204020204" pitchFamily="34" charset="-122"/>
                <a:ea typeface="微软雅黑" panose="020B0503020204020204" pitchFamily="34" charset="-122"/>
                <a:cs typeface="宋体" panose="02010600030101010101" pitchFamily="2" charset="-122"/>
              </a:rPr>
              <a:t>、</a:t>
            </a:r>
            <a:r>
              <a:rPr lang="zh-CN" altLang="en-US" sz="36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美丽乡村</a:t>
            </a:r>
            <a:r>
              <a:rPr lang="zh-CN" altLang="en-US" sz="3600" b="1" dirty="0" smtClean="0">
                <a:latin typeface="微软雅黑" panose="020B0503020204020204" pitchFamily="34" charset="-122"/>
                <a:ea typeface="微软雅黑" panose="020B0503020204020204" pitchFamily="34" charset="-122"/>
                <a:cs typeface="宋体" panose="02010600030101010101" pitchFamily="2" charset="-122"/>
              </a:rPr>
              <a:t>、</a:t>
            </a:r>
            <a:r>
              <a:rPr lang="zh-CN" altLang="en-US" sz="3600" b="1" i="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rPr>
              <a:t>食品</a:t>
            </a:r>
            <a:r>
              <a:rPr lang="zh-CN" altLang="en-US" sz="3600" b="1" i="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rPr>
              <a:t>安</a:t>
            </a:r>
            <a:r>
              <a:rPr lang="zh-CN" altLang="en-US" sz="36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全</a:t>
            </a:r>
            <a:r>
              <a:rPr lang="zh-CN" altLang="en-US" sz="3600" b="1" dirty="0">
                <a:latin typeface="微软雅黑" panose="020B0503020204020204" pitchFamily="34" charset="-122"/>
                <a:ea typeface="微软雅黑" panose="020B0503020204020204" pitchFamily="34" charset="-122"/>
                <a:cs typeface="宋体" panose="02010600030101010101" pitchFamily="2" charset="-122"/>
              </a:rPr>
              <a:t>、</a:t>
            </a:r>
            <a:r>
              <a:rPr lang="zh-CN" altLang="en-US" sz="36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高铁</a:t>
            </a:r>
            <a:r>
              <a:rPr lang="zh-CN" altLang="en-US" sz="3600" b="1" dirty="0">
                <a:latin typeface="微软雅黑" panose="020B0503020204020204" pitchFamily="34" charset="-122"/>
                <a:ea typeface="微软雅黑" panose="020B0503020204020204" pitchFamily="34" charset="-122"/>
                <a:cs typeface="宋体" panose="02010600030101010101" pitchFamily="2" charset="-122"/>
              </a:rPr>
              <a:t>、</a:t>
            </a:r>
            <a:r>
              <a:rPr lang="zh-CN" altLang="en-US" sz="36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移动支付</a:t>
            </a:r>
            <a:r>
              <a:rPr lang="zh-CN" altLang="en-US" sz="3600" b="1" dirty="0">
                <a:latin typeface="微软雅黑" panose="020B0503020204020204" pitchFamily="34" charset="-122"/>
                <a:ea typeface="微软雅黑" panose="020B0503020204020204" pitchFamily="34" charset="-122"/>
                <a:cs typeface="宋体" panose="02010600030101010101" pitchFamily="2" charset="-122"/>
              </a:rPr>
              <a:t>。</a:t>
            </a:r>
          </a:p>
          <a:p>
            <a:pPr indent="0"/>
            <a:r>
              <a:rPr lang="zh-CN" altLang="en-US" sz="3600" b="1" dirty="0">
                <a:latin typeface="微软雅黑" panose="020B0503020204020204" pitchFamily="34" charset="-122"/>
                <a:ea typeface="微软雅黑" panose="020B0503020204020204" pitchFamily="34" charset="-122"/>
                <a:cs typeface="宋体" panose="02010600030101010101" pitchFamily="2" charset="-122"/>
              </a:rPr>
              <a:t>请从中选择两三个关键词来呈现你所认识的中国，写一篇文章帮助外国青年读懂中国。要求选好关键词，使之形成有机的关联；选好角度，明确文体，自拟标题；不要套作，不得抄袭；不少于800字。</a:t>
            </a:r>
          </a:p>
          <a:p>
            <a:pPr indent="0"/>
            <a:endParaRPr lang="zh-CN" altLang="en-US" sz="2400" b="1" dirty="0">
              <a:latin typeface="微软雅黑" panose="020B0503020204020204" pitchFamily="34" charset="-122"/>
              <a:ea typeface="微软雅黑" panose="020B0503020204020204" pitchFamily="34"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5"/>
          <p:cNvSpPr txBox="1"/>
          <p:nvPr/>
        </p:nvSpPr>
        <p:spPr>
          <a:xfrm>
            <a:off x="828040" y="168275"/>
            <a:ext cx="812038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2017年考试大纲修订的启示</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828040" y="1268095"/>
            <a:ext cx="10238099" cy="3744615"/>
          </a:xfrm>
          <a:prstGeom prst="rect">
            <a:avLst/>
          </a:prstGeom>
          <a:noFill/>
          <a:ln w="9525">
            <a:noFill/>
          </a:ln>
        </p:spPr>
        <p:txBody>
          <a:bodyPr wrap="square">
            <a:spAutoFit/>
          </a:bodyPr>
          <a:lstStyle/>
          <a:p>
            <a:pPr indent="0"/>
            <a:endParaRPr lang="zh-CN" altLang="en-US" sz="2400" b="1" dirty="0">
              <a:latin typeface="微软雅黑" panose="020B0503020204020204" pitchFamily="34" charset="-122"/>
              <a:ea typeface="微软雅黑" panose="020B0503020204020204" pitchFamily="34" charset="-122"/>
              <a:cs typeface="宋体" panose="02010600030101010101" pitchFamily="2" charset="-122"/>
            </a:endParaRPr>
          </a:p>
          <a:p>
            <a:pPr indent="0">
              <a:lnSpc>
                <a:spcPts val="4000"/>
              </a:lnSpc>
            </a:pPr>
            <a:r>
              <a:rPr lang="zh-CN" altLang="en-US" sz="32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“美丽乡村+共享单车”</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a:t>
            </a:r>
            <a:r>
              <a:rPr lang="zh-CN" altLang="en-US" sz="2800" b="1" dirty="0">
                <a:latin typeface="微软雅黑" panose="020B0503020204020204" pitchFamily="34" charset="-122"/>
                <a:ea typeface="微软雅黑" panose="020B0503020204020204" pitchFamily="34" charset="-122"/>
                <a:cs typeface="宋体" panose="02010600030101010101" pitchFamily="2" charset="-122"/>
              </a:rPr>
              <a:t>探讨中国以血缘为基础的旧信用体系到现在以法律、契约为基础的新信用体系的建立过程；</a:t>
            </a:r>
          </a:p>
          <a:p>
            <a:pPr indent="0"/>
            <a:endParaRPr lang="zh-CN" altLang="en-US" sz="2400" b="1" dirty="0">
              <a:latin typeface="微软雅黑" panose="020B0503020204020204" pitchFamily="34" charset="-122"/>
              <a:ea typeface="微软雅黑" panose="020B0503020204020204" pitchFamily="34" charset="-122"/>
              <a:cs typeface="宋体" panose="02010600030101010101" pitchFamily="2" charset="-122"/>
            </a:endParaRPr>
          </a:p>
          <a:p>
            <a:pPr indent="0"/>
            <a:r>
              <a:rPr lang="zh-CN" altLang="en-US" sz="32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“空气污染+美丽乡村”</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a:t>
            </a:r>
            <a:r>
              <a:rPr lang="zh-CN" altLang="en-US" sz="2800" b="1" dirty="0">
                <a:latin typeface="微软雅黑" panose="020B0503020204020204" pitchFamily="34" charset="-122"/>
                <a:ea typeface="微软雅黑" panose="020B0503020204020204" pitchFamily="34" charset="-122"/>
                <a:cs typeface="宋体" panose="02010600030101010101" pitchFamily="2" charset="-122"/>
              </a:rPr>
              <a:t>叹惋城镇化进程中的美丽乡愁</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a:t>
            </a:r>
          </a:p>
          <a:p>
            <a:pPr indent="0"/>
            <a:endParaRPr lang="zh-CN" altLang="en-US" sz="2400" b="1" dirty="0">
              <a:latin typeface="微软雅黑" panose="020B0503020204020204" pitchFamily="34" charset="-122"/>
              <a:ea typeface="微软雅黑" panose="020B0503020204020204" pitchFamily="34" charset="-122"/>
              <a:cs typeface="宋体" panose="02010600030101010101" pitchFamily="2" charset="-122"/>
            </a:endParaRPr>
          </a:p>
          <a:p>
            <a:pPr>
              <a:lnSpc>
                <a:spcPts val="4000"/>
              </a:lnSpc>
            </a:pPr>
            <a:r>
              <a:rPr lang="zh-CN" altLang="en-US" sz="32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“京剧+广场舞”</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a:t>
            </a:r>
            <a:r>
              <a:rPr lang="zh-CN" altLang="en-US" sz="2800" b="1" dirty="0">
                <a:latin typeface="微软雅黑" panose="020B0503020204020204" pitchFamily="34" charset="-122"/>
                <a:ea typeface="微软雅黑" panose="020B0503020204020204" pitchFamily="34" charset="-122"/>
                <a:cs typeface="宋体" panose="02010600030101010101" pitchFamily="2" charset="-122"/>
              </a:rPr>
              <a:t>思考文化发展中，传统与时尚、精英文化（国粹）与大众文化的关系（矛盾、相容、并存）。</a:t>
            </a: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xEl>
                                              <p:pRg st="0" end="0"/>
                                            </p:txEl>
                                          </p:spTgt>
                                        </p:tgtEl>
                                        <p:attrNameLst>
                                          <p:attrName>style.visibility</p:attrName>
                                        </p:attrNameLst>
                                      </p:cBhvr>
                                      <p:to>
                                        <p:strVal val="visible"/>
                                      </p:to>
                                    </p:set>
                                    <p:anim calcmode="lin" valueType="num">
                                      <p:cBhvr>
                                        <p:cTn id="11" dur="400" fill="hold"/>
                                        <p:tgtEl>
                                          <p:spTgt spid="2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xEl>
                                              <p:pRg st="0" end="0"/>
                                            </p:txEl>
                                          </p:spTgt>
                                        </p:tgtEl>
                                        <p:attrNameLst>
                                          <p:attrName>ppt_y</p:attrName>
                                        </p:attrNameLst>
                                      </p:cBhvr>
                                      <p:tavLst>
                                        <p:tav tm="0">
                                          <p:val>
                                            <p:strVal val="#ppt_y"/>
                                          </p:val>
                                        </p:tav>
                                        <p:tav tm="100000">
                                          <p:val>
                                            <p:strVal val="#ppt_y"/>
                                          </p:val>
                                        </p:tav>
                                      </p:tavLst>
                                    </p:anim>
                                    <p:anim calcmode="lin" valueType="num">
                                      <p:cBhvr>
                                        <p:cTn id="13" dur="400" fill="hold"/>
                                        <p:tgtEl>
                                          <p:spTgt spid="2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iterate type="lt">
                                    <p:tmPct val="0"/>
                                  </p:iterate>
                                  <p:childTnLst>
                                    <p:set>
                                      <p:cBhvr>
                                        <p:cTn id="19" dur="1" fill="hold">
                                          <p:stCondLst>
                                            <p:cond delay="0"/>
                                          </p:stCondLst>
                                        </p:cTn>
                                        <p:tgtEl>
                                          <p:spTgt spid="21">
                                            <p:txEl>
                                              <p:pRg st="0" end="0"/>
                                            </p:txEl>
                                          </p:spTgt>
                                        </p:tgtEl>
                                        <p:attrNameLst>
                                          <p:attrName>style.visibility</p:attrName>
                                        </p:attrNameLst>
                                      </p:cBhvr>
                                      <p:to>
                                        <p:strVal val="visible"/>
                                      </p:to>
                                    </p:set>
                                    <p:animEffect transition="in" filter="blinds(horizontal)">
                                      <p:cBhvr>
                                        <p:cTn id="20" dur="500"/>
                                        <p:tgtEl>
                                          <p:spTgt spid="2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00">
                                            <p:txEl>
                                              <p:pRg st="1" end="1"/>
                                            </p:txEl>
                                          </p:spTgt>
                                        </p:tgtEl>
                                        <p:attrNameLst>
                                          <p:attrName>style.visibility</p:attrName>
                                        </p:attrNameLst>
                                      </p:cBhvr>
                                      <p:to>
                                        <p:strVal val="visible"/>
                                      </p:to>
                                    </p:set>
                                    <p:animEffect transition="in" filter="blinds(horizontal)">
                                      <p:cBhvr>
                                        <p:cTn id="25" dur="500"/>
                                        <p:tgtEl>
                                          <p:spTgt spid="100">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100">
                                            <p:txEl>
                                              <p:pRg st="3" end="3"/>
                                            </p:txEl>
                                          </p:spTgt>
                                        </p:tgtEl>
                                        <p:attrNameLst>
                                          <p:attrName>style.visibility</p:attrName>
                                        </p:attrNameLst>
                                      </p:cBhvr>
                                      <p:to>
                                        <p:strVal val="visible"/>
                                      </p:to>
                                    </p:set>
                                    <p:animEffect transition="in" filter="blinds(horizontal)">
                                      <p:cBhvr>
                                        <p:cTn id="30" dur="500"/>
                                        <p:tgtEl>
                                          <p:spTgt spid="100">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100">
                                            <p:txEl>
                                              <p:pRg st="5" end="5"/>
                                            </p:txEl>
                                          </p:spTgt>
                                        </p:tgtEl>
                                        <p:attrNameLst>
                                          <p:attrName>style.visibility</p:attrName>
                                        </p:attrNameLst>
                                      </p:cBhvr>
                                      <p:to>
                                        <p:strVal val="visible"/>
                                      </p:to>
                                    </p:set>
                                    <p:animEffect transition="in" filter="blinds(horizontal)">
                                      <p:cBhvr>
                                        <p:cTn id="35" dur="500"/>
                                        <p:tgtEl>
                                          <p:spTgt spid="10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892558" y="972607"/>
            <a:ext cx="2448272" cy="2448272"/>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标题 4"/>
          <p:cNvSpPr txBox="1"/>
          <p:nvPr/>
        </p:nvSpPr>
        <p:spPr>
          <a:xfrm>
            <a:off x="2990215" y="3732530"/>
            <a:ext cx="6170295" cy="47371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600" b="1" dirty="0">
                <a:solidFill>
                  <a:schemeClr val="tx1"/>
                </a:solidFill>
                <a:latin typeface="微软雅黑" panose="020B0503020204020204" pitchFamily="34" charset="-122"/>
                <a:ea typeface="微软雅黑" panose="020B0503020204020204" pitchFamily="34" charset="-122"/>
                <a:sym typeface="+mn-ea"/>
              </a:rPr>
              <a:t>中</a:t>
            </a:r>
            <a:r>
              <a:rPr lang="zh-CN" altLang="en-US" sz="3600" b="1" dirty="0" smtClean="0">
                <a:latin typeface="微软雅黑" panose="020B0503020204020204" pitchFamily="34" charset="-122"/>
                <a:ea typeface="微软雅黑" panose="020B0503020204020204" pitchFamily="34" charset="-122"/>
                <a:sym typeface="+mn-ea"/>
              </a:rPr>
              <a:t>国学生发展素</a:t>
            </a:r>
            <a:r>
              <a:rPr lang="zh-CN" altLang="en-US" sz="3600" b="1" dirty="0">
                <a:solidFill>
                  <a:schemeClr val="tx1"/>
                </a:solidFill>
                <a:latin typeface="微软雅黑" panose="020B0503020204020204" pitchFamily="34" charset="-122"/>
                <a:ea typeface="微软雅黑" panose="020B0503020204020204" pitchFamily="34" charset="-122"/>
                <a:sym typeface="+mn-ea"/>
              </a:rPr>
              <a:t>养</a:t>
            </a:r>
          </a:p>
        </p:txBody>
      </p:sp>
      <p:sp>
        <p:nvSpPr>
          <p:cNvPr id="24" name="椭圆 23"/>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标题 4"/>
          <p:cNvSpPr txBox="1"/>
          <p:nvPr/>
        </p:nvSpPr>
        <p:spPr>
          <a:xfrm>
            <a:off x="4945459" y="2780928"/>
            <a:ext cx="2376264" cy="4734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400" b="1" dirty="0">
                <a:solidFill>
                  <a:schemeClr val="bg1"/>
                </a:solidFill>
                <a:latin typeface="微软雅黑" panose="020B0503020204020204" pitchFamily="34" charset="-122"/>
                <a:ea typeface="微软雅黑" panose="020B0503020204020204" pitchFamily="34" charset="-122"/>
              </a:rPr>
              <a:t>第六章</a:t>
            </a:r>
          </a:p>
        </p:txBody>
      </p:sp>
      <p:sp>
        <p:nvSpPr>
          <p:cNvPr id="35" name="KSO_Shape"/>
          <p:cNvSpPr/>
          <p:nvPr/>
        </p:nvSpPr>
        <p:spPr bwMode="auto">
          <a:xfrm>
            <a:off x="5204676" y="1484784"/>
            <a:ext cx="1741748" cy="1196000"/>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a typeface="宋体" panose="02010600030101010101" pitchFamily="2" charset="-122"/>
            </a:endParaRPr>
          </a:p>
        </p:txBody>
      </p:sp>
      <p:sp>
        <p:nvSpPr>
          <p:cNvPr id="36" name="椭圆 35"/>
          <p:cNvSpPr/>
          <p:nvPr/>
        </p:nvSpPr>
        <p:spPr>
          <a:xfrm>
            <a:off x="4996314" y="1076363"/>
            <a:ext cx="2240761" cy="2240761"/>
          </a:xfrm>
          <a:prstGeom prst="ellipse">
            <a:avLst/>
          </a:prstGeom>
          <a:noFill/>
          <a:ln w="3175">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8" name="直接连接符 37"/>
          <p:cNvCxnSpPr/>
          <p:nvPr/>
        </p:nvCxnSpPr>
        <p:spPr>
          <a:xfrm>
            <a:off x="4009355" y="4293096"/>
            <a:ext cx="4248472" cy="0"/>
          </a:xfrm>
          <a:prstGeom prst="line">
            <a:avLst/>
          </a:prstGeom>
          <a:ln>
            <a:solidFill>
              <a:schemeClr val="tx1">
                <a:lumMod val="95000"/>
                <a:lumOff val="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500" fill="hold"/>
                                        <p:tgtEl>
                                          <p:spTgt spid="36"/>
                                        </p:tgtEl>
                                        <p:attrNameLst>
                                          <p:attrName>ppt_w</p:attrName>
                                        </p:attrNameLst>
                                      </p:cBhvr>
                                      <p:tavLst>
                                        <p:tav tm="0">
                                          <p:val>
                                            <p:fltVal val="0"/>
                                          </p:val>
                                        </p:tav>
                                        <p:tav tm="100000">
                                          <p:val>
                                            <p:strVal val="#ppt_w"/>
                                          </p:val>
                                        </p:tav>
                                      </p:tavLst>
                                    </p:anim>
                                    <p:anim calcmode="lin" valueType="num">
                                      <p:cBhvr>
                                        <p:cTn id="14" dur="500" fill="hold"/>
                                        <p:tgtEl>
                                          <p:spTgt spid="36"/>
                                        </p:tgtEl>
                                        <p:attrNameLst>
                                          <p:attrName>ppt_h</p:attrName>
                                        </p:attrNameLst>
                                      </p:cBhvr>
                                      <p:tavLst>
                                        <p:tav tm="0">
                                          <p:val>
                                            <p:fltVal val="0"/>
                                          </p:val>
                                        </p:tav>
                                        <p:tav tm="100000">
                                          <p:val>
                                            <p:strVal val="#ppt_h"/>
                                          </p:val>
                                        </p:tav>
                                      </p:tavLst>
                                    </p:anim>
                                    <p:animEffect transition="in" filter="fade">
                                      <p:cBhvr>
                                        <p:cTn id="15" dur="500"/>
                                        <p:tgtEl>
                                          <p:spTgt spid="36"/>
                                        </p:tgtEl>
                                      </p:cBhvr>
                                    </p:animEffect>
                                  </p:childTnLst>
                                </p:cTn>
                              </p:par>
                              <p:par>
                                <p:cTn id="16" presetID="53" presetClass="entr" presetSubtype="16" fill="hold" grpId="0" nodeType="withEffect">
                                  <p:stCondLst>
                                    <p:cond delay="1000"/>
                                  </p:stCondLst>
                                  <p:iterate type="lt">
                                    <p:tmPct val="0"/>
                                  </p:iterate>
                                  <p:childTnLst>
                                    <p:set>
                                      <p:cBhvr>
                                        <p:cTn id="17" dur="1" fill="hold">
                                          <p:stCondLst>
                                            <p:cond delay="0"/>
                                          </p:stCondLst>
                                        </p:cTn>
                                        <p:tgtEl>
                                          <p:spTgt spid="34"/>
                                        </p:tgtEl>
                                        <p:attrNameLst>
                                          <p:attrName>style.visibility</p:attrName>
                                        </p:attrNameLst>
                                      </p:cBhvr>
                                      <p:to>
                                        <p:strVal val="visible"/>
                                      </p:to>
                                    </p:set>
                                    <p:anim calcmode="lin" valueType="num">
                                      <p:cBhvr>
                                        <p:cTn id="18" dur="500" fill="hold"/>
                                        <p:tgtEl>
                                          <p:spTgt spid="34"/>
                                        </p:tgtEl>
                                        <p:attrNameLst>
                                          <p:attrName>ppt_w</p:attrName>
                                        </p:attrNameLst>
                                      </p:cBhvr>
                                      <p:tavLst>
                                        <p:tav tm="0">
                                          <p:val>
                                            <p:fltVal val="0"/>
                                          </p:val>
                                        </p:tav>
                                        <p:tav tm="100000">
                                          <p:val>
                                            <p:strVal val="#ppt_w"/>
                                          </p:val>
                                        </p:tav>
                                      </p:tavLst>
                                    </p:anim>
                                    <p:anim calcmode="lin" valueType="num">
                                      <p:cBhvr>
                                        <p:cTn id="19" dur="500" fill="hold"/>
                                        <p:tgtEl>
                                          <p:spTgt spid="34"/>
                                        </p:tgtEl>
                                        <p:attrNameLst>
                                          <p:attrName>ppt_h</p:attrName>
                                        </p:attrNameLst>
                                      </p:cBhvr>
                                      <p:tavLst>
                                        <p:tav tm="0">
                                          <p:val>
                                            <p:fltVal val="0"/>
                                          </p:val>
                                        </p:tav>
                                        <p:tav tm="100000">
                                          <p:val>
                                            <p:strVal val="#ppt_h"/>
                                          </p:val>
                                        </p:tav>
                                      </p:tavLst>
                                    </p:anim>
                                    <p:animEffect transition="in" filter="fade">
                                      <p:cBhvr>
                                        <p:cTn id="20" dur="500"/>
                                        <p:tgtEl>
                                          <p:spTgt spid="34"/>
                                        </p:tgtEl>
                                      </p:cBhvr>
                                    </p:animEffect>
                                  </p:childTnLst>
                                </p:cTn>
                              </p:par>
                              <p:par>
                                <p:cTn id="21" presetID="53" presetClass="entr" presetSubtype="528" fill="hold" grpId="0" nodeType="withEffect">
                                  <p:stCondLst>
                                    <p:cond delay="1000"/>
                                  </p:stCondLst>
                                  <p:childTnLst>
                                    <p:set>
                                      <p:cBhvr>
                                        <p:cTn id="22" dur="1" fill="hold">
                                          <p:stCondLst>
                                            <p:cond delay="0"/>
                                          </p:stCondLst>
                                        </p:cTn>
                                        <p:tgtEl>
                                          <p:spTgt spid="35"/>
                                        </p:tgtEl>
                                        <p:attrNameLst>
                                          <p:attrName>style.visibility</p:attrName>
                                        </p:attrNameLst>
                                      </p:cBhvr>
                                      <p:to>
                                        <p:strVal val="visible"/>
                                      </p:to>
                                    </p:set>
                                    <p:anim calcmode="lin" valueType="num">
                                      <p:cBhvr>
                                        <p:cTn id="23" dur="500" fill="hold"/>
                                        <p:tgtEl>
                                          <p:spTgt spid="35"/>
                                        </p:tgtEl>
                                        <p:attrNameLst>
                                          <p:attrName>ppt_w</p:attrName>
                                        </p:attrNameLst>
                                      </p:cBhvr>
                                      <p:tavLst>
                                        <p:tav tm="0">
                                          <p:val>
                                            <p:fltVal val="0"/>
                                          </p:val>
                                        </p:tav>
                                        <p:tav tm="100000">
                                          <p:val>
                                            <p:strVal val="#ppt_w"/>
                                          </p:val>
                                        </p:tav>
                                      </p:tavLst>
                                    </p:anim>
                                    <p:anim calcmode="lin" valueType="num">
                                      <p:cBhvr>
                                        <p:cTn id="24" dur="500" fill="hold"/>
                                        <p:tgtEl>
                                          <p:spTgt spid="35"/>
                                        </p:tgtEl>
                                        <p:attrNameLst>
                                          <p:attrName>ppt_h</p:attrName>
                                        </p:attrNameLst>
                                      </p:cBhvr>
                                      <p:tavLst>
                                        <p:tav tm="0">
                                          <p:val>
                                            <p:fltVal val="0"/>
                                          </p:val>
                                        </p:tav>
                                        <p:tav tm="100000">
                                          <p:val>
                                            <p:strVal val="#ppt_h"/>
                                          </p:val>
                                        </p:tav>
                                      </p:tavLst>
                                    </p:anim>
                                    <p:animEffect transition="in" filter="fade">
                                      <p:cBhvr>
                                        <p:cTn id="25" dur="500"/>
                                        <p:tgtEl>
                                          <p:spTgt spid="35"/>
                                        </p:tgtEl>
                                      </p:cBhvr>
                                    </p:animEffect>
                                    <p:anim calcmode="lin" valueType="num">
                                      <p:cBhvr>
                                        <p:cTn id="26" dur="500" fill="hold"/>
                                        <p:tgtEl>
                                          <p:spTgt spid="35"/>
                                        </p:tgtEl>
                                        <p:attrNameLst>
                                          <p:attrName>ppt_x</p:attrName>
                                        </p:attrNameLst>
                                      </p:cBhvr>
                                      <p:tavLst>
                                        <p:tav tm="0">
                                          <p:val>
                                            <p:fltVal val="0.5"/>
                                          </p:val>
                                        </p:tav>
                                        <p:tav tm="100000">
                                          <p:val>
                                            <p:strVal val="#ppt_x"/>
                                          </p:val>
                                        </p:tav>
                                      </p:tavLst>
                                    </p:anim>
                                    <p:anim calcmode="lin" valueType="num">
                                      <p:cBhvr>
                                        <p:cTn id="27" dur="500" fill="hold"/>
                                        <p:tgtEl>
                                          <p:spTgt spid="35"/>
                                        </p:tgtEl>
                                        <p:attrNameLst>
                                          <p:attrName>ppt_y</p:attrName>
                                        </p:attrNameLst>
                                      </p:cBhvr>
                                      <p:tavLst>
                                        <p:tav tm="0">
                                          <p:val>
                                            <p:fltVal val="0.5"/>
                                          </p:val>
                                        </p:tav>
                                        <p:tav tm="100000">
                                          <p:val>
                                            <p:strVal val="#ppt_y"/>
                                          </p:val>
                                        </p:tav>
                                      </p:tavLst>
                                    </p:anim>
                                  </p:childTnLst>
                                </p:cTn>
                              </p:par>
                              <p:par>
                                <p:cTn id="28" presetID="53" presetClass="entr" presetSubtype="16" fill="hold" grpId="0" nodeType="withEffect">
                                  <p:stCondLst>
                                    <p:cond delay="2000"/>
                                  </p:stCondLst>
                                  <p:iterate type="lt">
                                    <p:tmPct val="0"/>
                                  </p:iterate>
                                  <p:childTnLst>
                                    <p:set>
                                      <p:cBhvr>
                                        <p:cTn id="29" dur="1" fill="hold">
                                          <p:stCondLst>
                                            <p:cond delay="0"/>
                                          </p:stCondLst>
                                        </p:cTn>
                                        <p:tgtEl>
                                          <p:spTgt spid="23"/>
                                        </p:tgtEl>
                                        <p:attrNameLst>
                                          <p:attrName>style.visibility</p:attrName>
                                        </p:attrNameLst>
                                      </p:cBhvr>
                                      <p:to>
                                        <p:strVal val="visible"/>
                                      </p:to>
                                    </p:set>
                                    <p:anim calcmode="lin" valueType="num">
                                      <p:cBhvr>
                                        <p:cTn id="30" dur="500" fill="hold"/>
                                        <p:tgtEl>
                                          <p:spTgt spid="23"/>
                                        </p:tgtEl>
                                        <p:attrNameLst>
                                          <p:attrName>ppt_w</p:attrName>
                                        </p:attrNameLst>
                                      </p:cBhvr>
                                      <p:tavLst>
                                        <p:tav tm="0">
                                          <p:val>
                                            <p:fltVal val="0"/>
                                          </p:val>
                                        </p:tav>
                                        <p:tav tm="100000">
                                          <p:val>
                                            <p:strVal val="#ppt_w"/>
                                          </p:val>
                                        </p:tav>
                                      </p:tavLst>
                                    </p:anim>
                                    <p:anim calcmode="lin" valueType="num">
                                      <p:cBhvr>
                                        <p:cTn id="31" dur="500" fill="hold"/>
                                        <p:tgtEl>
                                          <p:spTgt spid="23"/>
                                        </p:tgtEl>
                                        <p:attrNameLst>
                                          <p:attrName>ppt_h</p:attrName>
                                        </p:attrNameLst>
                                      </p:cBhvr>
                                      <p:tavLst>
                                        <p:tav tm="0">
                                          <p:val>
                                            <p:fltVal val="0"/>
                                          </p:val>
                                        </p:tav>
                                        <p:tav tm="100000">
                                          <p:val>
                                            <p:strVal val="#ppt_h"/>
                                          </p:val>
                                        </p:tav>
                                      </p:tavLst>
                                    </p:anim>
                                    <p:animEffect transition="in" filter="fade">
                                      <p:cBhvr>
                                        <p:cTn id="32" dur="500"/>
                                        <p:tgtEl>
                                          <p:spTgt spid="23"/>
                                        </p:tgtEl>
                                      </p:cBhvr>
                                    </p:animEffect>
                                  </p:childTnLst>
                                </p:cTn>
                              </p:par>
                              <p:par>
                                <p:cTn id="33" presetID="16" presetClass="entr" presetSubtype="21" fill="hold" nodeType="withEffect">
                                  <p:stCondLst>
                                    <p:cond delay="2000"/>
                                  </p:stCondLst>
                                  <p:childTnLst>
                                    <p:set>
                                      <p:cBhvr>
                                        <p:cTn id="34" dur="1" fill="hold">
                                          <p:stCondLst>
                                            <p:cond delay="0"/>
                                          </p:stCondLst>
                                        </p:cTn>
                                        <p:tgtEl>
                                          <p:spTgt spid="38"/>
                                        </p:tgtEl>
                                        <p:attrNameLst>
                                          <p:attrName>style.visibility</p:attrName>
                                        </p:attrNameLst>
                                      </p:cBhvr>
                                      <p:to>
                                        <p:strVal val="visible"/>
                                      </p:to>
                                    </p:set>
                                    <p:animEffect transition="in" filter="barn(inVertical)">
                                      <p:cBhvr>
                                        <p:cTn id="35" dur="500"/>
                                        <p:tgtEl>
                                          <p:spTgt spid="38"/>
                                        </p:tgtEl>
                                      </p:cBhvr>
                                    </p:animEffect>
                                  </p:childTnLst>
                                </p:cTn>
                              </p:par>
                            </p:childTnLst>
                          </p:cTn>
                        </p:par>
                        <p:par>
                          <p:cTn id="36" fill="hold">
                            <p:stCondLst>
                              <p:cond delay="3500"/>
                            </p:stCondLst>
                            <p:childTnLst>
                              <p:par>
                                <p:cTn id="37" presetID="10" presetClass="entr" presetSubtype="0" fill="hold" grpId="1"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500"/>
                                        <p:tgtEl>
                                          <p:spTgt spid="24"/>
                                        </p:tgtEl>
                                      </p:cBhvr>
                                    </p:animEffect>
                                  </p:childTnLst>
                                </p:cTn>
                              </p:par>
                              <p:par>
                                <p:cTn id="40" presetID="10" presetClass="entr" presetSubtype="0" fill="hold" grpId="1"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par>
                                <p:cTn id="43" presetID="10" presetClass="entr" presetSubtype="0" fill="hold" grpId="1"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500"/>
                                        <p:tgtEl>
                                          <p:spTgt spid="26"/>
                                        </p:tgtEl>
                                      </p:cBhvr>
                                    </p:animEffect>
                                  </p:childTnLst>
                                </p:cTn>
                              </p:par>
                              <p:par>
                                <p:cTn id="46" presetID="10" presetClass="entr" presetSubtype="0" fill="hold" grpId="1" nodeType="with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500"/>
                                        <p:tgtEl>
                                          <p:spTgt spid="27"/>
                                        </p:tgtEl>
                                      </p:cBhvr>
                                    </p:animEffect>
                                  </p:childTnLst>
                                </p:cTn>
                              </p:par>
                              <p:par>
                                <p:cTn id="49" presetID="10" presetClass="entr" presetSubtype="0" fill="hold" grpId="1"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fade">
                                      <p:cBhvr>
                                        <p:cTn id="51" dur="500"/>
                                        <p:tgtEl>
                                          <p:spTgt spid="28"/>
                                        </p:tgtEl>
                                      </p:cBhvr>
                                    </p:animEffect>
                                  </p:childTnLst>
                                </p:cTn>
                              </p:par>
                              <p:par>
                                <p:cTn id="52" presetID="10" presetClass="entr" presetSubtype="0" fill="hold" grpId="1" nodeType="with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500"/>
                                        <p:tgtEl>
                                          <p:spTgt spid="29"/>
                                        </p:tgtEl>
                                      </p:cBhvr>
                                    </p:animEffect>
                                  </p:childTnLst>
                                </p:cTn>
                              </p:par>
                              <p:par>
                                <p:cTn id="55" presetID="10" presetClass="entr" presetSubtype="0" fill="hold" grpId="1" nodeType="with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500"/>
                                        <p:tgtEl>
                                          <p:spTgt spid="30"/>
                                        </p:tgtEl>
                                      </p:cBhvr>
                                    </p:animEffect>
                                  </p:childTnLst>
                                </p:cTn>
                              </p:par>
                              <p:par>
                                <p:cTn id="58" presetID="10" presetClass="entr" presetSubtype="0" fill="hold" grpId="1"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fade">
                                      <p:cBhvr>
                                        <p:cTn id="60" dur="500"/>
                                        <p:tgtEl>
                                          <p:spTgt spid="31"/>
                                        </p:tgtEl>
                                      </p:cBhvr>
                                    </p:animEffect>
                                  </p:childTnLst>
                                </p:cTn>
                              </p:par>
                              <p:par>
                                <p:cTn id="61" presetID="10" presetClass="entr" presetSubtype="0" fill="hold" grpId="1" nodeType="with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fade">
                                      <p:cBhvr>
                                        <p:cTn id="63" dur="500"/>
                                        <p:tgtEl>
                                          <p:spTgt spid="32"/>
                                        </p:tgtEl>
                                      </p:cBhvr>
                                    </p:animEffect>
                                  </p:childTnLst>
                                </p:cTn>
                              </p:par>
                              <p:par>
                                <p:cTn id="64" presetID="10" presetClass="entr" presetSubtype="0" fill="hold" grpId="1" nodeType="withEffect">
                                  <p:stCondLst>
                                    <p:cond delay="0"/>
                                  </p:stCondLst>
                                  <p:childTnLst>
                                    <p:set>
                                      <p:cBhvr>
                                        <p:cTn id="65" dur="1" fill="hold">
                                          <p:stCondLst>
                                            <p:cond delay="0"/>
                                          </p:stCondLst>
                                        </p:cTn>
                                        <p:tgtEl>
                                          <p:spTgt spid="33"/>
                                        </p:tgtEl>
                                        <p:attrNameLst>
                                          <p:attrName>style.visibility</p:attrName>
                                        </p:attrNameLst>
                                      </p:cBhvr>
                                      <p:to>
                                        <p:strVal val="visible"/>
                                      </p:to>
                                    </p:set>
                                    <p:animEffect transition="in" filter="fade">
                                      <p:cBhvr>
                                        <p:cTn id="66" dur="500"/>
                                        <p:tgtEl>
                                          <p:spTgt spid="33"/>
                                        </p:tgtEl>
                                      </p:cBhvr>
                                    </p:animEffect>
                                  </p:childTnLst>
                                </p:cTn>
                              </p:par>
                            </p:childTnLst>
                          </p:cTn>
                        </p:par>
                        <p:par>
                          <p:cTn id="67" fill="hold">
                            <p:stCondLst>
                              <p:cond delay="4000"/>
                            </p:stCondLst>
                            <p:childTnLst>
                              <p:par>
                                <p:cTn id="68" presetID="1" presetClass="path" presetSubtype="0" repeatCount="3000" accel="50000" decel="50000" fill="remove" grpId="0" nodeType="afterEffect">
                                  <p:stCondLst>
                                    <p:cond delay="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69" dur="2000" fill="hold"/>
                                        <p:tgtEl>
                                          <p:spTgt spid="24"/>
                                        </p:tgtEl>
                                        <p:attrNameLst>
                                          <p:attrName>ppt_x</p:attrName>
                                          <p:attrName>ppt_y</p:attrName>
                                        </p:attrNameLst>
                                      </p:cBhvr>
                                      <p:rCtr x="17" y="18981"/>
                                    </p:animMotion>
                                  </p:childTnLst>
                                </p:cTn>
                              </p:par>
                              <p:par>
                                <p:cTn id="70" presetID="1" presetClass="path" presetSubtype="0" repeatCount="3000" accel="50000" decel="50000" fill="remove" grpId="0" nodeType="withEffect">
                                  <p:stCondLst>
                                    <p:cond delay="1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1" dur="2000" fill="hold"/>
                                        <p:tgtEl>
                                          <p:spTgt spid="25"/>
                                        </p:tgtEl>
                                        <p:attrNameLst>
                                          <p:attrName>ppt_x</p:attrName>
                                          <p:attrName>ppt_y</p:attrName>
                                        </p:attrNameLst>
                                      </p:cBhvr>
                                      <p:rCtr x="17" y="18981"/>
                                    </p:animMotion>
                                  </p:childTnLst>
                                </p:cTn>
                              </p:par>
                              <p:par>
                                <p:cTn id="72" presetID="1" presetClass="path" presetSubtype="0" repeatCount="3000" accel="50000" decel="50000" fill="remove" grpId="0" nodeType="withEffect">
                                  <p:stCondLst>
                                    <p:cond delay="2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3" dur="2000" fill="hold"/>
                                        <p:tgtEl>
                                          <p:spTgt spid="26"/>
                                        </p:tgtEl>
                                        <p:attrNameLst>
                                          <p:attrName>ppt_x</p:attrName>
                                          <p:attrName>ppt_y</p:attrName>
                                        </p:attrNameLst>
                                      </p:cBhvr>
                                      <p:rCtr x="17" y="18981"/>
                                    </p:animMotion>
                                  </p:childTnLst>
                                </p:cTn>
                              </p:par>
                              <p:par>
                                <p:cTn id="74" presetID="1" presetClass="path" presetSubtype="0" repeatCount="3000" accel="50000" decel="50000" fill="remove" grpId="0" nodeType="withEffect">
                                  <p:stCondLst>
                                    <p:cond delay="3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5" dur="2000" fill="hold"/>
                                        <p:tgtEl>
                                          <p:spTgt spid="27"/>
                                        </p:tgtEl>
                                        <p:attrNameLst>
                                          <p:attrName>ppt_x</p:attrName>
                                          <p:attrName>ppt_y</p:attrName>
                                        </p:attrNameLst>
                                      </p:cBhvr>
                                      <p:rCtr x="17" y="18981"/>
                                    </p:animMotion>
                                  </p:childTnLst>
                                </p:cTn>
                              </p:par>
                              <p:par>
                                <p:cTn id="76" presetID="1" presetClass="path" presetSubtype="0" repeatCount="3000" accel="50000" decel="50000" fill="remove" grpId="0" nodeType="withEffect">
                                  <p:stCondLst>
                                    <p:cond delay="4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7" dur="2000" fill="hold"/>
                                        <p:tgtEl>
                                          <p:spTgt spid="28"/>
                                        </p:tgtEl>
                                        <p:attrNameLst>
                                          <p:attrName>ppt_x</p:attrName>
                                          <p:attrName>ppt_y</p:attrName>
                                        </p:attrNameLst>
                                      </p:cBhvr>
                                      <p:rCtr x="17" y="18981"/>
                                    </p:animMotion>
                                  </p:childTnLst>
                                </p:cTn>
                              </p:par>
                              <p:par>
                                <p:cTn id="78" presetID="1" presetClass="path" presetSubtype="0" repeatCount="3000" accel="50000" decel="50000" fill="remove" grpId="0" nodeType="withEffect">
                                  <p:stCondLst>
                                    <p:cond delay="5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9" dur="2000" fill="hold"/>
                                        <p:tgtEl>
                                          <p:spTgt spid="29"/>
                                        </p:tgtEl>
                                        <p:attrNameLst>
                                          <p:attrName>ppt_x</p:attrName>
                                          <p:attrName>ppt_y</p:attrName>
                                        </p:attrNameLst>
                                      </p:cBhvr>
                                      <p:rCtr x="17" y="18981"/>
                                    </p:animMotion>
                                  </p:childTnLst>
                                </p:cTn>
                              </p:par>
                              <p:par>
                                <p:cTn id="80" presetID="1" presetClass="path" presetSubtype="0" repeatCount="3000" accel="50000" decel="50000" fill="remove" grpId="0" nodeType="withEffect">
                                  <p:stCondLst>
                                    <p:cond delay="6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1" dur="2000" fill="hold"/>
                                        <p:tgtEl>
                                          <p:spTgt spid="30"/>
                                        </p:tgtEl>
                                        <p:attrNameLst>
                                          <p:attrName>ppt_x</p:attrName>
                                          <p:attrName>ppt_y</p:attrName>
                                        </p:attrNameLst>
                                      </p:cBhvr>
                                      <p:rCtr x="17" y="18981"/>
                                    </p:animMotion>
                                  </p:childTnLst>
                                </p:cTn>
                              </p:par>
                              <p:par>
                                <p:cTn id="82" presetID="1" presetClass="path" presetSubtype="0" repeatCount="3000" accel="50000" decel="50000" fill="remove" grpId="0" nodeType="withEffect">
                                  <p:stCondLst>
                                    <p:cond delay="7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3" dur="2000" fill="hold"/>
                                        <p:tgtEl>
                                          <p:spTgt spid="31"/>
                                        </p:tgtEl>
                                        <p:attrNameLst>
                                          <p:attrName>ppt_x</p:attrName>
                                          <p:attrName>ppt_y</p:attrName>
                                        </p:attrNameLst>
                                      </p:cBhvr>
                                      <p:rCtr x="17" y="18981"/>
                                    </p:animMotion>
                                  </p:childTnLst>
                                </p:cTn>
                              </p:par>
                              <p:par>
                                <p:cTn id="84" presetID="1" presetClass="path" presetSubtype="0" repeatCount="3000" accel="50000" decel="50000" fill="remove" grpId="0" nodeType="withEffect">
                                  <p:stCondLst>
                                    <p:cond delay="8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5" dur="2000" fill="hold"/>
                                        <p:tgtEl>
                                          <p:spTgt spid="32"/>
                                        </p:tgtEl>
                                        <p:attrNameLst>
                                          <p:attrName>ppt_x</p:attrName>
                                          <p:attrName>ppt_y</p:attrName>
                                        </p:attrNameLst>
                                      </p:cBhvr>
                                      <p:rCtr x="17" y="18981"/>
                                    </p:animMotion>
                                  </p:childTnLst>
                                </p:cTn>
                              </p:par>
                              <p:par>
                                <p:cTn id="86" presetID="1" presetClass="path" presetSubtype="0" repeatCount="3000" accel="50000" decel="50000" fill="remove" grpId="0" nodeType="withEffect">
                                  <p:stCondLst>
                                    <p:cond delay="9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7" dur="2000" fill="hold"/>
                                        <p:tgtEl>
                                          <p:spTgt spid="33"/>
                                        </p:tgtEl>
                                        <p:attrNameLst>
                                          <p:attrName>ppt_x</p:attrName>
                                          <p:attrName>ppt_y</p:attrName>
                                        </p:attrNameLst>
                                      </p:cBhvr>
                                      <p:rCtr x="17" y="1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3" grpId="0"/>
      <p:bldP spid="24" grpId="0" bldLvl="0" animBg="1"/>
      <p:bldP spid="24" grpId="1" bldLvl="0" animBg="1"/>
      <p:bldP spid="25" grpId="0" bldLvl="0" animBg="1"/>
      <p:bldP spid="25" grpId="1" bldLvl="0" animBg="1"/>
      <p:bldP spid="26" grpId="0" bldLvl="0" animBg="1"/>
      <p:bldP spid="26" grpId="1" bldLvl="0" animBg="1"/>
      <p:bldP spid="27" grpId="0" bldLvl="0" animBg="1"/>
      <p:bldP spid="27" grpId="1" bldLvl="0" animBg="1"/>
      <p:bldP spid="28" grpId="0" bldLvl="0" animBg="1"/>
      <p:bldP spid="28" grpId="1" bldLvl="0" animBg="1"/>
      <p:bldP spid="29" grpId="0" bldLvl="0" animBg="1"/>
      <p:bldP spid="29" grpId="1" bldLvl="0" animBg="1"/>
      <p:bldP spid="30" grpId="0" bldLvl="0" animBg="1"/>
      <p:bldP spid="30" grpId="1" bldLvl="0" animBg="1"/>
      <p:bldP spid="31" grpId="0" bldLvl="0" animBg="1"/>
      <p:bldP spid="31" grpId="1" bldLvl="0" animBg="1"/>
      <p:bldP spid="32" grpId="0" bldLvl="0" animBg="1"/>
      <p:bldP spid="32" grpId="1" bldLvl="0" animBg="1"/>
      <p:bldP spid="33" grpId="0" bldLvl="0" animBg="1"/>
      <p:bldP spid="33" grpId="1" bldLvl="0" animBg="1"/>
      <p:bldP spid="34" grpId="0"/>
      <p:bldP spid="35" grpId="0" bldLvl="0" animBg="1"/>
      <p:bldP spid="36"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892558" y="972607"/>
            <a:ext cx="2448272" cy="2448272"/>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标题 4"/>
          <p:cNvSpPr txBox="1"/>
          <p:nvPr/>
        </p:nvSpPr>
        <p:spPr>
          <a:xfrm>
            <a:off x="4152900" y="3706495"/>
            <a:ext cx="3920490" cy="47371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600" b="1" dirty="0" smtClean="0">
                <a:latin typeface="微软雅黑" panose="020B0503020204020204" pitchFamily="34" charset="-122"/>
                <a:ea typeface="微软雅黑" panose="020B0503020204020204" pitchFamily="34" charset="-122"/>
              </a:rPr>
              <a:t>当前教</a:t>
            </a:r>
            <a:r>
              <a:rPr lang="zh-CN" altLang="en-US" sz="3600" b="1" dirty="0">
                <a:latin typeface="微软雅黑" panose="020B0503020204020204" pitchFamily="34" charset="-122"/>
                <a:ea typeface="微软雅黑" panose="020B0503020204020204" pitchFamily="34" charset="-122"/>
              </a:rPr>
              <a:t>育改革背景</a:t>
            </a:r>
          </a:p>
        </p:txBody>
      </p:sp>
      <p:sp>
        <p:nvSpPr>
          <p:cNvPr id="24" name="椭圆 23"/>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标题 4"/>
          <p:cNvSpPr txBox="1"/>
          <p:nvPr/>
        </p:nvSpPr>
        <p:spPr>
          <a:xfrm>
            <a:off x="4945459" y="2780928"/>
            <a:ext cx="2376264" cy="4734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400" b="1" dirty="0">
                <a:solidFill>
                  <a:schemeClr val="bg1"/>
                </a:solidFill>
                <a:latin typeface="微软雅黑" panose="020B0503020204020204" pitchFamily="34" charset="-122"/>
                <a:ea typeface="微软雅黑" panose="020B0503020204020204" pitchFamily="34" charset="-122"/>
              </a:rPr>
              <a:t>第一章</a:t>
            </a:r>
          </a:p>
        </p:txBody>
      </p:sp>
      <p:sp>
        <p:nvSpPr>
          <p:cNvPr id="35" name="KSO_Shape"/>
          <p:cNvSpPr/>
          <p:nvPr/>
        </p:nvSpPr>
        <p:spPr bwMode="auto">
          <a:xfrm>
            <a:off x="5204676" y="1484784"/>
            <a:ext cx="1741748" cy="1196000"/>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a typeface="宋体" panose="02010600030101010101" pitchFamily="2" charset="-122"/>
            </a:endParaRPr>
          </a:p>
        </p:txBody>
      </p:sp>
      <p:sp>
        <p:nvSpPr>
          <p:cNvPr id="36" name="椭圆 35"/>
          <p:cNvSpPr/>
          <p:nvPr/>
        </p:nvSpPr>
        <p:spPr>
          <a:xfrm>
            <a:off x="4996314" y="1076363"/>
            <a:ext cx="2240761" cy="2240761"/>
          </a:xfrm>
          <a:prstGeom prst="ellipse">
            <a:avLst/>
          </a:prstGeom>
          <a:noFill/>
          <a:ln w="3175">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8" name="直接连接符 37"/>
          <p:cNvCxnSpPr/>
          <p:nvPr/>
        </p:nvCxnSpPr>
        <p:spPr>
          <a:xfrm>
            <a:off x="4009355" y="4293096"/>
            <a:ext cx="4248472" cy="0"/>
          </a:xfrm>
          <a:prstGeom prst="line">
            <a:avLst/>
          </a:prstGeom>
          <a:ln>
            <a:solidFill>
              <a:schemeClr val="tx1">
                <a:lumMod val="95000"/>
                <a:lumOff val="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500" fill="hold"/>
                                        <p:tgtEl>
                                          <p:spTgt spid="36"/>
                                        </p:tgtEl>
                                        <p:attrNameLst>
                                          <p:attrName>ppt_w</p:attrName>
                                        </p:attrNameLst>
                                      </p:cBhvr>
                                      <p:tavLst>
                                        <p:tav tm="0">
                                          <p:val>
                                            <p:fltVal val="0"/>
                                          </p:val>
                                        </p:tav>
                                        <p:tav tm="100000">
                                          <p:val>
                                            <p:strVal val="#ppt_w"/>
                                          </p:val>
                                        </p:tav>
                                      </p:tavLst>
                                    </p:anim>
                                    <p:anim calcmode="lin" valueType="num">
                                      <p:cBhvr>
                                        <p:cTn id="14" dur="500" fill="hold"/>
                                        <p:tgtEl>
                                          <p:spTgt spid="36"/>
                                        </p:tgtEl>
                                        <p:attrNameLst>
                                          <p:attrName>ppt_h</p:attrName>
                                        </p:attrNameLst>
                                      </p:cBhvr>
                                      <p:tavLst>
                                        <p:tav tm="0">
                                          <p:val>
                                            <p:fltVal val="0"/>
                                          </p:val>
                                        </p:tav>
                                        <p:tav tm="100000">
                                          <p:val>
                                            <p:strVal val="#ppt_h"/>
                                          </p:val>
                                        </p:tav>
                                      </p:tavLst>
                                    </p:anim>
                                    <p:animEffect transition="in" filter="fade">
                                      <p:cBhvr>
                                        <p:cTn id="15" dur="500"/>
                                        <p:tgtEl>
                                          <p:spTgt spid="36"/>
                                        </p:tgtEl>
                                      </p:cBhvr>
                                    </p:animEffect>
                                  </p:childTnLst>
                                </p:cTn>
                              </p:par>
                              <p:par>
                                <p:cTn id="16" presetID="53" presetClass="entr" presetSubtype="16" fill="hold" grpId="0" nodeType="withEffect">
                                  <p:stCondLst>
                                    <p:cond delay="1000"/>
                                  </p:stCondLst>
                                  <p:iterate type="lt">
                                    <p:tmPct val="0"/>
                                  </p:iterate>
                                  <p:childTnLst>
                                    <p:set>
                                      <p:cBhvr>
                                        <p:cTn id="17" dur="1" fill="hold">
                                          <p:stCondLst>
                                            <p:cond delay="0"/>
                                          </p:stCondLst>
                                        </p:cTn>
                                        <p:tgtEl>
                                          <p:spTgt spid="34"/>
                                        </p:tgtEl>
                                        <p:attrNameLst>
                                          <p:attrName>style.visibility</p:attrName>
                                        </p:attrNameLst>
                                      </p:cBhvr>
                                      <p:to>
                                        <p:strVal val="visible"/>
                                      </p:to>
                                    </p:set>
                                    <p:anim calcmode="lin" valueType="num">
                                      <p:cBhvr>
                                        <p:cTn id="18" dur="500" fill="hold"/>
                                        <p:tgtEl>
                                          <p:spTgt spid="34"/>
                                        </p:tgtEl>
                                        <p:attrNameLst>
                                          <p:attrName>ppt_w</p:attrName>
                                        </p:attrNameLst>
                                      </p:cBhvr>
                                      <p:tavLst>
                                        <p:tav tm="0">
                                          <p:val>
                                            <p:fltVal val="0"/>
                                          </p:val>
                                        </p:tav>
                                        <p:tav tm="100000">
                                          <p:val>
                                            <p:strVal val="#ppt_w"/>
                                          </p:val>
                                        </p:tav>
                                      </p:tavLst>
                                    </p:anim>
                                    <p:anim calcmode="lin" valueType="num">
                                      <p:cBhvr>
                                        <p:cTn id="19" dur="500" fill="hold"/>
                                        <p:tgtEl>
                                          <p:spTgt spid="34"/>
                                        </p:tgtEl>
                                        <p:attrNameLst>
                                          <p:attrName>ppt_h</p:attrName>
                                        </p:attrNameLst>
                                      </p:cBhvr>
                                      <p:tavLst>
                                        <p:tav tm="0">
                                          <p:val>
                                            <p:fltVal val="0"/>
                                          </p:val>
                                        </p:tav>
                                        <p:tav tm="100000">
                                          <p:val>
                                            <p:strVal val="#ppt_h"/>
                                          </p:val>
                                        </p:tav>
                                      </p:tavLst>
                                    </p:anim>
                                    <p:animEffect transition="in" filter="fade">
                                      <p:cBhvr>
                                        <p:cTn id="20" dur="500"/>
                                        <p:tgtEl>
                                          <p:spTgt spid="34"/>
                                        </p:tgtEl>
                                      </p:cBhvr>
                                    </p:animEffect>
                                  </p:childTnLst>
                                </p:cTn>
                              </p:par>
                              <p:par>
                                <p:cTn id="21" presetID="53" presetClass="entr" presetSubtype="528" fill="hold" grpId="0" nodeType="withEffect">
                                  <p:stCondLst>
                                    <p:cond delay="1000"/>
                                  </p:stCondLst>
                                  <p:childTnLst>
                                    <p:set>
                                      <p:cBhvr>
                                        <p:cTn id="22" dur="1" fill="hold">
                                          <p:stCondLst>
                                            <p:cond delay="0"/>
                                          </p:stCondLst>
                                        </p:cTn>
                                        <p:tgtEl>
                                          <p:spTgt spid="35"/>
                                        </p:tgtEl>
                                        <p:attrNameLst>
                                          <p:attrName>style.visibility</p:attrName>
                                        </p:attrNameLst>
                                      </p:cBhvr>
                                      <p:to>
                                        <p:strVal val="visible"/>
                                      </p:to>
                                    </p:set>
                                    <p:anim calcmode="lin" valueType="num">
                                      <p:cBhvr>
                                        <p:cTn id="23" dur="500" fill="hold"/>
                                        <p:tgtEl>
                                          <p:spTgt spid="35"/>
                                        </p:tgtEl>
                                        <p:attrNameLst>
                                          <p:attrName>ppt_w</p:attrName>
                                        </p:attrNameLst>
                                      </p:cBhvr>
                                      <p:tavLst>
                                        <p:tav tm="0">
                                          <p:val>
                                            <p:fltVal val="0"/>
                                          </p:val>
                                        </p:tav>
                                        <p:tav tm="100000">
                                          <p:val>
                                            <p:strVal val="#ppt_w"/>
                                          </p:val>
                                        </p:tav>
                                      </p:tavLst>
                                    </p:anim>
                                    <p:anim calcmode="lin" valueType="num">
                                      <p:cBhvr>
                                        <p:cTn id="24" dur="500" fill="hold"/>
                                        <p:tgtEl>
                                          <p:spTgt spid="35"/>
                                        </p:tgtEl>
                                        <p:attrNameLst>
                                          <p:attrName>ppt_h</p:attrName>
                                        </p:attrNameLst>
                                      </p:cBhvr>
                                      <p:tavLst>
                                        <p:tav tm="0">
                                          <p:val>
                                            <p:fltVal val="0"/>
                                          </p:val>
                                        </p:tav>
                                        <p:tav tm="100000">
                                          <p:val>
                                            <p:strVal val="#ppt_h"/>
                                          </p:val>
                                        </p:tav>
                                      </p:tavLst>
                                    </p:anim>
                                    <p:animEffect transition="in" filter="fade">
                                      <p:cBhvr>
                                        <p:cTn id="25" dur="500"/>
                                        <p:tgtEl>
                                          <p:spTgt spid="35"/>
                                        </p:tgtEl>
                                      </p:cBhvr>
                                    </p:animEffect>
                                    <p:anim calcmode="lin" valueType="num">
                                      <p:cBhvr>
                                        <p:cTn id="26" dur="500" fill="hold"/>
                                        <p:tgtEl>
                                          <p:spTgt spid="35"/>
                                        </p:tgtEl>
                                        <p:attrNameLst>
                                          <p:attrName>ppt_x</p:attrName>
                                        </p:attrNameLst>
                                      </p:cBhvr>
                                      <p:tavLst>
                                        <p:tav tm="0">
                                          <p:val>
                                            <p:fltVal val="0.5"/>
                                          </p:val>
                                        </p:tav>
                                        <p:tav tm="100000">
                                          <p:val>
                                            <p:strVal val="#ppt_x"/>
                                          </p:val>
                                        </p:tav>
                                      </p:tavLst>
                                    </p:anim>
                                    <p:anim calcmode="lin" valueType="num">
                                      <p:cBhvr>
                                        <p:cTn id="27" dur="500" fill="hold"/>
                                        <p:tgtEl>
                                          <p:spTgt spid="35"/>
                                        </p:tgtEl>
                                        <p:attrNameLst>
                                          <p:attrName>ppt_y</p:attrName>
                                        </p:attrNameLst>
                                      </p:cBhvr>
                                      <p:tavLst>
                                        <p:tav tm="0">
                                          <p:val>
                                            <p:fltVal val="0.5"/>
                                          </p:val>
                                        </p:tav>
                                        <p:tav tm="100000">
                                          <p:val>
                                            <p:strVal val="#ppt_y"/>
                                          </p:val>
                                        </p:tav>
                                      </p:tavLst>
                                    </p:anim>
                                  </p:childTnLst>
                                </p:cTn>
                              </p:par>
                              <p:par>
                                <p:cTn id="28" presetID="53" presetClass="entr" presetSubtype="16" fill="hold" grpId="0" nodeType="withEffect">
                                  <p:stCondLst>
                                    <p:cond delay="2000"/>
                                  </p:stCondLst>
                                  <p:iterate type="lt">
                                    <p:tmPct val="0"/>
                                  </p:iterate>
                                  <p:childTnLst>
                                    <p:set>
                                      <p:cBhvr>
                                        <p:cTn id="29" dur="1" fill="hold">
                                          <p:stCondLst>
                                            <p:cond delay="0"/>
                                          </p:stCondLst>
                                        </p:cTn>
                                        <p:tgtEl>
                                          <p:spTgt spid="23"/>
                                        </p:tgtEl>
                                        <p:attrNameLst>
                                          <p:attrName>style.visibility</p:attrName>
                                        </p:attrNameLst>
                                      </p:cBhvr>
                                      <p:to>
                                        <p:strVal val="visible"/>
                                      </p:to>
                                    </p:set>
                                    <p:anim calcmode="lin" valueType="num">
                                      <p:cBhvr>
                                        <p:cTn id="30" dur="500" fill="hold"/>
                                        <p:tgtEl>
                                          <p:spTgt spid="23"/>
                                        </p:tgtEl>
                                        <p:attrNameLst>
                                          <p:attrName>ppt_w</p:attrName>
                                        </p:attrNameLst>
                                      </p:cBhvr>
                                      <p:tavLst>
                                        <p:tav tm="0">
                                          <p:val>
                                            <p:fltVal val="0"/>
                                          </p:val>
                                        </p:tav>
                                        <p:tav tm="100000">
                                          <p:val>
                                            <p:strVal val="#ppt_w"/>
                                          </p:val>
                                        </p:tav>
                                      </p:tavLst>
                                    </p:anim>
                                    <p:anim calcmode="lin" valueType="num">
                                      <p:cBhvr>
                                        <p:cTn id="31" dur="500" fill="hold"/>
                                        <p:tgtEl>
                                          <p:spTgt spid="23"/>
                                        </p:tgtEl>
                                        <p:attrNameLst>
                                          <p:attrName>ppt_h</p:attrName>
                                        </p:attrNameLst>
                                      </p:cBhvr>
                                      <p:tavLst>
                                        <p:tav tm="0">
                                          <p:val>
                                            <p:fltVal val="0"/>
                                          </p:val>
                                        </p:tav>
                                        <p:tav tm="100000">
                                          <p:val>
                                            <p:strVal val="#ppt_h"/>
                                          </p:val>
                                        </p:tav>
                                      </p:tavLst>
                                    </p:anim>
                                    <p:animEffect transition="in" filter="fade">
                                      <p:cBhvr>
                                        <p:cTn id="32" dur="500"/>
                                        <p:tgtEl>
                                          <p:spTgt spid="23"/>
                                        </p:tgtEl>
                                      </p:cBhvr>
                                    </p:animEffect>
                                  </p:childTnLst>
                                </p:cTn>
                              </p:par>
                              <p:par>
                                <p:cTn id="33" presetID="16" presetClass="entr" presetSubtype="21" fill="hold" nodeType="withEffect">
                                  <p:stCondLst>
                                    <p:cond delay="2000"/>
                                  </p:stCondLst>
                                  <p:childTnLst>
                                    <p:set>
                                      <p:cBhvr>
                                        <p:cTn id="34" dur="1" fill="hold">
                                          <p:stCondLst>
                                            <p:cond delay="0"/>
                                          </p:stCondLst>
                                        </p:cTn>
                                        <p:tgtEl>
                                          <p:spTgt spid="38"/>
                                        </p:tgtEl>
                                        <p:attrNameLst>
                                          <p:attrName>style.visibility</p:attrName>
                                        </p:attrNameLst>
                                      </p:cBhvr>
                                      <p:to>
                                        <p:strVal val="visible"/>
                                      </p:to>
                                    </p:set>
                                    <p:animEffect transition="in" filter="barn(inVertical)">
                                      <p:cBhvr>
                                        <p:cTn id="35" dur="500"/>
                                        <p:tgtEl>
                                          <p:spTgt spid="38"/>
                                        </p:tgtEl>
                                      </p:cBhvr>
                                    </p:animEffect>
                                  </p:childTnLst>
                                </p:cTn>
                              </p:par>
                            </p:childTnLst>
                          </p:cTn>
                        </p:par>
                        <p:par>
                          <p:cTn id="36" fill="hold">
                            <p:stCondLst>
                              <p:cond delay="3500"/>
                            </p:stCondLst>
                            <p:childTnLst>
                              <p:par>
                                <p:cTn id="37" presetID="10" presetClass="entr" presetSubtype="0" fill="hold" grpId="1"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500"/>
                                        <p:tgtEl>
                                          <p:spTgt spid="24"/>
                                        </p:tgtEl>
                                      </p:cBhvr>
                                    </p:animEffect>
                                  </p:childTnLst>
                                </p:cTn>
                              </p:par>
                              <p:par>
                                <p:cTn id="40" presetID="10" presetClass="entr" presetSubtype="0" fill="hold" grpId="1"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par>
                                <p:cTn id="43" presetID="10" presetClass="entr" presetSubtype="0" fill="hold" grpId="1"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500"/>
                                        <p:tgtEl>
                                          <p:spTgt spid="26"/>
                                        </p:tgtEl>
                                      </p:cBhvr>
                                    </p:animEffect>
                                  </p:childTnLst>
                                </p:cTn>
                              </p:par>
                              <p:par>
                                <p:cTn id="46" presetID="10" presetClass="entr" presetSubtype="0" fill="hold" grpId="1" nodeType="with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500"/>
                                        <p:tgtEl>
                                          <p:spTgt spid="27"/>
                                        </p:tgtEl>
                                      </p:cBhvr>
                                    </p:animEffect>
                                  </p:childTnLst>
                                </p:cTn>
                              </p:par>
                              <p:par>
                                <p:cTn id="49" presetID="10" presetClass="entr" presetSubtype="0" fill="hold" grpId="1"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fade">
                                      <p:cBhvr>
                                        <p:cTn id="51" dur="500"/>
                                        <p:tgtEl>
                                          <p:spTgt spid="28"/>
                                        </p:tgtEl>
                                      </p:cBhvr>
                                    </p:animEffect>
                                  </p:childTnLst>
                                </p:cTn>
                              </p:par>
                              <p:par>
                                <p:cTn id="52" presetID="10" presetClass="entr" presetSubtype="0" fill="hold" grpId="1" nodeType="with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500"/>
                                        <p:tgtEl>
                                          <p:spTgt spid="29"/>
                                        </p:tgtEl>
                                      </p:cBhvr>
                                    </p:animEffect>
                                  </p:childTnLst>
                                </p:cTn>
                              </p:par>
                              <p:par>
                                <p:cTn id="55" presetID="10" presetClass="entr" presetSubtype="0" fill="hold" grpId="1" nodeType="with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500"/>
                                        <p:tgtEl>
                                          <p:spTgt spid="30"/>
                                        </p:tgtEl>
                                      </p:cBhvr>
                                    </p:animEffect>
                                  </p:childTnLst>
                                </p:cTn>
                              </p:par>
                              <p:par>
                                <p:cTn id="58" presetID="10" presetClass="entr" presetSubtype="0" fill="hold" grpId="1"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fade">
                                      <p:cBhvr>
                                        <p:cTn id="60" dur="500"/>
                                        <p:tgtEl>
                                          <p:spTgt spid="31"/>
                                        </p:tgtEl>
                                      </p:cBhvr>
                                    </p:animEffect>
                                  </p:childTnLst>
                                </p:cTn>
                              </p:par>
                              <p:par>
                                <p:cTn id="61" presetID="10" presetClass="entr" presetSubtype="0" fill="hold" grpId="1" nodeType="with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fade">
                                      <p:cBhvr>
                                        <p:cTn id="63" dur="500"/>
                                        <p:tgtEl>
                                          <p:spTgt spid="32"/>
                                        </p:tgtEl>
                                      </p:cBhvr>
                                    </p:animEffect>
                                  </p:childTnLst>
                                </p:cTn>
                              </p:par>
                              <p:par>
                                <p:cTn id="64" presetID="10" presetClass="entr" presetSubtype="0" fill="hold" grpId="1" nodeType="withEffect">
                                  <p:stCondLst>
                                    <p:cond delay="0"/>
                                  </p:stCondLst>
                                  <p:childTnLst>
                                    <p:set>
                                      <p:cBhvr>
                                        <p:cTn id="65" dur="1" fill="hold">
                                          <p:stCondLst>
                                            <p:cond delay="0"/>
                                          </p:stCondLst>
                                        </p:cTn>
                                        <p:tgtEl>
                                          <p:spTgt spid="33"/>
                                        </p:tgtEl>
                                        <p:attrNameLst>
                                          <p:attrName>style.visibility</p:attrName>
                                        </p:attrNameLst>
                                      </p:cBhvr>
                                      <p:to>
                                        <p:strVal val="visible"/>
                                      </p:to>
                                    </p:set>
                                    <p:animEffect transition="in" filter="fade">
                                      <p:cBhvr>
                                        <p:cTn id="66" dur="500"/>
                                        <p:tgtEl>
                                          <p:spTgt spid="33"/>
                                        </p:tgtEl>
                                      </p:cBhvr>
                                    </p:animEffect>
                                  </p:childTnLst>
                                </p:cTn>
                              </p:par>
                            </p:childTnLst>
                          </p:cTn>
                        </p:par>
                        <p:par>
                          <p:cTn id="67" fill="hold">
                            <p:stCondLst>
                              <p:cond delay="4000"/>
                            </p:stCondLst>
                            <p:childTnLst>
                              <p:par>
                                <p:cTn id="68" presetID="1" presetClass="path" presetSubtype="0" repeatCount="3000" accel="50000" decel="50000" fill="remove" grpId="0" nodeType="afterEffect">
                                  <p:stCondLst>
                                    <p:cond delay="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69" dur="2000" fill="hold"/>
                                        <p:tgtEl>
                                          <p:spTgt spid="24"/>
                                        </p:tgtEl>
                                        <p:attrNameLst>
                                          <p:attrName>ppt_x</p:attrName>
                                          <p:attrName>ppt_y</p:attrName>
                                        </p:attrNameLst>
                                      </p:cBhvr>
                                      <p:rCtr x="17" y="18981"/>
                                    </p:animMotion>
                                  </p:childTnLst>
                                </p:cTn>
                              </p:par>
                              <p:par>
                                <p:cTn id="70" presetID="1" presetClass="path" presetSubtype="0" repeatCount="3000" accel="50000" decel="50000" fill="remove" grpId="0" nodeType="withEffect">
                                  <p:stCondLst>
                                    <p:cond delay="1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1" dur="2000" fill="hold"/>
                                        <p:tgtEl>
                                          <p:spTgt spid="25"/>
                                        </p:tgtEl>
                                        <p:attrNameLst>
                                          <p:attrName>ppt_x</p:attrName>
                                          <p:attrName>ppt_y</p:attrName>
                                        </p:attrNameLst>
                                      </p:cBhvr>
                                      <p:rCtr x="17" y="18981"/>
                                    </p:animMotion>
                                  </p:childTnLst>
                                </p:cTn>
                              </p:par>
                              <p:par>
                                <p:cTn id="72" presetID="1" presetClass="path" presetSubtype="0" repeatCount="3000" accel="50000" decel="50000" fill="remove" grpId="0" nodeType="withEffect">
                                  <p:stCondLst>
                                    <p:cond delay="2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3" dur="2000" fill="hold"/>
                                        <p:tgtEl>
                                          <p:spTgt spid="26"/>
                                        </p:tgtEl>
                                        <p:attrNameLst>
                                          <p:attrName>ppt_x</p:attrName>
                                          <p:attrName>ppt_y</p:attrName>
                                        </p:attrNameLst>
                                      </p:cBhvr>
                                      <p:rCtr x="17" y="18981"/>
                                    </p:animMotion>
                                  </p:childTnLst>
                                </p:cTn>
                              </p:par>
                              <p:par>
                                <p:cTn id="74" presetID="1" presetClass="path" presetSubtype="0" repeatCount="3000" accel="50000" decel="50000" fill="remove" grpId="0" nodeType="withEffect">
                                  <p:stCondLst>
                                    <p:cond delay="3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5" dur="2000" fill="hold"/>
                                        <p:tgtEl>
                                          <p:spTgt spid="27"/>
                                        </p:tgtEl>
                                        <p:attrNameLst>
                                          <p:attrName>ppt_x</p:attrName>
                                          <p:attrName>ppt_y</p:attrName>
                                        </p:attrNameLst>
                                      </p:cBhvr>
                                      <p:rCtr x="17" y="18981"/>
                                    </p:animMotion>
                                  </p:childTnLst>
                                </p:cTn>
                              </p:par>
                              <p:par>
                                <p:cTn id="76" presetID="1" presetClass="path" presetSubtype="0" repeatCount="3000" accel="50000" decel="50000" fill="remove" grpId="0" nodeType="withEffect">
                                  <p:stCondLst>
                                    <p:cond delay="4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7" dur="2000" fill="hold"/>
                                        <p:tgtEl>
                                          <p:spTgt spid="28"/>
                                        </p:tgtEl>
                                        <p:attrNameLst>
                                          <p:attrName>ppt_x</p:attrName>
                                          <p:attrName>ppt_y</p:attrName>
                                        </p:attrNameLst>
                                      </p:cBhvr>
                                      <p:rCtr x="17" y="18981"/>
                                    </p:animMotion>
                                  </p:childTnLst>
                                </p:cTn>
                              </p:par>
                              <p:par>
                                <p:cTn id="78" presetID="1" presetClass="path" presetSubtype="0" repeatCount="3000" accel="50000" decel="50000" fill="remove" grpId="0" nodeType="withEffect">
                                  <p:stCondLst>
                                    <p:cond delay="5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9" dur="2000" fill="hold"/>
                                        <p:tgtEl>
                                          <p:spTgt spid="29"/>
                                        </p:tgtEl>
                                        <p:attrNameLst>
                                          <p:attrName>ppt_x</p:attrName>
                                          <p:attrName>ppt_y</p:attrName>
                                        </p:attrNameLst>
                                      </p:cBhvr>
                                      <p:rCtr x="17" y="18981"/>
                                    </p:animMotion>
                                  </p:childTnLst>
                                </p:cTn>
                              </p:par>
                              <p:par>
                                <p:cTn id="80" presetID="1" presetClass="path" presetSubtype="0" repeatCount="3000" accel="50000" decel="50000" fill="remove" grpId="0" nodeType="withEffect">
                                  <p:stCondLst>
                                    <p:cond delay="6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1" dur="2000" fill="hold"/>
                                        <p:tgtEl>
                                          <p:spTgt spid="30"/>
                                        </p:tgtEl>
                                        <p:attrNameLst>
                                          <p:attrName>ppt_x</p:attrName>
                                          <p:attrName>ppt_y</p:attrName>
                                        </p:attrNameLst>
                                      </p:cBhvr>
                                      <p:rCtr x="17" y="18981"/>
                                    </p:animMotion>
                                  </p:childTnLst>
                                </p:cTn>
                              </p:par>
                              <p:par>
                                <p:cTn id="82" presetID="1" presetClass="path" presetSubtype="0" repeatCount="3000" accel="50000" decel="50000" fill="remove" grpId="0" nodeType="withEffect">
                                  <p:stCondLst>
                                    <p:cond delay="7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3" dur="2000" fill="hold"/>
                                        <p:tgtEl>
                                          <p:spTgt spid="31"/>
                                        </p:tgtEl>
                                        <p:attrNameLst>
                                          <p:attrName>ppt_x</p:attrName>
                                          <p:attrName>ppt_y</p:attrName>
                                        </p:attrNameLst>
                                      </p:cBhvr>
                                      <p:rCtr x="17" y="18981"/>
                                    </p:animMotion>
                                  </p:childTnLst>
                                </p:cTn>
                              </p:par>
                              <p:par>
                                <p:cTn id="84" presetID="1" presetClass="path" presetSubtype="0" repeatCount="3000" accel="50000" decel="50000" fill="remove" grpId="0" nodeType="withEffect">
                                  <p:stCondLst>
                                    <p:cond delay="8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5" dur="2000" fill="hold"/>
                                        <p:tgtEl>
                                          <p:spTgt spid="32"/>
                                        </p:tgtEl>
                                        <p:attrNameLst>
                                          <p:attrName>ppt_x</p:attrName>
                                          <p:attrName>ppt_y</p:attrName>
                                        </p:attrNameLst>
                                      </p:cBhvr>
                                      <p:rCtr x="17" y="18981"/>
                                    </p:animMotion>
                                  </p:childTnLst>
                                </p:cTn>
                              </p:par>
                              <p:par>
                                <p:cTn id="86" presetID="1" presetClass="path" presetSubtype="0" repeatCount="3000" accel="50000" decel="50000" fill="remove" grpId="0" nodeType="withEffect">
                                  <p:stCondLst>
                                    <p:cond delay="9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7" dur="2000" fill="hold"/>
                                        <p:tgtEl>
                                          <p:spTgt spid="33"/>
                                        </p:tgtEl>
                                        <p:attrNameLst>
                                          <p:attrName>ppt_x</p:attrName>
                                          <p:attrName>ppt_y</p:attrName>
                                        </p:attrNameLst>
                                      </p:cBhvr>
                                      <p:rCtr x="17" y="1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3" grpId="0"/>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p:bldP spid="35" grpId="0" animBg="1"/>
      <p:bldP spid="3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5"/>
          <p:cNvSpPr txBox="1"/>
          <p:nvPr/>
        </p:nvSpPr>
        <p:spPr>
          <a:xfrm>
            <a:off x="828040" y="168275"/>
            <a:ext cx="812038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中</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国学</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生发展素</a:t>
            </a:r>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养</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841003" y="980728"/>
            <a:ext cx="9835515" cy="460375"/>
          </a:xfrm>
          <a:prstGeom prst="rect">
            <a:avLst/>
          </a:prstGeom>
          <a:noFill/>
          <a:ln w="9525">
            <a:noFill/>
          </a:ln>
        </p:spPr>
        <p:txBody>
          <a:bodyPr wrap="square">
            <a:spAutoFit/>
          </a:bodyPr>
          <a:lstStyle/>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人的核心素养理论（台湾国民核心素养之架构）</a:t>
            </a:r>
          </a:p>
        </p:txBody>
      </p:sp>
      <p:graphicFrame>
        <p:nvGraphicFramePr>
          <p:cNvPr id="2" name="表格 -1"/>
          <p:cNvGraphicFramePr/>
          <p:nvPr/>
        </p:nvGraphicFramePr>
        <p:xfrm>
          <a:off x="985019" y="1412776"/>
          <a:ext cx="9720580" cy="5120661"/>
        </p:xfrm>
        <a:graphic>
          <a:graphicData uri="http://schemas.openxmlformats.org/drawingml/2006/table">
            <a:tbl>
              <a:tblPr firstRow="1" bandRow="1">
                <a:tableStyleId>{18603FDC-E32A-4AB5-989C-0864C3EAD2B8}</a:tableStyleId>
              </a:tblPr>
              <a:tblGrid>
                <a:gridCol w="4858385"/>
                <a:gridCol w="4862195"/>
              </a:tblGrid>
              <a:tr h="220345">
                <a:tc>
                  <a:txBody>
                    <a:bodyPr/>
                    <a:lstStyle/>
                    <a:p>
                      <a:pPr indent="0" algn="ctr">
                        <a:buNone/>
                      </a:pPr>
                      <a:r>
                        <a:rPr lang="zh-CN" altLang="en-US" sz="1600" b="1" dirty="0" smtClean="0">
                          <a:latin typeface="微软雅黑" panose="020B0503020204020204" pitchFamily="34" charset="-122"/>
                          <a:ea typeface="微软雅黑" panose="020B0503020204020204" pitchFamily="34" charset="-122"/>
                        </a:rPr>
                        <a:t>经合</a:t>
                      </a:r>
                      <a:r>
                        <a:rPr lang="zh-CN" altLang="en-US" sz="1600" b="1" dirty="0">
                          <a:latin typeface="微软雅黑" panose="020B0503020204020204" pitchFamily="34" charset="-122"/>
                          <a:ea typeface="微软雅黑" panose="020B0503020204020204" pitchFamily="34" charset="-122"/>
                        </a:rPr>
                        <a:t>组织核心素养的三个维度</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c>
                  <a:txBody>
                    <a:bodyPr/>
                    <a:lstStyle/>
                    <a:p>
                      <a:pPr indent="0" algn="ctr">
                        <a:buNone/>
                      </a:pPr>
                      <a:r>
                        <a:rPr lang="zh-CN" altLang="en-US" sz="1600" b="1">
                          <a:latin typeface="微软雅黑" panose="020B0503020204020204" pitchFamily="34" charset="-122"/>
                          <a:ea typeface="微软雅黑" panose="020B0503020204020204" pitchFamily="34" charset="-122"/>
                        </a:rPr>
                        <a:t>台湾的国民核心素养</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r>
              <a:tr h="220345">
                <a:tc rowSpan="6">
                  <a:txBody>
                    <a:bodyPr/>
                    <a:lstStyle/>
                    <a:p>
                      <a:pPr indent="0" algn="ctr">
                        <a:buNone/>
                      </a:pPr>
                      <a:r>
                        <a:rPr lang="zh-CN" altLang="en-US" sz="1600" b="1">
                          <a:latin typeface="微软雅黑" panose="020B0503020204020204" pitchFamily="34" charset="-122"/>
                          <a:ea typeface="微软雅黑" panose="020B0503020204020204" pitchFamily="34" charset="-122"/>
                        </a:rPr>
                        <a:t>能互动地使用工具沟通</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c>
                  <a:txBody>
                    <a:bodyPr/>
                    <a:lstStyle/>
                    <a:p>
                      <a:pPr indent="0" algn="ctr">
                        <a:buNone/>
                      </a:pPr>
                      <a:r>
                        <a:rPr lang="zh-CN" altLang="en-US" sz="1600" b="1">
                          <a:latin typeface="微软雅黑" panose="020B0503020204020204" pitchFamily="34" charset="-122"/>
                          <a:ea typeface="微软雅黑" panose="020B0503020204020204" pitchFamily="34" charset="-122"/>
                        </a:rPr>
                        <a:t>阅读理解</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r>
              <a:tr h="220345">
                <a:tc vMerge="1">
                  <a:txBody>
                    <a:bodyPr/>
                    <a:lstStyle/>
                    <a:p>
                      <a:endParaRPr lang="zh-CN"/>
                    </a:p>
                  </a:txBody>
                  <a:tcPr>
                    <a:lnL w="12700">
                      <a:solidFill>
                        <a:schemeClr val="bg1"/>
                      </a:solidFill>
                      <a:prstDash val="solid"/>
                    </a:lnL>
                    <a:lnR w="12700">
                      <a:solidFill>
                        <a:schemeClr val="bg1"/>
                      </a:solidFill>
                      <a:prstDash val="solid"/>
                    </a:lnR>
                  </a:tcPr>
                </a:tc>
                <a:tc>
                  <a:txBody>
                    <a:bodyPr/>
                    <a:lstStyle/>
                    <a:p>
                      <a:pPr indent="0" algn="ctr">
                        <a:buNone/>
                      </a:pPr>
                      <a:r>
                        <a:rPr lang="zh-CN" altLang="en-US" sz="1600" b="1">
                          <a:latin typeface="微软雅黑" panose="020B0503020204020204" pitchFamily="34" charset="-122"/>
                          <a:ea typeface="微软雅黑" panose="020B0503020204020204" pitchFamily="34" charset="-122"/>
                        </a:rPr>
                        <a:t>沟通表达</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r>
              <a:tr h="220345">
                <a:tc vMerge="1">
                  <a:txBody>
                    <a:bodyPr/>
                    <a:lstStyle/>
                    <a:p>
                      <a:endParaRPr lang="zh-CN"/>
                    </a:p>
                  </a:txBody>
                  <a:tcPr>
                    <a:lnL w="12700">
                      <a:solidFill>
                        <a:schemeClr val="bg1"/>
                      </a:solidFill>
                      <a:prstDash val="solid"/>
                    </a:lnL>
                    <a:lnR w="12700">
                      <a:solidFill>
                        <a:schemeClr val="bg1"/>
                      </a:solidFill>
                      <a:prstDash val="solid"/>
                    </a:lnR>
                  </a:tcPr>
                </a:tc>
                <a:tc>
                  <a:txBody>
                    <a:bodyPr/>
                    <a:lstStyle/>
                    <a:p>
                      <a:pPr indent="0" algn="ctr">
                        <a:buNone/>
                      </a:pPr>
                      <a:r>
                        <a:rPr lang="zh-CN" altLang="en-US" sz="1600" b="1">
                          <a:latin typeface="微软雅黑" panose="020B0503020204020204" pitchFamily="34" charset="-122"/>
                          <a:ea typeface="微软雅黑" panose="020B0503020204020204" pitchFamily="34" charset="-122"/>
                        </a:rPr>
                        <a:t>使用科技资讯</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r>
              <a:tr h="220345">
                <a:tc vMerge="1">
                  <a:txBody>
                    <a:bodyPr/>
                    <a:lstStyle/>
                    <a:p>
                      <a:endParaRPr lang="zh-CN"/>
                    </a:p>
                  </a:txBody>
                  <a:tcPr>
                    <a:lnL w="12700">
                      <a:solidFill>
                        <a:schemeClr val="bg1"/>
                      </a:solidFill>
                      <a:prstDash val="solid"/>
                    </a:lnL>
                    <a:lnR w="12700">
                      <a:solidFill>
                        <a:schemeClr val="bg1"/>
                      </a:solidFill>
                      <a:prstDash val="solid"/>
                    </a:lnR>
                  </a:tcPr>
                </a:tc>
                <a:tc>
                  <a:txBody>
                    <a:bodyPr/>
                    <a:lstStyle/>
                    <a:p>
                      <a:pPr indent="0" algn="ctr">
                        <a:buNone/>
                      </a:pPr>
                      <a:r>
                        <a:rPr lang="zh-CN" altLang="en-US" sz="1600" b="1">
                          <a:latin typeface="微软雅黑" panose="020B0503020204020204" pitchFamily="34" charset="-122"/>
                          <a:ea typeface="微软雅黑" panose="020B0503020204020204" pitchFamily="34" charset="-122"/>
                        </a:rPr>
                        <a:t>学习如何学习</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r>
              <a:tr h="220345">
                <a:tc vMerge="1">
                  <a:txBody>
                    <a:bodyPr/>
                    <a:lstStyle/>
                    <a:p>
                      <a:endParaRPr lang="zh-CN"/>
                    </a:p>
                  </a:txBody>
                  <a:tcPr>
                    <a:lnL w="12700">
                      <a:solidFill>
                        <a:schemeClr val="bg1"/>
                      </a:solidFill>
                      <a:prstDash val="solid"/>
                    </a:lnL>
                    <a:lnR w="12700">
                      <a:solidFill>
                        <a:schemeClr val="bg1"/>
                      </a:solidFill>
                      <a:prstDash val="solid"/>
                    </a:lnR>
                  </a:tcPr>
                </a:tc>
                <a:tc>
                  <a:txBody>
                    <a:bodyPr/>
                    <a:lstStyle/>
                    <a:p>
                      <a:pPr indent="0" algn="ctr">
                        <a:buNone/>
                      </a:pPr>
                      <a:r>
                        <a:rPr lang="zh-CN" altLang="en-US" sz="1600" b="1">
                          <a:latin typeface="微软雅黑" panose="020B0503020204020204" pitchFamily="34" charset="-122"/>
                          <a:ea typeface="微软雅黑" panose="020B0503020204020204" pitchFamily="34" charset="-122"/>
                        </a:rPr>
                        <a:t>审美能力</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r>
              <a:tr h="220345">
                <a:tc vMerge="1">
                  <a:txBody>
                    <a:bodyPr/>
                    <a:lstStyle/>
                    <a:p>
                      <a:endParaRPr lang="zh-CN"/>
                    </a:p>
                  </a:txBody>
                  <a:tcPr>
                    <a:lnL w="12700">
                      <a:solidFill>
                        <a:schemeClr val="bg1"/>
                      </a:solidFill>
                      <a:prstDash val="solid"/>
                    </a:lnL>
                    <a:lnR w="12700">
                      <a:solidFill>
                        <a:schemeClr val="bg1"/>
                      </a:solidFill>
                      <a:prstDash val="solid"/>
                    </a:lnR>
                    <a:lnB w="12700">
                      <a:solidFill>
                        <a:schemeClr val="bg1"/>
                      </a:solidFill>
                      <a:prstDash val="solid"/>
                    </a:lnB>
                  </a:tcPr>
                </a:tc>
                <a:tc>
                  <a:txBody>
                    <a:bodyPr/>
                    <a:lstStyle/>
                    <a:p>
                      <a:pPr indent="0" algn="ctr">
                        <a:buNone/>
                      </a:pPr>
                      <a:r>
                        <a:rPr lang="zh-CN" altLang="en-US" sz="1600" b="1">
                          <a:latin typeface="微软雅黑" panose="020B0503020204020204" pitchFamily="34" charset="-122"/>
                          <a:ea typeface="微软雅黑" panose="020B0503020204020204" pitchFamily="34" charset="-122"/>
                        </a:rPr>
                        <a:t>数的概念与运用</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r>
              <a:tr h="220345">
                <a:tc rowSpan="6">
                  <a:txBody>
                    <a:bodyPr/>
                    <a:lstStyle/>
                    <a:p>
                      <a:pPr indent="0" algn="ctr">
                        <a:buNone/>
                      </a:pPr>
                      <a:r>
                        <a:rPr lang="zh-CN" altLang="en-US" sz="1600" b="1">
                          <a:latin typeface="微软雅黑" panose="020B0503020204020204" pitchFamily="34" charset="-122"/>
                          <a:ea typeface="微软雅黑" panose="020B0503020204020204" pitchFamily="34" charset="-122"/>
                        </a:rPr>
                        <a:t>能在异质社群中进行互动</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c>
                  <a:txBody>
                    <a:bodyPr/>
                    <a:lstStyle/>
                    <a:p>
                      <a:pPr indent="0" algn="ctr">
                        <a:buNone/>
                      </a:pPr>
                      <a:r>
                        <a:rPr lang="zh-CN" altLang="en-US" sz="1600" b="1">
                          <a:latin typeface="微软雅黑" panose="020B0503020204020204" pitchFamily="34" charset="-122"/>
                          <a:ea typeface="微软雅黑" panose="020B0503020204020204" pitchFamily="34" charset="-122"/>
                        </a:rPr>
                        <a:t>团队合作</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r>
              <a:tr h="220345">
                <a:tc vMerge="1">
                  <a:txBody>
                    <a:bodyPr/>
                    <a:lstStyle/>
                    <a:p>
                      <a:endParaRPr lang="zh-CN"/>
                    </a:p>
                  </a:txBody>
                  <a:tcPr>
                    <a:lnL w="12700">
                      <a:solidFill>
                        <a:schemeClr val="bg1"/>
                      </a:solidFill>
                      <a:prstDash val="solid"/>
                    </a:lnL>
                    <a:lnR w="12700">
                      <a:solidFill>
                        <a:schemeClr val="bg1"/>
                      </a:solidFill>
                      <a:prstDash val="solid"/>
                    </a:lnR>
                  </a:tcPr>
                </a:tc>
                <a:tc>
                  <a:txBody>
                    <a:bodyPr/>
                    <a:lstStyle/>
                    <a:p>
                      <a:pPr indent="0" algn="ctr">
                        <a:buNone/>
                      </a:pPr>
                      <a:r>
                        <a:rPr lang="zh-CN" altLang="en-US" sz="1600" b="1">
                          <a:latin typeface="微软雅黑" panose="020B0503020204020204" pitchFamily="34" charset="-122"/>
                          <a:ea typeface="微软雅黑" panose="020B0503020204020204" pitchFamily="34" charset="-122"/>
                        </a:rPr>
                        <a:t>处理冲突</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r>
              <a:tr h="220345">
                <a:tc vMerge="1">
                  <a:txBody>
                    <a:bodyPr/>
                    <a:lstStyle/>
                    <a:p>
                      <a:endParaRPr lang="zh-CN"/>
                    </a:p>
                  </a:txBody>
                  <a:tcPr>
                    <a:lnL w="12700">
                      <a:solidFill>
                        <a:schemeClr val="bg1"/>
                      </a:solidFill>
                      <a:prstDash val="solid"/>
                    </a:lnL>
                    <a:lnR w="12700">
                      <a:solidFill>
                        <a:schemeClr val="bg1"/>
                      </a:solidFill>
                      <a:prstDash val="solid"/>
                    </a:lnR>
                  </a:tcPr>
                </a:tc>
                <a:tc>
                  <a:txBody>
                    <a:bodyPr/>
                    <a:lstStyle/>
                    <a:p>
                      <a:pPr indent="0" algn="ctr">
                        <a:buNone/>
                      </a:pPr>
                      <a:r>
                        <a:rPr lang="zh-CN" altLang="en-US" sz="1600" b="1">
                          <a:latin typeface="微软雅黑" panose="020B0503020204020204" pitchFamily="34" charset="-122"/>
                          <a:ea typeface="微软雅黑" panose="020B0503020204020204" pitchFamily="34" charset="-122"/>
                        </a:rPr>
                        <a:t>多元包容</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r>
              <a:tr h="220345">
                <a:tc vMerge="1">
                  <a:txBody>
                    <a:bodyPr/>
                    <a:lstStyle/>
                    <a:p>
                      <a:endParaRPr lang="zh-CN"/>
                    </a:p>
                  </a:txBody>
                  <a:tcPr>
                    <a:lnL w="12700">
                      <a:solidFill>
                        <a:schemeClr val="bg1"/>
                      </a:solidFill>
                      <a:prstDash val="solid"/>
                    </a:lnL>
                    <a:lnR w="12700">
                      <a:solidFill>
                        <a:schemeClr val="bg1"/>
                      </a:solidFill>
                      <a:prstDash val="solid"/>
                    </a:lnR>
                  </a:tcPr>
                </a:tc>
                <a:tc>
                  <a:txBody>
                    <a:bodyPr/>
                    <a:lstStyle/>
                    <a:p>
                      <a:pPr indent="0" algn="ctr">
                        <a:buNone/>
                      </a:pPr>
                      <a:r>
                        <a:rPr lang="zh-CN" altLang="en-US" sz="1600" b="1">
                          <a:latin typeface="微软雅黑" panose="020B0503020204020204" pitchFamily="34" charset="-122"/>
                          <a:ea typeface="微软雅黑" panose="020B0503020204020204" pitchFamily="34" charset="-122"/>
                        </a:rPr>
                        <a:t>国际理解</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r>
              <a:tr h="220345">
                <a:tc vMerge="1">
                  <a:txBody>
                    <a:bodyPr/>
                    <a:lstStyle/>
                    <a:p>
                      <a:endParaRPr lang="zh-CN"/>
                    </a:p>
                  </a:txBody>
                  <a:tcPr>
                    <a:lnL w="12700">
                      <a:solidFill>
                        <a:schemeClr val="bg1"/>
                      </a:solidFill>
                      <a:prstDash val="solid"/>
                    </a:lnL>
                    <a:lnR w="12700">
                      <a:solidFill>
                        <a:schemeClr val="bg1"/>
                      </a:solidFill>
                      <a:prstDash val="solid"/>
                    </a:lnR>
                  </a:tcPr>
                </a:tc>
                <a:tc>
                  <a:txBody>
                    <a:bodyPr/>
                    <a:lstStyle/>
                    <a:p>
                      <a:pPr indent="0" algn="ctr">
                        <a:buNone/>
                      </a:pPr>
                      <a:r>
                        <a:rPr lang="zh-CN" altLang="en-US" sz="1600" b="1">
                          <a:latin typeface="微软雅黑" panose="020B0503020204020204" pitchFamily="34" charset="-122"/>
                          <a:ea typeface="微软雅黑" panose="020B0503020204020204" pitchFamily="34" charset="-122"/>
                        </a:rPr>
                        <a:t>社会参与与责任</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r>
              <a:tr h="220345">
                <a:tc vMerge="1">
                  <a:txBody>
                    <a:bodyPr/>
                    <a:lstStyle/>
                    <a:p>
                      <a:endParaRPr lang="zh-CN"/>
                    </a:p>
                  </a:txBody>
                  <a:tcPr>
                    <a:lnL w="12700">
                      <a:solidFill>
                        <a:schemeClr val="bg1"/>
                      </a:solidFill>
                      <a:prstDash val="solid"/>
                    </a:lnL>
                    <a:lnR w="12700">
                      <a:solidFill>
                        <a:schemeClr val="bg1"/>
                      </a:solidFill>
                      <a:prstDash val="solid"/>
                    </a:lnR>
                    <a:lnB w="12700">
                      <a:solidFill>
                        <a:schemeClr val="bg1"/>
                      </a:solidFill>
                      <a:prstDash val="solid"/>
                    </a:lnB>
                  </a:tcPr>
                </a:tc>
                <a:tc>
                  <a:txBody>
                    <a:bodyPr/>
                    <a:lstStyle/>
                    <a:p>
                      <a:pPr indent="0" algn="ctr">
                        <a:buNone/>
                      </a:pPr>
                      <a:r>
                        <a:rPr lang="zh-CN" altLang="en-US" sz="1600" b="1">
                          <a:latin typeface="微软雅黑" panose="020B0503020204020204" pitchFamily="34" charset="-122"/>
                          <a:ea typeface="微软雅黑" panose="020B0503020204020204" pitchFamily="34" charset="-122"/>
                        </a:rPr>
                        <a:t>尊重与关怀</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r>
              <a:tr h="220345">
                <a:tc rowSpan="8">
                  <a:txBody>
                    <a:bodyPr/>
                    <a:lstStyle/>
                    <a:p>
                      <a:pPr indent="0" algn="ctr">
                        <a:buNone/>
                      </a:pPr>
                      <a:r>
                        <a:rPr lang="zh-CN" altLang="en-US" sz="1600" b="1">
                          <a:latin typeface="微软雅黑" panose="020B0503020204020204" pitchFamily="34" charset="-122"/>
                          <a:ea typeface="微软雅黑" panose="020B0503020204020204" pitchFamily="34" charset="-122"/>
                        </a:rPr>
                        <a:t>能自律自主地行动</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c>
                  <a:txBody>
                    <a:bodyPr/>
                    <a:lstStyle/>
                    <a:p>
                      <a:pPr indent="0" algn="ctr">
                        <a:buNone/>
                      </a:pPr>
                      <a:r>
                        <a:rPr lang="zh-CN" altLang="en-US" sz="1600" b="1">
                          <a:latin typeface="微软雅黑" panose="020B0503020204020204" pitchFamily="34" charset="-122"/>
                          <a:ea typeface="微软雅黑" panose="020B0503020204020204" pitchFamily="34" charset="-122"/>
                        </a:rPr>
                        <a:t>反省能力</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r>
              <a:tr h="220345">
                <a:tc vMerge="1">
                  <a:txBody>
                    <a:bodyPr/>
                    <a:lstStyle/>
                    <a:p>
                      <a:endParaRPr lang="zh-CN"/>
                    </a:p>
                  </a:txBody>
                  <a:tcPr>
                    <a:lnL w="12700">
                      <a:solidFill>
                        <a:schemeClr val="bg1"/>
                      </a:solidFill>
                      <a:prstDash val="solid"/>
                    </a:lnL>
                    <a:lnR w="12700">
                      <a:solidFill>
                        <a:schemeClr val="bg1"/>
                      </a:solidFill>
                      <a:prstDash val="solid"/>
                    </a:lnR>
                  </a:tcPr>
                </a:tc>
                <a:tc>
                  <a:txBody>
                    <a:bodyPr/>
                    <a:lstStyle/>
                    <a:p>
                      <a:pPr indent="0" algn="ctr">
                        <a:buNone/>
                      </a:pPr>
                      <a:r>
                        <a:rPr lang="zh-CN" altLang="en-US" sz="1600" b="1">
                          <a:latin typeface="微软雅黑" panose="020B0503020204020204" pitchFamily="34" charset="-122"/>
                          <a:ea typeface="微软雅黑" panose="020B0503020204020204" pitchFamily="34" charset="-122"/>
                        </a:rPr>
                        <a:t>问题解决</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r>
              <a:tr h="220345">
                <a:tc vMerge="1">
                  <a:txBody>
                    <a:bodyPr/>
                    <a:lstStyle/>
                    <a:p>
                      <a:endParaRPr lang="zh-CN"/>
                    </a:p>
                  </a:txBody>
                  <a:tcPr>
                    <a:lnL w="12700">
                      <a:solidFill>
                        <a:schemeClr val="bg1"/>
                      </a:solidFill>
                      <a:prstDash val="solid"/>
                    </a:lnL>
                    <a:lnR w="12700">
                      <a:solidFill>
                        <a:schemeClr val="bg1"/>
                      </a:solidFill>
                      <a:prstDash val="solid"/>
                    </a:lnR>
                  </a:tcPr>
                </a:tc>
                <a:tc>
                  <a:txBody>
                    <a:bodyPr/>
                    <a:lstStyle/>
                    <a:p>
                      <a:pPr indent="0" algn="ctr">
                        <a:buNone/>
                      </a:pPr>
                      <a:r>
                        <a:rPr lang="zh-CN" altLang="en-US" sz="1600" b="1">
                          <a:latin typeface="微软雅黑" panose="020B0503020204020204" pitchFamily="34" charset="-122"/>
                          <a:ea typeface="微软雅黑" panose="020B0503020204020204" pitchFamily="34" charset="-122"/>
                        </a:rPr>
                        <a:t>创新思维</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r>
              <a:tr h="220345">
                <a:tc vMerge="1">
                  <a:txBody>
                    <a:bodyPr/>
                    <a:lstStyle/>
                    <a:p>
                      <a:endParaRPr lang="zh-CN"/>
                    </a:p>
                  </a:txBody>
                  <a:tcPr>
                    <a:lnL w="12700">
                      <a:solidFill>
                        <a:schemeClr val="bg1"/>
                      </a:solidFill>
                      <a:prstDash val="solid"/>
                    </a:lnL>
                    <a:lnR w="12700">
                      <a:solidFill>
                        <a:schemeClr val="bg1"/>
                      </a:solidFill>
                      <a:prstDash val="solid"/>
                    </a:lnR>
                  </a:tcPr>
                </a:tc>
                <a:tc>
                  <a:txBody>
                    <a:bodyPr/>
                    <a:lstStyle/>
                    <a:p>
                      <a:pPr indent="0" algn="ctr">
                        <a:buNone/>
                      </a:pPr>
                      <a:r>
                        <a:rPr lang="zh-CN" altLang="en-US" sz="1600" b="1">
                          <a:latin typeface="微软雅黑" panose="020B0503020204020204" pitchFamily="34" charset="-122"/>
                          <a:ea typeface="微软雅黑" panose="020B0503020204020204" pitchFamily="34" charset="-122"/>
                        </a:rPr>
                        <a:t>独立思考</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r>
              <a:tr h="220345">
                <a:tc vMerge="1">
                  <a:txBody>
                    <a:bodyPr/>
                    <a:lstStyle/>
                    <a:p>
                      <a:endParaRPr lang="zh-CN"/>
                    </a:p>
                  </a:txBody>
                  <a:tcPr>
                    <a:lnL w="12700">
                      <a:solidFill>
                        <a:schemeClr val="bg1"/>
                      </a:solidFill>
                      <a:prstDash val="solid"/>
                    </a:lnL>
                    <a:lnR w="12700">
                      <a:solidFill>
                        <a:schemeClr val="bg1"/>
                      </a:solidFill>
                      <a:prstDash val="solid"/>
                    </a:lnR>
                  </a:tcPr>
                </a:tc>
                <a:tc>
                  <a:txBody>
                    <a:bodyPr/>
                    <a:lstStyle/>
                    <a:p>
                      <a:pPr indent="0" algn="ctr">
                        <a:buNone/>
                      </a:pPr>
                      <a:r>
                        <a:rPr lang="zh-CN" altLang="en-US" sz="1600" b="1">
                          <a:latin typeface="微软雅黑" panose="020B0503020204020204" pitchFamily="34" charset="-122"/>
                          <a:ea typeface="微软雅黑" panose="020B0503020204020204" pitchFamily="34" charset="-122"/>
                        </a:rPr>
                        <a:t>主动探究与研究</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r>
              <a:tr h="220345">
                <a:tc vMerge="1">
                  <a:txBody>
                    <a:bodyPr/>
                    <a:lstStyle/>
                    <a:p>
                      <a:endParaRPr lang="zh-CN"/>
                    </a:p>
                  </a:txBody>
                  <a:tcPr>
                    <a:lnL w="12700">
                      <a:solidFill>
                        <a:schemeClr val="bg1"/>
                      </a:solidFill>
                      <a:prstDash val="solid"/>
                    </a:lnL>
                    <a:lnR w="12700">
                      <a:solidFill>
                        <a:schemeClr val="bg1"/>
                      </a:solidFill>
                      <a:prstDash val="solid"/>
                    </a:lnR>
                  </a:tcPr>
                </a:tc>
                <a:tc>
                  <a:txBody>
                    <a:bodyPr/>
                    <a:lstStyle/>
                    <a:p>
                      <a:pPr indent="0" algn="ctr">
                        <a:buNone/>
                      </a:pPr>
                      <a:r>
                        <a:rPr lang="zh-CN" altLang="en-US" sz="1600" b="1">
                          <a:latin typeface="微软雅黑" panose="020B0503020204020204" pitchFamily="34" charset="-122"/>
                          <a:ea typeface="微软雅黑" panose="020B0503020204020204" pitchFamily="34" charset="-122"/>
                        </a:rPr>
                        <a:t>组织与规划能力</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r>
              <a:tr h="220345">
                <a:tc vMerge="1">
                  <a:txBody>
                    <a:bodyPr/>
                    <a:lstStyle/>
                    <a:p>
                      <a:endParaRPr lang="zh-CN"/>
                    </a:p>
                  </a:txBody>
                  <a:tcPr>
                    <a:lnL w="12700">
                      <a:solidFill>
                        <a:schemeClr val="bg1"/>
                      </a:solidFill>
                      <a:prstDash val="solid"/>
                    </a:lnL>
                    <a:lnR w="12700">
                      <a:solidFill>
                        <a:schemeClr val="bg1"/>
                      </a:solidFill>
                      <a:prstDash val="solid"/>
                    </a:lnR>
                  </a:tcPr>
                </a:tc>
                <a:tc>
                  <a:txBody>
                    <a:bodyPr/>
                    <a:lstStyle/>
                    <a:p>
                      <a:pPr indent="0" algn="ctr">
                        <a:buNone/>
                      </a:pPr>
                      <a:r>
                        <a:rPr lang="zh-CN" altLang="en-US" sz="1600" b="1">
                          <a:latin typeface="微软雅黑" panose="020B0503020204020204" pitchFamily="34" charset="-122"/>
                          <a:ea typeface="微软雅黑" panose="020B0503020204020204" pitchFamily="34" charset="-122"/>
                        </a:rPr>
                        <a:t>为自己发展</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r>
              <a:tr h="220345">
                <a:tc vMerge="1">
                  <a:txBody>
                    <a:bodyPr/>
                    <a:lstStyle/>
                    <a:p>
                      <a:endParaRPr lang="zh-CN"/>
                    </a:p>
                  </a:txBody>
                  <a:tcPr>
                    <a:lnL w="12700">
                      <a:solidFill>
                        <a:schemeClr val="bg1"/>
                      </a:solidFill>
                      <a:prstDash val="solid"/>
                    </a:lnL>
                    <a:lnR w="12700">
                      <a:solidFill>
                        <a:schemeClr val="bg1"/>
                      </a:solidFill>
                      <a:prstDash val="solid"/>
                    </a:lnR>
                    <a:lnB w="12700">
                      <a:solidFill>
                        <a:schemeClr val="bg1"/>
                      </a:solidFill>
                      <a:prstDash val="solid"/>
                    </a:lnB>
                  </a:tcPr>
                </a:tc>
                <a:tc>
                  <a:txBody>
                    <a:bodyPr/>
                    <a:lstStyle/>
                    <a:p>
                      <a:pPr indent="0" algn="ctr">
                        <a:buNone/>
                      </a:pPr>
                      <a:r>
                        <a:rPr lang="zh-CN" altLang="en-US" sz="1600" b="1" dirty="0">
                          <a:latin typeface="微软雅黑" panose="020B0503020204020204" pitchFamily="34" charset="-122"/>
                          <a:ea typeface="微软雅黑" panose="020B0503020204020204" pitchFamily="34" charset="-122"/>
                        </a:rPr>
                        <a:t>了解自己</a:t>
                      </a:r>
                    </a:p>
                  </a:txBody>
                  <a:tcPr marL="0" marR="0" marT="0" marB="1"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tcPr>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5"/>
          <p:cNvSpPr txBox="1"/>
          <p:nvPr/>
        </p:nvSpPr>
        <p:spPr>
          <a:xfrm>
            <a:off x="828040" y="168275"/>
            <a:ext cx="812038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中</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国学生发展素</a:t>
            </a:r>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养</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828040" y="1124585"/>
            <a:ext cx="10414635" cy="5262979"/>
          </a:xfrm>
          <a:prstGeom prst="rect">
            <a:avLst/>
          </a:prstGeom>
          <a:noFill/>
          <a:ln w="9525">
            <a:noFill/>
          </a:ln>
        </p:spPr>
        <p:txBody>
          <a:bodyPr wrap="square">
            <a:spAutoFit/>
          </a:bodyPr>
          <a:lstStyle/>
          <a:p>
            <a:pPr indent="0"/>
            <a:r>
              <a:rPr lang="zh-CN" altLang="en-US" sz="28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学科核心素养研究</a:t>
            </a:r>
          </a:p>
          <a:p>
            <a:pPr indent="0"/>
            <a:endParaRPr lang="zh-CN" altLang="en-US" sz="2800" b="1" dirty="0">
              <a:latin typeface="微软雅黑" panose="020B0503020204020204" pitchFamily="34" charset="-122"/>
              <a:ea typeface="微软雅黑" panose="020B0503020204020204" pitchFamily="34" charset="-122"/>
              <a:cs typeface="宋体" panose="02010600030101010101" pitchFamily="2" charset="-122"/>
            </a:endParaRPr>
          </a:p>
          <a:p>
            <a:pPr marL="457200" indent="-457200" fontAlgn="auto">
              <a:lnSpc>
                <a:spcPct val="100000"/>
              </a:lnSpc>
              <a:buFont typeface="Wingdings" panose="05000000000000000000" charset="0"/>
              <a:buChar char=""/>
            </a:pPr>
            <a:r>
              <a:rPr lang="zh-CN" altLang="en-US" sz="2800" b="1" dirty="0">
                <a:latin typeface="微软雅黑" panose="020B0503020204020204" pitchFamily="34" charset="-122"/>
                <a:ea typeface="微软雅黑" panose="020B0503020204020204" pitchFamily="34" charset="-122"/>
                <a:cs typeface="宋体" panose="02010600030101010101" pitchFamily="2" charset="-122"/>
              </a:rPr>
              <a:t>语文：语言建构与运用、思维发展与提升、审美鉴赏与创造、文化传承与理解</a:t>
            </a:r>
          </a:p>
          <a:p>
            <a:pPr marL="457200" indent="-457200" fontAlgn="auto">
              <a:lnSpc>
                <a:spcPct val="100000"/>
              </a:lnSpc>
              <a:buFont typeface="Wingdings" panose="05000000000000000000" charset="0"/>
              <a:buChar char=""/>
            </a:pPr>
            <a:r>
              <a:rPr lang="zh-CN" altLang="en-US" sz="2800" b="1" dirty="0">
                <a:latin typeface="微软雅黑" panose="020B0503020204020204" pitchFamily="34" charset="-122"/>
                <a:ea typeface="微软雅黑" panose="020B0503020204020204" pitchFamily="34" charset="-122"/>
                <a:cs typeface="宋体" panose="02010600030101010101" pitchFamily="2" charset="-122"/>
              </a:rPr>
              <a:t>数学：数学抽象、运算能力、逻辑推理、数学建模、直观想象、数据分析</a:t>
            </a:r>
          </a:p>
          <a:p>
            <a:pPr marL="457200" indent="-457200" fontAlgn="auto">
              <a:lnSpc>
                <a:spcPct val="100000"/>
              </a:lnSpc>
              <a:buFont typeface="Wingdings" panose="05000000000000000000" charset="0"/>
              <a:buChar char=""/>
            </a:pPr>
            <a:r>
              <a:rPr lang="zh-CN" altLang="en-US" sz="2800" b="1" dirty="0">
                <a:latin typeface="微软雅黑" panose="020B0503020204020204" pitchFamily="34" charset="-122"/>
                <a:ea typeface="微软雅黑" panose="020B0503020204020204" pitchFamily="34" charset="-122"/>
                <a:cs typeface="宋体" panose="02010600030101010101" pitchFamily="2" charset="-122"/>
              </a:rPr>
              <a:t>英语：语言建构与交流、多元文化与理解、国际意识与视野</a:t>
            </a:r>
          </a:p>
          <a:p>
            <a:pPr marL="457200" indent="-457200" fontAlgn="auto">
              <a:lnSpc>
                <a:spcPct val="100000"/>
              </a:lnSpc>
              <a:buFont typeface="Wingdings" panose="05000000000000000000" charset="0"/>
              <a:buChar char=""/>
            </a:pPr>
            <a:r>
              <a:rPr lang="zh-CN" altLang="en-US" sz="2800" b="1" dirty="0">
                <a:latin typeface="微软雅黑" panose="020B0503020204020204" pitchFamily="34" charset="-122"/>
                <a:ea typeface="微软雅黑" panose="020B0503020204020204" pitchFamily="34" charset="-122"/>
                <a:cs typeface="宋体" panose="02010600030101010101" pitchFamily="2" charset="-122"/>
              </a:rPr>
              <a:t>科学：科学观念与应用、科学思维与创新、科学探究与交流、科学态度与责任</a:t>
            </a:r>
          </a:p>
          <a:p>
            <a:pPr marL="457200" indent="-457200" fontAlgn="auto">
              <a:lnSpc>
                <a:spcPct val="100000"/>
              </a:lnSpc>
              <a:buFont typeface="Wingdings" panose="05000000000000000000" charset="0"/>
              <a:buChar char=""/>
            </a:pPr>
            <a:r>
              <a:rPr lang="zh-CN" altLang="en-US" sz="2800" b="1" dirty="0">
                <a:latin typeface="微软雅黑" panose="020B0503020204020204" pitchFamily="34" charset="-122"/>
                <a:ea typeface="微软雅黑" panose="020B0503020204020204" pitchFamily="34" charset="-122"/>
                <a:cs typeface="宋体" panose="02010600030101010101" pitchFamily="2" charset="-122"/>
              </a:rPr>
              <a:t>艺术：艺术感知、审美情趣、创意表达</a:t>
            </a:r>
          </a:p>
          <a:p>
            <a:pPr marL="457200" indent="-457200" fontAlgn="auto">
              <a:lnSpc>
                <a:spcPct val="100000"/>
              </a:lnSpc>
              <a:buFont typeface="Wingdings" panose="05000000000000000000" charset="0"/>
              <a:buChar char=""/>
            </a:pPr>
            <a:r>
              <a:rPr lang="zh-CN" altLang="en-US" sz="2800" b="1" dirty="0">
                <a:latin typeface="微软雅黑" panose="020B0503020204020204" pitchFamily="34" charset="-122"/>
                <a:ea typeface="微软雅黑" panose="020B0503020204020204" pitchFamily="34" charset="-122"/>
                <a:cs typeface="宋体" panose="02010600030101010101" pitchFamily="2" charset="-122"/>
              </a:rPr>
              <a:t>体育：运动能力、健康行为、体育品德</a:t>
            </a:r>
          </a:p>
          <a:p>
            <a:pPr marL="457200" indent="-457200" fontAlgn="auto">
              <a:lnSpc>
                <a:spcPct val="100000"/>
              </a:lnSpc>
              <a:buFont typeface="Wingdings" panose="05000000000000000000" charset="0"/>
              <a:buChar char=""/>
            </a:pPr>
            <a:r>
              <a:rPr lang="zh-CN" altLang="en-US" sz="2800" b="1" dirty="0">
                <a:latin typeface="微软雅黑" panose="020B0503020204020204" pitchFamily="34" charset="-122"/>
                <a:ea typeface="微软雅黑" panose="020B0503020204020204" pitchFamily="34" charset="-122"/>
                <a:cs typeface="宋体" panose="02010600030101010101" pitchFamily="2" charset="-122"/>
              </a:rPr>
              <a:t>信息：信息意识、数字化学习、计算思维、信息与社会责任</a:t>
            </a: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 220"/>
          <p:cNvSpPr/>
          <p:nvPr/>
        </p:nvSpPr>
        <p:spPr>
          <a:xfrm>
            <a:off x="768985" y="1196340"/>
            <a:ext cx="2016125" cy="576580"/>
          </a:xfrm>
          <a:prstGeom prst="homePlate">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2800" b="1">
                <a:solidFill>
                  <a:srgbClr val="000000"/>
                </a:solidFill>
                <a:latin typeface="微软雅黑" panose="020B0503020204020204" pitchFamily="34" charset="-122"/>
                <a:ea typeface="微软雅黑" panose="020B0503020204020204" pitchFamily="34" charset="-122"/>
              </a:rPr>
              <a:t>数学</a:t>
            </a:r>
          </a:p>
        </p:txBody>
      </p:sp>
      <p:sp>
        <p:nvSpPr>
          <p:cNvPr id="21" name="文本框 5"/>
          <p:cNvSpPr txBox="1"/>
          <p:nvPr/>
        </p:nvSpPr>
        <p:spPr>
          <a:xfrm>
            <a:off x="828040" y="168275"/>
            <a:ext cx="812038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中</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国学</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生发展素</a:t>
            </a:r>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养</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756285" y="1842135"/>
            <a:ext cx="10546080" cy="5262245"/>
          </a:xfrm>
          <a:prstGeom prst="rect">
            <a:avLst/>
          </a:prstGeom>
          <a:noFill/>
          <a:ln w="9525">
            <a:noFill/>
          </a:ln>
        </p:spPr>
        <p:txBody>
          <a:bodyPr wrap="square">
            <a:spAutoFit/>
          </a:bodyPr>
          <a:lstStyle/>
          <a:p>
            <a:pPr indent="0"/>
            <a:r>
              <a:rPr lang="zh-CN" altLang="en-US" sz="24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数学抽象</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：在数学抽象核心素养的形成过程中，积累从具体到抽象的活动经验。学生能更好地理解数学概念、命题、方法和体系，能通过抽象、概括去认识、理解、把握事物的数学本质，能逐渐养成</a:t>
            </a:r>
            <a:r>
              <a:rPr lang="zh-CN" altLang="en-US" sz="24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一般性思考问题的习惯</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，能在其他学科的学习中主动运用数学抽象的思维方式解决问题。</a:t>
            </a:r>
          </a:p>
          <a:p>
            <a:pPr indent="0"/>
            <a:endParaRPr lang="zh-CN" altLang="en-US" sz="2400" b="1" dirty="0">
              <a:latin typeface="微软雅黑" panose="020B0503020204020204" pitchFamily="34" charset="-122"/>
              <a:ea typeface="微软雅黑" panose="020B0503020204020204" pitchFamily="34" charset="-122"/>
              <a:cs typeface="宋体" panose="02010600030101010101" pitchFamily="2" charset="-122"/>
            </a:endParaRPr>
          </a:p>
          <a:p>
            <a:pPr indent="0"/>
            <a:r>
              <a:rPr lang="zh-CN" altLang="en-US" sz="24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逻辑推理</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：在逻辑推理核心素养的形成过程中，学生能够发现问题和提出命题；能掌握推理的基本形式，表述论证的过程；能理解数学知识之间的联系，建构知识框架；</a:t>
            </a:r>
            <a:r>
              <a:rPr lang="zh-CN" altLang="en-US" sz="24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形成有论据、有条理、合乎逻辑的思维品质</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，增强数学交流能力。</a:t>
            </a:r>
          </a:p>
          <a:p>
            <a:pPr indent="0"/>
            <a:endParaRPr lang="zh-CN" altLang="en-US" sz="2400" b="1" dirty="0">
              <a:latin typeface="微软雅黑" panose="020B0503020204020204" pitchFamily="34" charset="-122"/>
              <a:ea typeface="微软雅黑" panose="020B0503020204020204" pitchFamily="34" charset="-122"/>
              <a:cs typeface="宋体" panose="02010600030101010101" pitchFamily="2" charset="-122"/>
            </a:endParaRPr>
          </a:p>
          <a:p>
            <a:pPr indent="0"/>
            <a:r>
              <a:rPr lang="zh-CN" altLang="en-US" sz="24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数学建模</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在数学建模核心素养的形成过程中，积累用数学解决实际问题的经验。学生能够在实际情境中发现和提出问题；能够针对问题建立数学模型；能够运用数学知识求解模型，并尝试基于现实背景验证模型和完善模型；</a:t>
            </a:r>
            <a:r>
              <a:rPr lang="zh-CN" altLang="en-US" sz="24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能够提升应用能力，增强创新意识</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a:t>
            </a:r>
          </a:p>
          <a:p>
            <a:pPr indent="0"/>
            <a:endParaRPr lang="zh-CN" altLang="en-US" sz="2400" b="1" dirty="0">
              <a:latin typeface="微软雅黑" panose="020B0503020204020204" pitchFamily="34" charset="-122"/>
              <a:ea typeface="微软雅黑" panose="020B0503020204020204" pitchFamily="34"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 220"/>
          <p:cNvSpPr/>
          <p:nvPr/>
        </p:nvSpPr>
        <p:spPr>
          <a:xfrm>
            <a:off x="768985" y="1196340"/>
            <a:ext cx="2016125" cy="576580"/>
          </a:xfrm>
          <a:prstGeom prst="homePlate">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2800" b="1">
                <a:solidFill>
                  <a:srgbClr val="000000"/>
                </a:solidFill>
                <a:latin typeface="微软雅黑" panose="020B0503020204020204" pitchFamily="34" charset="-122"/>
                <a:ea typeface="微软雅黑" panose="020B0503020204020204" pitchFamily="34" charset="-122"/>
              </a:rPr>
              <a:t>数学</a:t>
            </a:r>
          </a:p>
        </p:txBody>
      </p:sp>
      <p:sp>
        <p:nvSpPr>
          <p:cNvPr id="21" name="文本框 5"/>
          <p:cNvSpPr txBox="1"/>
          <p:nvPr/>
        </p:nvSpPr>
        <p:spPr>
          <a:xfrm>
            <a:off x="828040" y="168275"/>
            <a:ext cx="812038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中</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国学</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生发展素</a:t>
            </a:r>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养</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756285" y="2057400"/>
            <a:ext cx="10546080" cy="4154170"/>
          </a:xfrm>
          <a:prstGeom prst="rect">
            <a:avLst/>
          </a:prstGeom>
          <a:noFill/>
          <a:ln w="9525">
            <a:noFill/>
          </a:ln>
        </p:spPr>
        <p:txBody>
          <a:bodyPr wrap="square">
            <a:spAutoFit/>
          </a:bodyPr>
          <a:lstStyle/>
          <a:p>
            <a:pPr indent="0"/>
            <a:r>
              <a:rPr lang="zh-CN" altLang="en-US" sz="24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直观想象</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：在直观想象核心素养的形成过程中，学生能够进一步发展几何直观和空间想象能力，</a:t>
            </a:r>
            <a:r>
              <a:rPr lang="zh-CN" altLang="en-US" sz="24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增强运用图形和空间想象思考问题的意识</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，提升数形结合的能力，感悟事物的本质，培养创新思维。</a:t>
            </a:r>
          </a:p>
          <a:p>
            <a:pPr indent="0"/>
            <a:endParaRPr lang="zh-CN" altLang="en-US" sz="2400" b="1" dirty="0">
              <a:latin typeface="微软雅黑" panose="020B0503020204020204" pitchFamily="34" charset="-122"/>
              <a:ea typeface="微软雅黑" panose="020B0503020204020204" pitchFamily="34" charset="-122"/>
              <a:cs typeface="宋体" panose="02010600030101010101" pitchFamily="2" charset="-122"/>
            </a:endParaRPr>
          </a:p>
          <a:p>
            <a:pPr indent="0"/>
            <a:r>
              <a:rPr lang="zh-CN" altLang="en-US" sz="24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数学运算</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：在数学运算核心素养的形成过程中，学生能够进一步发展数学运算能力；能有效借助运算方法解决实际问题；能够通过运算促进数学思维发展，</a:t>
            </a:r>
            <a:r>
              <a:rPr lang="zh-CN" altLang="en-US" sz="24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养成程序化思考问题的习惯</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；形成一丝不苟、严谨求实的科学精神。</a:t>
            </a:r>
          </a:p>
          <a:p>
            <a:pPr indent="0"/>
            <a:endParaRPr lang="zh-CN" altLang="en-US" sz="2400" b="1" dirty="0">
              <a:latin typeface="微软雅黑" panose="020B0503020204020204" pitchFamily="34" charset="-122"/>
              <a:ea typeface="微软雅黑" panose="020B0503020204020204" pitchFamily="34" charset="-122"/>
              <a:cs typeface="宋体" panose="02010600030101010101" pitchFamily="2" charset="-122"/>
            </a:endParaRPr>
          </a:p>
          <a:p>
            <a:pPr indent="0"/>
            <a:r>
              <a:rPr lang="zh-CN" altLang="en-US" sz="24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数据分析</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：在数据分析核心素养的形成过程中，学生能够提升数据处理的能力，</a:t>
            </a:r>
            <a:r>
              <a:rPr lang="zh-CN" altLang="en-US" sz="24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增强基于数据表达现实问题的意识</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，养成</a:t>
            </a:r>
            <a:r>
              <a:rPr lang="zh-CN" altLang="en-US" sz="24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通过数据思考问题的习惯</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，积累</a:t>
            </a:r>
            <a:r>
              <a:rPr lang="zh-CN" altLang="en-US" sz="24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依托数据探索事物本质、关联和规律的活动经验</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a:t>
            </a: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 220"/>
          <p:cNvSpPr/>
          <p:nvPr/>
        </p:nvSpPr>
        <p:spPr>
          <a:xfrm>
            <a:off x="768985" y="1196340"/>
            <a:ext cx="2016125" cy="576580"/>
          </a:xfrm>
          <a:prstGeom prst="homePlat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2800" b="1">
                <a:solidFill>
                  <a:srgbClr val="000000"/>
                </a:solidFill>
                <a:latin typeface="微软雅黑" panose="020B0503020204020204" pitchFamily="34" charset="-122"/>
                <a:ea typeface="微软雅黑" panose="020B0503020204020204" pitchFamily="34" charset="-122"/>
              </a:rPr>
              <a:t>化学</a:t>
            </a:r>
          </a:p>
        </p:txBody>
      </p:sp>
      <p:sp>
        <p:nvSpPr>
          <p:cNvPr id="21" name="文本框 5"/>
          <p:cNvSpPr txBox="1"/>
          <p:nvPr/>
        </p:nvSpPr>
        <p:spPr>
          <a:xfrm>
            <a:off x="828040" y="168275"/>
            <a:ext cx="812038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中</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国学</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生发展素</a:t>
            </a:r>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养</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756285" y="2057400"/>
            <a:ext cx="10546080" cy="4154170"/>
          </a:xfrm>
          <a:prstGeom prst="rect">
            <a:avLst/>
          </a:prstGeom>
          <a:noFill/>
          <a:ln w="9525">
            <a:noFill/>
          </a:ln>
        </p:spPr>
        <p:txBody>
          <a:bodyPr wrap="square">
            <a:spAutoFit/>
          </a:bodyPr>
          <a:lstStyle/>
          <a:p>
            <a:pPr indent="0"/>
            <a:r>
              <a:rPr lang="zh-CN" altLang="en-US" sz="24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宏观辨识与微观探析</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 ：能通过观察、辨识一定条件下物质的形态及变化的宏观现象，初步掌握物质及其变化的分类方法，并能运用符号表征物质及其变化；能从物质的微观层面理解其组成、结构和性质的联系，形成“结构决定性质，性质决定应用”的观念；能根据物质的微观结构预测物质在特定条件下可能具有的性质和可能发生的变化。</a:t>
            </a:r>
          </a:p>
          <a:p>
            <a:pPr indent="0"/>
            <a:endParaRPr lang="zh-CN" altLang="en-US" sz="2400" b="1" dirty="0">
              <a:latin typeface="微软雅黑" panose="020B0503020204020204" pitchFamily="34" charset="-122"/>
              <a:ea typeface="微软雅黑" panose="020B0503020204020204" pitchFamily="34" charset="-122"/>
              <a:cs typeface="宋体" panose="02010600030101010101" pitchFamily="2" charset="-122"/>
            </a:endParaRPr>
          </a:p>
          <a:p>
            <a:pPr indent="0"/>
            <a:r>
              <a:rPr lang="zh-CN" altLang="en-US" sz="24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变化观念与平衡思想</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能认识物质是在不断运动的，物质的变化是有条件的；能从内因和外因、量变与质变等方面较全面地分析物质的化学变化，关注化学变化中的能量转化；能从不同视角对纷繁复杂的化学变化进行分类研究，逐步揭示各类变化的特征和规律；能用对立统一、联系发展和动态平衡的观点考察、分析化学反应，预测在一定条件某种物质可能发生的化学变化。</a:t>
            </a: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 220"/>
          <p:cNvSpPr/>
          <p:nvPr/>
        </p:nvSpPr>
        <p:spPr>
          <a:xfrm>
            <a:off x="768985" y="1196340"/>
            <a:ext cx="2016125" cy="576580"/>
          </a:xfrm>
          <a:prstGeom prst="homePlat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2800" b="1">
                <a:solidFill>
                  <a:srgbClr val="000000"/>
                </a:solidFill>
                <a:latin typeface="微软雅黑" panose="020B0503020204020204" pitchFamily="34" charset="-122"/>
                <a:ea typeface="微软雅黑" panose="020B0503020204020204" pitchFamily="34" charset="-122"/>
              </a:rPr>
              <a:t>化学</a:t>
            </a:r>
          </a:p>
        </p:txBody>
      </p:sp>
      <p:sp>
        <p:nvSpPr>
          <p:cNvPr id="21" name="文本框 5"/>
          <p:cNvSpPr txBox="1"/>
          <p:nvPr/>
        </p:nvSpPr>
        <p:spPr>
          <a:xfrm>
            <a:off x="828040" y="168275"/>
            <a:ext cx="812038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中</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国学</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生发展素</a:t>
            </a:r>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养</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756285" y="2057400"/>
            <a:ext cx="10546080" cy="4523105"/>
          </a:xfrm>
          <a:prstGeom prst="rect">
            <a:avLst/>
          </a:prstGeom>
          <a:noFill/>
          <a:ln w="9525">
            <a:noFill/>
          </a:ln>
        </p:spPr>
        <p:txBody>
          <a:bodyPr wrap="square">
            <a:spAutoFit/>
          </a:bodyPr>
          <a:lstStyle/>
          <a:p>
            <a:pPr indent="0"/>
            <a:r>
              <a:rPr lang="zh-CN" altLang="en-US" sz="24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证据推理与模型认知</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能初步学会收集各种证据，对物质的性质及其变化提出可能的假设；基于证据进行分析推理，证实或证伪假设；能解释证据与结论之间的关系，确定形成科学结论所需要的证据和寻找证据的途径；能认识化学现象与模型之间的联系，能运用多种模型来描述和解释化学现象，预测物质及其变化的可能结果；能依据物质及其变化的信息建构模型，建立解决复杂化学问题的思维框架。</a:t>
            </a:r>
          </a:p>
          <a:p>
            <a:pPr indent="0"/>
            <a:endParaRPr lang="zh-CN" altLang="en-US" sz="2400" b="1" dirty="0">
              <a:latin typeface="微软雅黑" panose="020B0503020204020204" pitchFamily="34" charset="-122"/>
              <a:ea typeface="微软雅黑" panose="020B0503020204020204" pitchFamily="34" charset="-122"/>
              <a:cs typeface="宋体" panose="02010600030101010101" pitchFamily="2" charset="-122"/>
            </a:endParaRPr>
          </a:p>
          <a:p>
            <a:pPr indent="0"/>
            <a:r>
              <a:rPr lang="zh-CN" altLang="en-US" sz="24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rPr>
              <a:t>实验探究与创新意识</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rPr>
              <a:t>：发现和提出有探究价值的化学问题，能依据探究目的设计并优化实验方案，完成实验操作，能对观察记录的实验信息进行加工并获得结论；能和同学交流实验探究的成果，提出进一步探究或改进实验的设想；能尊重事实和证据，不迷信权威，具有独立思考、敢于质疑和批判的创新精神。</a:t>
            </a:r>
          </a:p>
          <a:p>
            <a:pPr indent="0"/>
            <a:endParaRPr lang="zh-CN" altLang="en-US" sz="2400" b="1" dirty="0">
              <a:latin typeface="微软雅黑" panose="020B0503020204020204" pitchFamily="34" charset="-122"/>
              <a:ea typeface="微软雅黑" panose="020B0503020204020204" pitchFamily="34"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 220"/>
          <p:cNvSpPr/>
          <p:nvPr/>
        </p:nvSpPr>
        <p:spPr>
          <a:xfrm>
            <a:off x="768985" y="1196340"/>
            <a:ext cx="2016125" cy="576580"/>
          </a:xfrm>
          <a:prstGeom prst="homePlat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2800" b="1">
                <a:solidFill>
                  <a:srgbClr val="000000"/>
                </a:solidFill>
                <a:latin typeface="微软雅黑" panose="020B0503020204020204" pitchFamily="34" charset="-122"/>
                <a:ea typeface="微软雅黑" panose="020B0503020204020204" pitchFamily="34" charset="-122"/>
              </a:rPr>
              <a:t>化学</a:t>
            </a:r>
          </a:p>
        </p:txBody>
      </p:sp>
      <p:sp>
        <p:nvSpPr>
          <p:cNvPr id="21" name="文本框 5"/>
          <p:cNvSpPr txBox="1"/>
          <p:nvPr/>
        </p:nvSpPr>
        <p:spPr>
          <a:xfrm>
            <a:off x="828040" y="168275"/>
            <a:ext cx="812038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中</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国学</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生发展素</a:t>
            </a:r>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养</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756285" y="2057400"/>
            <a:ext cx="10546080" cy="2306955"/>
          </a:xfrm>
          <a:prstGeom prst="rect">
            <a:avLst/>
          </a:prstGeom>
          <a:noFill/>
          <a:ln w="9525">
            <a:noFill/>
          </a:ln>
        </p:spPr>
        <p:txBody>
          <a:bodyPr wrap="square">
            <a:spAutoFit/>
          </a:bodyPr>
          <a:lstStyle/>
          <a:p>
            <a:pPr indent="0"/>
            <a:r>
              <a:rPr lang="zh-CN" altLang="en-US" sz="24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科学精神与社会责任</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具有终身学习的意识和严谨求实的科学态度；崇尚真理，形成真理面前人人平等的意识；关注与化学有关的社会热点问题，认识环境保护和资源合理开发的重要性，具有可持续发展意识和绿色化学观念；深刻理解化学、技术、社会和环境之间的相互关系，赞赏化学对社会发展的重大贡献，能运用已有知识和方法综合分析化学过程对自然可能带来的各种影响，权衡利弊，勇于承担责任，积极参与有关化学问题的社会决策。</a:t>
            </a:r>
            <a:endParaRPr lang="zh-CN" altLang="en-US" sz="2400" b="1" dirty="0">
              <a:latin typeface="微软雅黑" panose="020B0503020204020204" pitchFamily="34" charset="-122"/>
              <a:ea typeface="微软雅黑" panose="020B0503020204020204" pitchFamily="34"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5"/>
          <p:cNvSpPr txBox="1"/>
          <p:nvPr/>
        </p:nvSpPr>
        <p:spPr>
          <a:xfrm>
            <a:off x="828040" y="168275"/>
            <a:ext cx="812038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中</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国学</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生发展素</a:t>
            </a:r>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养</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624979" y="1700808"/>
            <a:ext cx="8743315" cy="5015865"/>
          </a:xfrm>
          <a:prstGeom prst="rect">
            <a:avLst/>
          </a:prstGeom>
          <a:noFill/>
          <a:ln w="9525">
            <a:noFill/>
          </a:ln>
        </p:spPr>
        <p:txBody>
          <a:bodyPr wrap="square">
            <a:spAutoFit/>
          </a:bodyPr>
          <a:lstStyle/>
          <a:p>
            <a:pPr indent="0"/>
            <a:r>
              <a:rPr lang="zh-CN" altLang="en-US" sz="2000" b="1" dirty="0">
                <a:latin typeface="微软雅黑" panose="020B0503020204020204" pitchFamily="34" charset="-122"/>
                <a:ea typeface="微软雅黑" panose="020B0503020204020204" pitchFamily="34" charset="-122"/>
                <a:cs typeface="宋体" panose="02010600030101010101" pitchFamily="2" charset="-122"/>
                <a:sym typeface="+mn-ea"/>
              </a:rPr>
              <a:t>我国科学家屠呦呦因成功提取青蒿素而获得2015年诺贝尔生理学或医学奖。青蒿素是治疗疟疾的有效药物青蒿素是治疗疟疾的有效药物,它的使用在全世界“拯救了几百万人的生命”。和学家研究确认青蒿素分子结构如图6所示，请同学们在仔细观察、分析的基础上，回答下列问题：</a:t>
            </a:r>
          </a:p>
          <a:p>
            <a:pPr indent="0"/>
            <a:r>
              <a:rPr lang="zh-CN" altLang="en-US" sz="2000" b="1" dirty="0">
                <a:latin typeface="微软雅黑" panose="020B0503020204020204" pitchFamily="34" charset="-122"/>
                <a:ea typeface="微软雅黑" panose="020B0503020204020204" pitchFamily="34" charset="-122"/>
                <a:cs typeface="宋体" panose="02010600030101010101" pitchFamily="2" charset="-122"/>
                <a:sym typeface="+mn-ea"/>
              </a:rPr>
              <a:t>(1)青蒿素属于内酯化合物(在同一分子中既含有羧基,又含有羟基,二者脱水结合成的产物),请用笔在图中将青蒿素分子中的内酯基标出来；根据酯的性质判断青蒿素可能具有的化学性质和反应条件，</a:t>
            </a:r>
            <a:r>
              <a:rPr lang="zh-CN" altLang="en-US" sz="20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并给予解释</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sym typeface="+mn-ea"/>
              </a:rPr>
              <a:t>。</a:t>
            </a:r>
          </a:p>
          <a:p>
            <a:pPr indent="0"/>
            <a:r>
              <a:rPr lang="zh-CN" altLang="en-US" sz="2000" b="1" dirty="0">
                <a:latin typeface="微软雅黑" panose="020B0503020204020204" pitchFamily="34" charset="-122"/>
                <a:ea typeface="微软雅黑" panose="020B0503020204020204" pitchFamily="34" charset="-122"/>
                <a:cs typeface="宋体" panose="02010600030101010101" pitchFamily="2" charset="-122"/>
                <a:sym typeface="+mn-ea"/>
              </a:rPr>
              <a:t>(2)屠呦呦教授率领的研究团队先后经历了用水、乙醇、乙醚提取青蒿素的探究过程,最终确认只有采用低温、乙醚冷浸等方法才能成功提取青蒿素；研究发现这是因为青蒿素分子中的某个基团在提取过程中对热不稳定。实验证明，该基团还能与碘化钠作用生成碘单质。试对图6中的各种基团进行分析，推测该基团的结构式，</a:t>
            </a:r>
            <a:r>
              <a:rPr lang="zh-CN" altLang="en-US" sz="20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并说明理由</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sym typeface="+mn-ea"/>
              </a:rPr>
              <a:t>。</a:t>
            </a:r>
          </a:p>
          <a:p>
            <a:pPr indent="0"/>
            <a:r>
              <a:rPr lang="zh-CN" altLang="en-US" sz="2000" b="1" dirty="0">
                <a:latin typeface="微软雅黑" panose="020B0503020204020204" pitchFamily="34" charset="-122"/>
                <a:ea typeface="微软雅黑" panose="020B0503020204020204" pitchFamily="34" charset="-122"/>
                <a:cs typeface="宋体" panose="02010600030101010101" pitchFamily="2" charset="-122"/>
                <a:sym typeface="+mn-ea"/>
              </a:rPr>
              <a:t>(3)科学家在青蒿素的研究中进一步发现,一定条件下硼氢化钠(NaBH4)能将青蒿素选择性的还原生成双氢青蒿素，分子结构如图7所示。因双氢青蒿素比青蒿素的水溶性好,所以治疗疟疾的效果更好。试从分子结构与性质关系的角度</a:t>
            </a:r>
            <a:r>
              <a:rPr lang="zh-CN" altLang="en-US" sz="20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推测双氢青蒿素水溶性增强、疗效更好的主要原因</a:t>
            </a:r>
            <a:r>
              <a:rPr lang="zh-CN" altLang="en-US" sz="2000" b="1" dirty="0">
                <a:latin typeface="微软雅黑" panose="020B0503020204020204" pitchFamily="34" charset="-122"/>
                <a:ea typeface="微软雅黑" panose="020B0503020204020204" pitchFamily="34" charset="-122"/>
                <a:cs typeface="宋体" panose="02010600030101010101" pitchFamily="2" charset="-122"/>
                <a:sym typeface="+mn-ea"/>
              </a:rPr>
              <a:t>。</a:t>
            </a:r>
          </a:p>
        </p:txBody>
      </p:sp>
      <p:sp>
        <p:nvSpPr>
          <p:cNvPr id="219" name=" 219"/>
          <p:cNvSpPr/>
          <p:nvPr/>
        </p:nvSpPr>
        <p:spPr>
          <a:xfrm>
            <a:off x="696987" y="980728"/>
            <a:ext cx="2080260" cy="648335"/>
          </a:xfrm>
          <a:prstGeom prst="roundRect">
            <a:avLst>
              <a:gd name="adj" fmla="val 50000"/>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2800" b="1">
                <a:solidFill>
                  <a:srgbClr val="FFFFFF"/>
                </a:solidFill>
                <a:latin typeface="微软雅黑" panose="020B0503020204020204" pitchFamily="34" charset="-122"/>
                <a:ea typeface="微软雅黑" panose="020B0503020204020204" pitchFamily="34" charset="-122"/>
              </a:rPr>
              <a:t>试题</a:t>
            </a:r>
            <a:r>
              <a:rPr lang="en-US" altLang="zh-CN" sz="2800" b="1">
                <a:solidFill>
                  <a:srgbClr val="FFFFFF"/>
                </a:solidFill>
                <a:latin typeface="微软雅黑" panose="020B0503020204020204" pitchFamily="34" charset="-122"/>
                <a:ea typeface="微软雅黑" panose="020B0503020204020204" pitchFamily="34" charset="-122"/>
              </a:rPr>
              <a:t>1</a:t>
            </a:r>
          </a:p>
        </p:txBody>
      </p:sp>
      <p:pic>
        <p:nvPicPr>
          <p:cNvPr id="1073742850" name="图片 7" descr="4bed2e738bd4b31cfc5d2cd18dd6277f9e2ff873"/>
          <p:cNvPicPr>
            <a:picLocks noChangeAspect="1"/>
          </p:cNvPicPr>
          <p:nvPr/>
        </p:nvPicPr>
        <p:blipFill>
          <a:blip r:embed="rId2" cstate="print"/>
          <a:stretch>
            <a:fillRect/>
          </a:stretch>
        </p:blipFill>
        <p:spPr>
          <a:xfrm>
            <a:off x="9394190" y="1333500"/>
            <a:ext cx="2657475" cy="2044065"/>
          </a:xfrm>
          <a:prstGeom prst="rect">
            <a:avLst/>
          </a:prstGeom>
          <a:noFill/>
          <a:ln w="9525">
            <a:noFill/>
          </a:ln>
        </p:spPr>
      </p:pic>
      <p:pic>
        <p:nvPicPr>
          <p:cNvPr id="1073742851" name="图片 8" descr="20300001128119145275490266630"/>
          <p:cNvPicPr>
            <a:picLocks noChangeAspect="1"/>
          </p:cNvPicPr>
          <p:nvPr/>
        </p:nvPicPr>
        <p:blipFill>
          <a:blip r:embed="rId3" cstate="print"/>
          <a:stretch>
            <a:fillRect/>
          </a:stretch>
        </p:blipFill>
        <p:spPr>
          <a:xfrm>
            <a:off x="9394190" y="3733800"/>
            <a:ext cx="2656840" cy="2955290"/>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5"/>
          <p:cNvSpPr txBox="1"/>
          <p:nvPr/>
        </p:nvSpPr>
        <p:spPr>
          <a:xfrm>
            <a:off x="828040" y="168275"/>
            <a:ext cx="812038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中</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国学</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生发展素</a:t>
            </a:r>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养</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552971" y="1700808"/>
            <a:ext cx="10836275" cy="4523105"/>
          </a:xfrm>
          <a:prstGeom prst="rect">
            <a:avLst/>
          </a:prstGeom>
          <a:noFill/>
          <a:ln w="9525">
            <a:noFill/>
          </a:ln>
        </p:spPr>
        <p:txBody>
          <a:bodyPr wrap="square">
            <a:spAutoFit/>
          </a:bodyPr>
          <a:lstStyle/>
          <a:p>
            <a:pPr indent="0"/>
            <a:r>
              <a:rPr lang="zh-CN" altLang="en-US" sz="2000" b="1" dirty="0">
                <a:latin typeface="微软雅黑" panose="020B0503020204020204" pitchFamily="34" charset="-122"/>
                <a:ea typeface="微软雅黑" panose="020B0503020204020204" pitchFamily="34" charset="-122"/>
                <a:cs typeface="宋体" panose="02010600030101010101" pitchFamily="2" charset="-122"/>
                <a:sym typeface="+mn-ea"/>
              </a:rPr>
              <a:t> </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一份奏折</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鸦片战争时，琦善派人探听了一些英国的情况，并据此写了一份奏折上报朝廷，言道：该国王已亡故4年，并无子嗣，仅存一女，年未及笄，即为今之国王。该国有大族二十余家，皆其国之权臣，议事另有公所，只须伊等自行商榷，不受约束。揣其词意，或前此粤省烧毁之烟，其中即有各该权</a:t>
            </a:r>
            <a:r>
              <a:rPr lang="zh-CN" altLang="en-US" sz="2400" b="1" dirty="0" smtClean="0">
                <a:latin typeface="微软雅黑" panose="020B0503020204020204" pitchFamily="34" charset="-122"/>
                <a:ea typeface="微软雅黑" panose="020B0503020204020204" pitchFamily="34" charset="-122"/>
                <a:cs typeface="宋体" panose="02010600030101010101" pitchFamily="2" charset="-122"/>
                <a:sym typeface="+mn-ea"/>
              </a:rPr>
              <a:t>臣之物</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……是固蛮夷之国，犬羊之性，初未知礼义廉耻，又安知君臣上下？且系年轻弱女，尚待择配，则国非其国，意本不在保兹疆土，而其国权奸之属，只知谋取私利，更不暇计其公家，……故求索不专在通市。</a:t>
            </a:r>
          </a:p>
          <a:p>
            <a:pPr indent="0" algn="r"/>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——选自《琦善奏探询英国各情形折》</a:t>
            </a:r>
          </a:p>
          <a:p>
            <a:pPr indent="0"/>
            <a:r>
              <a:rPr lang="zh-CN" altLang="en-US" sz="2400" b="1" dirty="0">
                <a:solidFill>
                  <a:schemeClr val="tx2"/>
                </a:solidFill>
                <a:latin typeface="微软雅黑" panose="020B0503020204020204" pitchFamily="34" charset="-122"/>
                <a:ea typeface="微软雅黑" panose="020B0503020204020204" pitchFamily="34" charset="-122"/>
                <a:cs typeface="宋体" panose="02010600030101010101" pitchFamily="2" charset="-122"/>
                <a:sym typeface="+mn-ea"/>
              </a:rPr>
              <a:t>问题：</a:t>
            </a:r>
          </a:p>
          <a:p>
            <a:pPr indent="0"/>
            <a:r>
              <a:rPr lang="zh-CN" altLang="en-US" sz="2400" b="1" dirty="0">
                <a:solidFill>
                  <a:schemeClr val="tx2"/>
                </a:solidFill>
                <a:latin typeface="微软雅黑" panose="020B0503020204020204" pitchFamily="34" charset="-122"/>
                <a:ea typeface="微软雅黑" panose="020B0503020204020204" pitchFamily="34" charset="-122"/>
                <a:cs typeface="宋体" panose="02010600030101010101" pitchFamily="2" charset="-122"/>
                <a:sym typeface="+mn-ea"/>
              </a:rPr>
              <a:t>（1）根据上述材料，你认为琦善获得了哪些情报？</a:t>
            </a:r>
          </a:p>
          <a:p>
            <a:pPr indent="0"/>
            <a:r>
              <a:rPr lang="zh-CN" altLang="en-US" sz="2400" b="1" dirty="0">
                <a:solidFill>
                  <a:schemeClr val="tx2"/>
                </a:solidFill>
                <a:latin typeface="微软雅黑" panose="020B0503020204020204" pitchFamily="34" charset="-122"/>
                <a:ea typeface="微软雅黑" panose="020B0503020204020204" pitchFamily="34" charset="-122"/>
                <a:cs typeface="宋体" panose="02010600030101010101" pitchFamily="2" charset="-122"/>
                <a:sym typeface="+mn-ea"/>
              </a:rPr>
              <a:t>（2）你如何看待琦善的这份奏折？</a:t>
            </a:r>
          </a:p>
        </p:txBody>
      </p:sp>
      <p:sp>
        <p:nvSpPr>
          <p:cNvPr id="219" name=" 219"/>
          <p:cNvSpPr/>
          <p:nvPr/>
        </p:nvSpPr>
        <p:spPr>
          <a:xfrm>
            <a:off x="624979" y="980728"/>
            <a:ext cx="2080260" cy="648335"/>
          </a:xfrm>
          <a:prstGeom prst="roundRect">
            <a:avLst>
              <a:gd name="adj" fmla="val 50000"/>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2800" b="1" dirty="0">
                <a:solidFill>
                  <a:srgbClr val="FFFFFF"/>
                </a:solidFill>
                <a:latin typeface="微软雅黑" panose="020B0503020204020204" pitchFamily="34" charset="-122"/>
                <a:ea typeface="微软雅黑" panose="020B0503020204020204" pitchFamily="34" charset="-122"/>
              </a:rPr>
              <a:t>样题</a:t>
            </a: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5"/>
          <p:cNvSpPr txBox="1"/>
          <p:nvPr/>
        </p:nvSpPr>
        <p:spPr>
          <a:xfrm>
            <a:off x="828040" y="168275"/>
            <a:ext cx="812038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中</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国学</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生发展素</a:t>
            </a:r>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养</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624979" y="1700808"/>
            <a:ext cx="10836275" cy="4647426"/>
          </a:xfrm>
          <a:prstGeom prst="rect">
            <a:avLst/>
          </a:prstGeom>
          <a:noFill/>
          <a:ln w="9525">
            <a:noFill/>
          </a:ln>
        </p:spPr>
        <p:txBody>
          <a:bodyPr wrap="square">
            <a:spAutoFit/>
          </a:bodyPr>
          <a:lstStyle/>
          <a:p>
            <a:pPr indent="0"/>
            <a:r>
              <a:rPr lang="zh-CN" altLang="en-US" sz="2000" b="1" dirty="0">
                <a:latin typeface="微软雅黑" panose="020B0503020204020204" pitchFamily="34" charset="-122"/>
                <a:ea typeface="微软雅黑" panose="020B0503020204020204" pitchFamily="34" charset="-122"/>
                <a:cs typeface="宋体" panose="02010600030101010101" pitchFamily="2" charset="-122"/>
                <a:sym typeface="+mn-ea"/>
              </a:rPr>
              <a:t> </a:t>
            </a:r>
            <a:r>
              <a:rPr lang="zh-CN" altLang="en-US" sz="28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1、题目类型：开放性题目</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a:t>
            </a:r>
            <a:r>
              <a:rPr lang="zh-CN" altLang="en-US" sz="2800" b="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2</a:t>
            </a:r>
            <a:r>
              <a:rPr lang="zh-CN" altLang="en-US" sz="28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、答题要求</a:t>
            </a:r>
            <a:r>
              <a:rPr lang="zh-CN" altLang="en-US" sz="2800" b="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a:t>
            </a:r>
            <a:endParaRPr lang="en-US" altLang="zh-CN" sz="2800" b="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endParaRPr>
          </a:p>
          <a:p>
            <a:pPr indent="0"/>
            <a:r>
              <a:rPr lang="en-US" altLang="zh-CN" sz="2400" b="1" dirty="0" smtClean="0">
                <a:latin typeface="微软雅黑" panose="020B0503020204020204" pitchFamily="34" charset="-122"/>
                <a:ea typeface="微软雅黑" panose="020B0503020204020204" pitchFamily="34" charset="-122"/>
                <a:cs typeface="宋体" panose="02010600030101010101" pitchFamily="2" charset="-122"/>
                <a:sym typeface="+mn-ea"/>
              </a:rPr>
              <a:t> </a:t>
            </a:r>
            <a:r>
              <a:rPr lang="en-US" altLang="zh-CN" sz="2400" b="1" dirty="0" smtClean="0">
                <a:latin typeface="微软雅黑" panose="020B0503020204020204" pitchFamily="34" charset="-122"/>
                <a:ea typeface="微软雅黑" panose="020B0503020204020204" pitchFamily="34" charset="-122"/>
                <a:cs typeface="宋体" panose="02010600030101010101" pitchFamily="2" charset="-122"/>
                <a:sym typeface="+mn-ea"/>
              </a:rPr>
              <a:t> </a:t>
            </a:r>
            <a:r>
              <a:rPr lang="en-US" altLang="zh-CN" sz="2400" b="1" dirty="0" smtClean="0">
                <a:solidFill>
                  <a:srgbClr val="FF0000"/>
                </a:solidFill>
                <a:latin typeface="微软雅黑" panose="020B0503020204020204" pitchFamily="34" charset="-122"/>
                <a:ea typeface="微软雅黑" panose="020B0503020204020204" pitchFamily="34" charset="-122"/>
                <a:cs typeface="宋体" panose="02010600030101010101" pitchFamily="2" charset="-122"/>
                <a:sym typeface="+mn-ea"/>
              </a:rPr>
              <a:t>⊙</a:t>
            </a:r>
            <a:r>
              <a:rPr lang="en-US" altLang="zh-CN" sz="2400" b="1" dirty="0" smtClean="0">
                <a:latin typeface="微软雅黑" panose="020B0503020204020204" pitchFamily="34" charset="-122"/>
                <a:ea typeface="微软雅黑" panose="020B0503020204020204" pitchFamily="34" charset="-122"/>
                <a:cs typeface="宋体" panose="02010600030101010101" pitchFamily="2" charset="-122"/>
                <a:sym typeface="+mn-ea"/>
              </a:rPr>
              <a:t> </a:t>
            </a:r>
            <a:r>
              <a:rPr lang="zh-CN" altLang="en-US" sz="2400" b="1" dirty="0" smtClean="0">
                <a:latin typeface="微软雅黑" panose="020B0503020204020204" pitchFamily="34" charset="-122"/>
                <a:ea typeface="微软雅黑" panose="020B0503020204020204" pitchFamily="34" charset="-122"/>
                <a:cs typeface="宋体" panose="02010600030101010101" pitchFamily="2" charset="-122"/>
                <a:sym typeface="+mn-ea"/>
              </a:rPr>
              <a:t>琦</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善将其了解到的英方王位继承、议会权利等方面的零星情况</a:t>
            </a:r>
            <a:r>
              <a:rPr lang="zh-CN" altLang="en-US" sz="2400" b="1" dirty="0" smtClean="0">
                <a:latin typeface="微软雅黑" panose="020B0503020204020204" pitchFamily="34" charset="-122"/>
                <a:ea typeface="微软雅黑" panose="020B0503020204020204" pitchFamily="34" charset="-122"/>
                <a:cs typeface="宋体" panose="02010600030101010101" pitchFamily="2" charset="-122"/>
                <a:sym typeface="+mn-ea"/>
              </a:rPr>
              <a:t>，使</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用中国</a:t>
            </a:r>
            <a:r>
              <a:rPr lang="zh-CN" altLang="en-US" sz="2400" b="1" dirty="0" smtClean="0">
                <a:latin typeface="微软雅黑" panose="020B0503020204020204" pitchFamily="34" charset="-122"/>
                <a:ea typeface="微软雅黑" panose="020B0503020204020204" pitchFamily="34" charset="-122"/>
                <a:cs typeface="宋体" panose="02010600030101010101" pitchFamily="2" charset="-122"/>
                <a:sym typeface="+mn-ea"/>
              </a:rPr>
              <a:t>传     统</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的政治（君臣、华夷关系，宗法制度）、伦理（三纲五常、</a:t>
            </a:r>
            <a:r>
              <a:rPr lang="zh-CN" altLang="en-US" sz="2400" b="1" dirty="0" smtClean="0">
                <a:latin typeface="微软雅黑" panose="020B0503020204020204" pitchFamily="34" charset="-122"/>
                <a:ea typeface="微软雅黑" panose="020B0503020204020204" pitchFamily="34" charset="-122"/>
                <a:cs typeface="宋体" panose="02010600030101010101" pitchFamily="2" charset="-122"/>
                <a:sym typeface="+mn-ea"/>
              </a:rPr>
              <a:t>婚俗</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）观念</a:t>
            </a:r>
            <a:r>
              <a:rPr lang="zh-CN" altLang="en-US" sz="2400" b="1" dirty="0" smtClean="0">
                <a:latin typeface="微软雅黑" panose="020B0503020204020204" pitchFamily="34" charset="-122"/>
                <a:ea typeface="微软雅黑" panose="020B0503020204020204" pitchFamily="34" charset="-122"/>
                <a:cs typeface="宋体" panose="02010600030101010101" pitchFamily="2" charset="-122"/>
                <a:sym typeface="+mn-ea"/>
              </a:rPr>
              <a:t>进行主</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观臆断，据此推测英国发动鸦片战争的目的。</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a:t>
            </a:r>
            <a:r>
              <a:rPr lang="zh-CN" altLang="en-US" sz="2400" b="1" dirty="0" smtClean="0">
                <a:latin typeface="微软雅黑" panose="020B0503020204020204" pitchFamily="34" charset="-122"/>
                <a:ea typeface="微软雅黑" panose="020B0503020204020204" pitchFamily="34" charset="-122"/>
                <a:cs typeface="宋体" panose="02010600030101010101" pitchFamily="2" charset="-122"/>
                <a:sym typeface="+mn-ea"/>
              </a:rPr>
              <a:t> </a:t>
            </a:r>
            <a:r>
              <a:rPr lang="en-US" altLang="zh-CN" sz="2400" b="1" dirty="0" smtClean="0">
                <a:solidFill>
                  <a:srgbClr val="FF0000"/>
                </a:solidFill>
                <a:latin typeface="微软雅黑" panose="020B0503020204020204" pitchFamily="34" charset="-122"/>
                <a:ea typeface="微软雅黑" panose="020B0503020204020204" pitchFamily="34" charset="-122"/>
                <a:cs typeface="宋体" panose="02010600030101010101" pitchFamily="2" charset="-122"/>
                <a:sym typeface="+mn-ea"/>
              </a:rPr>
              <a:t>⊙</a:t>
            </a:r>
            <a:r>
              <a:rPr lang="zh-CN" altLang="en-US" sz="2400" b="1" dirty="0" smtClean="0">
                <a:latin typeface="微软雅黑" panose="020B0503020204020204" pitchFamily="34" charset="-122"/>
                <a:ea typeface="微软雅黑" panose="020B0503020204020204" pitchFamily="34" charset="-122"/>
                <a:cs typeface="宋体" panose="02010600030101010101" pitchFamily="2" charset="-122"/>
                <a:sym typeface="+mn-ea"/>
              </a:rPr>
              <a:t> </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要求学生分析这份奏折中琦善收集了哪些情报，并要求学生根据所学的知识</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评价这份奏折。</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（1）从材料中筛选琦善所获得的“情报”（琦善藉以做出判断的史实）；</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（2）读懂琦善对“情报”进行的个性化解读和基于“情报”进行的分析</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判断；</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（3）对问题中引用的琦善奏折的部分内容做出评判，并用自己的语言准</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确、清晰、有条理的表达。</a:t>
            </a:r>
          </a:p>
        </p:txBody>
      </p:sp>
      <p:sp>
        <p:nvSpPr>
          <p:cNvPr id="219" name=" 219"/>
          <p:cNvSpPr/>
          <p:nvPr/>
        </p:nvSpPr>
        <p:spPr>
          <a:xfrm>
            <a:off x="408955" y="980728"/>
            <a:ext cx="2738120" cy="648335"/>
          </a:xfrm>
          <a:prstGeom prst="roundRect">
            <a:avLst>
              <a:gd name="adj" fmla="val 50000"/>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2800" b="1">
                <a:solidFill>
                  <a:srgbClr val="FFFFFF"/>
                </a:solidFill>
                <a:latin typeface="微软雅黑" panose="020B0503020204020204" pitchFamily="34" charset="-122"/>
                <a:ea typeface="微软雅黑" panose="020B0503020204020204" pitchFamily="34" charset="-122"/>
              </a:rPr>
              <a:t>样题说明</a:t>
            </a: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4265930" y="1851025"/>
            <a:ext cx="7136130" cy="3990836"/>
          </a:xfrm>
          <a:prstGeom prst="rect">
            <a:avLst/>
          </a:prstGeom>
          <a:noFill/>
        </p:spPr>
        <p:txBody>
          <a:bodyPr wrap="square" rtlCol="0">
            <a:spAutoFit/>
          </a:bodyPr>
          <a:lstStyle>
            <a:defPPr>
              <a:defRPr lang="zh-CN"/>
            </a:defPPr>
            <a:lvl1pPr>
              <a:lnSpc>
                <a:spcPct val="150000"/>
              </a:lnSpc>
              <a:defRPr sz="1800">
                <a:solidFill>
                  <a:schemeClr val="tx1">
                    <a:lumMod val="50000"/>
                    <a:lumOff val="50000"/>
                  </a:schemeClr>
                </a:solidFill>
                <a:latin typeface="微软雅黑" panose="020B0503020204020204" pitchFamily="34" charset="-122"/>
                <a:ea typeface="微软雅黑" panose="020B0503020204020204" pitchFamily="34" charset="-122"/>
              </a:defRPr>
            </a:lvl1pPr>
          </a:lstStyle>
          <a:p>
            <a:pPr>
              <a:lnSpc>
                <a:spcPts val="3800"/>
              </a:lnSpc>
            </a:pPr>
            <a:r>
              <a:rPr sz="3200" b="1" dirty="0" err="1">
                <a:solidFill>
                  <a:srgbClr val="C00000"/>
                </a:solidFill>
              </a:rPr>
              <a:t>战略背景：</a:t>
            </a:r>
            <a:r>
              <a:rPr sz="3200" dirty="0" err="1">
                <a:solidFill>
                  <a:schemeClr val="tx1"/>
                </a:solidFill>
              </a:rPr>
              <a:t>更加深入融入世界、科技发展更加迅猛、中国经济迈入中高端、社会产生深刻的变革、</a:t>
            </a:r>
            <a:r>
              <a:rPr sz="3200" dirty="0" err="1" smtClean="0">
                <a:solidFill>
                  <a:schemeClr val="tx1"/>
                </a:solidFill>
              </a:rPr>
              <a:t>更加复杂的思想文化和意识形态领域</a:t>
            </a:r>
            <a:r>
              <a:rPr lang="zh-CN" altLang="en-US" sz="3200" dirty="0" smtClean="0">
                <a:solidFill>
                  <a:schemeClr val="tx1"/>
                </a:solidFill>
              </a:rPr>
              <a:t>。</a:t>
            </a:r>
            <a:endParaRPr sz="3200" dirty="0">
              <a:solidFill>
                <a:schemeClr val="tx1"/>
              </a:solidFill>
            </a:endParaRPr>
          </a:p>
          <a:p>
            <a:pPr>
              <a:lnSpc>
                <a:spcPts val="3800"/>
              </a:lnSpc>
            </a:pPr>
            <a:endParaRPr sz="3200" dirty="0">
              <a:solidFill>
                <a:schemeClr val="tx1"/>
              </a:solidFill>
            </a:endParaRPr>
          </a:p>
          <a:p>
            <a:pPr>
              <a:lnSpc>
                <a:spcPts val="3800"/>
              </a:lnSpc>
            </a:pPr>
            <a:r>
              <a:rPr sz="3200" b="1" dirty="0">
                <a:solidFill>
                  <a:srgbClr val="C00000"/>
                </a:solidFill>
              </a:rPr>
              <a:t>基本理念：</a:t>
            </a:r>
            <a:r>
              <a:rPr sz="3200" dirty="0">
                <a:solidFill>
                  <a:schemeClr val="tx1"/>
                </a:solidFill>
              </a:rPr>
              <a:t>注重面向人人，注重学习者中心，注重知行合一，注重终身学习，注重开放融合，注重共建共享</a:t>
            </a:r>
            <a:r>
              <a:rPr lang="zh-CN" altLang="en-US" sz="3200" dirty="0">
                <a:solidFill>
                  <a:schemeClr val="tx1"/>
                </a:solidFill>
                <a:latin typeface="Arial" panose="020B0604020202020204" pitchFamily="34" charset="0"/>
              </a:rPr>
              <a:t>……</a:t>
            </a:r>
          </a:p>
        </p:txBody>
      </p:sp>
      <p:sp>
        <p:nvSpPr>
          <p:cNvPr id="21" name="文本框 5"/>
          <p:cNvSpPr txBox="1"/>
          <p:nvPr/>
        </p:nvSpPr>
        <p:spPr>
          <a:xfrm>
            <a:off x="828040" y="168275"/>
            <a:ext cx="4303395" cy="706755"/>
          </a:xfrm>
          <a:prstGeom prst="rect">
            <a:avLst/>
          </a:prstGeom>
          <a:noFill/>
        </p:spPr>
        <p:txBody>
          <a:bodyPr wrap="square" rtlCol="0">
            <a:spAutoFit/>
          </a:bodyPr>
          <a:lstStyle/>
          <a:p>
            <a:r>
              <a:rPr lang="zh-CN" altLang="en-US" sz="4000" dirty="0" smtClean="0">
                <a:solidFill>
                  <a:schemeClr val="accent1">
                    <a:lumMod val="50000"/>
                  </a:schemeClr>
                </a:solidFill>
                <a:latin typeface="微软雅黑" panose="020B0503020204020204" pitchFamily="34" charset="-122"/>
                <a:ea typeface="微软雅黑" panose="020B0503020204020204" pitchFamily="34" charset="-122"/>
                <a:sym typeface="+mn-ea"/>
              </a:rPr>
              <a:t>当前教</a:t>
            </a:r>
            <a:r>
              <a:rPr lang="zh-CN" altLang="en-US" sz="4000" dirty="0">
                <a:solidFill>
                  <a:schemeClr val="accent1">
                    <a:lumMod val="50000"/>
                  </a:schemeClr>
                </a:solidFill>
                <a:latin typeface="微软雅黑" panose="020B0503020204020204" pitchFamily="34" charset="-122"/>
                <a:ea typeface="微软雅黑" panose="020B0503020204020204" pitchFamily="34" charset="-122"/>
                <a:sym typeface="+mn-ea"/>
              </a:rPr>
              <a:t>育改革背景</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 name="组合 30"/>
          <p:cNvGrpSpPr/>
          <p:nvPr/>
        </p:nvGrpSpPr>
        <p:grpSpPr>
          <a:xfrm>
            <a:off x="8138567" y="547386"/>
            <a:ext cx="4125754" cy="276860"/>
            <a:chOff x="5166277" y="3438622"/>
            <a:chExt cx="3578931" cy="276860"/>
          </a:xfrm>
        </p:grpSpPr>
        <p:sp>
          <p:nvSpPr>
            <p:cNvPr id="32" name="文本框 9"/>
            <p:cNvSpPr txBox="1"/>
            <p:nvPr/>
          </p:nvSpPr>
          <p:spPr>
            <a:xfrm>
              <a:off x="5397293" y="3438622"/>
              <a:ext cx="3347915" cy="276860"/>
            </a:xfrm>
            <a:prstGeom prst="rect">
              <a:avLst/>
            </a:prstGeom>
            <a:noFill/>
          </p:spPr>
          <p:txBody>
            <a:bodyPr wrap="square" lIns="0" tIns="0" rIns="0" bIns="0" rtlCol="0">
              <a:spAutoFit/>
            </a:bodyPr>
            <a:lstStyle/>
            <a:p>
              <a:pPr marL="0" lvl="1"/>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中国教育现代化2030（征求意见稿）</a:t>
              </a:r>
            </a:p>
          </p:txBody>
        </p:sp>
        <p:grpSp>
          <p:nvGrpSpPr>
            <p:cNvPr id="33" name="组合 32"/>
            <p:cNvGrpSpPr/>
            <p:nvPr/>
          </p:nvGrpSpPr>
          <p:grpSpPr>
            <a:xfrm>
              <a:off x="5166277" y="3492845"/>
              <a:ext cx="168551" cy="168551"/>
              <a:chOff x="5802081" y="3893476"/>
              <a:chExt cx="168551" cy="168551"/>
            </a:xfrm>
          </p:grpSpPr>
          <p:sp>
            <p:nvSpPr>
              <p:cNvPr id="37" name="椭圆 36"/>
              <p:cNvSpPr/>
              <p:nvPr/>
            </p:nvSpPr>
            <p:spPr>
              <a:xfrm>
                <a:off x="5802081" y="3893476"/>
                <a:ext cx="168551" cy="168551"/>
              </a:xfrm>
              <a:prstGeom prst="ellipse">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38" name="等腰三角形 37"/>
              <p:cNvSpPr/>
              <p:nvPr/>
            </p:nvSpPr>
            <p:spPr>
              <a:xfrm rot="5400000">
                <a:off x="5840142" y="3918011"/>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pic>
        <p:nvPicPr>
          <p:cNvPr id="2" name="图片 1"/>
          <p:cNvPicPr>
            <a:picLocks noChangeAspect="1"/>
          </p:cNvPicPr>
          <p:nvPr/>
        </p:nvPicPr>
        <p:blipFill>
          <a:blip r:embed="rId3" cstate="print"/>
          <a:stretch>
            <a:fillRect/>
          </a:stretch>
        </p:blipFill>
        <p:spPr>
          <a:xfrm>
            <a:off x="1059180" y="1891665"/>
            <a:ext cx="2385695" cy="3420110"/>
          </a:xfrm>
          <a:prstGeom prst="rect">
            <a:avLst/>
          </a:prstGeom>
          <a:ln w="38100">
            <a:solidFill>
              <a:srgbClr val="FF0000"/>
            </a:solidFill>
          </a:ln>
          <a:effectLst>
            <a:outerShdw blurRad="50800" dist="38100" dir="8100000" algn="tr" rotWithShape="0">
              <a:prstClr val="black">
                <a:alpha val="40000"/>
              </a:prstClr>
            </a:outerShdw>
          </a:effectLst>
        </p:spPr>
      </p:pic>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par>
                          <p:cTn id="16" fill="hold">
                            <p:stCondLst>
                              <p:cond delay="118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62"/>
                                        </p:tgtEl>
                                        <p:attrNameLst>
                                          <p:attrName>style.visibility</p:attrName>
                                        </p:attrNameLst>
                                      </p:cBhvr>
                                      <p:to>
                                        <p:strVal val="visible"/>
                                      </p:to>
                                    </p:set>
                                    <p:anim calcmode="lin" valueType="num">
                                      <p:cBhvr>
                                        <p:cTn id="19" dur="300" fill="hold"/>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id="20" dur="300" fill="hold"/>
                                        <p:tgtEl>
                                          <p:spTgt spid="62"/>
                                        </p:tgtEl>
                                        <p:attrNameLst>
                                          <p:attrName>ppt_y</p:attrName>
                                        </p:attrNameLst>
                                      </p:cBhvr>
                                      <p:tavLst>
                                        <p:tav tm="0">
                                          <p:val>
                                            <p:strVal val="#ppt_y"/>
                                          </p:val>
                                        </p:tav>
                                        <p:tav tm="100000">
                                          <p:val>
                                            <p:strVal val="#ppt_y"/>
                                          </p:val>
                                        </p:tav>
                                      </p:tavLst>
                                    </p:anim>
                                    <p:anim calcmode="lin" valueType="num">
                                      <p:cBhvr>
                                        <p:cTn id="21" dur="300" fill="hold"/>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id="22" dur="300" fill="hold"/>
                                        <p:tgtEl>
                                          <p:spTgt spid="62"/>
                                        </p:tgtEl>
                                        <p:attrNameLst>
                                          <p:attrName>ppt_w</p:attrName>
                                        </p:attrNameLst>
                                      </p:cBhvr>
                                      <p:tavLst>
                                        <p:tav tm="0">
                                          <p:val>
                                            <p:strVal val="#ppt_w/10"/>
                                          </p:val>
                                        </p:tav>
                                        <p:tav tm="50000">
                                          <p:val>
                                            <p:strVal val="#ppt_w+.01"/>
                                          </p:val>
                                        </p:tav>
                                        <p:tav tm="100000">
                                          <p:val>
                                            <p:strVal val="#ppt_w"/>
                                          </p:val>
                                        </p:tav>
                                      </p:tavLst>
                                    </p:anim>
                                    <p:animEffect transition="in" filter="fade">
                                      <p:cBhvr>
                                        <p:cTn id="23" dur="300" tmFilter="0,0; .5, 1; 1, 1"/>
                                        <p:tgtEl>
                                          <p:spTgt spid="62"/>
                                        </p:tgtEl>
                                      </p:cBhvr>
                                    </p:animEffect>
                                  </p:childTnLst>
                                </p:cTn>
                              </p:par>
                              <p:par>
                                <p:cTn id="24" presetID="53" presetClass="entr" presetSubtype="16" fill="hold" nodeType="withEffect">
                                  <p:stCondLst>
                                    <p:cond delay="2500"/>
                                  </p:stCondLst>
                                  <p:childTnLst>
                                    <p:set>
                                      <p:cBhvr>
                                        <p:cTn id="25" dur="1" fill="hold">
                                          <p:stCondLst>
                                            <p:cond delay="0"/>
                                          </p:stCondLst>
                                        </p:cTn>
                                        <p:tgtEl>
                                          <p:spTgt spid="31"/>
                                        </p:tgtEl>
                                        <p:attrNameLst>
                                          <p:attrName>style.visibility</p:attrName>
                                        </p:attrNameLst>
                                      </p:cBhvr>
                                      <p:to>
                                        <p:strVal val="visible"/>
                                      </p:to>
                                    </p:set>
                                    <p:anim calcmode="lin" valueType="num">
                                      <p:cBhvr>
                                        <p:cTn id="26" dur="500" fill="hold"/>
                                        <p:tgtEl>
                                          <p:spTgt spid="31"/>
                                        </p:tgtEl>
                                        <p:attrNameLst>
                                          <p:attrName>ppt_w</p:attrName>
                                        </p:attrNameLst>
                                      </p:cBhvr>
                                      <p:tavLst>
                                        <p:tav tm="0">
                                          <p:val>
                                            <p:fltVal val="0"/>
                                          </p:val>
                                        </p:tav>
                                        <p:tav tm="100000">
                                          <p:val>
                                            <p:strVal val="#ppt_w"/>
                                          </p:val>
                                        </p:tav>
                                      </p:tavLst>
                                    </p:anim>
                                    <p:anim calcmode="lin" valueType="num">
                                      <p:cBhvr>
                                        <p:cTn id="27" dur="500" fill="hold"/>
                                        <p:tgtEl>
                                          <p:spTgt spid="31"/>
                                        </p:tgtEl>
                                        <p:attrNameLst>
                                          <p:attrName>ppt_h</p:attrName>
                                        </p:attrNameLst>
                                      </p:cBhvr>
                                      <p:tavLst>
                                        <p:tav tm="0">
                                          <p:val>
                                            <p:fltVal val="0"/>
                                          </p:val>
                                        </p:tav>
                                        <p:tav tm="100000">
                                          <p:val>
                                            <p:strVal val="#ppt_h"/>
                                          </p:val>
                                        </p:tav>
                                      </p:tavLst>
                                    </p:anim>
                                    <p:animEffect transition="in" filter="fade">
                                      <p:cBhvr>
                                        <p:cTn id="28" dur="500"/>
                                        <p:tgtEl>
                                          <p:spTgt spid="31"/>
                                        </p:tgtEl>
                                      </p:cBhvr>
                                    </p:animEffect>
                                  </p:childTnLst>
                                </p:cTn>
                              </p:par>
                              <p:par>
                                <p:cTn id="29" presetID="32" presetClass="emph" presetSubtype="0" fill="hold" nodeType="withEffect">
                                  <p:stCondLst>
                                    <p:cond delay="3000"/>
                                  </p:stCondLst>
                                  <p:childTnLst>
                                    <p:animRot by="120000">
                                      <p:cBhvr>
                                        <p:cTn id="30" dur="100" fill="hold">
                                          <p:stCondLst>
                                            <p:cond delay="0"/>
                                          </p:stCondLst>
                                        </p:cTn>
                                        <p:tgtEl>
                                          <p:spTgt spid="31"/>
                                        </p:tgtEl>
                                        <p:attrNameLst>
                                          <p:attrName>r</p:attrName>
                                        </p:attrNameLst>
                                      </p:cBhvr>
                                    </p:animRot>
                                    <p:animRot by="-240000">
                                      <p:cBhvr>
                                        <p:cTn id="31" dur="200" fill="hold">
                                          <p:stCondLst>
                                            <p:cond delay="200"/>
                                          </p:stCondLst>
                                        </p:cTn>
                                        <p:tgtEl>
                                          <p:spTgt spid="31"/>
                                        </p:tgtEl>
                                        <p:attrNameLst>
                                          <p:attrName>r</p:attrName>
                                        </p:attrNameLst>
                                      </p:cBhvr>
                                    </p:animRot>
                                    <p:animRot by="240000">
                                      <p:cBhvr>
                                        <p:cTn id="32" dur="200" fill="hold">
                                          <p:stCondLst>
                                            <p:cond delay="400"/>
                                          </p:stCondLst>
                                        </p:cTn>
                                        <p:tgtEl>
                                          <p:spTgt spid="31"/>
                                        </p:tgtEl>
                                        <p:attrNameLst>
                                          <p:attrName>r</p:attrName>
                                        </p:attrNameLst>
                                      </p:cBhvr>
                                    </p:animRot>
                                    <p:animRot by="-240000">
                                      <p:cBhvr>
                                        <p:cTn id="33" dur="200" fill="hold">
                                          <p:stCondLst>
                                            <p:cond delay="600"/>
                                          </p:stCondLst>
                                        </p:cTn>
                                        <p:tgtEl>
                                          <p:spTgt spid="31"/>
                                        </p:tgtEl>
                                        <p:attrNameLst>
                                          <p:attrName>r</p:attrName>
                                        </p:attrNameLst>
                                      </p:cBhvr>
                                    </p:animRot>
                                    <p:animRot by="120000">
                                      <p:cBhvr>
                                        <p:cTn id="34" dur="200" fill="hold">
                                          <p:stCondLst>
                                            <p:cond delay="800"/>
                                          </p:stCondLst>
                                        </p:cTn>
                                        <p:tgtEl>
                                          <p:spTgt spid="3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2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5"/>
          <p:cNvSpPr txBox="1"/>
          <p:nvPr/>
        </p:nvSpPr>
        <p:spPr>
          <a:xfrm>
            <a:off x="828040" y="168275"/>
            <a:ext cx="812038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中</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国学</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生发展素</a:t>
            </a:r>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养</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624979" y="1628800"/>
            <a:ext cx="11467465" cy="4708981"/>
          </a:xfrm>
          <a:prstGeom prst="rect">
            <a:avLst/>
          </a:prstGeom>
          <a:noFill/>
          <a:ln w="9525">
            <a:noFill/>
          </a:ln>
        </p:spPr>
        <p:txBody>
          <a:bodyPr wrap="square">
            <a:spAutoFit/>
          </a:bodyPr>
          <a:lstStyle/>
          <a:p>
            <a:pPr indent="0"/>
            <a:r>
              <a:rPr lang="zh-CN" altLang="en-US" sz="2000" b="1" dirty="0">
                <a:latin typeface="微软雅黑" panose="020B0503020204020204" pitchFamily="34" charset="-122"/>
                <a:ea typeface="微软雅黑" panose="020B0503020204020204" pitchFamily="34" charset="-122"/>
                <a:cs typeface="宋体" panose="02010600030101010101" pitchFamily="2" charset="-122"/>
                <a:sym typeface="+mn-ea"/>
              </a:rPr>
              <a:t> </a:t>
            </a:r>
            <a:r>
              <a:rPr lang="zh-CN" altLang="en-US" sz="28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3、考查的核心素养</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考查的核心素养主要为史料实证，重点考查学生通过对史料的辨析，判断史  </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料的真伪、价值，以及史料作者的意图，在此过程中体会实证精神；能够从</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史料中提取有效信息，作为可靠的证据，据此提出自己的历史认识。</a:t>
            </a:r>
          </a:p>
          <a:p>
            <a:pPr indent="0"/>
            <a:r>
              <a:rPr lang="zh-CN" altLang="en-US" sz="28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4、涉及的内容</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（1）必修模块“中外历史纲要·中国近现代史·晚清时期的民族危机与救亡运动”</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（2）必修模块“中外历史纲要·世界史·资本主义制度的确立”</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（3）选修1模块1 “国家制度与社会治理的演进·政治体制”</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（4）选修1模块3“文化交流与传承的历程·战争与文化碰撞”</a:t>
            </a:r>
          </a:p>
          <a:p>
            <a:pPr indent="0"/>
            <a:r>
              <a:rPr lang="zh-CN" altLang="en-US" sz="28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5、涉及的情境</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中英鸦片战争时期（19世纪40年代），长期闭关锁国，妄自尊大的清朝君臣，在 </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沿海</a:t>
            </a:r>
            <a:r>
              <a:rPr lang="zh-CN" altLang="en-US" sz="2400" b="1" dirty="0" smtClean="0">
                <a:latin typeface="微软雅黑" panose="020B0503020204020204" pitchFamily="34" charset="-122"/>
                <a:ea typeface="微软雅黑" panose="020B0503020204020204" pitchFamily="34" charset="-122"/>
                <a:cs typeface="宋体" panose="02010600030101010101" pitchFamily="2" charset="-122"/>
                <a:sym typeface="+mn-ea"/>
              </a:rPr>
              <a:t>多地频</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遭英军侵略的形势下，急于了解对手的情况。</a:t>
            </a:r>
          </a:p>
        </p:txBody>
      </p:sp>
      <p:sp>
        <p:nvSpPr>
          <p:cNvPr id="219" name=" 219"/>
          <p:cNvSpPr/>
          <p:nvPr/>
        </p:nvSpPr>
        <p:spPr>
          <a:xfrm>
            <a:off x="552971" y="908720"/>
            <a:ext cx="2738120" cy="648335"/>
          </a:xfrm>
          <a:prstGeom prst="roundRect">
            <a:avLst>
              <a:gd name="adj" fmla="val 50000"/>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2800" b="1" dirty="0">
                <a:solidFill>
                  <a:srgbClr val="FFFFFF"/>
                </a:solidFill>
                <a:latin typeface="微软雅黑" panose="020B0503020204020204" pitchFamily="34" charset="-122"/>
                <a:ea typeface="微软雅黑" panose="020B0503020204020204" pitchFamily="34" charset="-122"/>
              </a:rPr>
              <a:t>样题说明</a:t>
            </a: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5"/>
          <p:cNvSpPr txBox="1"/>
          <p:nvPr/>
        </p:nvSpPr>
        <p:spPr>
          <a:xfrm>
            <a:off x="828040" y="168275"/>
            <a:ext cx="812038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中</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国学</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生发展素</a:t>
            </a:r>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养</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554990" y="2051050"/>
            <a:ext cx="11467465" cy="3600986"/>
          </a:xfrm>
          <a:prstGeom prst="rect">
            <a:avLst/>
          </a:prstGeom>
          <a:noFill/>
          <a:ln w="9525">
            <a:noFill/>
          </a:ln>
        </p:spPr>
        <p:txBody>
          <a:bodyPr wrap="square">
            <a:spAutoFit/>
          </a:bodyPr>
          <a:lstStyle/>
          <a:p>
            <a:pPr indent="0"/>
            <a:r>
              <a:rPr lang="zh-CN" altLang="en-US" sz="2000" b="1" dirty="0">
                <a:latin typeface="微软雅黑" panose="020B0503020204020204" pitchFamily="34" charset="-122"/>
                <a:ea typeface="微软雅黑" panose="020B0503020204020204" pitchFamily="34" charset="-122"/>
                <a:cs typeface="宋体" panose="02010600030101010101" pitchFamily="2" charset="-122"/>
                <a:sym typeface="+mn-ea"/>
              </a:rPr>
              <a:t> </a:t>
            </a:r>
            <a:r>
              <a:rPr lang="zh-CN" altLang="en-US" sz="28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6、考查素养水平预估（根据历史学业质量标准的4个水平）</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总体预估水平为3-4</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问题（1）的预估水平为1-3；</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问题（2）的预估水平为3-4</a:t>
            </a:r>
          </a:p>
          <a:p>
            <a:pPr indent="0"/>
            <a:endPar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endParaRPr>
          </a:p>
          <a:p>
            <a:pPr indent="0"/>
            <a:r>
              <a:rPr lang="zh-CN" altLang="en-US" sz="28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7、难度预估（根据上海命题组的预估难度，此题的难度值约为0.55-0.65）</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问题（1）的预估难度：0.85；</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问题（2）的预估难度：0.60。</a:t>
            </a:r>
          </a:p>
        </p:txBody>
      </p:sp>
      <p:sp>
        <p:nvSpPr>
          <p:cNvPr id="219" name=" 219"/>
          <p:cNvSpPr/>
          <p:nvPr/>
        </p:nvSpPr>
        <p:spPr>
          <a:xfrm>
            <a:off x="684530" y="1116330"/>
            <a:ext cx="2738120" cy="648335"/>
          </a:xfrm>
          <a:prstGeom prst="roundRect">
            <a:avLst>
              <a:gd name="adj" fmla="val 50000"/>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2800" b="1">
                <a:solidFill>
                  <a:srgbClr val="FFFFFF"/>
                </a:solidFill>
                <a:latin typeface="微软雅黑" panose="020B0503020204020204" pitchFamily="34" charset="-122"/>
                <a:ea typeface="微软雅黑" panose="020B0503020204020204" pitchFamily="34" charset="-122"/>
              </a:rPr>
              <a:t>样题说明</a:t>
            </a: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5"/>
          <p:cNvSpPr txBox="1"/>
          <p:nvPr/>
        </p:nvSpPr>
        <p:spPr>
          <a:xfrm>
            <a:off x="828040" y="168275"/>
            <a:ext cx="812038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中</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国学</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生发展素</a:t>
            </a:r>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养</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480963" y="1772816"/>
            <a:ext cx="11467465" cy="4401205"/>
          </a:xfrm>
          <a:prstGeom prst="rect">
            <a:avLst/>
          </a:prstGeom>
          <a:noFill/>
          <a:ln w="9525">
            <a:noFill/>
          </a:ln>
        </p:spPr>
        <p:txBody>
          <a:bodyPr wrap="square">
            <a:spAutoFit/>
          </a:bodyPr>
          <a:lstStyle/>
          <a:p>
            <a:pPr indent="0"/>
            <a:r>
              <a:rPr lang="zh-CN" altLang="en-US" sz="2000" b="1" dirty="0">
                <a:latin typeface="微软雅黑" panose="020B0503020204020204" pitchFamily="34" charset="-122"/>
                <a:ea typeface="微软雅黑" panose="020B0503020204020204" pitchFamily="34" charset="-122"/>
                <a:cs typeface="宋体" panose="02010600030101010101" pitchFamily="2" charset="-122"/>
                <a:sym typeface="+mn-ea"/>
              </a:rPr>
              <a:t> </a:t>
            </a:r>
            <a:r>
              <a:rPr lang="zh-CN" altLang="en-US" sz="24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8、不同水平学生作答及评分标准（依据出声思维访谈或研究）</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问题（1）根据上述材料，你认为琦善获得了哪些情报？</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      评判标准：</a:t>
            </a:r>
          </a:p>
          <a:p>
            <a:pPr indent="0"/>
            <a:r>
              <a:rPr lang="zh-CN" altLang="en-US" sz="2400" b="1" i="1" dirty="0">
                <a:solidFill>
                  <a:schemeClr val="bg1"/>
                </a:solidFill>
                <a:latin typeface="微软雅黑" panose="020B0503020204020204" pitchFamily="34" charset="-122"/>
                <a:ea typeface="微软雅黑" panose="020B0503020204020204" pitchFamily="34" charset="-122"/>
                <a:cs typeface="宋体" panose="02010600030101010101" pitchFamily="2" charset="-122"/>
                <a:sym typeface="+mn-ea"/>
              </a:rPr>
              <a:t>      </a:t>
            </a:r>
            <a:r>
              <a:rPr lang="zh-CN" altLang="en-US" sz="28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水平3</a:t>
            </a:r>
            <a:r>
              <a:rPr lang="zh-CN" altLang="en-US" sz="2800" b="1" i="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：能</a:t>
            </a:r>
            <a:r>
              <a:rPr lang="zh-CN" altLang="en-US" sz="28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够清楚地辨析材料中的史实与史</a:t>
            </a:r>
            <a:r>
              <a:rPr lang="zh-CN" altLang="en-US" sz="2800" b="1" i="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论</a:t>
            </a:r>
            <a:r>
              <a:rPr lang="zh-CN" altLang="en-US" sz="2800" b="1" i="1"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sym typeface="+mn-ea"/>
              </a:rPr>
              <a:t>  </a:t>
            </a:r>
            <a:r>
              <a:rPr lang="zh-CN" altLang="en-US" sz="2400" b="1" dirty="0" smtClean="0">
                <a:latin typeface="微软雅黑" panose="020B0503020204020204" pitchFamily="34" charset="-122"/>
                <a:ea typeface="微软雅黑" panose="020B0503020204020204" pitchFamily="34" charset="-122"/>
                <a:cs typeface="宋体" panose="02010600030101010101" pitchFamily="2" charset="-122"/>
                <a:sym typeface="+mn-ea"/>
              </a:rPr>
              <a:t>（“</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该国王已亡故四年……不受约束”</a:t>
            </a:r>
            <a:r>
              <a:rPr lang="zh-CN" altLang="en-US" sz="2400" b="1" dirty="0" smtClean="0">
                <a:latin typeface="微软雅黑" panose="020B0503020204020204" pitchFamily="34" charset="-122"/>
                <a:ea typeface="微软雅黑" panose="020B0503020204020204" pitchFamily="34" charset="-122"/>
                <a:cs typeface="宋体" panose="02010600030101010101" pitchFamily="2" charset="-122"/>
                <a:sym typeface="+mn-ea"/>
              </a:rPr>
              <a:t>部分</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，为材料中的主要史实即“情报”）；能够准确地列举琦善所获取的“情报</a:t>
            </a:r>
            <a:r>
              <a:rPr lang="zh-CN" altLang="en-US" sz="2400" b="1" dirty="0" smtClean="0">
                <a:latin typeface="微软雅黑" panose="020B0503020204020204" pitchFamily="34" charset="-122"/>
                <a:ea typeface="微软雅黑" panose="020B0503020204020204" pitchFamily="34" charset="-122"/>
                <a:cs typeface="宋体" panose="02010600030101010101" pitchFamily="2" charset="-122"/>
                <a:sym typeface="+mn-ea"/>
              </a:rPr>
              <a:t>”，解</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读基本准确（4年前，英王去世，不足15岁的女性继承人即位；二十余家贵</a:t>
            </a:r>
            <a:r>
              <a:rPr lang="zh-CN" altLang="en-US" sz="2400" b="1" dirty="0" smtClean="0">
                <a:latin typeface="微软雅黑" panose="020B0503020204020204" pitchFamily="34" charset="-122"/>
                <a:ea typeface="微软雅黑" panose="020B0503020204020204" pitchFamily="34" charset="-122"/>
                <a:cs typeface="宋体" panose="02010600030101010101" pitchFamily="2" charset="-122"/>
                <a:sym typeface="+mn-ea"/>
              </a:rPr>
              <a:t>族皆</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为上院议员，议会在国家政治生活中具有特殊地位，议会议政</a:t>
            </a:r>
            <a:r>
              <a:rPr lang="zh-CN" altLang="en-US" sz="2400" b="1" dirty="0" smtClean="0">
                <a:latin typeface="微软雅黑" panose="020B0503020204020204" pitchFamily="34" charset="-122"/>
                <a:ea typeface="微软雅黑" panose="020B0503020204020204" pitchFamily="34" charset="-122"/>
                <a:cs typeface="宋体" panose="02010600030101010101" pitchFamily="2" charset="-122"/>
                <a:sym typeface="+mn-ea"/>
              </a:rPr>
              <a:t>，国王不</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能</a:t>
            </a:r>
            <a:r>
              <a:rPr lang="zh-CN" altLang="en-US" sz="2400" b="1" dirty="0" smtClean="0">
                <a:latin typeface="微软雅黑" panose="020B0503020204020204" pitchFamily="34" charset="-122"/>
                <a:ea typeface="微软雅黑" panose="020B0503020204020204" pitchFamily="34" charset="-122"/>
                <a:cs typeface="宋体" panose="02010600030101010101" pitchFamily="2" charset="-122"/>
                <a:sym typeface="+mn-ea"/>
              </a:rPr>
              <a:t>干涉</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a:t>
            </a:r>
            <a:r>
              <a:rPr lang="zh-CN" altLang="en-US" sz="28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能够理解并明确地界定“情报”这一概念</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（琦善获得的信息并不属于“</a:t>
            </a:r>
            <a:r>
              <a:rPr lang="zh-CN" altLang="en-US" sz="2400" b="1" dirty="0" smtClean="0">
                <a:latin typeface="微软雅黑" panose="020B0503020204020204" pitchFamily="34" charset="-122"/>
                <a:ea typeface="微软雅黑" panose="020B0503020204020204" pitchFamily="34" charset="-122"/>
                <a:cs typeface="宋体" panose="02010600030101010101" pitchFamily="2" charset="-122"/>
                <a:sym typeface="+mn-ea"/>
              </a:rPr>
              <a:t>情报”，只是英</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国的时政旧闻和并不完整、准确的英国国家权利机关运行、最高</a:t>
            </a:r>
            <a:r>
              <a:rPr lang="zh-CN" altLang="en-US" sz="2400" b="1" dirty="0" smtClean="0">
                <a:latin typeface="微软雅黑" panose="020B0503020204020204" pitchFamily="34" charset="-122"/>
                <a:ea typeface="微软雅黑" panose="020B0503020204020204" pitchFamily="34" charset="-122"/>
                <a:cs typeface="宋体" panose="02010600030101010101" pitchFamily="2" charset="-122"/>
                <a:sym typeface="+mn-ea"/>
              </a:rPr>
              <a:t>权利</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相互制衡的常识），</a:t>
            </a:r>
            <a:r>
              <a:rPr lang="zh-CN" altLang="en-US" sz="28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根据材料判断，琦善并未获得任何有助于清政府筹划对</a:t>
            </a:r>
            <a:r>
              <a:rPr lang="zh-CN" altLang="en-US" sz="2800" b="1" i="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英作</a:t>
            </a:r>
            <a:r>
              <a:rPr lang="zh-CN" altLang="en-US" sz="28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战的“情报”。</a:t>
            </a:r>
          </a:p>
        </p:txBody>
      </p:sp>
      <p:sp>
        <p:nvSpPr>
          <p:cNvPr id="219" name=" 219"/>
          <p:cNvSpPr/>
          <p:nvPr/>
        </p:nvSpPr>
        <p:spPr>
          <a:xfrm>
            <a:off x="696987" y="980728"/>
            <a:ext cx="2738120" cy="648335"/>
          </a:xfrm>
          <a:prstGeom prst="roundRect">
            <a:avLst>
              <a:gd name="adj" fmla="val 50000"/>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2800" b="1">
                <a:solidFill>
                  <a:srgbClr val="FFFFFF"/>
                </a:solidFill>
                <a:latin typeface="微软雅黑" panose="020B0503020204020204" pitchFamily="34" charset="-122"/>
                <a:ea typeface="微软雅黑" panose="020B0503020204020204" pitchFamily="34" charset="-122"/>
              </a:rPr>
              <a:t>样题说明</a:t>
            </a: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5"/>
          <p:cNvSpPr txBox="1"/>
          <p:nvPr/>
        </p:nvSpPr>
        <p:spPr>
          <a:xfrm>
            <a:off x="828040" y="168275"/>
            <a:ext cx="812038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中</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国学</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生发展素</a:t>
            </a:r>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养</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554990" y="2051050"/>
            <a:ext cx="11467465" cy="2306955"/>
          </a:xfrm>
          <a:prstGeom prst="rect">
            <a:avLst/>
          </a:prstGeom>
          <a:noFill/>
          <a:ln w="9525">
            <a:noFill/>
          </a:ln>
        </p:spPr>
        <p:txBody>
          <a:bodyPr wrap="square">
            <a:spAutoFit/>
          </a:bodyPr>
          <a:lstStyle/>
          <a:p>
            <a:pPr indent="0"/>
            <a:r>
              <a:rPr lang="zh-CN" altLang="en-US" sz="2400" b="1">
                <a:latin typeface="微软雅黑" panose="020B0503020204020204" pitchFamily="34" charset="-122"/>
                <a:ea typeface="微软雅黑" panose="020B0503020204020204" pitchFamily="34" charset="-122"/>
                <a:cs typeface="宋体" panose="02010600030101010101" pitchFamily="2" charset="-122"/>
                <a:sym typeface="+mn-ea"/>
              </a:rPr>
              <a:t>水平2：能够区分材料中的史实与史论，能够列举琦善所获取的情报并进行解读。</a:t>
            </a:r>
          </a:p>
          <a:p>
            <a:pPr indent="0"/>
            <a:endParaRPr lang="zh-CN" altLang="en-US" sz="2400" b="1">
              <a:latin typeface="微软雅黑" panose="020B0503020204020204" pitchFamily="34" charset="-122"/>
              <a:ea typeface="微软雅黑" panose="020B0503020204020204" pitchFamily="34" charset="-122"/>
              <a:cs typeface="宋体" panose="02010600030101010101" pitchFamily="2" charset="-122"/>
              <a:sym typeface="+mn-ea"/>
            </a:endParaRPr>
          </a:p>
          <a:p>
            <a:pPr indent="0"/>
            <a:r>
              <a:rPr lang="zh-CN" altLang="en-US" sz="2400" b="1">
                <a:latin typeface="微软雅黑" panose="020B0503020204020204" pitchFamily="34" charset="-122"/>
                <a:ea typeface="微软雅黑" panose="020B0503020204020204" pitchFamily="34" charset="-122"/>
                <a:cs typeface="宋体" panose="02010600030101010101" pitchFamily="2" charset="-122"/>
                <a:sym typeface="+mn-ea"/>
              </a:rPr>
              <a:t>水平1：能够从材料中提取部分史实，英国王位继承和议会权利的部分内容只解答对</a:t>
            </a:r>
          </a:p>
          <a:p>
            <a:pPr indent="0"/>
            <a:r>
              <a:rPr lang="zh-CN" altLang="en-US" sz="2400" b="1">
                <a:latin typeface="微软雅黑" panose="020B0503020204020204" pitchFamily="34" charset="-122"/>
                <a:ea typeface="微软雅黑" panose="020B0503020204020204" pitchFamily="34" charset="-122"/>
                <a:cs typeface="宋体" panose="02010600030101010101" pitchFamily="2" charset="-122"/>
                <a:sym typeface="+mn-ea"/>
              </a:rPr>
              <a:t>            了一部分。</a:t>
            </a:r>
          </a:p>
          <a:p>
            <a:pPr indent="0"/>
            <a:endParaRPr lang="zh-CN" altLang="en-US" sz="2400" b="1">
              <a:latin typeface="微软雅黑" panose="020B0503020204020204" pitchFamily="34" charset="-122"/>
              <a:ea typeface="微软雅黑" panose="020B0503020204020204" pitchFamily="34" charset="-122"/>
              <a:cs typeface="宋体" panose="02010600030101010101" pitchFamily="2" charset="-122"/>
              <a:sym typeface="+mn-ea"/>
            </a:endParaRPr>
          </a:p>
          <a:p>
            <a:pPr indent="0"/>
            <a:r>
              <a:rPr lang="zh-CN" altLang="en-US" sz="2400" b="1">
                <a:latin typeface="微软雅黑" panose="020B0503020204020204" pitchFamily="34" charset="-122"/>
                <a:ea typeface="微软雅黑" panose="020B0503020204020204" pitchFamily="34" charset="-122"/>
                <a:cs typeface="宋体" panose="02010600030101010101" pitchFamily="2" charset="-122"/>
                <a:sym typeface="+mn-ea"/>
              </a:rPr>
              <a:t>水平0：没有理解史实材料。</a:t>
            </a:r>
          </a:p>
        </p:txBody>
      </p:sp>
      <p:sp>
        <p:nvSpPr>
          <p:cNvPr id="219" name=" 219"/>
          <p:cNvSpPr/>
          <p:nvPr/>
        </p:nvSpPr>
        <p:spPr>
          <a:xfrm>
            <a:off x="684530" y="1116330"/>
            <a:ext cx="2738120" cy="648335"/>
          </a:xfrm>
          <a:prstGeom prst="roundRect">
            <a:avLst>
              <a:gd name="adj" fmla="val 50000"/>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2800" b="1">
                <a:solidFill>
                  <a:srgbClr val="FFFFFF"/>
                </a:solidFill>
                <a:latin typeface="微软雅黑" panose="020B0503020204020204" pitchFamily="34" charset="-122"/>
                <a:ea typeface="微软雅黑" panose="020B0503020204020204" pitchFamily="34" charset="-122"/>
              </a:rPr>
              <a:t>样题说明</a:t>
            </a: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5"/>
          <p:cNvSpPr txBox="1"/>
          <p:nvPr/>
        </p:nvSpPr>
        <p:spPr>
          <a:xfrm>
            <a:off x="828040" y="168275"/>
            <a:ext cx="812038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中国发展学生素养</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552971" y="1484784"/>
            <a:ext cx="11467465" cy="5139869"/>
          </a:xfrm>
          <a:prstGeom prst="rect">
            <a:avLst/>
          </a:prstGeom>
          <a:noFill/>
          <a:ln w="9525">
            <a:noFill/>
          </a:ln>
        </p:spPr>
        <p:txBody>
          <a:bodyPr wrap="square">
            <a:spAutoFit/>
          </a:bodyPr>
          <a:lstStyle/>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问题（2）：你如何看待琦善的这份奏折？</a:t>
            </a:r>
          </a:p>
          <a:p>
            <a:pPr indent="0"/>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评判标准：</a:t>
            </a:r>
          </a:p>
          <a:p>
            <a:pPr indent="0"/>
            <a:r>
              <a:rPr lang="zh-CN" altLang="en-US" sz="28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水平3：能够理解琦善的奏折的内容，明确指出，材</a:t>
            </a:r>
            <a:r>
              <a:rPr lang="zh-CN" altLang="en-US" sz="2800" b="1" i="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料反</a:t>
            </a:r>
            <a:r>
              <a:rPr lang="zh-CN" altLang="en-US" sz="28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映琦善根据并不完整、准确的所谓“情报”，使用中国传统的政治</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（君臣、华夷关系，宗法制度）、伦理（三纲五常、婚俗）</a:t>
            </a:r>
            <a:r>
              <a:rPr lang="zh-CN" altLang="en-US" sz="2800" b="1" i="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观念对英国的政局及发动战争的动机妄加揣测，主观臆断，得出了一些并不靠谱的结论</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(以传统的君臣关系理解英国议会对君主的制衡；认为英国女王尚待字闺中，一旦出嫁，“则国非其国”；认为在英国“年轻弱女”为王的情况下，“其国权奸</a:t>
            </a:r>
            <a:r>
              <a:rPr lang="zh-CN" altLang="en-US" sz="2400" b="1" dirty="0" smtClean="0">
                <a:latin typeface="微软雅黑" panose="020B0503020204020204" pitchFamily="34" charset="-122"/>
                <a:ea typeface="微软雅黑" panose="020B0503020204020204" pitchFamily="34" charset="-122"/>
                <a:cs typeface="宋体" panose="02010600030101010101" pitchFamily="2" charset="-122"/>
                <a:sym typeface="+mn-ea"/>
              </a:rPr>
              <a:t>之属，</a:t>
            </a:r>
            <a:r>
              <a:rPr lang="zh-CN" altLang="en-US" sz="2400" b="1" dirty="0">
                <a:latin typeface="微软雅黑" panose="020B0503020204020204" pitchFamily="34" charset="-122"/>
                <a:ea typeface="微软雅黑" panose="020B0503020204020204" pitchFamily="34" charset="-122"/>
                <a:cs typeface="宋体" panose="02010600030101010101" pitchFamily="2" charset="-122"/>
                <a:sym typeface="+mn-ea"/>
              </a:rPr>
              <a:t>只知谋取私利，更不暇计其公家等</a:t>
            </a:r>
            <a:r>
              <a:rPr lang="zh-CN" altLang="en-US" sz="2400" b="1" dirty="0" smtClean="0">
                <a:latin typeface="微软雅黑" panose="020B0503020204020204" pitchFamily="34" charset="-122"/>
                <a:ea typeface="微软雅黑" panose="020B0503020204020204" pitchFamily="34" charset="-122"/>
                <a:cs typeface="宋体" panose="02010600030101010101" pitchFamily="2" charset="-122"/>
                <a:sym typeface="+mn-ea"/>
              </a:rPr>
              <a:t>）；</a:t>
            </a:r>
            <a:r>
              <a:rPr lang="zh-CN" altLang="en-US" sz="2400" b="1" i="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并</a:t>
            </a:r>
            <a:r>
              <a:rPr lang="zh-CN" altLang="en-US" sz="2400" b="1" i="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引用材料中的文字说明，能够指出，以这样的错误分析奏报皇帝，可能对最高决策产生误导，不利于战争；能够认识琦善在与英国侵略者接触的过程中，感觉到英国“求索不专在通市”的侵略野心，并非十分昏聩，但是其对国际事务，特别是英国情况的一无所知，使之不具备客观认识、理解当时形势的基本能力，这种情况，在闭关锁国的清朝君臣中，具有</a:t>
            </a:r>
            <a:r>
              <a:rPr lang="zh-CN" altLang="en-US" sz="2400" b="1" i="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普</a:t>
            </a:r>
            <a:r>
              <a:rPr lang="zh-CN" altLang="en-US" sz="2400" b="1" i="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遍性</a:t>
            </a:r>
            <a:r>
              <a:rPr lang="zh-CN" altLang="en-US" sz="2400" b="1" dirty="0" smtClean="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a:t>
            </a:r>
            <a:endParaRPr lang="zh-CN" altLang="en-US" sz="24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endParaRPr>
          </a:p>
        </p:txBody>
      </p:sp>
      <p:sp>
        <p:nvSpPr>
          <p:cNvPr id="219" name=" 219"/>
          <p:cNvSpPr/>
          <p:nvPr/>
        </p:nvSpPr>
        <p:spPr>
          <a:xfrm>
            <a:off x="192931" y="980728"/>
            <a:ext cx="2738120" cy="504056"/>
          </a:xfrm>
          <a:prstGeom prst="roundRect">
            <a:avLst>
              <a:gd name="adj" fmla="val 50000"/>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2800" b="1" dirty="0">
                <a:solidFill>
                  <a:srgbClr val="FFFFFF"/>
                </a:solidFill>
                <a:latin typeface="微软雅黑" panose="020B0503020204020204" pitchFamily="34" charset="-122"/>
                <a:ea typeface="微软雅黑" panose="020B0503020204020204" pitchFamily="34" charset="-122"/>
              </a:rPr>
              <a:t>样题说明</a:t>
            </a: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5"/>
          <p:cNvSpPr txBox="1"/>
          <p:nvPr/>
        </p:nvSpPr>
        <p:spPr>
          <a:xfrm>
            <a:off x="828040" y="168275"/>
            <a:ext cx="8120380" cy="706755"/>
          </a:xfrm>
          <a:prstGeom prst="rect">
            <a:avLst/>
          </a:prstGeom>
          <a:noFill/>
        </p:spPr>
        <p:txBody>
          <a:bodyPr wrap="square" rtlCol="0">
            <a:spAutoFit/>
          </a:bodyPr>
          <a:lstStyle/>
          <a:p>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中</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国学</a:t>
            </a:r>
            <a:r>
              <a:rPr lang="zh-CN" altLang="en-US" sz="40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生发展素</a:t>
            </a:r>
            <a:r>
              <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sym typeface="+mn-ea"/>
              </a:rPr>
              <a:t>养</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552971" y="1772816"/>
            <a:ext cx="11467465" cy="4401205"/>
          </a:xfrm>
          <a:prstGeom prst="rect">
            <a:avLst/>
          </a:prstGeom>
          <a:noFill/>
          <a:ln w="9525">
            <a:noFill/>
          </a:ln>
        </p:spPr>
        <p:txBody>
          <a:bodyPr wrap="square">
            <a:spAutoFit/>
          </a:bodyPr>
          <a:lstStyle/>
          <a:p>
            <a:pPr indent="0"/>
            <a:r>
              <a:rPr lang="zh-CN" altLang="en-US" sz="28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水平2</a:t>
            </a:r>
            <a:r>
              <a:rPr lang="zh-CN" altLang="en-US" sz="2800" b="1" dirty="0">
                <a:latin typeface="微软雅黑" panose="020B0503020204020204" pitchFamily="34" charset="-122"/>
                <a:ea typeface="微软雅黑" panose="020B0503020204020204" pitchFamily="34" charset="-122"/>
                <a:cs typeface="宋体" panose="02010600030101010101" pitchFamily="2" charset="-122"/>
                <a:sym typeface="+mn-ea"/>
              </a:rPr>
              <a:t>：能够理解琦善的奏折的内容，指出琦善根据所谓“情报”，使用中国传统的观念，对英国的政局及发动战争的动机主观臆断，得出了一些结论，并能加以说明；能够指出，以这样的错误分析奏报皇帝，可能对最高决策产生误导，不利于战争；能够指出琦善奏折中的偏见与闭关锁国的关系。</a:t>
            </a:r>
          </a:p>
          <a:p>
            <a:pPr indent="0"/>
            <a:endParaRPr lang="zh-CN" altLang="en-US" sz="2800" b="1" dirty="0">
              <a:latin typeface="微软雅黑" panose="020B0503020204020204" pitchFamily="34" charset="-122"/>
              <a:ea typeface="微软雅黑" panose="020B0503020204020204" pitchFamily="34" charset="-122"/>
              <a:cs typeface="宋体" panose="02010600030101010101" pitchFamily="2" charset="-122"/>
              <a:sym typeface="+mn-ea"/>
            </a:endParaRPr>
          </a:p>
          <a:p>
            <a:pPr indent="0"/>
            <a:r>
              <a:rPr lang="zh-CN" altLang="en-US" sz="28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水平1：能够结合所学，说出自己对琦善奏折的看法，这种看法能够自圆其说。</a:t>
            </a:r>
          </a:p>
          <a:p>
            <a:pPr indent="0"/>
            <a:endParaRPr lang="zh-CN" altLang="en-US" sz="2800" b="1" dirty="0">
              <a:latin typeface="微软雅黑" panose="020B0503020204020204" pitchFamily="34" charset="-122"/>
              <a:ea typeface="微软雅黑" panose="020B0503020204020204" pitchFamily="34" charset="-122"/>
              <a:cs typeface="宋体" panose="02010600030101010101" pitchFamily="2" charset="-122"/>
              <a:sym typeface="+mn-ea"/>
            </a:endParaRPr>
          </a:p>
          <a:p>
            <a:pPr indent="0"/>
            <a:r>
              <a:rPr lang="zh-CN" altLang="en-US" sz="2800" b="1" dirty="0">
                <a:solidFill>
                  <a:srgbClr val="C00000"/>
                </a:solidFill>
                <a:latin typeface="微软雅黑" panose="020B0503020204020204" pitchFamily="34" charset="-122"/>
                <a:ea typeface="微软雅黑" panose="020B0503020204020204" pitchFamily="34" charset="-122"/>
                <a:cs typeface="宋体" panose="02010600030101010101" pitchFamily="2" charset="-122"/>
                <a:sym typeface="+mn-ea"/>
              </a:rPr>
              <a:t>水平0：没有表达观点或观点不能自圆其说。</a:t>
            </a:r>
          </a:p>
        </p:txBody>
      </p:sp>
      <p:sp>
        <p:nvSpPr>
          <p:cNvPr id="219" name=" 219"/>
          <p:cNvSpPr/>
          <p:nvPr/>
        </p:nvSpPr>
        <p:spPr>
          <a:xfrm>
            <a:off x="408955" y="980728"/>
            <a:ext cx="2738120" cy="648335"/>
          </a:xfrm>
          <a:prstGeom prst="roundRect">
            <a:avLst>
              <a:gd name="adj" fmla="val 50000"/>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2800" b="1">
                <a:solidFill>
                  <a:srgbClr val="FFFFFF"/>
                </a:solidFill>
                <a:latin typeface="微软雅黑" panose="020B0503020204020204" pitchFamily="34" charset="-122"/>
                <a:ea typeface="微软雅黑" panose="020B0503020204020204" pitchFamily="34" charset="-122"/>
              </a:rPr>
              <a:t>样题说明</a:t>
            </a: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892558" y="972607"/>
            <a:ext cx="2448272" cy="2448272"/>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标题 4"/>
          <p:cNvSpPr txBox="1"/>
          <p:nvPr/>
        </p:nvSpPr>
        <p:spPr>
          <a:xfrm>
            <a:off x="2916555" y="3706495"/>
            <a:ext cx="6170295" cy="47371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600" b="1" dirty="0">
                <a:latin typeface="微软雅黑" panose="020B0503020204020204" pitchFamily="34" charset="-122"/>
                <a:ea typeface="微软雅黑" panose="020B0503020204020204" pitchFamily="34" charset="-122"/>
              </a:rPr>
              <a:t>201</a:t>
            </a:r>
            <a:r>
              <a:rPr lang="en-US" altLang="zh-CN" sz="3600" b="1" dirty="0" smtClean="0">
                <a:latin typeface="微软雅黑" panose="020B0503020204020204" pitchFamily="34" charset="-122"/>
                <a:ea typeface="微软雅黑" panose="020B0503020204020204" pitchFamily="34" charset="-122"/>
              </a:rPr>
              <a:t>8</a:t>
            </a:r>
            <a:r>
              <a:rPr lang="zh-CN" altLang="en-US" sz="3600" b="1" dirty="0" smtClean="0">
                <a:latin typeface="微软雅黑" panose="020B0503020204020204" pitchFamily="34" charset="-122"/>
                <a:ea typeface="微软雅黑" panose="020B0503020204020204" pitchFamily="34" charset="-122"/>
              </a:rPr>
              <a:t>年高</a:t>
            </a:r>
            <a:r>
              <a:rPr lang="zh-CN" altLang="en-US" sz="3600" b="1" dirty="0">
                <a:latin typeface="微软雅黑" panose="020B0503020204020204" pitchFamily="34" charset="-122"/>
                <a:ea typeface="微软雅黑" panose="020B0503020204020204" pitchFamily="34" charset="-122"/>
              </a:rPr>
              <a:t>考命题导向</a:t>
            </a:r>
            <a:endParaRPr lang="en-US" altLang="zh-CN" sz="3600" b="1" dirty="0">
              <a:latin typeface="微软雅黑" panose="020B0503020204020204" pitchFamily="34" charset="-122"/>
              <a:ea typeface="微软雅黑" panose="020B0503020204020204" pitchFamily="34" charset="-122"/>
            </a:endParaRPr>
          </a:p>
        </p:txBody>
      </p:sp>
      <p:sp>
        <p:nvSpPr>
          <p:cNvPr id="24" name="椭圆 23"/>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标题 4"/>
          <p:cNvSpPr txBox="1"/>
          <p:nvPr/>
        </p:nvSpPr>
        <p:spPr>
          <a:xfrm>
            <a:off x="4945459" y="2780928"/>
            <a:ext cx="2376264" cy="4734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400" b="1" dirty="0">
                <a:solidFill>
                  <a:schemeClr val="bg1"/>
                </a:solidFill>
                <a:latin typeface="微软雅黑" panose="020B0503020204020204" pitchFamily="34" charset="-122"/>
                <a:ea typeface="微软雅黑" panose="020B0503020204020204" pitchFamily="34" charset="-122"/>
              </a:rPr>
              <a:t>第七章</a:t>
            </a:r>
          </a:p>
        </p:txBody>
      </p:sp>
      <p:sp>
        <p:nvSpPr>
          <p:cNvPr id="35" name="KSO_Shape"/>
          <p:cNvSpPr/>
          <p:nvPr/>
        </p:nvSpPr>
        <p:spPr bwMode="auto">
          <a:xfrm>
            <a:off x="5204676" y="1484784"/>
            <a:ext cx="1741748" cy="1196000"/>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a typeface="宋体" panose="02010600030101010101" pitchFamily="2" charset="-122"/>
            </a:endParaRPr>
          </a:p>
        </p:txBody>
      </p:sp>
      <p:sp>
        <p:nvSpPr>
          <p:cNvPr id="36" name="椭圆 35"/>
          <p:cNvSpPr/>
          <p:nvPr/>
        </p:nvSpPr>
        <p:spPr>
          <a:xfrm>
            <a:off x="4996314" y="1076363"/>
            <a:ext cx="2240761" cy="2240761"/>
          </a:xfrm>
          <a:prstGeom prst="ellipse">
            <a:avLst/>
          </a:prstGeom>
          <a:noFill/>
          <a:ln w="3175">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8" name="直接连接符 37"/>
          <p:cNvCxnSpPr/>
          <p:nvPr/>
        </p:nvCxnSpPr>
        <p:spPr>
          <a:xfrm>
            <a:off x="4009355" y="4293096"/>
            <a:ext cx="4248472" cy="0"/>
          </a:xfrm>
          <a:prstGeom prst="line">
            <a:avLst/>
          </a:prstGeom>
          <a:ln>
            <a:solidFill>
              <a:schemeClr val="tx1">
                <a:lumMod val="95000"/>
                <a:lumOff val="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500" fill="hold"/>
                                        <p:tgtEl>
                                          <p:spTgt spid="36"/>
                                        </p:tgtEl>
                                        <p:attrNameLst>
                                          <p:attrName>ppt_w</p:attrName>
                                        </p:attrNameLst>
                                      </p:cBhvr>
                                      <p:tavLst>
                                        <p:tav tm="0">
                                          <p:val>
                                            <p:fltVal val="0"/>
                                          </p:val>
                                        </p:tav>
                                        <p:tav tm="100000">
                                          <p:val>
                                            <p:strVal val="#ppt_w"/>
                                          </p:val>
                                        </p:tav>
                                      </p:tavLst>
                                    </p:anim>
                                    <p:anim calcmode="lin" valueType="num">
                                      <p:cBhvr>
                                        <p:cTn id="14" dur="500" fill="hold"/>
                                        <p:tgtEl>
                                          <p:spTgt spid="36"/>
                                        </p:tgtEl>
                                        <p:attrNameLst>
                                          <p:attrName>ppt_h</p:attrName>
                                        </p:attrNameLst>
                                      </p:cBhvr>
                                      <p:tavLst>
                                        <p:tav tm="0">
                                          <p:val>
                                            <p:fltVal val="0"/>
                                          </p:val>
                                        </p:tav>
                                        <p:tav tm="100000">
                                          <p:val>
                                            <p:strVal val="#ppt_h"/>
                                          </p:val>
                                        </p:tav>
                                      </p:tavLst>
                                    </p:anim>
                                    <p:animEffect transition="in" filter="fade">
                                      <p:cBhvr>
                                        <p:cTn id="15" dur="500"/>
                                        <p:tgtEl>
                                          <p:spTgt spid="36"/>
                                        </p:tgtEl>
                                      </p:cBhvr>
                                    </p:animEffect>
                                  </p:childTnLst>
                                </p:cTn>
                              </p:par>
                              <p:par>
                                <p:cTn id="16" presetID="53" presetClass="entr" presetSubtype="16" fill="hold" grpId="0" nodeType="withEffect">
                                  <p:stCondLst>
                                    <p:cond delay="1000"/>
                                  </p:stCondLst>
                                  <p:iterate type="lt">
                                    <p:tmPct val="0"/>
                                  </p:iterate>
                                  <p:childTnLst>
                                    <p:set>
                                      <p:cBhvr>
                                        <p:cTn id="17" dur="1" fill="hold">
                                          <p:stCondLst>
                                            <p:cond delay="0"/>
                                          </p:stCondLst>
                                        </p:cTn>
                                        <p:tgtEl>
                                          <p:spTgt spid="34"/>
                                        </p:tgtEl>
                                        <p:attrNameLst>
                                          <p:attrName>style.visibility</p:attrName>
                                        </p:attrNameLst>
                                      </p:cBhvr>
                                      <p:to>
                                        <p:strVal val="visible"/>
                                      </p:to>
                                    </p:set>
                                    <p:anim calcmode="lin" valueType="num">
                                      <p:cBhvr>
                                        <p:cTn id="18" dur="500" fill="hold"/>
                                        <p:tgtEl>
                                          <p:spTgt spid="34"/>
                                        </p:tgtEl>
                                        <p:attrNameLst>
                                          <p:attrName>ppt_w</p:attrName>
                                        </p:attrNameLst>
                                      </p:cBhvr>
                                      <p:tavLst>
                                        <p:tav tm="0">
                                          <p:val>
                                            <p:fltVal val="0"/>
                                          </p:val>
                                        </p:tav>
                                        <p:tav tm="100000">
                                          <p:val>
                                            <p:strVal val="#ppt_w"/>
                                          </p:val>
                                        </p:tav>
                                      </p:tavLst>
                                    </p:anim>
                                    <p:anim calcmode="lin" valueType="num">
                                      <p:cBhvr>
                                        <p:cTn id="19" dur="500" fill="hold"/>
                                        <p:tgtEl>
                                          <p:spTgt spid="34"/>
                                        </p:tgtEl>
                                        <p:attrNameLst>
                                          <p:attrName>ppt_h</p:attrName>
                                        </p:attrNameLst>
                                      </p:cBhvr>
                                      <p:tavLst>
                                        <p:tav tm="0">
                                          <p:val>
                                            <p:fltVal val="0"/>
                                          </p:val>
                                        </p:tav>
                                        <p:tav tm="100000">
                                          <p:val>
                                            <p:strVal val="#ppt_h"/>
                                          </p:val>
                                        </p:tav>
                                      </p:tavLst>
                                    </p:anim>
                                    <p:animEffect transition="in" filter="fade">
                                      <p:cBhvr>
                                        <p:cTn id="20" dur="500"/>
                                        <p:tgtEl>
                                          <p:spTgt spid="34"/>
                                        </p:tgtEl>
                                      </p:cBhvr>
                                    </p:animEffect>
                                  </p:childTnLst>
                                </p:cTn>
                              </p:par>
                              <p:par>
                                <p:cTn id="21" presetID="53" presetClass="entr" presetSubtype="528" fill="hold" grpId="0" nodeType="withEffect">
                                  <p:stCondLst>
                                    <p:cond delay="1000"/>
                                  </p:stCondLst>
                                  <p:childTnLst>
                                    <p:set>
                                      <p:cBhvr>
                                        <p:cTn id="22" dur="1" fill="hold">
                                          <p:stCondLst>
                                            <p:cond delay="0"/>
                                          </p:stCondLst>
                                        </p:cTn>
                                        <p:tgtEl>
                                          <p:spTgt spid="35"/>
                                        </p:tgtEl>
                                        <p:attrNameLst>
                                          <p:attrName>style.visibility</p:attrName>
                                        </p:attrNameLst>
                                      </p:cBhvr>
                                      <p:to>
                                        <p:strVal val="visible"/>
                                      </p:to>
                                    </p:set>
                                    <p:anim calcmode="lin" valueType="num">
                                      <p:cBhvr>
                                        <p:cTn id="23" dur="500" fill="hold"/>
                                        <p:tgtEl>
                                          <p:spTgt spid="35"/>
                                        </p:tgtEl>
                                        <p:attrNameLst>
                                          <p:attrName>ppt_w</p:attrName>
                                        </p:attrNameLst>
                                      </p:cBhvr>
                                      <p:tavLst>
                                        <p:tav tm="0">
                                          <p:val>
                                            <p:fltVal val="0"/>
                                          </p:val>
                                        </p:tav>
                                        <p:tav tm="100000">
                                          <p:val>
                                            <p:strVal val="#ppt_w"/>
                                          </p:val>
                                        </p:tav>
                                      </p:tavLst>
                                    </p:anim>
                                    <p:anim calcmode="lin" valueType="num">
                                      <p:cBhvr>
                                        <p:cTn id="24" dur="500" fill="hold"/>
                                        <p:tgtEl>
                                          <p:spTgt spid="35"/>
                                        </p:tgtEl>
                                        <p:attrNameLst>
                                          <p:attrName>ppt_h</p:attrName>
                                        </p:attrNameLst>
                                      </p:cBhvr>
                                      <p:tavLst>
                                        <p:tav tm="0">
                                          <p:val>
                                            <p:fltVal val="0"/>
                                          </p:val>
                                        </p:tav>
                                        <p:tav tm="100000">
                                          <p:val>
                                            <p:strVal val="#ppt_h"/>
                                          </p:val>
                                        </p:tav>
                                      </p:tavLst>
                                    </p:anim>
                                    <p:animEffect transition="in" filter="fade">
                                      <p:cBhvr>
                                        <p:cTn id="25" dur="500"/>
                                        <p:tgtEl>
                                          <p:spTgt spid="35"/>
                                        </p:tgtEl>
                                      </p:cBhvr>
                                    </p:animEffect>
                                    <p:anim calcmode="lin" valueType="num">
                                      <p:cBhvr>
                                        <p:cTn id="26" dur="500" fill="hold"/>
                                        <p:tgtEl>
                                          <p:spTgt spid="35"/>
                                        </p:tgtEl>
                                        <p:attrNameLst>
                                          <p:attrName>ppt_x</p:attrName>
                                        </p:attrNameLst>
                                      </p:cBhvr>
                                      <p:tavLst>
                                        <p:tav tm="0">
                                          <p:val>
                                            <p:fltVal val="0.5"/>
                                          </p:val>
                                        </p:tav>
                                        <p:tav tm="100000">
                                          <p:val>
                                            <p:strVal val="#ppt_x"/>
                                          </p:val>
                                        </p:tav>
                                      </p:tavLst>
                                    </p:anim>
                                    <p:anim calcmode="lin" valueType="num">
                                      <p:cBhvr>
                                        <p:cTn id="27" dur="500" fill="hold"/>
                                        <p:tgtEl>
                                          <p:spTgt spid="35"/>
                                        </p:tgtEl>
                                        <p:attrNameLst>
                                          <p:attrName>ppt_y</p:attrName>
                                        </p:attrNameLst>
                                      </p:cBhvr>
                                      <p:tavLst>
                                        <p:tav tm="0">
                                          <p:val>
                                            <p:fltVal val="0.5"/>
                                          </p:val>
                                        </p:tav>
                                        <p:tav tm="100000">
                                          <p:val>
                                            <p:strVal val="#ppt_y"/>
                                          </p:val>
                                        </p:tav>
                                      </p:tavLst>
                                    </p:anim>
                                  </p:childTnLst>
                                </p:cTn>
                              </p:par>
                              <p:par>
                                <p:cTn id="28" presetID="53" presetClass="entr" presetSubtype="16" fill="hold" grpId="0" nodeType="withEffect">
                                  <p:stCondLst>
                                    <p:cond delay="2000"/>
                                  </p:stCondLst>
                                  <p:iterate type="lt">
                                    <p:tmPct val="0"/>
                                  </p:iterate>
                                  <p:childTnLst>
                                    <p:set>
                                      <p:cBhvr>
                                        <p:cTn id="29" dur="1" fill="hold">
                                          <p:stCondLst>
                                            <p:cond delay="0"/>
                                          </p:stCondLst>
                                        </p:cTn>
                                        <p:tgtEl>
                                          <p:spTgt spid="23"/>
                                        </p:tgtEl>
                                        <p:attrNameLst>
                                          <p:attrName>style.visibility</p:attrName>
                                        </p:attrNameLst>
                                      </p:cBhvr>
                                      <p:to>
                                        <p:strVal val="visible"/>
                                      </p:to>
                                    </p:set>
                                    <p:anim calcmode="lin" valueType="num">
                                      <p:cBhvr>
                                        <p:cTn id="30" dur="500" fill="hold"/>
                                        <p:tgtEl>
                                          <p:spTgt spid="23"/>
                                        </p:tgtEl>
                                        <p:attrNameLst>
                                          <p:attrName>ppt_w</p:attrName>
                                        </p:attrNameLst>
                                      </p:cBhvr>
                                      <p:tavLst>
                                        <p:tav tm="0">
                                          <p:val>
                                            <p:fltVal val="0"/>
                                          </p:val>
                                        </p:tav>
                                        <p:tav tm="100000">
                                          <p:val>
                                            <p:strVal val="#ppt_w"/>
                                          </p:val>
                                        </p:tav>
                                      </p:tavLst>
                                    </p:anim>
                                    <p:anim calcmode="lin" valueType="num">
                                      <p:cBhvr>
                                        <p:cTn id="31" dur="500" fill="hold"/>
                                        <p:tgtEl>
                                          <p:spTgt spid="23"/>
                                        </p:tgtEl>
                                        <p:attrNameLst>
                                          <p:attrName>ppt_h</p:attrName>
                                        </p:attrNameLst>
                                      </p:cBhvr>
                                      <p:tavLst>
                                        <p:tav tm="0">
                                          <p:val>
                                            <p:fltVal val="0"/>
                                          </p:val>
                                        </p:tav>
                                        <p:tav tm="100000">
                                          <p:val>
                                            <p:strVal val="#ppt_h"/>
                                          </p:val>
                                        </p:tav>
                                      </p:tavLst>
                                    </p:anim>
                                    <p:animEffect transition="in" filter="fade">
                                      <p:cBhvr>
                                        <p:cTn id="32" dur="500"/>
                                        <p:tgtEl>
                                          <p:spTgt spid="23"/>
                                        </p:tgtEl>
                                      </p:cBhvr>
                                    </p:animEffect>
                                  </p:childTnLst>
                                </p:cTn>
                              </p:par>
                              <p:par>
                                <p:cTn id="33" presetID="16" presetClass="entr" presetSubtype="21" fill="hold" nodeType="withEffect">
                                  <p:stCondLst>
                                    <p:cond delay="2000"/>
                                  </p:stCondLst>
                                  <p:childTnLst>
                                    <p:set>
                                      <p:cBhvr>
                                        <p:cTn id="34" dur="1" fill="hold">
                                          <p:stCondLst>
                                            <p:cond delay="0"/>
                                          </p:stCondLst>
                                        </p:cTn>
                                        <p:tgtEl>
                                          <p:spTgt spid="38"/>
                                        </p:tgtEl>
                                        <p:attrNameLst>
                                          <p:attrName>style.visibility</p:attrName>
                                        </p:attrNameLst>
                                      </p:cBhvr>
                                      <p:to>
                                        <p:strVal val="visible"/>
                                      </p:to>
                                    </p:set>
                                    <p:animEffect transition="in" filter="barn(inVertical)">
                                      <p:cBhvr>
                                        <p:cTn id="35" dur="500"/>
                                        <p:tgtEl>
                                          <p:spTgt spid="38"/>
                                        </p:tgtEl>
                                      </p:cBhvr>
                                    </p:animEffect>
                                  </p:childTnLst>
                                </p:cTn>
                              </p:par>
                            </p:childTnLst>
                          </p:cTn>
                        </p:par>
                        <p:par>
                          <p:cTn id="36" fill="hold">
                            <p:stCondLst>
                              <p:cond delay="3500"/>
                            </p:stCondLst>
                            <p:childTnLst>
                              <p:par>
                                <p:cTn id="37" presetID="10" presetClass="entr" presetSubtype="0" fill="hold" grpId="1"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500"/>
                                        <p:tgtEl>
                                          <p:spTgt spid="24"/>
                                        </p:tgtEl>
                                      </p:cBhvr>
                                    </p:animEffect>
                                  </p:childTnLst>
                                </p:cTn>
                              </p:par>
                              <p:par>
                                <p:cTn id="40" presetID="10" presetClass="entr" presetSubtype="0" fill="hold" grpId="1"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par>
                                <p:cTn id="43" presetID="10" presetClass="entr" presetSubtype="0" fill="hold" grpId="1"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500"/>
                                        <p:tgtEl>
                                          <p:spTgt spid="26"/>
                                        </p:tgtEl>
                                      </p:cBhvr>
                                    </p:animEffect>
                                  </p:childTnLst>
                                </p:cTn>
                              </p:par>
                              <p:par>
                                <p:cTn id="46" presetID="10" presetClass="entr" presetSubtype="0" fill="hold" grpId="1" nodeType="with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500"/>
                                        <p:tgtEl>
                                          <p:spTgt spid="27"/>
                                        </p:tgtEl>
                                      </p:cBhvr>
                                    </p:animEffect>
                                  </p:childTnLst>
                                </p:cTn>
                              </p:par>
                              <p:par>
                                <p:cTn id="49" presetID="10" presetClass="entr" presetSubtype="0" fill="hold" grpId="1"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fade">
                                      <p:cBhvr>
                                        <p:cTn id="51" dur="500"/>
                                        <p:tgtEl>
                                          <p:spTgt spid="28"/>
                                        </p:tgtEl>
                                      </p:cBhvr>
                                    </p:animEffect>
                                  </p:childTnLst>
                                </p:cTn>
                              </p:par>
                              <p:par>
                                <p:cTn id="52" presetID="10" presetClass="entr" presetSubtype="0" fill="hold" grpId="1" nodeType="with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500"/>
                                        <p:tgtEl>
                                          <p:spTgt spid="29"/>
                                        </p:tgtEl>
                                      </p:cBhvr>
                                    </p:animEffect>
                                  </p:childTnLst>
                                </p:cTn>
                              </p:par>
                              <p:par>
                                <p:cTn id="55" presetID="10" presetClass="entr" presetSubtype="0" fill="hold" grpId="1" nodeType="with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500"/>
                                        <p:tgtEl>
                                          <p:spTgt spid="30"/>
                                        </p:tgtEl>
                                      </p:cBhvr>
                                    </p:animEffect>
                                  </p:childTnLst>
                                </p:cTn>
                              </p:par>
                              <p:par>
                                <p:cTn id="58" presetID="10" presetClass="entr" presetSubtype="0" fill="hold" grpId="1"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fade">
                                      <p:cBhvr>
                                        <p:cTn id="60" dur="500"/>
                                        <p:tgtEl>
                                          <p:spTgt spid="31"/>
                                        </p:tgtEl>
                                      </p:cBhvr>
                                    </p:animEffect>
                                  </p:childTnLst>
                                </p:cTn>
                              </p:par>
                              <p:par>
                                <p:cTn id="61" presetID="10" presetClass="entr" presetSubtype="0" fill="hold" grpId="1" nodeType="with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fade">
                                      <p:cBhvr>
                                        <p:cTn id="63" dur="500"/>
                                        <p:tgtEl>
                                          <p:spTgt spid="32"/>
                                        </p:tgtEl>
                                      </p:cBhvr>
                                    </p:animEffect>
                                  </p:childTnLst>
                                </p:cTn>
                              </p:par>
                              <p:par>
                                <p:cTn id="64" presetID="10" presetClass="entr" presetSubtype="0" fill="hold" grpId="1" nodeType="withEffect">
                                  <p:stCondLst>
                                    <p:cond delay="0"/>
                                  </p:stCondLst>
                                  <p:childTnLst>
                                    <p:set>
                                      <p:cBhvr>
                                        <p:cTn id="65" dur="1" fill="hold">
                                          <p:stCondLst>
                                            <p:cond delay="0"/>
                                          </p:stCondLst>
                                        </p:cTn>
                                        <p:tgtEl>
                                          <p:spTgt spid="33"/>
                                        </p:tgtEl>
                                        <p:attrNameLst>
                                          <p:attrName>style.visibility</p:attrName>
                                        </p:attrNameLst>
                                      </p:cBhvr>
                                      <p:to>
                                        <p:strVal val="visible"/>
                                      </p:to>
                                    </p:set>
                                    <p:animEffect transition="in" filter="fade">
                                      <p:cBhvr>
                                        <p:cTn id="66" dur="500"/>
                                        <p:tgtEl>
                                          <p:spTgt spid="33"/>
                                        </p:tgtEl>
                                      </p:cBhvr>
                                    </p:animEffect>
                                  </p:childTnLst>
                                </p:cTn>
                              </p:par>
                            </p:childTnLst>
                          </p:cTn>
                        </p:par>
                        <p:par>
                          <p:cTn id="67" fill="hold">
                            <p:stCondLst>
                              <p:cond delay="4000"/>
                            </p:stCondLst>
                            <p:childTnLst>
                              <p:par>
                                <p:cTn id="68" presetID="1" presetClass="path" presetSubtype="0" repeatCount="3000" accel="50000" decel="50000" fill="remove" grpId="0" nodeType="afterEffect">
                                  <p:stCondLst>
                                    <p:cond delay="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69" dur="2000" fill="hold"/>
                                        <p:tgtEl>
                                          <p:spTgt spid="24"/>
                                        </p:tgtEl>
                                        <p:attrNameLst>
                                          <p:attrName>ppt_x</p:attrName>
                                          <p:attrName>ppt_y</p:attrName>
                                        </p:attrNameLst>
                                      </p:cBhvr>
                                      <p:rCtr x="17" y="18981"/>
                                    </p:animMotion>
                                  </p:childTnLst>
                                </p:cTn>
                              </p:par>
                              <p:par>
                                <p:cTn id="70" presetID="1" presetClass="path" presetSubtype="0" repeatCount="3000" accel="50000" decel="50000" fill="remove" grpId="0" nodeType="withEffect">
                                  <p:stCondLst>
                                    <p:cond delay="1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1" dur="2000" fill="hold"/>
                                        <p:tgtEl>
                                          <p:spTgt spid="25"/>
                                        </p:tgtEl>
                                        <p:attrNameLst>
                                          <p:attrName>ppt_x</p:attrName>
                                          <p:attrName>ppt_y</p:attrName>
                                        </p:attrNameLst>
                                      </p:cBhvr>
                                      <p:rCtr x="17" y="18981"/>
                                    </p:animMotion>
                                  </p:childTnLst>
                                </p:cTn>
                              </p:par>
                              <p:par>
                                <p:cTn id="72" presetID="1" presetClass="path" presetSubtype="0" repeatCount="3000" accel="50000" decel="50000" fill="remove" grpId="0" nodeType="withEffect">
                                  <p:stCondLst>
                                    <p:cond delay="2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3" dur="2000" fill="hold"/>
                                        <p:tgtEl>
                                          <p:spTgt spid="26"/>
                                        </p:tgtEl>
                                        <p:attrNameLst>
                                          <p:attrName>ppt_x</p:attrName>
                                          <p:attrName>ppt_y</p:attrName>
                                        </p:attrNameLst>
                                      </p:cBhvr>
                                      <p:rCtr x="17" y="18981"/>
                                    </p:animMotion>
                                  </p:childTnLst>
                                </p:cTn>
                              </p:par>
                              <p:par>
                                <p:cTn id="74" presetID="1" presetClass="path" presetSubtype="0" repeatCount="3000" accel="50000" decel="50000" fill="remove" grpId="0" nodeType="withEffect">
                                  <p:stCondLst>
                                    <p:cond delay="3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5" dur="2000" fill="hold"/>
                                        <p:tgtEl>
                                          <p:spTgt spid="27"/>
                                        </p:tgtEl>
                                        <p:attrNameLst>
                                          <p:attrName>ppt_x</p:attrName>
                                          <p:attrName>ppt_y</p:attrName>
                                        </p:attrNameLst>
                                      </p:cBhvr>
                                      <p:rCtr x="17" y="18981"/>
                                    </p:animMotion>
                                  </p:childTnLst>
                                </p:cTn>
                              </p:par>
                              <p:par>
                                <p:cTn id="76" presetID="1" presetClass="path" presetSubtype="0" repeatCount="3000" accel="50000" decel="50000" fill="remove" grpId="0" nodeType="withEffect">
                                  <p:stCondLst>
                                    <p:cond delay="4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7" dur="2000" fill="hold"/>
                                        <p:tgtEl>
                                          <p:spTgt spid="28"/>
                                        </p:tgtEl>
                                        <p:attrNameLst>
                                          <p:attrName>ppt_x</p:attrName>
                                          <p:attrName>ppt_y</p:attrName>
                                        </p:attrNameLst>
                                      </p:cBhvr>
                                      <p:rCtr x="17" y="18981"/>
                                    </p:animMotion>
                                  </p:childTnLst>
                                </p:cTn>
                              </p:par>
                              <p:par>
                                <p:cTn id="78" presetID="1" presetClass="path" presetSubtype="0" repeatCount="3000" accel="50000" decel="50000" fill="remove" grpId="0" nodeType="withEffect">
                                  <p:stCondLst>
                                    <p:cond delay="5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9" dur="2000" fill="hold"/>
                                        <p:tgtEl>
                                          <p:spTgt spid="29"/>
                                        </p:tgtEl>
                                        <p:attrNameLst>
                                          <p:attrName>ppt_x</p:attrName>
                                          <p:attrName>ppt_y</p:attrName>
                                        </p:attrNameLst>
                                      </p:cBhvr>
                                      <p:rCtr x="17" y="18981"/>
                                    </p:animMotion>
                                  </p:childTnLst>
                                </p:cTn>
                              </p:par>
                              <p:par>
                                <p:cTn id="80" presetID="1" presetClass="path" presetSubtype="0" repeatCount="3000" accel="50000" decel="50000" fill="remove" grpId="0" nodeType="withEffect">
                                  <p:stCondLst>
                                    <p:cond delay="6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1" dur="2000" fill="hold"/>
                                        <p:tgtEl>
                                          <p:spTgt spid="30"/>
                                        </p:tgtEl>
                                        <p:attrNameLst>
                                          <p:attrName>ppt_x</p:attrName>
                                          <p:attrName>ppt_y</p:attrName>
                                        </p:attrNameLst>
                                      </p:cBhvr>
                                      <p:rCtr x="17" y="18981"/>
                                    </p:animMotion>
                                  </p:childTnLst>
                                </p:cTn>
                              </p:par>
                              <p:par>
                                <p:cTn id="82" presetID="1" presetClass="path" presetSubtype="0" repeatCount="3000" accel="50000" decel="50000" fill="remove" grpId="0" nodeType="withEffect">
                                  <p:stCondLst>
                                    <p:cond delay="7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3" dur="2000" fill="hold"/>
                                        <p:tgtEl>
                                          <p:spTgt spid="31"/>
                                        </p:tgtEl>
                                        <p:attrNameLst>
                                          <p:attrName>ppt_x</p:attrName>
                                          <p:attrName>ppt_y</p:attrName>
                                        </p:attrNameLst>
                                      </p:cBhvr>
                                      <p:rCtr x="17" y="18981"/>
                                    </p:animMotion>
                                  </p:childTnLst>
                                </p:cTn>
                              </p:par>
                              <p:par>
                                <p:cTn id="84" presetID="1" presetClass="path" presetSubtype="0" repeatCount="3000" accel="50000" decel="50000" fill="remove" grpId="0" nodeType="withEffect">
                                  <p:stCondLst>
                                    <p:cond delay="8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5" dur="2000" fill="hold"/>
                                        <p:tgtEl>
                                          <p:spTgt spid="32"/>
                                        </p:tgtEl>
                                        <p:attrNameLst>
                                          <p:attrName>ppt_x</p:attrName>
                                          <p:attrName>ppt_y</p:attrName>
                                        </p:attrNameLst>
                                      </p:cBhvr>
                                      <p:rCtr x="17" y="18981"/>
                                    </p:animMotion>
                                  </p:childTnLst>
                                </p:cTn>
                              </p:par>
                              <p:par>
                                <p:cTn id="86" presetID="1" presetClass="path" presetSubtype="0" repeatCount="3000" accel="50000" decel="50000" fill="remove" grpId="0" nodeType="withEffect">
                                  <p:stCondLst>
                                    <p:cond delay="9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7" dur="2000" fill="hold"/>
                                        <p:tgtEl>
                                          <p:spTgt spid="33"/>
                                        </p:tgtEl>
                                        <p:attrNameLst>
                                          <p:attrName>ppt_x</p:attrName>
                                          <p:attrName>ppt_y</p:attrName>
                                        </p:attrNameLst>
                                      </p:cBhvr>
                                      <p:rCtr x="17" y="1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3" grpId="0"/>
      <p:bldP spid="24" grpId="0" bldLvl="0" animBg="1"/>
      <p:bldP spid="24" grpId="1" bldLvl="0" animBg="1"/>
      <p:bldP spid="25" grpId="0" bldLvl="0" animBg="1"/>
      <p:bldP spid="25" grpId="1" bldLvl="0" animBg="1"/>
      <p:bldP spid="26" grpId="0" bldLvl="0" animBg="1"/>
      <p:bldP spid="26" grpId="1" bldLvl="0" animBg="1"/>
      <p:bldP spid="27" grpId="0" bldLvl="0" animBg="1"/>
      <p:bldP spid="27" grpId="1" bldLvl="0" animBg="1"/>
      <p:bldP spid="28" grpId="0" bldLvl="0" animBg="1"/>
      <p:bldP spid="28" grpId="1" bldLvl="0" animBg="1"/>
      <p:bldP spid="29" grpId="0" bldLvl="0" animBg="1"/>
      <p:bldP spid="29" grpId="1" bldLvl="0" animBg="1"/>
      <p:bldP spid="30" grpId="0" bldLvl="0" animBg="1"/>
      <p:bldP spid="30" grpId="1" bldLvl="0" animBg="1"/>
      <p:bldP spid="31" grpId="0" bldLvl="0" animBg="1"/>
      <p:bldP spid="31" grpId="1" bldLvl="0" animBg="1"/>
      <p:bldP spid="32" grpId="0" bldLvl="0" animBg="1"/>
      <p:bldP spid="32" grpId="1" bldLvl="0" animBg="1"/>
      <p:bldP spid="33" grpId="0" bldLvl="0" animBg="1"/>
      <p:bldP spid="33" grpId="1" bldLvl="0" animBg="1"/>
      <p:bldP spid="34" grpId="0"/>
      <p:bldP spid="35" grpId="0" bldLvl="0" animBg="1"/>
      <p:bldP spid="36" grpId="0" bldLvl="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270" y="2026920"/>
            <a:ext cx="9780270" cy="45694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前言"/>
          <p:cNvSpPr>
            <a:spLocks noChangeArrowheads="1"/>
          </p:cNvSpPr>
          <p:nvPr/>
        </p:nvSpPr>
        <p:spPr bwMode="auto">
          <a:xfrm>
            <a:off x="395114" y="1125756"/>
            <a:ext cx="3758257" cy="7386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21912" tIns="60956" rIns="121912" bIns="609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spcBef>
                <a:spcPct val="0"/>
              </a:spcBef>
              <a:buNone/>
            </a:pPr>
            <a:r>
              <a:rPr lang="zh-CN" altLang="en-US" sz="4000" b="1" dirty="0"/>
              <a:t>观点</a:t>
            </a:r>
            <a:r>
              <a:rPr lang="zh-CN" altLang="en-US" sz="3600" b="1" dirty="0"/>
              <a:t> </a:t>
            </a:r>
            <a:r>
              <a:rPr lang="en-US" altLang="zh-CN" sz="3600" b="1" dirty="0"/>
              <a:t>/</a:t>
            </a:r>
            <a:r>
              <a:rPr lang="zh-CN" altLang="en-US" sz="3600" b="1" dirty="0"/>
              <a:t>  </a:t>
            </a:r>
            <a:r>
              <a:rPr lang="en-US" altLang="zh-CN" sz="3600" dirty="0">
                <a:latin typeface="Impact MT Std" pitchFamily="34" charset="0"/>
              </a:rPr>
              <a:t>viewpoint</a:t>
            </a:r>
            <a:endParaRPr lang="zh-CN" altLang="en-US" sz="3600" dirty="0">
              <a:latin typeface="Impact MT Std" pitchFamily="34" charset="0"/>
              <a:sym typeface="Impact" panose="020B0806030902050204" pitchFamily="34" charset="0"/>
            </a:endParaRPr>
          </a:p>
        </p:txBody>
      </p:sp>
      <p:sp>
        <p:nvSpPr>
          <p:cNvPr id="7" name="TextBox 504"/>
          <p:cNvSpPr txBox="1"/>
          <p:nvPr/>
        </p:nvSpPr>
        <p:spPr>
          <a:xfrm>
            <a:off x="143510" y="1961515"/>
            <a:ext cx="9566275" cy="4615815"/>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pPr algn="just">
              <a:lnSpc>
                <a:spcPct val="150000"/>
              </a:lnSpc>
              <a:spcAft>
                <a:spcPts val="1200"/>
              </a:spcAft>
            </a:pPr>
            <a:r>
              <a:rPr lang="en-US" altLang="zh-CN" sz="2000" dirty="0"/>
              <a:t>         </a:t>
            </a:r>
            <a:r>
              <a:rPr lang="zh-CN" altLang="en-US" sz="2800" dirty="0"/>
              <a:t>2017年的全国高考试题有哪些特色和亮点？如何多渠道落实立德树人根本任务，全方位弘扬中华优秀传统文化？高考是如何承载为国选人育人的重大使</a:t>
            </a:r>
            <a:r>
              <a:rPr lang="zh-CN" altLang="en-US" sz="2800" dirty="0" smtClean="0"/>
              <a:t>命？2017</a:t>
            </a:r>
            <a:r>
              <a:rPr lang="zh-CN" altLang="en-US" sz="2800" dirty="0"/>
              <a:t>年的高考以中国传统文化作为载体，考试中心主</a:t>
            </a:r>
            <a:r>
              <a:rPr lang="zh-CN" altLang="en-US" sz="2800" dirty="0" smtClean="0"/>
              <a:t>任姜钢对</a:t>
            </a:r>
            <a:r>
              <a:rPr lang="zh-CN" altLang="en-US" sz="2800" dirty="0"/>
              <a:t>相关试题做出了很高评价，说明这样的出题策略符合国家的育人要求和高考选拔思路，也说明这对2018乃至未来的高考备考，具有</a:t>
            </a:r>
            <a:r>
              <a:rPr lang="zh-CN" altLang="en-US" sz="2800" dirty="0">
                <a:solidFill>
                  <a:srgbClr val="C00000"/>
                </a:solidFill>
              </a:rPr>
              <a:t>导向性</a:t>
            </a:r>
            <a:r>
              <a:rPr lang="zh-CN" altLang="en-US" sz="2800" dirty="0"/>
              <a:t>的作用！</a:t>
            </a:r>
          </a:p>
        </p:txBody>
      </p:sp>
      <p:grpSp>
        <p:nvGrpSpPr>
          <p:cNvPr id="16" name="组合 15"/>
          <p:cNvGrpSpPr/>
          <p:nvPr/>
        </p:nvGrpSpPr>
        <p:grpSpPr>
          <a:xfrm>
            <a:off x="9610530" y="2411229"/>
            <a:ext cx="715716" cy="719823"/>
            <a:chOff x="1721162" y="4373847"/>
            <a:chExt cx="715716" cy="719823"/>
          </a:xfrm>
        </p:grpSpPr>
        <p:sp>
          <p:nvSpPr>
            <p:cNvPr id="17" name="Oval 28"/>
            <p:cNvSpPr/>
            <p:nvPr/>
          </p:nvSpPr>
          <p:spPr>
            <a:xfrm>
              <a:off x="1721162" y="4373847"/>
              <a:ext cx="715716" cy="719823"/>
            </a:xfrm>
            <a:prstGeom prst="ellipse">
              <a:avLst/>
            </a:prstGeom>
            <a:solidFill>
              <a:schemeClr val="tx1">
                <a:lumMod val="95000"/>
                <a:lumOff val="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1735">
                <a:solidFill>
                  <a:schemeClr val="tx2">
                    <a:lumMod val="50000"/>
                  </a:schemeClr>
                </a:solidFill>
              </a:endParaRPr>
            </a:p>
          </p:txBody>
        </p:sp>
        <p:sp>
          <p:nvSpPr>
            <p:cNvPr id="18" name="Freeform 7"/>
            <p:cNvSpPr/>
            <p:nvPr/>
          </p:nvSpPr>
          <p:spPr bwMode="auto">
            <a:xfrm>
              <a:off x="1892225" y="4715743"/>
              <a:ext cx="388938" cy="225425"/>
            </a:xfrm>
            <a:custGeom>
              <a:avLst/>
              <a:gdLst>
                <a:gd name="T0" fmla="*/ 103 w 103"/>
                <a:gd name="T1" fmla="*/ 33 h 60"/>
                <a:gd name="T2" fmla="*/ 94 w 103"/>
                <a:gd name="T3" fmla="*/ 10 h 60"/>
                <a:gd name="T4" fmla="*/ 68 w 103"/>
                <a:gd name="T5" fmla="*/ 0 h 60"/>
                <a:gd name="T6" fmla="*/ 68 w 103"/>
                <a:gd name="T7" fmla="*/ 0 h 60"/>
                <a:gd name="T8" fmla="*/ 67 w 103"/>
                <a:gd name="T9" fmla="*/ 0 h 60"/>
                <a:gd name="T10" fmla="*/ 59 w 103"/>
                <a:gd name="T11" fmla="*/ 38 h 60"/>
                <a:gd name="T12" fmla="*/ 55 w 103"/>
                <a:gd name="T13" fmla="*/ 12 h 60"/>
                <a:gd name="T14" fmla="*/ 58 w 103"/>
                <a:gd name="T15" fmla="*/ 6 h 60"/>
                <a:gd name="T16" fmla="*/ 53 w 103"/>
                <a:gd name="T17" fmla="*/ 2 h 60"/>
                <a:gd name="T18" fmla="*/ 52 w 103"/>
                <a:gd name="T19" fmla="*/ 2 h 60"/>
                <a:gd name="T20" fmla="*/ 52 w 103"/>
                <a:gd name="T21" fmla="*/ 2 h 60"/>
                <a:gd name="T22" fmla="*/ 50 w 103"/>
                <a:gd name="T23" fmla="*/ 2 h 60"/>
                <a:gd name="T24" fmla="*/ 46 w 103"/>
                <a:gd name="T25" fmla="*/ 6 h 60"/>
                <a:gd name="T26" fmla="*/ 49 w 103"/>
                <a:gd name="T27" fmla="*/ 12 h 60"/>
                <a:gd name="T28" fmla="*/ 44 w 103"/>
                <a:gd name="T29" fmla="*/ 38 h 60"/>
                <a:gd name="T30" fmla="*/ 36 w 103"/>
                <a:gd name="T31" fmla="*/ 0 h 60"/>
                <a:gd name="T32" fmla="*/ 36 w 103"/>
                <a:gd name="T33" fmla="*/ 0 h 60"/>
                <a:gd name="T34" fmla="*/ 35 w 103"/>
                <a:gd name="T35" fmla="*/ 0 h 60"/>
                <a:gd name="T36" fmla="*/ 9 w 103"/>
                <a:gd name="T37" fmla="*/ 10 h 60"/>
                <a:gd name="T38" fmla="*/ 1 w 103"/>
                <a:gd name="T39" fmla="*/ 33 h 60"/>
                <a:gd name="T40" fmla="*/ 0 w 103"/>
                <a:gd name="T41" fmla="*/ 57 h 60"/>
                <a:gd name="T42" fmla="*/ 19 w 103"/>
                <a:gd name="T43" fmla="*/ 59 h 60"/>
                <a:gd name="T44" fmla="*/ 19 w 103"/>
                <a:gd name="T45" fmla="*/ 38 h 60"/>
                <a:gd name="T46" fmla="*/ 21 w 103"/>
                <a:gd name="T47" fmla="*/ 30 h 60"/>
                <a:gd name="T48" fmla="*/ 21 w 103"/>
                <a:gd name="T49" fmla="*/ 59 h 60"/>
                <a:gd name="T50" fmla="*/ 52 w 103"/>
                <a:gd name="T51" fmla="*/ 60 h 60"/>
                <a:gd name="T52" fmla="*/ 82 w 103"/>
                <a:gd name="T53" fmla="*/ 59 h 60"/>
                <a:gd name="T54" fmla="*/ 82 w 103"/>
                <a:gd name="T55" fmla="*/ 30 h 60"/>
                <a:gd name="T56" fmla="*/ 84 w 103"/>
                <a:gd name="T57" fmla="*/ 38 h 60"/>
                <a:gd name="T58" fmla="*/ 84 w 103"/>
                <a:gd name="T59" fmla="*/ 59 h 60"/>
                <a:gd name="T60" fmla="*/ 103 w 103"/>
                <a:gd name="T61" fmla="*/ 57 h 60"/>
                <a:gd name="T62" fmla="*/ 103 w 103"/>
                <a:gd name="T63" fmla="*/ 33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3" h="60">
                  <a:moveTo>
                    <a:pt x="103" y="33"/>
                  </a:moveTo>
                  <a:cubicBezTo>
                    <a:pt x="101" y="17"/>
                    <a:pt x="97" y="12"/>
                    <a:pt x="94" y="10"/>
                  </a:cubicBezTo>
                  <a:cubicBezTo>
                    <a:pt x="87" y="6"/>
                    <a:pt x="73" y="2"/>
                    <a:pt x="68" y="0"/>
                  </a:cubicBezTo>
                  <a:cubicBezTo>
                    <a:pt x="68" y="0"/>
                    <a:pt x="68" y="0"/>
                    <a:pt x="68" y="0"/>
                  </a:cubicBezTo>
                  <a:cubicBezTo>
                    <a:pt x="68" y="0"/>
                    <a:pt x="68" y="0"/>
                    <a:pt x="67" y="0"/>
                  </a:cubicBezTo>
                  <a:cubicBezTo>
                    <a:pt x="67" y="5"/>
                    <a:pt x="59" y="38"/>
                    <a:pt x="59" y="38"/>
                  </a:cubicBezTo>
                  <a:cubicBezTo>
                    <a:pt x="59" y="38"/>
                    <a:pt x="55" y="12"/>
                    <a:pt x="55" y="12"/>
                  </a:cubicBezTo>
                  <a:cubicBezTo>
                    <a:pt x="55" y="12"/>
                    <a:pt x="58" y="6"/>
                    <a:pt x="58" y="6"/>
                  </a:cubicBezTo>
                  <a:cubicBezTo>
                    <a:pt x="53" y="2"/>
                    <a:pt x="53" y="2"/>
                    <a:pt x="53" y="2"/>
                  </a:cubicBezTo>
                  <a:cubicBezTo>
                    <a:pt x="52" y="2"/>
                    <a:pt x="52" y="2"/>
                    <a:pt x="52" y="2"/>
                  </a:cubicBezTo>
                  <a:cubicBezTo>
                    <a:pt x="52" y="2"/>
                    <a:pt x="52" y="2"/>
                    <a:pt x="52" y="2"/>
                  </a:cubicBezTo>
                  <a:cubicBezTo>
                    <a:pt x="50" y="2"/>
                    <a:pt x="50" y="2"/>
                    <a:pt x="50" y="2"/>
                  </a:cubicBezTo>
                  <a:cubicBezTo>
                    <a:pt x="46" y="6"/>
                    <a:pt x="46" y="6"/>
                    <a:pt x="46" y="6"/>
                  </a:cubicBezTo>
                  <a:cubicBezTo>
                    <a:pt x="49" y="12"/>
                    <a:pt x="49" y="12"/>
                    <a:pt x="49" y="12"/>
                  </a:cubicBezTo>
                  <a:cubicBezTo>
                    <a:pt x="44" y="38"/>
                    <a:pt x="44" y="38"/>
                    <a:pt x="44" y="38"/>
                  </a:cubicBezTo>
                  <a:cubicBezTo>
                    <a:pt x="44" y="38"/>
                    <a:pt x="37" y="5"/>
                    <a:pt x="36" y="0"/>
                  </a:cubicBezTo>
                  <a:cubicBezTo>
                    <a:pt x="36" y="0"/>
                    <a:pt x="36" y="0"/>
                    <a:pt x="36" y="0"/>
                  </a:cubicBezTo>
                  <a:cubicBezTo>
                    <a:pt x="36" y="0"/>
                    <a:pt x="35" y="0"/>
                    <a:pt x="35" y="0"/>
                  </a:cubicBezTo>
                  <a:cubicBezTo>
                    <a:pt x="30" y="2"/>
                    <a:pt x="16" y="6"/>
                    <a:pt x="9" y="10"/>
                  </a:cubicBezTo>
                  <a:cubicBezTo>
                    <a:pt x="7" y="12"/>
                    <a:pt x="2" y="17"/>
                    <a:pt x="1" y="33"/>
                  </a:cubicBezTo>
                  <a:cubicBezTo>
                    <a:pt x="1" y="34"/>
                    <a:pt x="1" y="47"/>
                    <a:pt x="0" y="57"/>
                  </a:cubicBezTo>
                  <a:cubicBezTo>
                    <a:pt x="7" y="58"/>
                    <a:pt x="12" y="59"/>
                    <a:pt x="19" y="59"/>
                  </a:cubicBezTo>
                  <a:cubicBezTo>
                    <a:pt x="19" y="52"/>
                    <a:pt x="19" y="41"/>
                    <a:pt x="19" y="38"/>
                  </a:cubicBezTo>
                  <a:cubicBezTo>
                    <a:pt x="19" y="35"/>
                    <a:pt x="20" y="32"/>
                    <a:pt x="21" y="30"/>
                  </a:cubicBezTo>
                  <a:cubicBezTo>
                    <a:pt x="21" y="59"/>
                    <a:pt x="21" y="59"/>
                    <a:pt x="21" y="59"/>
                  </a:cubicBezTo>
                  <a:cubicBezTo>
                    <a:pt x="30" y="60"/>
                    <a:pt x="42" y="60"/>
                    <a:pt x="52" y="60"/>
                  </a:cubicBezTo>
                  <a:cubicBezTo>
                    <a:pt x="62" y="60"/>
                    <a:pt x="73" y="60"/>
                    <a:pt x="82" y="59"/>
                  </a:cubicBezTo>
                  <a:cubicBezTo>
                    <a:pt x="82" y="30"/>
                    <a:pt x="82" y="30"/>
                    <a:pt x="82" y="30"/>
                  </a:cubicBezTo>
                  <a:cubicBezTo>
                    <a:pt x="83" y="32"/>
                    <a:pt x="84" y="35"/>
                    <a:pt x="84" y="38"/>
                  </a:cubicBezTo>
                  <a:cubicBezTo>
                    <a:pt x="84" y="41"/>
                    <a:pt x="84" y="52"/>
                    <a:pt x="84" y="59"/>
                  </a:cubicBezTo>
                  <a:cubicBezTo>
                    <a:pt x="91" y="58"/>
                    <a:pt x="97" y="58"/>
                    <a:pt x="103" y="57"/>
                  </a:cubicBezTo>
                  <a:cubicBezTo>
                    <a:pt x="103" y="47"/>
                    <a:pt x="103" y="34"/>
                    <a:pt x="103" y="33"/>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19" name="Freeform 8"/>
            <p:cNvSpPr/>
            <p:nvPr/>
          </p:nvSpPr>
          <p:spPr bwMode="auto">
            <a:xfrm>
              <a:off x="1990650" y="4469681"/>
              <a:ext cx="196850" cy="230188"/>
            </a:xfrm>
            <a:custGeom>
              <a:avLst/>
              <a:gdLst>
                <a:gd name="T0" fmla="*/ 4 w 52"/>
                <a:gd name="T1" fmla="*/ 25 h 61"/>
                <a:gd name="T2" fmla="*/ 0 w 52"/>
                <a:gd name="T3" fmla="*/ 29 h 61"/>
                <a:gd name="T4" fmla="*/ 5 w 52"/>
                <a:gd name="T5" fmla="*/ 39 h 61"/>
                <a:gd name="T6" fmla="*/ 26 w 52"/>
                <a:gd name="T7" fmla="*/ 61 h 61"/>
                <a:gd name="T8" fmla="*/ 47 w 52"/>
                <a:gd name="T9" fmla="*/ 39 h 61"/>
                <a:gd name="T10" fmla="*/ 52 w 52"/>
                <a:gd name="T11" fmla="*/ 29 h 61"/>
                <a:gd name="T12" fmla="*/ 48 w 52"/>
                <a:gd name="T13" fmla="*/ 25 h 61"/>
                <a:gd name="T14" fmla="*/ 26 w 52"/>
                <a:gd name="T15" fmla="*/ 0 h 61"/>
                <a:gd name="T16" fmla="*/ 4 w 52"/>
                <a:gd name="T17" fmla="*/ 25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61">
                  <a:moveTo>
                    <a:pt x="4" y="25"/>
                  </a:moveTo>
                  <a:cubicBezTo>
                    <a:pt x="2" y="25"/>
                    <a:pt x="0" y="27"/>
                    <a:pt x="0" y="29"/>
                  </a:cubicBezTo>
                  <a:cubicBezTo>
                    <a:pt x="0" y="33"/>
                    <a:pt x="2" y="39"/>
                    <a:pt x="5" y="39"/>
                  </a:cubicBezTo>
                  <a:cubicBezTo>
                    <a:pt x="8" y="51"/>
                    <a:pt x="15" y="61"/>
                    <a:pt x="26" y="61"/>
                  </a:cubicBezTo>
                  <a:cubicBezTo>
                    <a:pt x="37" y="61"/>
                    <a:pt x="44" y="51"/>
                    <a:pt x="47" y="39"/>
                  </a:cubicBezTo>
                  <a:cubicBezTo>
                    <a:pt x="50" y="38"/>
                    <a:pt x="52" y="33"/>
                    <a:pt x="52" y="29"/>
                  </a:cubicBezTo>
                  <a:cubicBezTo>
                    <a:pt x="51" y="27"/>
                    <a:pt x="50" y="26"/>
                    <a:pt x="48" y="25"/>
                  </a:cubicBezTo>
                  <a:cubicBezTo>
                    <a:pt x="48" y="11"/>
                    <a:pt x="39" y="0"/>
                    <a:pt x="26" y="0"/>
                  </a:cubicBezTo>
                  <a:cubicBezTo>
                    <a:pt x="13" y="0"/>
                    <a:pt x="4" y="11"/>
                    <a:pt x="4" y="25"/>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endParaRPr>
            </a:p>
          </p:txBody>
        </p:sp>
      </p:grpSp>
      <p:pic>
        <p:nvPicPr>
          <p:cNvPr id="9" name="图片 8"/>
          <p:cNvPicPr>
            <a:picLocks noChangeAspect="1"/>
          </p:cNvPicPr>
          <p:nvPr/>
        </p:nvPicPr>
        <p:blipFill>
          <a:blip r:embed="rId3" cstate="print">
            <a:extLst>
              <a:ext uri="{BEBA8EAE-BF5A-486C-A8C5-ECC9F3942E4B}">
                <a14:imgProps xmlns:a14="http://schemas.microsoft.com/office/drawing/2010/main" xmlns="">
                  <a14:imgLayer r:embed="rId4">
                    <a14:imgEffect>
                      <a14:artisticPaintStrokes/>
                    </a14:imgEffect>
                  </a14:imgLayer>
                </a14:imgProps>
              </a:ext>
              <a:ext uri="{28A0092B-C50C-407E-A947-70E740481C1C}">
                <a14:useLocalDpi xmlns:a14="http://schemas.microsoft.com/office/drawing/2010/main" xmlns="" val="0"/>
              </a:ext>
            </a:extLst>
          </a:blip>
          <a:stretch>
            <a:fillRect/>
          </a:stretch>
        </p:blipFill>
        <p:spPr>
          <a:xfrm>
            <a:off x="9937115" y="4582795"/>
            <a:ext cx="2014220" cy="2014220"/>
          </a:xfrm>
          <a:prstGeom prst="rect">
            <a:avLst/>
          </a:prstGeom>
          <a:ln>
            <a:noFill/>
          </a:ln>
          <a:effectLst>
            <a:outerShdw blurRad="292100" dist="139700" dir="2700000" algn="tl" rotWithShape="0">
              <a:srgbClr val="333333">
                <a:alpha val="65000"/>
              </a:srgbClr>
            </a:outerShdw>
          </a:effectLst>
        </p:spPr>
      </p:pic>
      <p:sp>
        <p:nvSpPr>
          <p:cNvPr id="24" name="文本框 5"/>
          <p:cNvSpPr txBox="1"/>
          <p:nvPr/>
        </p:nvSpPr>
        <p:spPr>
          <a:xfrm>
            <a:off x="828040" y="168275"/>
            <a:ext cx="5644515" cy="706755"/>
          </a:xfrm>
          <a:prstGeom prst="rect">
            <a:avLst/>
          </a:prstGeom>
          <a:noFill/>
        </p:spPr>
        <p:txBody>
          <a:bodyPr wrap="square" rtlCol="0">
            <a:spAutoFit/>
          </a:bodyPr>
          <a:lstStyle/>
          <a:p>
            <a:r>
              <a:rPr lang="zh-CN" altLang="en-US" sz="4000" dirty="0" smtClean="0">
                <a:solidFill>
                  <a:schemeClr val="accent1">
                    <a:lumMod val="50000"/>
                  </a:schemeClr>
                </a:solidFill>
                <a:latin typeface="微软雅黑" panose="020B0503020204020204" pitchFamily="34" charset="-122"/>
                <a:ea typeface="微软雅黑" panose="020B0503020204020204" pitchFamily="34" charset="-122"/>
                <a:sym typeface="+mn-ea"/>
              </a:rPr>
              <a:t>2018年高</a:t>
            </a:r>
            <a:r>
              <a:rPr lang="zh-CN" altLang="en-US" sz="4000" dirty="0">
                <a:solidFill>
                  <a:schemeClr val="accent1">
                    <a:lumMod val="50000"/>
                  </a:schemeClr>
                </a:solidFill>
                <a:latin typeface="微软雅黑" panose="020B0503020204020204" pitchFamily="34" charset="-122"/>
                <a:ea typeface="微软雅黑" panose="020B0503020204020204" pitchFamily="34" charset="-122"/>
                <a:sym typeface="+mn-ea"/>
              </a:rPr>
              <a:t>考命题导向</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5" name="组合 24"/>
          <p:cNvGrpSpPr/>
          <p:nvPr/>
        </p:nvGrpSpPr>
        <p:grpSpPr>
          <a:xfrm>
            <a:off x="3792" y="231784"/>
            <a:ext cx="758949" cy="693260"/>
            <a:chOff x="0" y="532828"/>
            <a:chExt cx="759125" cy="568897"/>
          </a:xfrm>
        </p:grpSpPr>
        <p:sp>
          <p:nvSpPr>
            <p:cNvPr id="26" name="矩形 25"/>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 name="组合 29"/>
          <p:cNvGrpSpPr/>
          <p:nvPr/>
        </p:nvGrpSpPr>
        <p:grpSpPr>
          <a:xfrm>
            <a:off x="3792" y="921962"/>
            <a:ext cx="12187592" cy="45708"/>
            <a:chOff x="0" y="532828"/>
            <a:chExt cx="759125" cy="568897"/>
          </a:xfrm>
        </p:grpSpPr>
        <p:sp>
          <p:nvSpPr>
            <p:cNvPr id="31" name="矩形 30"/>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25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par>
                                <p:cTn id="12" presetID="10" presetClass="entr" presetSubtype="0" fill="hold" grpId="0" nodeType="withEffect">
                                  <p:stCondLst>
                                    <p:cond delay="1000"/>
                                  </p:stCondLst>
                                  <p:iterate type="lt">
                                    <p:tmPct val="10000"/>
                                  </p:iterate>
                                  <p:childTnLst>
                                    <p:set>
                                      <p:cBhvr>
                                        <p:cTn id="13" dur="1" fill="hold">
                                          <p:stCondLst>
                                            <p:cond delay="0"/>
                                          </p:stCondLst>
                                        </p:cTn>
                                        <p:tgtEl>
                                          <p:spTgt spid="7"/>
                                        </p:tgtEl>
                                        <p:attrNameLst>
                                          <p:attrName>style.visibility</p:attrName>
                                        </p:attrNameLst>
                                      </p:cBhvr>
                                      <p:to>
                                        <p:strVal val="visible"/>
                                      </p:to>
                                    </p:set>
                                    <p:animEffect transition="in" filter="fade">
                                      <p:cBhvr>
                                        <p:cTn id="14" dur="100"/>
                                        <p:tgtEl>
                                          <p:spTgt spid="7"/>
                                        </p:tgtEl>
                                      </p:cBhvr>
                                    </p:animEffect>
                                  </p:childTnLst>
                                </p:cTn>
                              </p:par>
                            </p:childTnLst>
                          </p:cTn>
                        </p:par>
                        <p:par>
                          <p:cTn id="15" fill="hold">
                            <p:stCondLst>
                              <p:cond delay="2740"/>
                            </p:stCondLst>
                            <p:childTnLst>
                              <p:par>
                                <p:cTn id="16" presetID="53" presetClass="entr" presetSubtype="16" fill="hold"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ppt_w</p:attrName>
                                        </p:attrNameLst>
                                      </p:cBhvr>
                                      <p:tavLst>
                                        <p:tav tm="0">
                                          <p:val>
                                            <p:fltVal val="0"/>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animEffect transition="in" filter="fade">
                                      <p:cBhvr>
                                        <p:cTn id="20" dur="500"/>
                                        <p:tgtEl>
                                          <p:spTgt spid="16"/>
                                        </p:tgtEl>
                                      </p:cBhvr>
                                    </p:animEffect>
                                  </p:childTnLst>
                                </p:cTn>
                              </p:par>
                            </p:childTnLst>
                          </p:cTn>
                        </p:par>
                        <p:par>
                          <p:cTn id="21" fill="hold">
                            <p:stCondLst>
                              <p:cond delay="3240"/>
                            </p:stCondLst>
                            <p:childTnLst>
                              <p:par>
                                <p:cTn id="22" presetID="22" presetClass="entr" presetSubtype="8"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wipe(left)">
                                      <p:cBhvr>
                                        <p:cTn id="24" dur="500"/>
                                        <p:tgtEl>
                                          <p:spTgt spid="25"/>
                                        </p:tgtEl>
                                      </p:cBhvr>
                                    </p:animEffect>
                                  </p:childTnLst>
                                </p:cTn>
                              </p:par>
                            </p:childTnLst>
                          </p:cTn>
                        </p:par>
                        <p:par>
                          <p:cTn id="25" fill="hold">
                            <p:stCondLst>
                              <p:cond delay="3740"/>
                            </p:stCondLst>
                            <p:childTnLst>
                              <p:par>
                                <p:cTn id="26" presetID="41" presetClass="entr" presetSubtype="0" fill="hold" grpId="0" nodeType="afterEffect">
                                  <p:stCondLst>
                                    <p:cond delay="0"/>
                                  </p:stCondLst>
                                  <p:iterate type="lt">
                                    <p:tmPct val="10000"/>
                                  </p:iterate>
                                  <p:childTnLst>
                                    <p:set>
                                      <p:cBhvr>
                                        <p:cTn id="27" dur="1" fill="hold">
                                          <p:stCondLst>
                                            <p:cond delay="0"/>
                                          </p:stCondLst>
                                        </p:cTn>
                                        <p:tgtEl>
                                          <p:spTgt spid="24"/>
                                        </p:tgtEl>
                                        <p:attrNameLst>
                                          <p:attrName>style.visibility</p:attrName>
                                        </p:attrNameLst>
                                      </p:cBhvr>
                                      <p:to>
                                        <p:strVal val="visible"/>
                                      </p:to>
                                    </p:set>
                                    <p:anim calcmode="lin" valueType="num">
                                      <p:cBhvr>
                                        <p:cTn id="28" dur="4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29" dur="400" fill="hold"/>
                                        <p:tgtEl>
                                          <p:spTgt spid="24"/>
                                        </p:tgtEl>
                                        <p:attrNameLst>
                                          <p:attrName>ppt_y</p:attrName>
                                        </p:attrNameLst>
                                      </p:cBhvr>
                                      <p:tavLst>
                                        <p:tav tm="0">
                                          <p:val>
                                            <p:strVal val="#ppt_y"/>
                                          </p:val>
                                        </p:tav>
                                        <p:tav tm="100000">
                                          <p:val>
                                            <p:strVal val="#ppt_y"/>
                                          </p:val>
                                        </p:tav>
                                      </p:tavLst>
                                    </p:anim>
                                    <p:anim calcmode="lin" valueType="num">
                                      <p:cBhvr>
                                        <p:cTn id="30" dur="4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31" dur="400" fill="hold"/>
                                        <p:tgtEl>
                                          <p:spTgt spid="24"/>
                                        </p:tgtEl>
                                        <p:attrNameLst>
                                          <p:attrName>ppt_w</p:attrName>
                                        </p:attrNameLst>
                                      </p:cBhvr>
                                      <p:tavLst>
                                        <p:tav tm="0">
                                          <p:val>
                                            <p:strVal val="#ppt_w/10"/>
                                          </p:val>
                                        </p:tav>
                                        <p:tav tm="50000">
                                          <p:val>
                                            <p:strVal val="#ppt_w+.01"/>
                                          </p:val>
                                        </p:tav>
                                        <p:tav tm="100000">
                                          <p:val>
                                            <p:strVal val="#ppt_w"/>
                                          </p:val>
                                        </p:tav>
                                      </p:tavLst>
                                    </p:anim>
                                    <p:animEffect transition="in" filter="fade">
                                      <p:cBhvr>
                                        <p:cTn id="32" dur="400" tmFilter="0,0; .5, 1; 1, 1"/>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7" grpId="0"/>
      <p:bldP spid="2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841003" y="2348880"/>
            <a:ext cx="10619740" cy="4247317"/>
          </a:xfrm>
          <a:prstGeom prst="rect">
            <a:avLst/>
          </a:prstGeom>
          <a:noFill/>
        </p:spPr>
        <p:txBody>
          <a:bodyPr wrap="square" rtlCol="0">
            <a:spAutoFit/>
          </a:bodyPr>
          <a:lstStyle>
            <a:defPPr>
              <a:defRPr lang="zh-CN"/>
            </a:defPPr>
            <a:lvl1pPr>
              <a:lnSpc>
                <a:spcPct val="150000"/>
              </a:lnSpc>
              <a:defRPr sz="1800">
                <a:solidFill>
                  <a:schemeClr val="tx1">
                    <a:lumMod val="50000"/>
                    <a:lumOff val="50000"/>
                  </a:schemeClr>
                </a:solidFill>
                <a:latin typeface="微软雅黑" panose="020B0503020204020204" pitchFamily="34" charset="-122"/>
                <a:ea typeface="微软雅黑" panose="020B0503020204020204" pitchFamily="34" charset="-122"/>
              </a:defRPr>
            </a:lvl1pPr>
          </a:lstStyle>
          <a:p>
            <a:pPr>
              <a:lnSpc>
                <a:spcPts val="3600"/>
              </a:lnSpc>
            </a:pPr>
            <a:r>
              <a:rPr lang="zh-CN" altLang="en-US" sz="2400" b="1" dirty="0">
                <a:solidFill>
                  <a:schemeClr val="tx1"/>
                </a:solidFill>
              </a:rPr>
              <a:t>姜钢</a:t>
            </a:r>
            <a:r>
              <a:rPr lang="zh-CN" altLang="en-US" sz="2400" dirty="0">
                <a:solidFill>
                  <a:schemeClr val="tx1"/>
                </a:solidFill>
              </a:rPr>
              <a:t>：习近平总书记强调，文化是民族的血脉，是人民的精神家园。中华文化独一无二的理念、智慧、气度、神韵，增添了中国人民和中华民族内心深处的自信和自豪。党的十八届三中全会从落实立德树人根本任务的高度出发，提出要完善中华优秀传统文化教育。中华优秀传统文化是我们必须世代传承的文化根脉、文化基因，也是我们坚定道路自信、理论自信、制度自信、文化自信的深厚基础。</a:t>
            </a:r>
            <a:r>
              <a:rPr lang="zh-CN" altLang="en-US" sz="3200" i="1" dirty="0">
                <a:solidFill>
                  <a:srgbClr val="C00000"/>
                </a:solidFill>
              </a:rPr>
              <a:t>无论是服务选才，还是引导教学，高考都应该加强中华优秀传统文化教育，引导学生增强文化自觉和文化自信、培育和践行社会主义核心价值观，从而落实立德树人的根本任务。</a:t>
            </a:r>
          </a:p>
        </p:txBody>
      </p:sp>
      <p:sp>
        <p:nvSpPr>
          <p:cNvPr id="21" name="文本框 5"/>
          <p:cNvSpPr txBox="1"/>
          <p:nvPr/>
        </p:nvSpPr>
        <p:spPr>
          <a:xfrm>
            <a:off x="828040" y="168275"/>
            <a:ext cx="5158740" cy="706755"/>
          </a:xfrm>
          <a:prstGeom prst="rect">
            <a:avLst/>
          </a:prstGeom>
          <a:noFill/>
        </p:spPr>
        <p:txBody>
          <a:bodyPr wrap="square" rtlCol="0">
            <a:spAutoFit/>
          </a:bodyPr>
          <a:lstStyle/>
          <a:p>
            <a:r>
              <a:rPr lang="zh-CN" altLang="en-US" sz="4000" dirty="0" smtClean="0">
                <a:solidFill>
                  <a:schemeClr val="accent1">
                    <a:lumMod val="50000"/>
                  </a:schemeClr>
                </a:solidFill>
                <a:latin typeface="微软雅黑" panose="020B0503020204020204" pitchFamily="34" charset="-122"/>
                <a:ea typeface="微软雅黑" panose="020B0503020204020204" pitchFamily="34" charset="-122"/>
                <a:sym typeface="+mn-ea"/>
              </a:rPr>
              <a:t>2018年高</a:t>
            </a:r>
            <a:r>
              <a:rPr lang="zh-CN" altLang="en-US" sz="4000" dirty="0">
                <a:solidFill>
                  <a:schemeClr val="accent1">
                    <a:lumMod val="50000"/>
                  </a:schemeClr>
                </a:solidFill>
                <a:latin typeface="微软雅黑" panose="020B0503020204020204" pitchFamily="34" charset="-122"/>
                <a:ea typeface="微软雅黑" panose="020B0503020204020204" pitchFamily="34" charset="-122"/>
                <a:sym typeface="+mn-ea"/>
              </a:rPr>
              <a:t>考命题导向</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文本框 2"/>
          <p:cNvSpPr txBox="1"/>
          <p:nvPr/>
        </p:nvSpPr>
        <p:spPr>
          <a:xfrm>
            <a:off x="2281163" y="1196752"/>
            <a:ext cx="7248540" cy="1076325"/>
          </a:xfrm>
          <a:prstGeom prst="rect">
            <a:avLst/>
          </a:prstGeom>
          <a:noFill/>
        </p:spPr>
        <p:txBody>
          <a:bodyPr wrap="square" rtlCol="0">
            <a:spAutoFit/>
          </a:bodyPr>
          <a:lstStyle/>
          <a:p>
            <a:r>
              <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sz="3200" dirty="0">
                <a:solidFill>
                  <a:schemeClr val="tx1"/>
                </a:solidFill>
                <a:latin typeface="微软雅黑" panose="020B0503020204020204" pitchFamily="34" charset="-122"/>
                <a:ea typeface="微软雅黑" panose="020B0503020204020204" pitchFamily="34" charset="-122"/>
              </a:rPr>
              <a:t>2017年高考试题有一个鲜明的特点，文化味道浓厚。这是出于什么考虑？</a:t>
            </a:r>
          </a:p>
        </p:txBody>
      </p:sp>
      <p:cxnSp>
        <p:nvCxnSpPr>
          <p:cNvPr id="6" name="直接连接符 5"/>
          <p:cNvCxnSpPr/>
          <p:nvPr/>
        </p:nvCxnSpPr>
        <p:spPr>
          <a:xfrm>
            <a:off x="2137147" y="1268760"/>
            <a:ext cx="0" cy="86409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1849115" y="1844824"/>
            <a:ext cx="432048"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16200000">
            <a:off x="10130035" y="1484784"/>
            <a:ext cx="0" cy="86409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rot="16200000">
            <a:off x="10130035" y="836712"/>
            <a:ext cx="0" cy="86409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V="1">
            <a:off x="10562083" y="1268760"/>
            <a:ext cx="1412" cy="67842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par>
                          <p:cTn id="16" fill="hold">
                            <p:stCondLst>
                              <p:cond delay="13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62"/>
                                        </p:tgtEl>
                                        <p:attrNameLst>
                                          <p:attrName>style.visibility</p:attrName>
                                        </p:attrNameLst>
                                      </p:cBhvr>
                                      <p:to>
                                        <p:strVal val="visible"/>
                                      </p:to>
                                    </p:set>
                                    <p:anim calcmode="lin" valueType="num">
                                      <p:cBhvr>
                                        <p:cTn id="19" dur="300" fill="hold"/>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id="20" dur="300" fill="hold"/>
                                        <p:tgtEl>
                                          <p:spTgt spid="62"/>
                                        </p:tgtEl>
                                        <p:attrNameLst>
                                          <p:attrName>ppt_y</p:attrName>
                                        </p:attrNameLst>
                                      </p:cBhvr>
                                      <p:tavLst>
                                        <p:tav tm="0">
                                          <p:val>
                                            <p:strVal val="#ppt_y"/>
                                          </p:val>
                                        </p:tav>
                                        <p:tav tm="100000">
                                          <p:val>
                                            <p:strVal val="#ppt_y"/>
                                          </p:val>
                                        </p:tav>
                                      </p:tavLst>
                                    </p:anim>
                                    <p:anim calcmode="lin" valueType="num">
                                      <p:cBhvr>
                                        <p:cTn id="21" dur="300" fill="hold"/>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id="22" dur="300" fill="hold"/>
                                        <p:tgtEl>
                                          <p:spTgt spid="62"/>
                                        </p:tgtEl>
                                        <p:attrNameLst>
                                          <p:attrName>ppt_w</p:attrName>
                                        </p:attrNameLst>
                                      </p:cBhvr>
                                      <p:tavLst>
                                        <p:tav tm="0">
                                          <p:val>
                                            <p:strVal val="#ppt_w/10"/>
                                          </p:val>
                                        </p:tav>
                                        <p:tav tm="50000">
                                          <p:val>
                                            <p:strVal val="#ppt_w+.01"/>
                                          </p:val>
                                        </p:tav>
                                        <p:tav tm="100000">
                                          <p:val>
                                            <p:strVal val="#ppt_w"/>
                                          </p:val>
                                        </p:tav>
                                      </p:tavLst>
                                    </p:anim>
                                    <p:animEffect transition="in" filter="fade">
                                      <p:cBhvr>
                                        <p:cTn id="23" dur="300" tmFilter="0,0; .5, 1; 1, 1"/>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2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913011" y="3501008"/>
            <a:ext cx="10619740" cy="2041585"/>
          </a:xfrm>
          <a:prstGeom prst="rect">
            <a:avLst/>
          </a:prstGeom>
          <a:noFill/>
        </p:spPr>
        <p:txBody>
          <a:bodyPr wrap="square" rtlCol="0">
            <a:spAutoFit/>
          </a:bodyPr>
          <a:lstStyle>
            <a:defPPr>
              <a:defRPr lang="zh-CN"/>
            </a:defPPr>
            <a:lvl1pPr>
              <a:lnSpc>
                <a:spcPct val="150000"/>
              </a:lnSpc>
              <a:defRPr sz="1800">
                <a:solidFill>
                  <a:schemeClr val="tx1">
                    <a:lumMod val="50000"/>
                    <a:lumOff val="50000"/>
                  </a:schemeClr>
                </a:solidFill>
                <a:latin typeface="微软雅黑" panose="020B0503020204020204" pitchFamily="34" charset="-122"/>
                <a:ea typeface="微软雅黑" panose="020B0503020204020204" pitchFamily="34" charset="-122"/>
              </a:defRPr>
            </a:lvl1pPr>
          </a:lstStyle>
          <a:p>
            <a:pPr>
              <a:lnSpc>
                <a:spcPts val="3800"/>
              </a:lnSpc>
            </a:pPr>
            <a:r>
              <a:rPr lang="zh-CN" altLang="en-US" sz="3200" b="1" dirty="0">
                <a:solidFill>
                  <a:schemeClr val="tx1"/>
                </a:solidFill>
              </a:rPr>
              <a:t>姜钢</a:t>
            </a:r>
            <a:r>
              <a:rPr lang="zh-CN" altLang="en-US" sz="3200" dirty="0">
                <a:solidFill>
                  <a:schemeClr val="tx1"/>
                </a:solidFill>
              </a:rPr>
              <a:t>：</a:t>
            </a:r>
            <a:r>
              <a:rPr lang="zh-CN" altLang="en-US" sz="2800" dirty="0">
                <a:solidFill>
                  <a:schemeClr val="tx1"/>
                </a:solidFill>
              </a:rPr>
              <a:t>2017年高考试题精心萃取思想精华，以家</a:t>
            </a:r>
            <a:r>
              <a:rPr lang="zh-CN" altLang="en-US" sz="2800" dirty="0">
                <a:solidFill>
                  <a:srgbClr val="C00000"/>
                </a:solidFill>
              </a:rPr>
              <a:t>国情怀教育、社会关爱教育和人格修养教育为重点</a:t>
            </a:r>
            <a:r>
              <a:rPr lang="zh-CN" altLang="en-US" sz="2800" dirty="0">
                <a:solidFill>
                  <a:schemeClr val="tx1"/>
                </a:solidFill>
              </a:rPr>
              <a:t>，展现</a:t>
            </a:r>
            <a:r>
              <a:rPr lang="zh-CN" altLang="en-US" sz="2800" dirty="0">
                <a:solidFill>
                  <a:srgbClr val="C00000"/>
                </a:solidFill>
              </a:rPr>
              <a:t>中华文化核心思想理念</a:t>
            </a:r>
            <a:r>
              <a:rPr lang="zh-CN" altLang="en-US" sz="2800" dirty="0">
                <a:solidFill>
                  <a:schemeClr val="tx1"/>
                </a:solidFill>
              </a:rPr>
              <a:t>、</a:t>
            </a:r>
            <a:r>
              <a:rPr lang="zh-CN" altLang="en-US" sz="2800" dirty="0">
                <a:solidFill>
                  <a:srgbClr val="C00000"/>
                </a:solidFill>
              </a:rPr>
              <a:t>传统美德、人文精神</a:t>
            </a:r>
            <a:r>
              <a:rPr lang="zh-CN" altLang="en-US" sz="2800" dirty="0">
                <a:solidFill>
                  <a:schemeClr val="tx1"/>
                </a:solidFill>
              </a:rPr>
              <a:t>，引导学生了解中华优秀传统文化的丰富多彩，体悟跨越时空的独特魅力。</a:t>
            </a:r>
          </a:p>
        </p:txBody>
      </p:sp>
      <p:sp>
        <p:nvSpPr>
          <p:cNvPr id="21" name="文本框 5"/>
          <p:cNvSpPr txBox="1"/>
          <p:nvPr/>
        </p:nvSpPr>
        <p:spPr>
          <a:xfrm>
            <a:off x="828040" y="168275"/>
            <a:ext cx="5158740" cy="706755"/>
          </a:xfrm>
          <a:prstGeom prst="rect">
            <a:avLst/>
          </a:prstGeom>
          <a:noFill/>
        </p:spPr>
        <p:txBody>
          <a:bodyPr wrap="square" rtlCol="0">
            <a:spAutoFit/>
          </a:bodyPr>
          <a:lstStyle/>
          <a:p>
            <a:r>
              <a:rPr lang="zh-CN" altLang="en-US" sz="4000" dirty="0" smtClean="0">
                <a:solidFill>
                  <a:schemeClr val="accent1">
                    <a:lumMod val="50000"/>
                  </a:schemeClr>
                </a:solidFill>
                <a:latin typeface="微软雅黑" panose="020B0503020204020204" pitchFamily="34" charset="-122"/>
                <a:ea typeface="微软雅黑" panose="020B0503020204020204" pitchFamily="34" charset="-122"/>
                <a:sym typeface="+mn-ea"/>
              </a:rPr>
              <a:t>2018年高</a:t>
            </a:r>
            <a:r>
              <a:rPr lang="zh-CN" altLang="en-US" sz="4000" dirty="0">
                <a:solidFill>
                  <a:schemeClr val="accent1">
                    <a:lumMod val="50000"/>
                  </a:schemeClr>
                </a:solidFill>
                <a:latin typeface="微软雅黑" panose="020B0503020204020204" pitchFamily="34" charset="-122"/>
                <a:ea typeface="微软雅黑" panose="020B0503020204020204" pitchFamily="34" charset="-122"/>
                <a:sym typeface="+mn-ea"/>
              </a:rPr>
              <a:t>考命题导向</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文本框 2"/>
          <p:cNvSpPr txBox="1"/>
          <p:nvPr/>
        </p:nvSpPr>
        <p:spPr>
          <a:xfrm>
            <a:off x="2425179" y="1196752"/>
            <a:ext cx="7248540" cy="2061210"/>
          </a:xfrm>
          <a:prstGeom prst="rect">
            <a:avLst/>
          </a:prstGeom>
          <a:noFill/>
        </p:spPr>
        <p:txBody>
          <a:bodyPr wrap="square" rtlCol="0">
            <a:spAutoFit/>
          </a:bodyPr>
          <a:lstStyle/>
          <a:p>
            <a:r>
              <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3200" dirty="0">
                <a:solidFill>
                  <a:schemeClr val="tx1"/>
                </a:solidFill>
                <a:latin typeface="微软雅黑" panose="020B0503020204020204" pitchFamily="34" charset="-122"/>
                <a:ea typeface="微软雅黑" panose="020B0503020204020204" pitchFamily="34" charset="-122"/>
              </a:rPr>
              <a:t>  </a:t>
            </a:r>
            <a:r>
              <a:rPr lang="zh-CN" altLang="en-US" sz="3200" dirty="0">
                <a:solidFill>
                  <a:schemeClr val="tx1"/>
                </a:solidFill>
                <a:latin typeface="微软雅黑" panose="020B0503020204020204" pitchFamily="34" charset="-122"/>
                <a:ea typeface="微软雅黑" panose="020B0503020204020204" pitchFamily="34" charset="-122"/>
              </a:rPr>
              <a:t>2017年高考充分体现对中华优秀传统文化的传承和升华，覆盖各个学科。具体来说，试题呈现了中华优秀传统文化的哪些方面？</a:t>
            </a:r>
          </a:p>
        </p:txBody>
      </p:sp>
      <p:cxnSp>
        <p:nvCxnSpPr>
          <p:cNvPr id="6" name="直接连接符 5"/>
          <p:cNvCxnSpPr/>
          <p:nvPr/>
        </p:nvCxnSpPr>
        <p:spPr>
          <a:xfrm>
            <a:off x="1993131" y="1916832"/>
            <a:ext cx="0" cy="86409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1849115" y="2636913"/>
            <a:ext cx="432048"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16200000">
            <a:off x="10202043" y="1842626"/>
            <a:ext cx="0" cy="86409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rot="16200000">
            <a:off x="10202043" y="1166398"/>
            <a:ext cx="0" cy="86409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V="1">
            <a:off x="10632679" y="1598446"/>
            <a:ext cx="1412" cy="67842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par>
                          <p:cTn id="16" fill="hold">
                            <p:stCondLst>
                              <p:cond delay="13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62"/>
                                        </p:tgtEl>
                                        <p:attrNameLst>
                                          <p:attrName>style.visibility</p:attrName>
                                        </p:attrNameLst>
                                      </p:cBhvr>
                                      <p:to>
                                        <p:strVal val="visible"/>
                                      </p:to>
                                    </p:set>
                                    <p:anim calcmode="lin" valueType="num">
                                      <p:cBhvr>
                                        <p:cTn id="19" dur="300" fill="hold"/>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id="20" dur="300" fill="hold"/>
                                        <p:tgtEl>
                                          <p:spTgt spid="62"/>
                                        </p:tgtEl>
                                        <p:attrNameLst>
                                          <p:attrName>ppt_y</p:attrName>
                                        </p:attrNameLst>
                                      </p:cBhvr>
                                      <p:tavLst>
                                        <p:tav tm="0">
                                          <p:val>
                                            <p:strVal val="#ppt_y"/>
                                          </p:val>
                                        </p:tav>
                                        <p:tav tm="100000">
                                          <p:val>
                                            <p:strVal val="#ppt_y"/>
                                          </p:val>
                                        </p:tav>
                                      </p:tavLst>
                                    </p:anim>
                                    <p:anim calcmode="lin" valueType="num">
                                      <p:cBhvr>
                                        <p:cTn id="21" dur="300" fill="hold"/>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id="22" dur="300" fill="hold"/>
                                        <p:tgtEl>
                                          <p:spTgt spid="62"/>
                                        </p:tgtEl>
                                        <p:attrNameLst>
                                          <p:attrName>ppt_w</p:attrName>
                                        </p:attrNameLst>
                                      </p:cBhvr>
                                      <p:tavLst>
                                        <p:tav tm="0">
                                          <p:val>
                                            <p:strVal val="#ppt_w/10"/>
                                          </p:val>
                                        </p:tav>
                                        <p:tav tm="50000">
                                          <p:val>
                                            <p:strVal val="#ppt_w+.01"/>
                                          </p:val>
                                        </p:tav>
                                        <p:tav tm="100000">
                                          <p:val>
                                            <p:strVal val="#ppt_w"/>
                                          </p:val>
                                        </p:tav>
                                      </p:tavLst>
                                    </p:anim>
                                    <p:animEffect transition="in" filter="fade">
                                      <p:cBhvr>
                                        <p:cTn id="23" dur="300" tmFilter="0,0; .5, 1; 1, 1"/>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3649315" y="1052736"/>
            <a:ext cx="8355965" cy="5247590"/>
          </a:xfrm>
          <a:prstGeom prst="rect">
            <a:avLst/>
          </a:prstGeom>
          <a:noFill/>
        </p:spPr>
        <p:txBody>
          <a:bodyPr wrap="square" rtlCol="0">
            <a:spAutoFit/>
          </a:bodyPr>
          <a:lstStyle>
            <a:defPPr>
              <a:defRPr lang="zh-CN"/>
            </a:defPPr>
            <a:lvl1pPr>
              <a:lnSpc>
                <a:spcPct val="150000"/>
              </a:lnSpc>
              <a:defRPr sz="1800">
                <a:solidFill>
                  <a:schemeClr val="tx1">
                    <a:lumMod val="50000"/>
                    <a:lumOff val="50000"/>
                  </a:schemeClr>
                </a:solidFill>
                <a:latin typeface="微软雅黑" panose="020B0503020204020204" pitchFamily="34" charset="-122"/>
                <a:ea typeface="微软雅黑" panose="020B0503020204020204" pitchFamily="34" charset="-122"/>
              </a:defRPr>
            </a:lvl1pPr>
          </a:lstStyle>
          <a:p>
            <a:pPr>
              <a:lnSpc>
                <a:spcPts val="3000"/>
              </a:lnSpc>
            </a:pPr>
            <a:r>
              <a:rPr sz="2800" b="1" dirty="0" err="1">
                <a:solidFill>
                  <a:srgbClr val="C00000"/>
                </a:solidFill>
              </a:rPr>
              <a:t>战略任务</a:t>
            </a:r>
            <a:r>
              <a:rPr sz="2800" dirty="0" smtClean="0">
                <a:solidFill>
                  <a:srgbClr val="C00000"/>
                </a:solidFill>
              </a:rPr>
              <a:t>：</a:t>
            </a:r>
            <a:endParaRPr lang="en-US" sz="2800" dirty="0" smtClean="0">
              <a:solidFill>
                <a:srgbClr val="C00000"/>
              </a:solidFill>
            </a:endParaRPr>
          </a:p>
          <a:p>
            <a:pPr>
              <a:lnSpc>
                <a:spcPts val="3000"/>
              </a:lnSpc>
            </a:pPr>
            <a:r>
              <a:rPr sz="2400" b="1" i="1" dirty="0" err="1" smtClean="0">
                <a:solidFill>
                  <a:srgbClr val="0070C0"/>
                </a:solidFill>
              </a:rPr>
              <a:t>发展世界水平的优质教育</a:t>
            </a:r>
            <a:r>
              <a:rPr sz="2400" dirty="0" err="1">
                <a:solidFill>
                  <a:schemeClr val="tx1"/>
                </a:solidFill>
              </a:rPr>
              <a:t>（质量标准、质量管理</a:t>
            </a:r>
            <a:r>
              <a:rPr sz="2400" dirty="0">
                <a:solidFill>
                  <a:schemeClr val="tx1"/>
                </a:solidFill>
              </a:rPr>
              <a:t>）</a:t>
            </a:r>
          </a:p>
          <a:p>
            <a:pPr>
              <a:lnSpc>
                <a:spcPts val="3800"/>
              </a:lnSpc>
            </a:pPr>
            <a:r>
              <a:rPr sz="2400" dirty="0">
                <a:solidFill>
                  <a:schemeClr val="tx1"/>
                </a:solidFill>
              </a:rPr>
              <a:t>                 各级各类学校高水平普及</a:t>
            </a:r>
          </a:p>
          <a:p>
            <a:pPr>
              <a:lnSpc>
                <a:spcPts val="3800"/>
              </a:lnSpc>
            </a:pPr>
            <a:r>
              <a:rPr sz="2400" dirty="0">
                <a:solidFill>
                  <a:schemeClr val="tx1"/>
                </a:solidFill>
              </a:rPr>
              <a:t>                 教育公共服务均等</a:t>
            </a:r>
          </a:p>
          <a:p>
            <a:pPr>
              <a:lnSpc>
                <a:spcPts val="3800"/>
              </a:lnSpc>
            </a:pPr>
            <a:r>
              <a:rPr sz="2400" dirty="0">
                <a:solidFill>
                  <a:schemeClr val="tx1"/>
                </a:solidFill>
              </a:rPr>
              <a:t>                 构建终身教育体系</a:t>
            </a:r>
          </a:p>
          <a:p>
            <a:pPr>
              <a:lnSpc>
                <a:spcPts val="3800"/>
              </a:lnSpc>
            </a:pPr>
            <a:r>
              <a:rPr sz="2400" dirty="0">
                <a:solidFill>
                  <a:schemeClr val="tx1"/>
                </a:solidFill>
              </a:rPr>
              <a:t>                 打造一流创新发展支撑能力</a:t>
            </a:r>
          </a:p>
          <a:p>
            <a:pPr>
              <a:lnSpc>
                <a:spcPts val="3800"/>
              </a:lnSpc>
            </a:pPr>
            <a:r>
              <a:rPr sz="2400" dirty="0">
                <a:solidFill>
                  <a:schemeClr val="tx1"/>
                </a:solidFill>
              </a:rPr>
              <a:t>                 建立高水平的教师队伍</a:t>
            </a:r>
          </a:p>
          <a:p>
            <a:pPr>
              <a:lnSpc>
                <a:spcPts val="3800"/>
              </a:lnSpc>
            </a:pPr>
            <a:r>
              <a:rPr sz="2400" dirty="0">
                <a:solidFill>
                  <a:schemeClr val="tx1"/>
                </a:solidFill>
              </a:rPr>
              <a:t>                 加速信息化时代教育变革</a:t>
            </a:r>
          </a:p>
          <a:p>
            <a:pPr>
              <a:lnSpc>
                <a:spcPts val="3800"/>
              </a:lnSpc>
            </a:pPr>
            <a:r>
              <a:rPr sz="2400" dirty="0">
                <a:solidFill>
                  <a:schemeClr val="tx1"/>
                </a:solidFill>
              </a:rPr>
              <a:t>                 构建教育对外开放新格局</a:t>
            </a:r>
          </a:p>
          <a:p>
            <a:pPr>
              <a:lnSpc>
                <a:spcPts val="3800"/>
              </a:lnSpc>
            </a:pPr>
            <a:r>
              <a:rPr sz="2400" dirty="0">
                <a:solidFill>
                  <a:schemeClr val="tx1"/>
                </a:solidFill>
              </a:rPr>
              <a:t>                 完善教育现代化投入支撑机制</a:t>
            </a:r>
          </a:p>
          <a:p>
            <a:pPr>
              <a:lnSpc>
                <a:spcPts val="3800"/>
              </a:lnSpc>
            </a:pPr>
            <a:r>
              <a:rPr sz="2400" dirty="0">
                <a:solidFill>
                  <a:schemeClr val="tx1"/>
                </a:solidFill>
              </a:rPr>
              <a:t>                 构建现代教育治理机制</a:t>
            </a:r>
          </a:p>
        </p:txBody>
      </p:sp>
      <p:sp>
        <p:nvSpPr>
          <p:cNvPr id="21" name="文本框 5"/>
          <p:cNvSpPr txBox="1"/>
          <p:nvPr/>
        </p:nvSpPr>
        <p:spPr>
          <a:xfrm>
            <a:off x="828040" y="168275"/>
            <a:ext cx="4303395" cy="706755"/>
          </a:xfrm>
          <a:prstGeom prst="rect">
            <a:avLst/>
          </a:prstGeom>
          <a:noFill/>
        </p:spPr>
        <p:txBody>
          <a:bodyPr wrap="square" rtlCol="0">
            <a:spAutoFit/>
          </a:bodyPr>
          <a:lstStyle/>
          <a:p>
            <a:r>
              <a:rPr lang="zh-CN" altLang="en-US" sz="4000" dirty="0" smtClean="0">
                <a:solidFill>
                  <a:schemeClr val="accent1">
                    <a:lumMod val="50000"/>
                  </a:schemeClr>
                </a:solidFill>
                <a:latin typeface="微软雅黑" panose="020B0503020204020204" pitchFamily="34" charset="-122"/>
                <a:ea typeface="微软雅黑" panose="020B0503020204020204" pitchFamily="34" charset="-122"/>
                <a:sym typeface="+mn-ea"/>
              </a:rPr>
              <a:t>当前教</a:t>
            </a:r>
            <a:r>
              <a:rPr lang="zh-CN" altLang="en-US" sz="4000" dirty="0">
                <a:solidFill>
                  <a:schemeClr val="accent1">
                    <a:lumMod val="50000"/>
                  </a:schemeClr>
                </a:solidFill>
                <a:latin typeface="微软雅黑" panose="020B0503020204020204" pitchFamily="34" charset="-122"/>
                <a:ea typeface="微软雅黑" panose="020B0503020204020204" pitchFamily="34" charset="-122"/>
                <a:sym typeface="+mn-ea"/>
              </a:rPr>
              <a:t>育改革背景</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 name="组合 30"/>
          <p:cNvGrpSpPr/>
          <p:nvPr/>
        </p:nvGrpSpPr>
        <p:grpSpPr>
          <a:xfrm>
            <a:off x="8138567" y="547386"/>
            <a:ext cx="4125754" cy="276860"/>
            <a:chOff x="5166277" y="3438622"/>
            <a:chExt cx="3578931" cy="276860"/>
          </a:xfrm>
        </p:grpSpPr>
        <p:sp>
          <p:nvSpPr>
            <p:cNvPr id="32" name="文本框 9"/>
            <p:cNvSpPr txBox="1"/>
            <p:nvPr/>
          </p:nvSpPr>
          <p:spPr>
            <a:xfrm>
              <a:off x="5397293" y="3438622"/>
              <a:ext cx="3347915" cy="276860"/>
            </a:xfrm>
            <a:prstGeom prst="rect">
              <a:avLst/>
            </a:prstGeom>
            <a:noFill/>
          </p:spPr>
          <p:txBody>
            <a:bodyPr wrap="square" lIns="0" tIns="0" rIns="0" bIns="0" rtlCol="0">
              <a:spAutoFit/>
            </a:bodyPr>
            <a:lstStyle/>
            <a:p>
              <a:pPr marL="0" lvl="1"/>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中国教育现代化2030（征求意见稿）</a:t>
              </a:r>
            </a:p>
          </p:txBody>
        </p:sp>
        <p:grpSp>
          <p:nvGrpSpPr>
            <p:cNvPr id="33" name="组合 32"/>
            <p:cNvGrpSpPr/>
            <p:nvPr/>
          </p:nvGrpSpPr>
          <p:grpSpPr>
            <a:xfrm>
              <a:off x="5166277" y="3492845"/>
              <a:ext cx="168551" cy="168551"/>
              <a:chOff x="5802081" y="3893476"/>
              <a:chExt cx="168551" cy="168551"/>
            </a:xfrm>
          </p:grpSpPr>
          <p:sp>
            <p:nvSpPr>
              <p:cNvPr id="37" name="椭圆 36"/>
              <p:cNvSpPr/>
              <p:nvPr/>
            </p:nvSpPr>
            <p:spPr>
              <a:xfrm>
                <a:off x="5802081" y="3893476"/>
                <a:ext cx="168551" cy="168551"/>
              </a:xfrm>
              <a:prstGeom prst="ellipse">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38" name="等腰三角形 37"/>
              <p:cNvSpPr/>
              <p:nvPr/>
            </p:nvSpPr>
            <p:spPr>
              <a:xfrm rot="5400000">
                <a:off x="5840142" y="3918011"/>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pic>
        <p:nvPicPr>
          <p:cNvPr id="2" name="图片 1"/>
          <p:cNvPicPr>
            <a:picLocks noChangeAspect="1"/>
          </p:cNvPicPr>
          <p:nvPr/>
        </p:nvPicPr>
        <p:blipFill>
          <a:blip r:embed="rId3" cstate="print"/>
          <a:stretch>
            <a:fillRect/>
          </a:stretch>
        </p:blipFill>
        <p:spPr>
          <a:xfrm>
            <a:off x="1059180" y="1891665"/>
            <a:ext cx="2385695" cy="3420110"/>
          </a:xfrm>
          <a:prstGeom prst="rect">
            <a:avLst/>
          </a:prstGeom>
          <a:ln w="38100">
            <a:solidFill>
              <a:srgbClr val="FF0000"/>
            </a:solidFill>
          </a:ln>
          <a:effectLst>
            <a:outerShdw blurRad="50800" dist="38100" dir="8100000" algn="tr" rotWithShape="0">
              <a:prstClr val="black">
                <a:alpha val="40000"/>
              </a:prstClr>
            </a:outerShdw>
          </a:effectLst>
        </p:spPr>
      </p:pic>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par>
                          <p:cTn id="16" fill="hold">
                            <p:stCondLst>
                              <p:cond delay="118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62"/>
                                        </p:tgtEl>
                                        <p:attrNameLst>
                                          <p:attrName>style.visibility</p:attrName>
                                        </p:attrNameLst>
                                      </p:cBhvr>
                                      <p:to>
                                        <p:strVal val="visible"/>
                                      </p:to>
                                    </p:set>
                                    <p:anim calcmode="lin" valueType="num">
                                      <p:cBhvr>
                                        <p:cTn id="19" dur="300" fill="hold"/>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id="20" dur="300" fill="hold"/>
                                        <p:tgtEl>
                                          <p:spTgt spid="62"/>
                                        </p:tgtEl>
                                        <p:attrNameLst>
                                          <p:attrName>ppt_y</p:attrName>
                                        </p:attrNameLst>
                                      </p:cBhvr>
                                      <p:tavLst>
                                        <p:tav tm="0">
                                          <p:val>
                                            <p:strVal val="#ppt_y"/>
                                          </p:val>
                                        </p:tav>
                                        <p:tav tm="100000">
                                          <p:val>
                                            <p:strVal val="#ppt_y"/>
                                          </p:val>
                                        </p:tav>
                                      </p:tavLst>
                                    </p:anim>
                                    <p:anim calcmode="lin" valueType="num">
                                      <p:cBhvr>
                                        <p:cTn id="21" dur="300" fill="hold"/>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id="22" dur="300" fill="hold"/>
                                        <p:tgtEl>
                                          <p:spTgt spid="62"/>
                                        </p:tgtEl>
                                        <p:attrNameLst>
                                          <p:attrName>ppt_w</p:attrName>
                                        </p:attrNameLst>
                                      </p:cBhvr>
                                      <p:tavLst>
                                        <p:tav tm="0">
                                          <p:val>
                                            <p:strVal val="#ppt_w/10"/>
                                          </p:val>
                                        </p:tav>
                                        <p:tav tm="50000">
                                          <p:val>
                                            <p:strVal val="#ppt_w+.01"/>
                                          </p:val>
                                        </p:tav>
                                        <p:tav tm="100000">
                                          <p:val>
                                            <p:strVal val="#ppt_w"/>
                                          </p:val>
                                        </p:tav>
                                      </p:tavLst>
                                    </p:anim>
                                    <p:animEffect transition="in" filter="fade">
                                      <p:cBhvr>
                                        <p:cTn id="23" dur="300" tmFilter="0,0; .5, 1; 1, 1"/>
                                        <p:tgtEl>
                                          <p:spTgt spid="62"/>
                                        </p:tgtEl>
                                      </p:cBhvr>
                                    </p:animEffect>
                                  </p:childTnLst>
                                </p:cTn>
                              </p:par>
                              <p:par>
                                <p:cTn id="24" presetID="53" presetClass="entr" presetSubtype="16" fill="hold" nodeType="withEffect">
                                  <p:stCondLst>
                                    <p:cond delay="2500"/>
                                  </p:stCondLst>
                                  <p:childTnLst>
                                    <p:set>
                                      <p:cBhvr>
                                        <p:cTn id="25" dur="1" fill="hold">
                                          <p:stCondLst>
                                            <p:cond delay="0"/>
                                          </p:stCondLst>
                                        </p:cTn>
                                        <p:tgtEl>
                                          <p:spTgt spid="31"/>
                                        </p:tgtEl>
                                        <p:attrNameLst>
                                          <p:attrName>style.visibility</p:attrName>
                                        </p:attrNameLst>
                                      </p:cBhvr>
                                      <p:to>
                                        <p:strVal val="visible"/>
                                      </p:to>
                                    </p:set>
                                    <p:anim calcmode="lin" valueType="num">
                                      <p:cBhvr>
                                        <p:cTn id="26" dur="500" fill="hold"/>
                                        <p:tgtEl>
                                          <p:spTgt spid="31"/>
                                        </p:tgtEl>
                                        <p:attrNameLst>
                                          <p:attrName>ppt_w</p:attrName>
                                        </p:attrNameLst>
                                      </p:cBhvr>
                                      <p:tavLst>
                                        <p:tav tm="0">
                                          <p:val>
                                            <p:fltVal val="0"/>
                                          </p:val>
                                        </p:tav>
                                        <p:tav tm="100000">
                                          <p:val>
                                            <p:strVal val="#ppt_w"/>
                                          </p:val>
                                        </p:tav>
                                      </p:tavLst>
                                    </p:anim>
                                    <p:anim calcmode="lin" valueType="num">
                                      <p:cBhvr>
                                        <p:cTn id="27" dur="500" fill="hold"/>
                                        <p:tgtEl>
                                          <p:spTgt spid="31"/>
                                        </p:tgtEl>
                                        <p:attrNameLst>
                                          <p:attrName>ppt_h</p:attrName>
                                        </p:attrNameLst>
                                      </p:cBhvr>
                                      <p:tavLst>
                                        <p:tav tm="0">
                                          <p:val>
                                            <p:fltVal val="0"/>
                                          </p:val>
                                        </p:tav>
                                        <p:tav tm="100000">
                                          <p:val>
                                            <p:strVal val="#ppt_h"/>
                                          </p:val>
                                        </p:tav>
                                      </p:tavLst>
                                    </p:anim>
                                    <p:animEffect transition="in" filter="fade">
                                      <p:cBhvr>
                                        <p:cTn id="28" dur="500"/>
                                        <p:tgtEl>
                                          <p:spTgt spid="31"/>
                                        </p:tgtEl>
                                      </p:cBhvr>
                                    </p:animEffect>
                                  </p:childTnLst>
                                </p:cTn>
                              </p:par>
                              <p:par>
                                <p:cTn id="29" presetID="32" presetClass="emph" presetSubtype="0" fill="hold" nodeType="withEffect">
                                  <p:stCondLst>
                                    <p:cond delay="3000"/>
                                  </p:stCondLst>
                                  <p:childTnLst>
                                    <p:animRot by="120000">
                                      <p:cBhvr>
                                        <p:cTn id="30" dur="100" fill="hold">
                                          <p:stCondLst>
                                            <p:cond delay="0"/>
                                          </p:stCondLst>
                                        </p:cTn>
                                        <p:tgtEl>
                                          <p:spTgt spid="31"/>
                                        </p:tgtEl>
                                        <p:attrNameLst>
                                          <p:attrName>r</p:attrName>
                                        </p:attrNameLst>
                                      </p:cBhvr>
                                    </p:animRot>
                                    <p:animRot by="-240000">
                                      <p:cBhvr>
                                        <p:cTn id="31" dur="200" fill="hold">
                                          <p:stCondLst>
                                            <p:cond delay="200"/>
                                          </p:stCondLst>
                                        </p:cTn>
                                        <p:tgtEl>
                                          <p:spTgt spid="31"/>
                                        </p:tgtEl>
                                        <p:attrNameLst>
                                          <p:attrName>r</p:attrName>
                                        </p:attrNameLst>
                                      </p:cBhvr>
                                    </p:animRot>
                                    <p:animRot by="240000">
                                      <p:cBhvr>
                                        <p:cTn id="32" dur="200" fill="hold">
                                          <p:stCondLst>
                                            <p:cond delay="400"/>
                                          </p:stCondLst>
                                        </p:cTn>
                                        <p:tgtEl>
                                          <p:spTgt spid="31"/>
                                        </p:tgtEl>
                                        <p:attrNameLst>
                                          <p:attrName>r</p:attrName>
                                        </p:attrNameLst>
                                      </p:cBhvr>
                                    </p:animRot>
                                    <p:animRot by="-240000">
                                      <p:cBhvr>
                                        <p:cTn id="33" dur="200" fill="hold">
                                          <p:stCondLst>
                                            <p:cond delay="600"/>
                                          </p:stCondLst>
                                        </p:cTn>
                                        <p:tgtEl>
                                          <p:spTgt spid="31"/>
                                        </p:tgtEl>
                                        <p:attrNameLst>
                                          <p:attrName>r</p:attrName>
                                        </p:attrNameLst>
                                      </p:cBhvr>
                                    </p:animRot>
                                    <p:animRot by="120000">
                                      <p:cBhvr>
                                        <p:cTn id="34" dur="200" fill="hold">
                                          <p:stCondLst>
                                            <p:cond delay="800"/>
                                          </p:stCondLst>
                                        </p:cTn>
                                        <p:tgtEl>
                                          <p:spTgt spid="3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21"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696987" y="1484785"/>
            <a:ext cx="10873208" cy="5256584"/>
          </a:xfrm>
          <a:prstGeom prst="rect">
            <a:avLst/>
          </a:prstGeom>
          <a:noFill/>
        </p:spPr>
        <p:txBody>
          <a:bodyPr wrap="square" rtlCol="0">
            <a:spAutoFit/>
          </a:bodyPr>
          <a:lstStyle>
            <a:defPPr>
              <a:defRPr lang="zh-CN"/>
            </a:defPPr>
            <a:lvl1pPr>
              <a:lnSpc>
                <a:spcPct val="150000"/>
              </a:lnSpc>
              <a:defRPr sz="1800">
                <a:solidFill>
                  <a:schemeClr val="tx1">
                    <a:lumMod val="50000"/>
                    <a:lumOff val="50000"/>
                  </a:schemeClr>
                </a:solidFill>
                <a:latin typeface="微软雅黑" panose="020B0503020204020204" pitchFamily="34" charset="-122"/>
                <a:ea typeface="微软雅黑" panose="020B0503020204020204" pitchFamily="34" charset="-122"/>
              </a:defRPr>
            </a:lvl1pPr>
          </a:lstStyle>
          <a:p>
            <a:pPr fontAlgn="auto">
              <a:lnSpc>
                <a:spcPct val="150000"/>
              </a:lnSpc>
            </a:pPr>
            <a:r>
              <a:rPr lang="zh-CN" altLang="en-US" sz="2800" b="1" dirty="0">
                <a:solidFill>
                  <a:schemeClr val="tx1"/>
                </a:solidFill>
              </a:rPr>
              <a:t>着重于展示传统文化中的优秀品德情操。全国卷名篇默写中，庄子《逍遥游》、荀子《劝学》、曹操《观沧海》、杜甫《茅屋为秋风所破歌》、刘禹锡《陋室铭》、杜牧《阿房宫赋》呈现出了自我超越、自省好学、乐观进取、推己及人、洁身自好、责任担当等优良品质。全国I卷古代诗歌阅读选取欧阳修的《礼部贡院阅进士就试》，借以强调中国选拔人才历来德行为先的传统，试题要求考生赏析诗中“下笔春蚕食叶声”的精妙之处，也表达出对他们“如春蚕食叶而不断成长”的殷切期望与美好祝福。</a:t>
            </a:r>
          </a:p>
        </p:txBody>
      </p:sp>
      <p:sp>
        <p:nvSpPr>
          <p:cNvPr id="21" name="文本框 5"/>
          <p:cNvSpPr txBox="1"/>
          <p:nvPr/>
        </p:nvSpPr>
        <p:spPr>
          <a:xfrm>
            <a:off x="828040" y="168275"/>
            <a:ext cx="5158740" cy="706755"/>
          </a:xfrm>
          <a:prstGeom prst="rect">
            <a:avLst/>
          </a:prstGeom>
          <a:noFill/>
        </p:spPr>
        <p:txBody>
          <a:bodyPr wrap="square" rtlCol="0">
            <a:spAutoFit/>
          </a:bodyPr>
          <a:lstStyle/>
          <a:p>
            <a:r>
              <a:rPr lang="zh-CN" altLang="en-US" sz="4000" dirty="0" smtClean="0">
                <a:solidFill>
                  <a:schemeClr val="accent1">
                    <a:lumMod val="50000"/>
                  </a:schemeClr>
                </a:solidFill>
                <a:latin typeface="微软雅黑" panose="020B0503020204020204" pitchFamily="34" charset="-122"/>
                <a:ea typeface="微软雅黑" panose="020B0503020204020204" pitchFamily="34" charset="-122"/>
                <a:sym typeface="+mn-ea"/>
              </a:rPr>
              <a:t>2018年高</a:t>
            </a:r>
            <a:r>
              <a:rPr lang="zh-CN" altLang="en-US" sz="4000" dirty="0">
                <a:solidFill>
                  <a:schemeClr val="accent1">
                    <a:lumMod val="50000"/>
                  </a:schemeClr>
                </a:solidFill>
                <a:latin typeface="微软雅黑" panose="020B0503020204020204" pitchFamily="34" charset="-122"/>
                <a:ea typeface="微软雅黑" panose="020B0503020204020204" pitchFamily="34" charset="-122"/>
                <a:sym typeface="+mn-ea"/>
              </a:rPr>
              <a:t>考命题导向</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0" name=" 220"/>
          <p:cNvSpPr/>
          <p:nvPr/>
        </p:nvSpPr>
        <p:spPr>
          <a:xfrm>
            <a:off x="264939" y="980728"/>
            <a:ext cx="2016125" cy="576580"/>
          </a:xfrm>
          <a:prstGeom prst="homePlate">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2800" b="1">
                <a:solidFill>
                  <a:srgbClr val="000000"/>
                </a:solidFill>
                <a:latin typeface="微软雅黑" panose="020B0503020204020204" pitchFamily="34" charset="-122"/>
                <a:ea typeface="微软雅黑" panose="020B0503020204020204" pitchFamily="34" charset="-122"/>
              </a:rPr>
              <a:t>语文</a:t>
            </a: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par>
                          <p:cTn id="16" fill="hold">
                            <p:stCondLst>
                              <p:cond delay="13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62">
                                            <p:txEl>
                                              <p:pRg st="0" end="0"/>
                                            </p:txEl>
                                          </p:spTgt>
                                        </p:tgtEl>
                                        <p:attrNameLst>
                                          <p:attrName>style.visibility</p:attrName>
                                        </p:attrNameLst>
                                      </p:cBhvr>
                                      <p:to>
                                        <p:strVal val="visible"/>
                                      </p:to>
                                    </p:set>
                                    <p:anim calcmode="lin" valueType="num">
                                      <p:cBhvr>
                                        <p:cTn id="19" dur="300" fill="hold"/>
                                        <p:tgtEl>
                                          <p:spTgt spid="6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0" dur="300" fill="hold"/>
                                        <p:tgtEl>
                                          <p:spTgt spid="62">
                                            <p:txEl>
                                              <p:pRg st="0" end="0"/>
                                            </p:txEl>
                                          </p:spTgt>
                                        </p:tgtEl>
                                        <p:attrNameLst>
                                          <p:attrName>ppt_y</p:attrName>
                                        </p:attrNameLst>
                                      </p:cBhvr>
                                      <p:tavLst>
                                        <p:tav tm="0">
                                          <p:val>
                                            <p:strVal val="#ppt_y"/>
                                          </p:val>
                                        </p:tav>
                                        <p:tav tm="100000">
                                          <p:val>
                                            <p:strVal val="#ppt_y"/>
                                          </p:val>
                                        </p:tav>
                                      </p:tavLst>
                                    </p:anim>
                                    <p:anim calcmode="lin" valueType="num">
                                      <p:cBhvr>
                                        <p:cTn id="21" dur="300" fill="hold"/>
                                        <p:tgtEl>
                                          <p:spTgt spid="6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2" dur="300" fill="hold"/>
                                        <p:tgtEl>
                                          <p:spTgt spid="6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3" dur="300" tmFilter="0,0; .5, 1; 1, 1"/>
                                        <p:tgtEl>
                                          <p:spTgt spid="62">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iterate type="lt">
                                    <p:tmPct val="0"/>
                                  </p:iterate>
                                  <p:childTnLst>
                                    <p:set>
                                      <p:cBhvr>
                                        <p:cTn id="27" dur="1" fill="hold">
                                          <p:stCondLst>
                                            <p:cond delay="0"/>
                                          </p:stCondLst>
                                        </p:cTn>
                                        <p:tgtEl>
                                          <p:spTgt spid="62">
                                            <p:txEl>
                                              <p:pRg st="0" end="0"/>
                                            </p:txEl>
                                          </p:spTgt>
                                        </p:tgtEl>
                                        <p:attrNameLst>
                                          <p:attrName>style.visibility</p:attrName>
                                        </p:attrNameLst>
                                      </p:cBhvr>
                                      <p:to>
                                        <p:strVal val="visible"/>
                                      </p:to>
                                    </p:set>
                                    <p:animEffect transition="in" filter="blinds(horizontal)">
                                      <p:cBhvr>
                                        <p:cTn id="28" dur="500"/>
                                        <p:tgtEl>
                                          <p:spTgt spid="6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build="allAtOnce"/>
      <p:bldP spid="2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725170" y="2108200"/>
            <a:ext cx="10619740" cy="2861310"/>
          </a:xfrm>
          <a:prstGeom prst="rect">
            <a:avLst/>
          </a:prstGeom>
          <a:noFill/>
        </p:spPr>
        <p:txBody>
          <a:bodyPr wrap="square" rtlCol="0">
            <a:spAutoFit/>
          </a:bodyPr>
          <a:lstStyle>
            <a:defPPr>
              <a:defRPr lang="zh-CN"/>
            </a:defPPr>
            <a:lvl1pPr>
              <a:lnSpc>
                <a:spcPct val="150000"/>
              </a:lnSpc>
              <a:defRPr sz="1800">
                <a:solidFill>
                  <a:schemeClr val="tx1">
                    <a:lumMod val="50000"/>
                    <a:lumOff val="50000"/>
                  </a:schemeClr>
                </a:solidFill>
                <a:latin typeface="微软雅黑" panose="020B0503020204020204" pitchFamily="34" charset="-122"/>
                <a:ea typeface="微软雅黑" panose="020B0503020204020204" pitchFamily="34" charset="-122"/>
              </a:defRPr>
            </a:lvl1pPr>
          </a:lstStyle>
          <a:p>
            <a:pPr fontAlgn="auto">
              <a:lnSpc>
                <a:spcPct val="150000"/>
              </a:lnSpc>
            </a:pPr>
            <a:r>
              <a:rPr lang="zh-CN" altLang="en-US" sz="2400" b="1" dirty="0">
                <a:solidFill>
                  <a:schemeClr val="tx1"/>
                </a:solidFill>
              </a:rPr>
              <a:t>试题加强中国古代数学文化的渗透，强调中国古代数学文化的传统特色。全国Ⅱ卷第3题从我国古代数学名著《算法统宗》引入，阐明试题的数学史背景，激发考生对中华民族优秀传统文化的喜爱。全国Ⅰ卷第2题以我国太极图中的阴阳鱼为原型，设计几何概型以及几何概率计算问题，可以使考生了解到中华民族优秀传统文化的博大精深。</a:t>
            </a:r>
          </a:p>
        </p:txBody>
      </p:sp>
      <p:sp>
        <p:nvSpPr>
          <p:cNvPr id="21" name="文本框 5"/>
          <p:cNvSpPr txBox="1"/>
          <p:nvPr/>
        </p:nvSpPr>
        <p:spPr>
          <a:xfrm>
            <a:off x="828040" y="168275"/>
            <a:ext cx="5158740" cy="706755"/>
          </a:xfrm>
          <a:prstGeom prst="rect">
            <a:avLst/>
          </a:prstGeom>
          <a:noFill/>
        </p:spPr>
        <p:txBody>
          <a:bodyPr wrap="square" rtlCol="0">
            <a:spAutoFit/>
          </a:bodyPr>
          <a:lstStyle/>
          <a:p>
            <a:r>
              <a:rPr lang="zh-CN" altLang="en-US" sz="4000" dirty="0" smtClean="0">
                <a:solidFill>
                  <a:schemeClr val="accent1">
                    <a:lumMod val="50000"/>
                  </a:schemeClr>
                </a:solidFill>
                <a:latin typeface="微软雅黑" panose="020B0503020204020204" pitchFamily="34" charset="-122"/>
                <a:ea typeface="微软雅黑" panose="020B0503020204020204" pitchFamily="34" charset="-122"/>
                <a:sym typeface="+mn-ea"/>
              </a:rPr>
              <a:t>2018年高</a:t>
            </a:r>
            <a:r>
              <a:rPr lang="zh-CN" altLang="en-US" sz="4000" dirty="0">
                <a:solidFill>
                  <a:schemeClr val="accent1">
                    <a:lumMod val="50000"/>
                  </a:schemeClr>
                </a:solidFill>
                <a:latin typeface="微软雅黑" panose="020B0503020204020204" pitchFamily="34" charset="-122"/>
                <a:ea typeface="微软雅黑" panose="020B0503020204020204" pitchFamily="34" charset="-122"/>
                <a:sym typeface="+mn-ea"/>
              </a:rPr>
              <a:t>考命题导向</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0" name=" 220"/>
          <p:cNvSpPr/>
          <p:nvPr/>
        </p:nvSpPr>
        <p:spPr>
          <a:xfrm>
            <a:off x="768985" y="1196340"/>
            <a:ext cx="2016125" cy="576580"/>
          </a:xfrm>
          <a:prstGeom prst="homePlate">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2800" b="1">
                <a:solidFill>
                  <a:srgbClr val="000000"/>
                </a:solidFill>
                <a:latin typeface="微软雅黑" panose="020B0503020204020204" pitchFamily="34" charset="-122"/>
                <a:ea typeface="微软雅黑" panose="020B0503020204020204" pitchFamily="34" charset="-122"/>
              </a:rPr>
              <a:t>数学</a:t>
            </a: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par>
                          <p:cTn id="16" fill="hold">
                            <p:stCondLst>
                              <p:cond delay="13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62"/>
                                        </p:tgtEl>
                                        <p:attrNameLst>
                                          <p:attrName>style.visibility</p:attrName>
                                        </p:attrNameLst>
                                      </p:cBhvr>
                                      <p:to>
                                        <p:strVal val="visible"/>
                                      </p:to>
                                    </p:set>
                                    <p:anim calcmode="lin" valueType="num">
                                      <p:cBhvr>
                                        <p:cTn id="19" dur="300" fill="hold"/>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id="20" dur="300" fill="hold"/>
                                        <p:tgtEl>
                                          <p:spTgt spid="62"/>
                                        </p:tgtEl>
                                        <p:attrNameLst>
                                          <p:attrName>ppt_y</p:attrName>
                                        </p:attrNameLst>
                                      </p:cBhvr>
                                      <p:tavLst>
                                        <p:tav tm="0">
                                          <p:val>
                                            <p:strVal val="#ppt_y"/>
                                          </p:val>
                                        </p:tav>
                                        <p:tav tm="100000">
                                          <p:val>
                                            <p:strVal val="#ppt_y"/>
                                          </p:val>
                                        </p:tav>
                                      </p:tavLst>
                                    </p:anim>
                                    <p:anim calcmode="lin" valueType="num">
                                      <p:cBhvr>
                                        <p:cTn id="21" dur="300" fill="hold"/>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id="22" dur="300" fill="hold"/>
                                        <p:tgtEl>
                                          <p:spTgt spid="62"/>
                                        </p:tgtEl>
                                        <p:attrNameLst>
                                          <p:attrName>ppt_w</p:attrName>
                                        </p:attrNameLst>
                                      </p:cBhvr>
                                      <p:tavLst>
                                        <p:tav tm="0">
                                          <p:val>
                                            <p:strVal val="#ppt_w/10"/>
                                          </p:val>
                                        </p:tav>
                                        <p:tav tm="50000">
                                          <p:val>
                                            <p:strVal val="#ppt_w+.01"/>
                                          </p:val>
                                        </p:tav>
                                        <p:tav tm="100000">
                                          <p:val>
                                            <p:strVal val="#ppt_w"/>
                                          </p:val>
                                        </p:tav>
                                      </p:tavLst>
                                    </p:anim>
                                    <p:animEffect transition="in" filter="fade">
                                      <p:cBhvr>
                                        <p:cTn id="23" dur="300" tmFilter="0,0; .5, 1; 1, 1"/>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2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828040" y="4062730"/>
            <a:ext cx="10619740" cy="1245235"/>
          </a:xfrm>
          <a:prstGeom prst="rect">
            <a:avLst/>
          </a:prstGeom>
          <a:noFill/>
        </p:spPr>
        <p:txBody>
          <a:bodyPr wrap="square" rtlCol="0">
            <a:spAutoFit/>
          </a:bodyPr>
          <a:lstStyle>
            <a:defPPr>
              <a:defRPr lang="zh-CN"/>
            </a:defPPr>
            <a:lvl1pPr>
              <a:lnSpc>
                <a:spcPct val="150000"/>
              </a:lnSpc>
              <a:defRPr sz="1800">
                <a:solidFill>
                  <a:schemeClr val="tx1">
                    <a:lumMod val="50000"/>
                    <a:lumOff val="50000"/>
                  </a:schemeClr>
                </a:solidFill>
                <a:latin typeface="微软雅黑" panose="020B0503020204020204" pitchFamily="34" charset="-122"/>
                <a:ea typeface="微软雅黑" panose="020B0503020204020204" pitchFamily="34" charset="-122"/>
              </a:defRPr>
            </a:lvl1pPr>
          </a:lstStyle>
          <a:p>
            <a:pPr>
              <a:lnSpc>
                <a:spcPts val="3000"/>
              </a:lnSpc>
            </a:pPr>
            <a:r>
              <a:rPr lang="zh-CN" altLang="en-US" sz="2400" b="1" dirty="0">
                <a:solidFill>
                  <a:schemeClr val="tx1"/>
                </a:solidFill>
              </a:rPr>
              <a:t>姜钢</a:t>
            </a:r>
            <a:r>
              <a:rPr lang="zh-CN" altLang="en-US" sz="2400" dirty="0">
                <a:solidFill>
                  <a:schemeClr val="tx1"/>
                </a:solidFill>
              </a:rPr>
              <a:t>：2017年高考命题以中华优秀传统文化为载体，架起试题与学生之间的桥梁，渗透学科思想方法，学生有兴趣、感受深、易接受，有利于提升学生文化素养，契合学生的成长发展需求，整体提升了考试的育人效果。</a:t>
            </a:r>
          </a:p>
        </p:txBody>
      </p:sp>
      <p:sp>
        <p:nvSpPr>
          <p:cNvPr id="21" name="文本框 5"/>
          <p:cNvSpPr txBox="1"/>
          <p:nvPr/>
        </p:nvSpPr>
        <p:spPr>
          <a:xfrm>
            <a:off x="828040" y="168275"/>
            <a:ext cx="5158740" cy="706755"/>
          </a:xfrm>
          <a:prstGeom prst="rect">
            <a:avLst/>
          </a:prstGeom>
          <a:noFill/>
        </p:spPr>
        <p:txBody>
          <a:bodyPr wrap="square" rtlCol="0">
            <a:spAutoFit/>
          </a:bodyPr>
          <a:lstStyle/>
          <a:p>
            <a:r>
              <a:rPr lang="zh-CN" altLang="en-US" sz="4000" dirty="0" smtClean="0">
                <a:solidFill>
                  <a:schemeClr val="accent1">
                    <a:lumMod val="50000"/>
                  </a:schemeClr>
                </a:solidFill>
                <a:latin typeface="微软雅黑" panose="020B0503020204020204" pitchFamily="34" charset="-122"/>
                <a:ea typeface="微软雅黑" panose="020B0503020204020204" pitchFamily="34" charset="-122"/>
                <a:sym typeface="+mn-ea"/>
              </a:rPr>
              <a:t>2018年高</a:t>
            </a:r>
            <a:r>
              <a:rPr lang="zh-CN" altLang="en-US" sz="4000" dirty="0">
                <a:solidFill>
                  <a:schemeClr val="accent1">
                    <a:lumMod val="50000"/>
                  </a:schemeClr>
                </a:solidFill>
                <a:latin typeface="微软雅黑" panose="020B0503020204020204" pitchFamily="34" charset="-122"/>
                <a:ea typeface="微软雅黑" panose="020B0503020204020204" pitchFamily="34" charset="-122"/>
                <a:sym typeface="+mn-ea"/>
              </a:rPr>
              <a:t>考命题导向</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文本框 2"/>
          <p:cNvSpPr txBox="1"/>
          <p:nvPr/>
        </p:nvSpPr>
        <p:spPr>
          <a:xfrm>
            <a:off x="2425179" y="1526944"/>
            <a:ext cx="7248540" cy="1568450"/>
          </a:xfrm>
          <a:prstGeom prst="rect">
            <a:avLst/>
          </a:prstGeom>
          <a:noFill/>
        </p:spPr>
        <p:txBody>
          <a:bodyPr wrap="square" rtlCol="0">
            <a:spAutoFit/>
          </a:bodyPr>
          <a:lstStyle/>
          <a:p>
            <a:r>
              <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sz="3200" dirty="0">
                <a:solidFill>
                  <a:schemeClr val="tx1"/>
                </a:solidFill>
                <a:latin typeface="微软雅黑" panose="020B0503020204020204" pitchFamily="34" charset="-122"/>
                <a:ea typeface="微软雅黑" panose="020B0503020204020204" pitchFamily="34" charset="-122"/>
              </a:rPr>
              <a:t>2017年高考是如何利用考试这一特殊方式提升学生文化素养、提升考试育人效果的？</a:t>
            </a:r>
          </a:p>
        </p:txBody>
      </p:sp>
      <p:cxnSp>
        <p:nvCxnSpPr>
          <p:cNvPr id="6" name="直接连接符 5"/>
          <p:cNvCxnSpPr/>
          <p:nvPr/>
        </p:nvCxnSpPr>
        <p:spPr>
          <a:xfrm>
            <a:off x="1993131" y="1916832"/>
            <a:ext cx="0" cy="86409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1849115" y="2636913"/>
            <a:ext cx="432048"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16200000">
            <a:off x="10202043" y="1842626"/>
            <a:ext cx="0" cy="86409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rot="16200000">
            <a:off x="10202043" y="1166398"/>
            <a:ext cx="0" cy="86409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V="1">
            <a:off x="10632679" y="1598446"/>
            <a:ext cx="1412" cy="67842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par>
                          <p:cTn id="16" fill="hold">
                            <p:stCondLst>
                              <p:cond delay="13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62"/>
                                        </p:tgtEl>
                                        <p:attrNameLst>
                                          <p:attrName>style.visibility</p:attrName>
                                        </p:attrNameLst>
                                      </p:cBhvr>
                                      <p:to>
                                        <p:strVal val="visible"/>
                                      </p:to>
                                    </p:set>
                                    <p:anim calcmode="lin" valueType="num">
                                      <p:cBhvr>
                                        <p:cTn id="19" dur="300" fill="hold"/>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id="20" dur="300" fill="hold"/>
                                        <p:tgtEl>
                                          <p:spTgt spid="62"/>
                                        </p:tgtEl>
                                        <p:attrNameLst>
                                          <p:attrName>ppt_y</p:attrName>
                                        </p:attrNameLst>
                                      </p:cBhvr>
                                      <p:tavLst>
                                        <p:tav tm="0">
                                          <p:val>
                                            <p:strVal val="#ppt_y"/>
                                          </p:val>
                                        </p:tav>
                                        <p:tav tm="100000">
                                          <p:val>
                                            <p:strVal val="#ppt_y"/>
                                          </p:val>
                                        </p:tav>
                                      </p:tavLst>
                                    </p:anim>
                                    <p:anim calcmode="lin" valueType="num">
                                      <p:cBhvr>
                                        <p:cTn id="21" dur="300" fill="hold"/>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id="22" dur="300" fill="hold"/>
                                        <p:tgtEl>
                                          <p:spTgt spid="62"/>
                                        </p:tgtEl>
                                        <p:attrNameLst>
                                          <p:attrName>ppt_w</p:attrName>
                                        </p:attrNameLst>
                                      </p:cBhvr>
                                      <p:tavLst>
                                        <p:tav tm="0">
                                          <p:val>
                                            <p:strVal val="#ppt_w/10"/>
                                          </p:val>
                                        </p:tav>
                                        <p:tav tm="50000">
                                          <p:val>
                                            <p:strVal val="#ppt_w+.01"/>
                                          </p:val>
                                        </p:tav>
                                        <p:tav tm="100000">
                                          <p:val>
                                            <p:strVal val="#ppt_w"/>
                                          </p:val>
                                        </p:tav>
                                      </p:tavLst>
                                    </p:anim>
                                    <p:animEffect transition="in" filter="fade">
                                      <p:cBhvr>
                                        <p:cTn id="23" dur="300" tmFilter="0,0; .5, 1; 1, 1"/>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21"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725170" y="2108200"/>
            <a:ext cx="10619740" cy="3415030"/>
          </a:xfrm>
          <a:prstGeom prst="rect">
            <a:avLst/>
          </a:prstGeom>
          <a:noFill/>
        </p:spPr>
        <p:txBody>
          <a:bodyPr wrap="square" rtlCol="0">
            <a:spAutoFit/>
          </a:bodyPr>
          <a:lstStyle>
            <a:defPPr>
              <a:defRPr lang="zh-CN"/>
            </a:defPPr>
            <a:lvl1pPr>
              <a:lnSpc>
                <a:spcPct val="150000"/>
              </a:lnSpc>
              <a:defRPr sz="1800">
                <a:solidFill>
                  <a:schemeClr val="tx1">
                    <a:lumMod val="50000"/>
                    <a:lumOff val="50000"/>
                  </a:schemeClr>
                </a:solidFill>
                <a:latin typeface="微软雅黑" panose="020B0503020204020204" pitchFamily="34" charset="-122"/>
                <a:ea typeface="微软雅黑" panose="020B0503020204020204" pitchFamily="34" charset="-122"/>
              </a:defRPr>
            </a:lvl1pPr>
          </a:lstStyle>
          <a:p>
            <a:pPr fontAlgn="auto">
              <a:lnSpc>
                <a:spcPct val="150000"/>
              </a:lnSpc>
            </a:pPr>
            <a:r>
              <a:rPr lang="zh-CN" altLang="en-US" sz="2400" b="1" dirty="0">
                <a:solidFill>
                  <a:schemeClr val="tx1"/>
                </a:solidFill>
              </a:rPr>
              <a:t>注重“以文载道”，如文言文试题引导学生注重积累、感悟和运用，提高欣赏品位。浙江卷引用《论语》中孔子与子贡、颜渊的两段对话，测试考生文言阅读能力的同时，引导品评古人平等善诱、好学勤勉、谦虚恭顺等良好品质；山东卷谢贞聪敏好学、孝敬父母、忠诚正直；江苏卷汪中专心学术、正直友善、笃于亲情；上海卷李大亮宽厚仁爱、智勇双全、忠于职守；天津卷王充恭顺仁爱、好学深思、廉洁清高。</a:t>
            </a:r>
          </a:p>
        </p:txBody>
      </p:sp>
      <p:sp>
        <p:nvSpPr>
          <p:cNvPr id="21" name="文本框 5"/>
          <p:cNvSpPr txBox="1"/>
          <p:nvPr/>
        </p:nvSpPr>
        <p:spPr>
          <a:xfrm>
            <a:off x="828040" y="168275"/>
            <a:ext cx="5158740" cy="706755"/>
          </a:xfrm>
          <a:prstGeom prst="rect">
            <a:avLst/>
          </a:prstGeom>
          <a:noFill/>
        </p:spPr>
        <p:txBody>
          <a:bodyPr wrap="square" rtlCol="0">
            <a:spAutoFit/>
          </a:bodyPr>
          <a:lstStyle/>
          <a:p>
            <a:r>
              <a:rPr lang="zh-CN" altLang="en-US" sz="4000" dirty="0" smtClean="0">
                <a:solidFill>
                  <a:schemeClr val="accent1">
                    <a:lumMod val="50000"/>
                  </a:schemeClr>
                </a:solidFill>
                <a:latin typeface="微软雅黑" panose="020B0503020204020204" pitchFamily="34" charset="-122"/>
                <a:ea typeface="微软雅黑" panose="020B0503020204020204" pitchFamily="34" charset="-122"/>
                <a:sym typeface="+mn-ea"/>
              </a:rPr>
              <a:t>2018年高</a:t>
            </a:r>
            <a:r>
              <a:rPr lang="zh-CN" altLang="en-US" sz="4000" dirty="0">
                <a:solidFill>
                  <a:schemeClr val="accent1">
                    <a:lumMod val="50000"/>
                  </a:schemeClr>
                </a:solidFill>
                <a:latin typeface="微软雅黑" panose="020B0503020204020204" pitchFamily="34" charset="-122"/>
                <a:ea typeface="微软雅黑" panose="020B0503020204020204" pitchFamily="34" charset="-122"/>
                <a:sym typeface="+mn-ea"/>
              </a:rPr>
              <a:t>考命题导向</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0" name=" 220"/>
          <p:cNvSpPr/>
          <p:nvPr/>
        </p:nvSpPr>
        <p:spPr>
          <a:xfrm>
            <a:off x="768985" y="1196340"/>
            <a:ext cx="2016125" cy="576580"/>
          </a:xfrm>
          <a:prstGeom prst="homePlate">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2800" b="1">
                <a:solidFill>
                  <a:srgbClr val="000000"/>
                </a:solidFill>
                <a:latin typeface="微软雅黑" panose="020B0503020204020204" pitchFamily="34" charset="-122"/>
                <a:ea typeface="微软雅黑" panose="020B0503020204020204" pitchFamily="34" charset="-122"/>
              </a:rPr>
              <a:t>语文</a:t>
            </a: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par>
                          <p:cTn id="16" fill="hold">
                            <p:stCondLst>
                              <p:cond delay="13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62"/>
                                        </p:tgtEl>
                                        <p:attrNameLst>
                                          <p:attrName>style.visibility</p:attrName>
                                        </p:attrNameLst>
                                      </p:cBhvr>
                                      <p:to>
                                        <p:strVal val="visible"/>
                                      </p:to>
                                    </p:set>
                                    <p:anim calcmode="lin" valueType="num">
                                      <p:cBhvr>
                                        <p:cTn id="19" dur="300" fill="hold"/>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id="20" dur="300" fill="hold"/>
                                        <p:tgtEl>
                                          <p:spTgt spid="62"/>
                                        </p:tgtEl>
                                        <p:attrNameLst>
                                          <p:attrName>ppt_y</p:attrName>
                                        </p:attrNameLst>
                                      </p:cBhvr>
                                      <p:tavLst>
                                        <p:tav tm="0">
                                          <p:val>
                                            <p:strVal val="#ppt_y"/>
                                          </p:val>
                                        </p:tav>
                                        <p:tav tm="100000">
                                          <p:val>
                                            <p:strVal val="#ppt_y"/>
                                          </p:val>
                                        </p:tav>
                                      </p:tavLst>
                                    </p:anim>
                                    <p:anim calcmode="lin" valueType="num">
                                      <p:cBhvr>
                                        <p:cTn id="21" dur="300" fill="hold"/>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id="22" dur="300" fill="hold"/>
                                        <p:tgtEl>
                                          <p:spTgt spid="62"/>
                                        </p:tgtEl>
                                        <p:attrNameLst>
                                          <p:attrName>ppt_w</p:attrName>
                                        </p:attrNameLst>
                                      </p:cBhvr>
                                      <p:tavLst>
                                        <p:tav tm="0">
                                          <p:val>
                                            <p:strVal val="#ppt_w/10"/>
                                          </p:val>
                                        </p:tav>
                                        <p:tav tm="50000">
                                          <p:val>
                                            <p:strVal val="#ppt_w+.01"/>
                                          </p:val>
                                        </p:tav>
                                        <p:tav tm="100000">
                                          <p:val>
                                            <p:strVal val="#ppt_w"/>
                                          </p:val>
                                        </p:tav>
                                      </p:tavLst>
                                    </p:anim>
                                    <p:animEffect transition="in" filter="fade">
                                      <p:cBhvr>
                                        <p:cTn id="23" dur="300" tmFilter="0,0; .5, 1; 1, 1"/>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21"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725170" y="2108200"/>
            <a:ext cx="10619740" cy="3415030"/>
          </a:xfrm>
          <a:prstGeom prst="rect">
            <a:avLst/>
          </a:prstGeom>
          <a:noFill/>
        </p:spPr>
        <p:txBody>
          <a:bodyPr wrap="square" rtlCol="0">
            <a:spAutoFit/>
          </a:bodyPr>
          <a:lstStyle>
            <a:defPPr>
              <a:defRPr lang="zh-CN"/>
            </a:defPPr>
            <a:lvl1pPr>
              <a:lnSpc>
                <a:spcPct val="150000"/>
              </a:lnSpc>
              <a:defRPr sz="1800">
                <a:solidFill>
                  <a:schemeClr val="tx1">
                    <a:lumMod val="50000"/>
                    <a:lumOff val="50000"/>
                  </a:schemeClr>
                </a:solidFill>
                <a:latin typeface="微软雅黑" panose="020B0503020204020204" pitchFamily="34" charset="-122"/>
                <a:ea typeface="微软雅黑" panose="020B0503020204020204" pitchFamily="34" charset="-122"/>
              </a:defRPr>
            </a:lvl1pPr>
          </a:lstStyle>
          <a:p>
            <a:pPr fontAlgn="auto">
              <a:lnSpc>
                <a:spcPct val="150000"/>
              </a:lnSpc>
            </a:pPr>
            <a:r>
              <a:rPr lang="zh-CN" altLang="en-US" sz="2400" b="1" dirty="0">
                <a:solidFill>
                  <a:schemeClr val="tx1"/>
                </a:solidFill>
              </a:rPr>
              <a:t>坚持以唯物史观为指导，通过古今对照，指引学生感悟中华文明的历史，传承以爱国主义为核心的民族精神。文综全国Ⅲ卷第40题，通过17世纪郑成功收复和建设台湾这一历史事件，要求考生概括荷兰侵占中国领土的事实和台湾的收复在促进国家统一方面的意义。通过作答，考生加深了台湾自古以来就是中国固有领土的认识，台湾的回归维护了国家领土完整，增强了两岸人民的民族和文化认同，体现了中华优秀传统文化中的家国情怀和爱国主义。</a:t>
            </a:r>
          </a:p>
        </p:txBody>
      </p:sp>
      <p:sp>
        <p:nvSpPr>
          <p:cNvPr id="21" name="文本框 5"/>
          <p:cNvSpPr txBox="1"/>
          <p:nvPr/>
        </p:nvSpPr>
        <p:spPr>
          <a:xfrm>
            <a:off x="828040" y="168275"/>
            <a:ext cx="5158740" cy="706755"/>
          </a:xfrm>
          <a:prstGeom prst="rect">
            <a:avLst/>
          </a:prstGeom>
          <a:noFill/>
        </p:spPr>
        <p:txBody>
          <a:bodyPr wrap="square" rtlCol="0">
            <a:spAutoFit/>
          </a:bodyPr>
          <a:lstStyle/>
          <a:p>
            <a:r>
              <a:rPr lang="zh-CN" altLang="en-US" sz="4000" dirty="0" smtClean="0">
                <a:solidFill>
                  <a:schemeClr val="accent1">
                    <a:lumMod val="50000"/>
                  </a:schemeClr>
                </a:solidFill>
                <a:latin typeface="微软雅黑" panose="020B0503020204020204" pitchFamily="34" charset="-122"/>
                <a:ea typeface="微软雅黑" panose="020B0503020204020204" pitchFamily="34" charset="-122"/>
                <a:sym typeface="+mn-ea"/>
              </a:rPr>
              <a:t>2018年高</a:t>
            </a:r>
            <a:r>
              <a:rPr lang="zh-CN" altLang="en-US" sz="4000" dirty="0">
                <a:solidFill>
                  <a:schemeClr val="accent1">
                    <a:lumMod val="50000"/>
                  </a:schemeClr>
                </a:solidFill>
                <a:latin typeface="微软雅黑" panose="020B0503020204020204" pitchFamily="34" charset="-122"/>
                <a:ea typeface="微软雅黑" panose="020B0503020204020204" pitchFamily="34" charset="-122"/>
                <a:sym typeface="+mn-ea"/>
              </a:rPr>
              <a:t>考命题导向</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0" name=" 220"/>
          <p:cNvSpPr/>
          <p:nvPr/>
        </p:nvSpPr>
        <p:spPr>
          <a:xfrm>
            <a:off x="768985" y="1196340"/>
            <a:ext cx="2016125" cy="576580"/>
          </a:xfrm>
          <a:prstGeom prst="homePlate">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2800" b="1">
                <a:solidFill>
                  <a:srgbClr val="000000"/>
                </a:solidFill>
                <a:latin typeface="微软雅黑" panose="020B0503020204020204" pitchFamily="34" charset="-122"/>
                <a:ea typeface="微软雅黑" panose="020B0503020204020204" pitchFamily="34" charset="-122"/>
              </a:rPr>
              <a:t>历史</a:t>
            </a: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par>
                          <p:cTn id="16" fill="hold">
                            <p:stCondLst>
                              <p:cond delay="13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62"/>
                                        </p:tgtEl>
                                        <p:attrNameLst>
                                          <p:attrName>style.visibility</p:attrName>
                                        </p:attrNameLst>
                                      </p:cBhvr>
                                      <p:to>
                                        <p:strVal val="visible"/>
                                      </p:to>
                                    </p:set>
                                    <p:anim calcmode="lin" valueType="num">
                                      <p:cBhvr>
                                        <p:cTn id="19" dur="300" fill="hold"/>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id="20" dur="300" fill="hold"/>
                                        <p:tgtEl>
                                          <p:spTgt spid="62"/>
                                        </p:tgtEl>
                                        <p:attrNameLst>
                                          <p:attrName>ppt_y</p:attrName>
                                        </p:attrNameLst>
                                      </p:cBhvr>
                                      <p:tavLst>
                                        <p:tav tm="0">
                                          <p:val>
                                            <p:strVal val="#ppt_y"/>
                                          </p:val>
                                        </p:tav>
                                        <p:tav tm="100000">
                                          <p:val>
                                            <p:strVal val="#ppt_y"/>
                                          </p:val>
                                        </p:tav>
                                      </p:tavLst>
                                    </p:anim>
                                    <p:anim calcmode="lin" valueType="num">
                                      <p:cBhvr>
                                        <p:cTn id="21" dur="300" fill="hold"/>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id="22" dur="300" fill="hold"/>
                                        <p:tgtEl>
                                          <p:spTgt spid="62"/>
                                        </p:tgtEl>
                                        <p:attrNameLst>
                                          <p:attrName>ppt_w</p:attrName>
                                        </p:attrNameLst>
                                      </p:cBhvr>
                                      <p:tavLst>
                                        <p:tav tm="0">
                                          <p:val>
                                            <p:strVal val="#ppt_w/10"/>
                                          </p:val>
                                        </p:tav>
                                        <p:tav tm="50000">
                                          <p:val>
                                            <p:strVal val="#ppt_w+.01"/>
                                          </p:val>
                                        </p:tav>
                                        <p:tav tm="100000">
                                          <p:val>
                                            <p:strVal val="#ppt_w"/>
                                          </p:val>
                                        </p:tav>
                                      </p:tavLst>
                                    </p:anim>
                                    <p:animEffect transition="in" filter="fade">
                                      <p:cBhvr>
                                        <p:cTn id="23" dur="300" tmFilter="0,0; .5, 1; 1, 1"/>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21"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725170" y="2108200"/>
            <a:ext cx="10619740" cy="1753235"/>
          </a:xfrm>
          <a:prstGeom prst="rect">
            <a:avLst/>
          </a:prstGeom>
          <a:noFill/>
        </p:spPr>
        <p:txBody>
          <a:bodyPr wrap="square" rtlCol="0">
            <a:spAutoFit/>
          </a:bodyPr>
          <a:lstStyle>
            <a:defPPr>
              <a:defRPr lang="zh-CN"/>
            </a:defPPr>
            <a:lvl1pPr>
              <a:lnSpc>
                <a:spcPct val="150000"/>
              </a:lnSpc>
              <a:defRPr sz="1800">
                <a:solidFill>
                  <a:schemeClr val="tx1">
                    <a:lumMod val="50000"/>
                    <a:lumOff val="50000"/>
                  </a:schemeClr>
                </a:solidFill>
                <a:latin typeface="微软雅黑" panose="020B0503020204020204" pitchFamily="34" charset="-122"/>
                <a:ea typeface="微软雅黑" panose="020B0503020204020204" pitchFamily="34" charset="-122"/>
              </a:defRPr>
            </a:lvl1pPr>
          </a:lstStyle>
          <a:p>
            <a:pPr fontAlgn="auto">
              <a:lnSpc>
                <a:spcPct val="150000"/>
              </a:lnSpc>
            </a:pPr>
            <a:r>
              <a:rPr lang="zh-CN" altLang="en-US" sz="2400" b="1" dirty="0">
                <a:solidFill>
                  <a:schemeClr val="tx1"/>
                </a:solidFill>
              </a:rPr>
              <a:t>试题立足将中华优秀传统文化融入背景材料，使传统文化具体化。文综全国Ⅲ卷1—3题以中国传统文化艺术形式——剪纸为载体，通过人文景观去考查背后蕴含的地理特征、地理过程，最终落脚到和谐共生的人地关系</a:t>
            </a:r>
            <a:r>
              <a:rPr lang="zh-CN" altLang="en-US" sz="2400" b="1" dirty="0">
                <a:solidFill>
                  <a:schemeClr val="tx1">
                    <a:lumMod val="75000"/>
                    <a:lumOff val="25000"/>
                  </a:schemeClr>
                </a:solidFill>
              </a:rPr>
              <a:t>。</a:t>
            </a:r>
          </a:p>
        </p:txBody>
      </p:sp>
      <p:sp>
        <p:nvSpPr>
          <p:cNvPr id="21" name="文本框 5"/>
          <p:cNvSpPr txBox="1"/>
          <p:nvPr/>
        </p:nvSpPr>
        <p:spPr>
          <a:xfrm>
            <a:off x="828040" y="168275"/>
            <a:ext cx="5158740" cy="706755"/>
          </a:xfrm>
          <a:prstGeom prst="rect">
            <a:avLst/>
          </a:prstGeom>
          <a:noFill/>
        </p:spPr>
        <p:txBody>
          <a:bodyPr wrap="square" rtlCol="0">
            <a:spAutoFit/>
          </a:bodyPr>
          <a:lstStyle/>
          <a:p>
            <a:r>
              <a:rPr lang="zh-CN" altLang="en-US" sz="4000" dirty="0" smtClean="0">
                <a:solidFill>
                  <a:schemeClr val="accent1">
                    <a:lumMod val="50000"/>
                  </a:schemeClr>
                </a:solidFill>
                <a:latin typeface="微软雅黑" panose="020B0503020204020204" pitchFamily="34" charset="-122"/>
                <a:ea typeface="微软雅黑" panose="020B0503020204020204" pitchFamily="34" charset="-122"/>
                <a:sym typeface="+mn-ea"/>
              </a:rPr>
              <a:t>2018年高</a:t>
            </a:r>
            <a:r>
              <a:rPr lang="zh-CN" altLang="en-US" sz="4000" dirty="0">
                <a:solidFill>
                  <a:schemeClr val="accent1">
                    <a:lumMod val="50000"/>
                  </a:schemeClr>
                </a:solidFill>
                <a:latin typeface="微软雅黑" panose="020B0503020204020204" pitchFamily="34" charset="-122"/>
                <a:ea typeface="微软雅黑" panose="020B0503020204020204" pitchFamily="34" charset="-122"/>
                <a:sym typeface="+mn-ea"/>
              </a:rPr>
              <a:t>考命题导向</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0" name=" 220"/>
          <p:cNvSpPr/>
          <p:nvPr/>
        </p:nvSpPr>
        <p:spPr>
          <a:xfrm>
            <a:off x="768985" y="1196340"/>
            <a:ext cx="2016125" cy="576580"/>
          </a:xfrm>
          <a:prstGeom prst="homePlate">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2800" b="1">
                <a:solidFill>
                  <a:srgbClr val="000000"/>
                </a:solidFill>
                <a:latin typeface="微软雅黑" panose="020B0503020204020204" pitchFamily="34" charset="-122"/>
                <a:ea typeface="微软雅黑" panose="020B0503020204020204" pitchFamily="34" charset="-122"/>
              </a:rPr>
              <a:t>地理</a:t>
            </a: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par>
                          <p:cTn id="16" fill="hold">
                            <p:stCondLst>
                              <p:cond delay="13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62"/>
                                        </p:tgtEl>
                                        <p:attrNameLst>
                                          <p:attrName>style.visibility</p:attrName>
                                        </p:attrNameLst>
                                      </p:cBhvr>
                                      <p:to>
                                        <p:strVal val="visible"/>
                                      </p:to>
                                    </p:set>
                                    <p:anim calcmode="lin" valueType="num">
                                      <p:cBhvr>
                                        <p:cTn id="19" dur="300" fill="hold"/>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id="20" dur="300" fill="hold"/>
                                        <p:tgtEl>
                                          <p:spTgt spid="62"/>
                                        </p:tgtEl>
                                        <p:attrNameLst>
                                          <p:attrName>ppt_y</p:attrName>
                                        </p:attrNameLst>
                                      </p:cBhvr>
                                      <p:tavLst>
                                        <p:tav tm="0">
                                          <p:val>
                                            <p:strVal val="#ppt_y"/>
                                          </p:val>
                                        </p:tav>
                                        <p:tav tm="100000">
                                          <p:val>
                                            <p:strVal val="#ppt_y"/>
                                          </p:val>
                                        </p:tav>
                                      </p:tavLst>
                                    </p:anim>
                                    <p:anim calcmode="lin" valueType="num">
                                      <p:cBhvr>
                                        <p:cTn id="21" dur="300" fill="hold"/>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id="22" dur="300" fill="hold"/>
                                        <p:tgtEl>
                                          <p:spTgt spid="62"/>
                                        </p:tgtEl>
                                        <p:attrNameLst>
                                          <p:attrName>ppt_w</p:attrName>
                                        </p:attrNameLst>
                                      </p:cBhvr>
                                      <p:tavLst>
                                        <p:tav tm="0">
                                          <p:val>
                                            <p:strVal val="#ppt_w/10"/>
                                          </p:val>
                                        </p:tav>
                                        <p:tav tm="50000">
                                          <p:val>
                                            <p:strVal val="#ppt_w+.01"/>
                                          </p:val>
                                        </p:tav>
                                        <p:tav tm="100000">
                                          <p:val>
                                            <p:strVal val="#ppt_w"/>
                                          </p:val>
                                        </p:tav>
                                      </p:tavLst>
                                    </p:anim>
                                    <p:animEffect transition="in" filter="fade">
                                      <p:cBhvr>
                                        <p:cTn id="23" dur="300" tmFilter="0,0; .5, 1; 1, 1"/>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21"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860425" y="3677285"/>
            <a:ext cx="10619740" cy="2014855"/>
          </a:xfrm>
          <a:prstGeom prst="rect">
            <a:avLst/>
          </a:prstGeom>
          <a:noFill/>
        </p:spPr>
        <p:txBody>
          <a:bodyPr wrap="square" rtlCol="0">
            <a:spAutoFit/>
          </a:bodyPr>
          <a:lstStyle>
            <a:defPPr>
              <a:defRPr lang="zh-CN"/>
            </a:defPPr>
            <a:lvl1pPr>
              <a:lnSpc>
                <a:spcPct val="150000"/>
              </a:lnSpc>
              <a:defRPr sz="1800">
                <a:solidFill>
                  <a:schemeClr val="tx1">
                    <a:lumMod val="50000"/>
                    <a:lumOff val="50000"/>
                  </a:schemeClr>
                </a:solidFill>
                <a:latin typeface="微软雅黑" panose="020B0503020204020204" pitchFamily="34" charset="-122"/>
                <a:ea typeface="微软雅黑" panose="020B0503020204020204" pitchFamily="34" charset="-122"/>
              </a:defRPr>
            </a:lvl1pPr>
          </a:lstStyle>
          <a:p>
            <a:pPr>
              <a:lnSpc>
                <a:spcPts val="3000"/>
              </a:lnSpc>
            </a:pPr>
            <a:r>
              <a:rPr lang="zh-CN" altLang="en-US" sz="2400" b="1" dirty="0">
                <a:solidFill>
                  <a:schemeClr val="tx1"/>
                </a:solidFill>
              </a:rPr>
              <a:t>姜钢</a:t>
            </a:r>
            <a:r>
              <a:rPr lang="zh-CN" altLang="en-US" sz="2400" dirty="0">
                <a:solidFill>
                  <a:schemeClr val="tx1"/>
                </a:solidFill>
              </a:rPr>
              <a:t>：2017年高考“创造性转化、创新性发展”，命题弘扬中华优秀传统文化，坚持以社会主义核心价值观为引领，与时代精神教育和革命传统教育相结合，与学习借鉴国外优秀文化成果相结合，增强中华优秀传统文化的生命力和影响力，促进学生培养</a:t>
            </a:r>
            <a:r>
              <a:rPr lang="zh-CN" altLang="en-US" sz="2400" dirty="0">
                <a:solidFill>
                  <a:srgbClr val="C00000"/>
                </a:solidFill>
              </a:rPr>
              <a:t>文化探究和创新意识</a:t>
            </a:r>
            <a:r>
              <a:rPr lang="zh-CN" altLang="en-US" sz="2400" dirty="0">
                <a:solidFill>
                  <a:schemeClr val="tx1"/>
                </a:solidFill>
              </a:rPr>
              <a:t>，培育</a:t>
            </a:r>
            <a:r>
              <a:rPr lang="zh-CN" altLang="en-US" sz="2400" dirty="0">
                <a:solidFill>
                  <a:srgbClr val="C00000"/>
                </a:solidFill>
              </a:rPr>
              <a:t>人文精神</a:t>
            </a:r>
            <a:r>
              <a:rPr lang="zh-CN" altLang="en-US" sz="2400" dirty="0">
                <a:solidFill>
                  <a:schemeClr val="tx1"/>
                </a:solidFill>
              </a:rPr>
              <a:t>，增强</a:t>
            </a:r>
            <a:r>
              <a:rPr lang="zh-CN" altLang="en-US" sz="2400" dirty="0">
                <a:solidFill>
                  <a:srgbClr val="C00000"/>
                </a:solidFill>
              </a:rPr>
              <a:t>文化自觉</a:t>
            </a:r>
            <a:r>
              <a:rPr lang="zh-CN" altLang="en-US" sz="2400" dirty="0">
                <a:solidFill>
                  <a:schemeClr val="tx1"/>
                </a:solidFill>
              </a:rPr>
              <a:t>和</a:t>
            </a:r>
            <a:r>
              <a:rPr lang="zh-CN" altLang="en-US" sz="2400" dirty="0">
                <a:solidFill>
                  <a:srgbClr val="C00000"/>
                </a:solidFill>
              </a:rPr>
              <a:t>文化自信</a:t>
            </a:r>
            <a:r>
              <a:rPr lang="zh-CN" altLang="en-US" sz="2400" dirty="0">
                <a:solidFill>
                  <a:schemeClr val="tx1"/>
                </a:solidFill>
              </a:rPr>
              <a:t>，体现高考</a:t>
            </a:r>
            <a:r>
              <a:rPr lang="zh-CN" altLang="en-US" sz="2400" dirty="0">
                <a:solidFill>
                  <a:srgbClr val="C00000"/>
                </a:solidFill>
              </a:rPr>
              <a:t>为国选人育人</a:t>
            </a:r>
            <a:r>
              <a:rPr lang="zh-CN" altLang="en-US" sz="2400" dirty="0">
                <a:solidFill>
                  <a:schemeClr val="tx1"/>
                </a:solidFill>
              </a:rPr>
              <a:t>的重大使命。</a:t>
            </a:r>
          </a:p>
        </p:txBody>
      </p:sp>
      <p:sp>
        <p:nvSpPr>
          <p:cNvPr id="21" name="文本框 5"/>
          <p:cNvSpPr txBox="1"/>
          <p:nvPr/>
        </p:nvSpPr>
        <p:spPr>
          <a:xfrm>
            <a:off x="828040" y="168275"/>
            <a:ext cx="5158740" cy="706755"/>
          </a:xfrm>
          <a:prstGeom prst="rect">
            <a:avLst/>
          </a:prstGeom>
          <a:noFill/>
        </p:spPr>
        <p:txBody>
          <a:bodyPr wrap="square" rtlCol="0">
            <a:spAutoFit/>
          </a:bodyPr>
          <a:lstStyle/>
          <a:p>
            <a:r>
              <a:rPr lang="zh-CN" altLang="en-US" sz="4000" dirty="0" smtClean="0">
                <a:solidFill>
                  <a:schemeClr val="accent1">
                    <a:lumMod val="50000"/>
                  </a:schemeClr>
                </a:solidFill>
                <a:latin typeface="微软雅黑" panose="020B0503020204020204" pitchFamily="34" charset="-122"/>
                <a:ea typeface="微软雅黑" panose="020B0503020204020204" pitchFamily="34" charset="-122"/>
                <a:sym typeface="+mn-ea"/>
              </a:rPr>
              <a:t>2018年高</a:t>
            </a:r>
            <a:r>
              <a:rPr lang="zh-CN" altLang="en-US" sz="4000" dirty="0">
                <a:solidFill>
                  <a:schemeClr val="accent1">
                    <a:lumMod val="50000"/>
                  </a:schemeClr>
                </a:solidFill>
                <a:latin typeface="微软雅黑" panose="020B0503020204020204" pitchFamily="34" charset="-122"/>
                <a:ea typeface="微软雅黑" panose="020B0503020204020204" pitchFamily="34" charset="-122"/>
                <a:sym typeface="+mn-ea"/>
              </a:rPr>
              <a:t>考命题导向</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文本框 2"/>
          <p:cNvSpPr txBox="1"/>
          <p:nvPr/>
        </p:nvSpPr>
        <p:spPr>
          <a:xfrm>
            <a:off x="2425179" y="1526944"/>
            <a:ext cx="7248540" cy="1568450"/>
          </a:xfrm>
          <a:prstGeom prst="rect">
            <a:avLst/>
          </a:prstGeom>
          <a:noFill/>
        </p:spPr>
        <p:txBody>
          <a:bodyPr wrap="square" rtlCol="0">
            <a:spAutoFit/>
          </a:bodyPr>
          <a:lstStyle/>
          <a:p>
            <a:r>
              <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sz="3200" dirty="0">
                <a:solidFill>
                  <a:schemeClr val="tx1"/>
                </a:solidFill>
                <a:latin typeface="微软雅黑" panose="020B0503020204020204" pitchFamily="34" charset="-122"/>
                <a:ea typeface="微软雅黑" panose="020B0503020204020204" pitchFamily="34" charset="-122"/>
              </a:rPr>
              <a:t>2017年高考试题对落实立德树人根本任务、弘扬中华优秀传统文化将产生哪些影响？</a:t>
            </a:r>
          </a:p>
        </p:txBody>
      </p:sp>
      <p:cxnSp>
        <p:nvCxnSpPr>
          <p:cNvPr id="6" name="直接连接符 5"/>
          <p:cNvCxnSpPr/>
          <p:nvPr/>
        </p:nvCxnSpPr>
        <p:spPr>
          <a:xfrm>
            <a:off x="1993131" y="1916832"/>
            <a:ext cx="0" cy="86409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1849115" y="2636913"/>
            <a:ext cx="432048"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16200000">
            <a:off x="10202043" y="1842626"/>
            <a:ext cx="0" cy="86409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rot="16200000">
            <a:off x="10202043" y="1166398"/>
            <a:ext cx="0" cy="86409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V="1">
            <a:off x="10632679" y="1598446"/>
            <a:ext cx="1412" cy="67842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par>
                          <p:cTn id="16" fill="hold">
                            <p:stCondLst>
                              <p:cond delay="13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62"/>
                                        </p:tgtEl>
                                        <p:attrNameLst>
                                          <p:attrName>style.visibility</p:attrName>
                                        </p:attrNameLst>
                                      </p:cBhvr>
                                      <p:to>
                                        <p:strVal val="visible"/>
                                      </p:to>
                                    </p:set>
                                    <p:anim calcmode="lin" valueType="num">
                                      <p:cBhvr>
                                        <p:cTn id="19" dur="300" fill="hold"/>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id="20" dur="300" fill="hold"/>
                                        <p:tgtEl>
                                          <p:spTgt spid="62"/>
                                        </p:tgtEl>
                                        <p:attrNameLst>
                                          <p:attrName>ppt_y</p:attrName>
                                        </p:attrNameLst>
                                      </p:cBhvr>
                                      <p:tavLst>
                                        <p:tav tm="0">
                                          <p:val>
                                            <p:strVal val="#ppt_y"/>
                                          </p:val>
                                        </p:tav>
                                        <p:tav tm="100000">
                                          <p:val>
                                            <p:strVal val="#ppt_y"/>
                                          </p:val>
                                        </p:tav>
                                      </p:tavLst>
                                    </p:anim>
                                    <p:anim calcmode="lin" valueType="num">
                                      <p:cBhvr>
                                        <p:cTn id="21" dur="300" fill="hold"/>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id="22" dur="300" fill="hold"/>
                                        <p:tgtEl>
                                          <p:spTgt spid="62"/>
                                        </p:tgtEl>
                                        <p:attrNameLst>
                                          <p:attrName>ppt_w</p:attrName>
                                        </p:attrNameLst>
                                      </p:cBhvr>
                                      <p:tavLst>
                                        <p:tav tm="0">
                                          <p:val>
                                            <p:strVal val="#ppt_w/10"/>
                                          </p:val>
                                        </p:tav>
                                        <p:tav tm="50000">
                                          <p:val>
                                            <p:strVal val="#ppt_w+.01"/>
                                          </p:val>
                                        </p:tav>
                                        <p:tav tm="100000">
                                          <p:val>
                                            <p:strVal val="#ppt_w"/>
                                          </p:val>
                                        </p:tav>
                                      </p:tavLst>
                                    </p:anim>
                                    <p:animEffect transition="in" filter="fade">
                                      <p:cBhvr>
                                        <p:cTn id="23" dur="300" tmFilter="0,0; .5, 1; 1, 1"/>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21"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725170" y="1917700"/>
            <a:ext cx="10619740" cy="4682490"/>
          </a:xfrm>
          <a:prstGeom prst="rect">
            <a:avLst/>
          </a:prstGeom>
          <a:noFill/>
        </p:spPr>
        <p:txBody>
          <a:bodyPr wrap="square" rtlCol="0">
            <a:spAutoFit/>
          </a:bodyPr>
          <a:lstStyle>
            <a:defPPr>
              <a:defRPr lang="zh-CN"/>
            </a:defPPr>
            <a:lvl1pPr>
              <a:lnSpc>
                <a:spcPct val="150000"/>
              </a:lnSpc>
              <a:defRPr sz="1800">
                <a:solidFill>
                  <a:schemeClr val="tx1">
                    <a:lumMod val="50000"/>
                    <a:lumOff val="50000"/>
                  </a:schemeClr>
                </a:solidFill>
                <a:latin typeface="微软雅黑" panose="020B0503020204020204" pitchFamily="34" charset="-122"/>
                <a:ea typeface="微软雅黑" panose="020B0503020204020204" pitchFamily="34" charset="-122"/>
              </a:defRPr>
            </a:lvl1pPr>
          </a:lstStyle>
          <a:p>
            <a:pPr fontAlgn="auto">
              <a:lnSpc>
                <a:spcPts val="3580"/>
              </a:lnSpc>
            </a:pPr>
            <a:r>
              <a:rPr lang="zh-CN" altLang="en-US" sz="2400" b="1" dirty="0">
                <a:solidFill>
                  <a:schemeClr val="tx1"/>
                </a:solidFill>
              </a:rPr>
              <a:t>全国II卷作文“中华名句用用看”，将中华优秀传统文化有机融入材料，突出了语文学科育人的鲜明特点和独特优势。该作文将“天行健，君子以自强不息（《周易》）”“受光于庭户见一堂，受光于天下照四方（魏源）”“数风流人物，还看今朝（毛泽东）”等六句分别来自不同时期的中华名句并列齐观，包含自强奋发、家国之爱、豁达自信、敢于担当等丰富内涵，涉及个人、社会与家国等不同层面，既各自独立、言简意赅，又彼此关联、声气相通。试题明确要求考生“合理引用”二三名句，引导考生在亲身使用中感受名句的魅力和活力，体悟转化发展传统的可能性。试题引导学生通过自主思考，激活名句的内在生命力，把传承中华优秀传统文化与培育社会主义核心价值观紧密结合起来，激发学生感受文化魅力，思考文化传承，增强文化自信。</a:t>
            </a:r>
          </a:p>
        </p:txBody>
      </p:sp>
      <p:sp>
        <p:nvSpPr>
          <p:cNvPr id="21" name="文本框 5"/>
          <p:cNvSpPr txBox="1"/>
          <p:nvPr/>
        </p:nvSpPr>
        <p:spPr>
          <a:xfrm>
            <a:off x="828040" y="168275"/>
            <a:ext cx="5158740" cy="706755"/>
          </a:xfrm>
          <a:prstGeom prst="rect">
            <a:avLst/>
          </a:prstGeom>
          <a:noFill/>
        </p:spPr>
        <p:txBody>
          <a:bodyPr wrap="square" rtlCol="0">
            <a:spAutoFit/>
          </a:bodyPr>
          <a:lstStyle/>
          <a:p>
            <a:r>
              <a:rPr lang="zh-CN" altLang="en-US" sz="4000" dirty="0">
                <a:solidFill>
                  <a:schemeClr val="accent1">
                    <a:lumMod val="50000"/>
                  </a:schemeClr>
                </a:solidFill>
                <a:latin typeface="微软雅黑" panose="020B0503020204020204" pitchFamily="34" charset="-122"/>
                <a:ea typeface="微软雅黑" panose="020B0503020204020204" pitchFamily="34" charset="-122"/>
                <a:sym typeface="+mn-ea"/>
              </a:rPr>
              <a:t>2018高考命题导向</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0" name=" 220"/>
          <p:cNvSpPr/>
          <p:nvPr/>
        </p:nvSpPr>
        <p:spPr>
          <a:xfrm>
            <a:off x="768985" y="1196340"/>
            <a:ext cx="2016125" cy="576580"/>
          </a:xfrm>
          <a:prstGeom prst="homePlate">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2800" b="1">
                <a:solidFill>
                  <a:srgbClr val="000000"/>
                </a:solidFill>
                <a:latin typeface="微软雅黑" panose="020B0503020204020204" pitchFamily="34" charset="-122"/>
                <a:ea typeface="微软雅黑" panose="020B0503020204020204" pitchFamily="34" charset="-122"/>
              </a:rPr>
              <a:t>语文</a:t>
            </a: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par>
                          <p:cTn id="16" fill="hold">
                            <p:stCondLst>
                              <p:cond delay="1259"/>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62">
                                            <p:txEl>
                                              <p:pRg st="0" end="0"/>
                                            </p:txEl>
                                          </p:spTgt>
                                        </p:tgtEl>
                                        <p:attrNameLst>
                                          <p:attrName>style.visibility</p:attrName>
                                        </p:attrNameLst>
                                      </p:cBhvr>
                                      <p:to>
                                        <p:strVal val="visible"/>
                                      </p:to>
                                    </p:set>
                                    <p:anim calcmode="lin" valueType="num">
                                      <p:cBhvr>
                                        <p:cTn id="19" dur="300" fill="hold"/>
                                        <p:tgtEl>
                                          <p:spTgt spid="6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0" dur="300" fill="hold"/>
                                        <p:tgtEl>
                                          <p:spTgt spid="62">
                                            <p:txEl>
                                              <p:pRg st="0" end="0"/>
                                            </p:txEl>
                                          </p:spTgt>
                                        </p:tgtEl>
                                        <p:attrNameLst>
                                          <p:attrName>ppt_y</p:attrName>
                                        </p:attrNameLst>
                                      </p:cBhvr>
                                      <p:tavLst>
                                        <p:tav tm="0">
                                          <p:val>
                                            <p:strVal val="#ppt_y"/>
                                          </p:val>
                                        </p:tav>
                                        <p:tav tm="100000">
                                          <p:val>
                                            <p:strVal val="#ppt_y"/>
                                          </p:val>
                                        </p:tav>
                                      </p:tavLst>
                                    </p:anim>
                                    <p:anim calcmode="lin" valueType="num">
                                      <p:cBhvr>
                                        <p:cTn id="21" dur="300" fill="hold"/>
                                        <p:tgtEl>
                                          <p:spTgt spid="6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2" dur="300" fill="hold"/>
                                        <p:tgtEl>
                                          <p:spTgt spid="6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3" dur="300" tmFilter="0,0; .5, 1; 1, 1"/>
                                        <p:tgtEl>
                                          <p:spTgt spid="62">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iterate type="lt">
                                    <p:tmPct val="0"/>
                                  </p:iterate>
                                  <p:childTnLst>
                                    <p:set>
                                      <p:cBhvr>
                                        <p:cTn id="27" dur="1" fill="hold">
                                          <p:stCondLst>
                                            <p:cond delay="0"/>
                                          </p:stCondLst>
                                        </p:cTn>
                                        <p:tgtEl>
                                          <p:spTgt spid="62">
                                            <p:txEl>
                                              <p:pRg st="0" end="0"/>
                                            </p:txEl>
                                          </p:spTgt>
                                        </p:tgtEl>
                                        <p:attrNameLst>
                                          <p:attrName>style.visibility</p:attrName>
                                        </p:attrNameLst>
                                      </p:cBhvr>
                                      <p:to>
                                        <p:strVal val="visible"/>
                                      </p:to>
                                    </p:set>
                                    <p:animEffect transition="in" filter="blinds(horizontal)">
                                      <p:cBhvr>
                                        <p:cTn id="28" dur="500"/>
                                        <p:tgtEl>
                                          <p:spTgt spid="6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build="allAtOnce"/>
      <p:bldP spid="21"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725170" y="2071370"/>
            <a:ext cx="10619740" cy="2306955"/>
          </a:xfrm>
          <a:prstGeom prst="rect">
            <a:avLst/>
          </a:prstGeom>
          <a:noFill/>
        </p:spPr>
        <p:txBody>
          <a:bodyPr wrap="square" rtlCol="0">
            <a:spAutoFit/>
          </a:bodyPr>
          <a:lstStyle>
            <a:defPPr>
              <a:defRPr lang="zh-CN"/>
            </a:defPPr>
            <a:lvl1pPr>
              <a:lnSpc>
                <a:spcPct val="150000"/>
              </a:lnSpc>
              <a:defRPr sz="1800">
                <a:solidFill>
                  <a:schemeClr val="tx1">
                    <a:lumMod val="50000"/>
                    <a:lumOff val="50000"/>
                  </a:schemeClr>
                </a:solidFill>
                <a:latin typeface="微软雅黑" panose="020B0503020204020204" pitchFamily="34" charset="-122"/>
                <a:ea typeface="微软雅黑" panose="020B0503020204020204" pitchFamily="34" charset="-122"/>
              </a:defRPr>
            </a:lvl1pPr>
          </a:lstStyle>
          <a:p>
            <a:pPr fontAlgn="auto">
              <a:lnSpc>
                <a:spcPct val="150000"/>
              </a:lnSpc>
            </a:pPr>
            <a:r>
              <a:rPr lang="zh-CN" altLang="en-US" sz="2400" b="1" dirty="0">
                <a:solidFill>
                  <a:schemeClr val="tx1"/>
                </a:solidFill>
              </a:rPr>
              <a:t>重点考查国史、党史、改革开放史、社会主义发展史，如全国II卷第41题，以清朝盛世雍正年间、中国近代洋务时期、新中国第一个五年计划期间三个不同时段的矿业政策为线索，反映出长时段国家历史巨变和求富求强的轨迹，也充分体现了社会主义制度的优越性。 </a:t>
            </a:r>
          </a:p>
        </p:txBody>
      </p:sp>
      <p:sp>
        <p:nvSpPr>
          <p:cNvPr id="21" name="文本框 5"/>
          <p:cNvSpPr txBox="1"/>
          <p:nvPr/>
        </p:nvSpPr>
        <p:spPr>
          <a:xfrm>
            <a:off x="828040" y="168275"/>
            <a:ext cx="5158740" cy="706755"/>
          </a:xfrm>
          <a:prstGeom prst="rect">
            <a:avLst/>
          </a:prstGeom>
          <a:noFill/>
        </p:spPr>
        <p:txBody>
          <a:bodyPr wrap="square" rtlCol="0">
            <a:spAutoFit/>
          </a:bodyPr>
          <a:lstStyle/>
          <a:p>
            <a:r>
              <a:rPr lang="zh-CN" altLang="en-US" sz="4000" dirty="0">
                <a:solidFill>
                  <a:schemeClr val="accent1">
                    <a:lumMod val="50000"/>
                  </a:schemeClr>
                </a:solidFill>
                <a:latin typeface="微软雅黑" panose="020B0503020204020204" pitchFamily="34" charset="-122"/>
                <a:ea typeface="微软雅黑" panose="020B0503020204020204" pitchFamily="34" charset="-122"/>
                <a:sym typeface="+mn-ea"/>
              </a:rPr>
              <a:t>2018高考命题导向</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0" name=" 220"/>
          <p:cNvSpPr/>
          <p:nvPr/>
        </p:nvSpPr>
        <p:spPr>
          <a:xfrm>
            <a:off x="768985" y="1196340"/>
            <a:ext cx="2016125" cy="576580"/>
          </a:xfrm>
          <a:prstGeom prst="homePlate">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2800" b="1">
                <a:solidFill>
                  <a:srgbClr val="000000"/>
                </a:solidFill>
                <a:latin typeface="微软雅黑" panose="020B0503020204020204" pitchFamily="34" charset="-122"/>
                <a:ea typeface="微软雅黑" panose="020B0503020204020204" pitchFamily="34" charset="-122"/>
              </a:rPr>
              <a:t>历史</a:t>
            </a: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par>
                          <p:cTn id="16" fill="hold">
                            <p:stCondLst>
                              <p:cond delay="1259"/>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62"/>
                                        </p:tgtEl>
                                        <p:attrNameLst>
                                          <p:attrName>style.visibility</p:attrName>
                                        </p:attrNameLst>
                                      </p:cBhvr>
                                      <p:to>
                                        <p:strVal val="visible"/>
                                      </p:to>
                                    </p:set>
                                    <p:anim calcmode="lin" valueType="num">
                                      <p:cBhvr>
                                        <p:cTn id="19" dur="300" fill="hold"/>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id="20" dur="300" fill="hold"/>
                                        <p:tgtEl>
                                          <p:spTgt spid="62"/>
                                        </p:tgtEl>
                                        <p:attrNameLst>
                                          <p:attrName>ppt_y</p:attrName>
                                        </p:attrNameLst>
                                      </p:cBhvr>
                                      <p:tavLst>
                                        <p:tav tm="0">
                                          <p:val>
                                            <p:strVal val="#ppt_y"/>
                                          </p:val>
                                        </p:tav>
                                        <p:tav tm="100000">
                                          <p:val>
                                            <p:strVal val="#ppt_y"/>
                                          </p:val>
                                        </p:tav>
                                      </p:tavLst>
                                    </p:anim>
                                    <p:anim calcmode="lin" valueType="num">
                                      <p:cBhvr>
                                        <p:cTn id="21" dur="300" fill="hold"/>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id="22" dur="300" fill="hold"/>
                                        <p:tgtEl>
                                          <p:spTgt spid="62"/>
                                        </p:tgtEl>
                                        <p:attrNameLst>
                                          <p:attrName>ppt_w</p:attrName>
                                        </p:attrNameLst>
                                      </p:cBhvr>
                                      <p:tavLst>
                                        <p:tav tm="0">
                                          <p:val>
                                            <p:strVal val="#ppt_w/10"/>
                                          </p:val>
                                        </p:tav>
                                        <p:tav tm="50000">
                                          <p:val>
                                            <p:strVal val="#ppt_w+.01"/>
                                          </p:val>
                                        </p:tav>
                                        <p:tav tm="100000">
                                          <p:val>
                                            <p:strVal val="#ppt_w"/>
                                          </p:val>
                                        </p:tav>
                                      </p:tavLst>
                                    </p:anim>
                                    <p:animEffect transition="in" filter="fade">
                                      <p:cBhvr>
                                        <p:cTn id="23" dur="300" tmFilter="0,0; .5, 1; 1, 1"/>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21"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725170" y="1964690"/>
            <a:ext cx="10619740" cy="4523105"/>
          </a:xfrm>
          <a:prstGeom prst="rect">
            <a:avLst/>
          </a:prstGeom>
          <a:noFill/>
        </p:spPr>
        <p:txBody>
          <a:bodyPr wrap="square" rtlCol="0">
            <a:spAutoFit/>
          </a:bodyPr>
          <a:lstStyle>
            <a:defPPr>
              <a:defRPr lang="zh-CN"/>
            </a:defPPr>
            <a:lvl1pPr>
              <a:lnSpc>
                <a:spcPct val="150000"/>
              </a:lnSpc>
              <a:defRPr sz="1800">
                <a:solidFill>
                  <a:schemeClr val="tx1">
                    <a:lumMod val="50000"/>
                    <a:lumOff val="50000"/>
                  </a:schemeClr>
                </a:solidFill>
                <a:latin typeface="微软雅黑" panose="020B0503020204020204" pitchFamily="34" charset="-122"/>
                <a:ea typeface="微软雅黑" panose="020B0503020204020204" pitchFamily="34" charset="-122"/>
              </a:defRPr>
            </a:lvl1pPr>
          </a:lstStyle>
          <a:p>
            <a:pPr fontAlgn="auto">
              <a:lnSpc>
                <a:spcPct val="150000"/>
              </a:lnSpc>
            </a:pPr>
            <a:r>
              <a:rPr lang="zh-CN" altLang="en-US" sz="2400" b="1" dirty="0">
                <a:solidFill>
                  <a:schemeClr val="tx1"/>
                </a:solidFill>
              </a:rPr>
              <a:t>英语融入中国优秀传统文化，引导学生积极参与中外文化的对话与交流，通过“讲好中国故事”，增强文化自觉和文化自信。全国I卷写作设置了考生教外国朋友学习汉语的情境，要求考生给外国朋友写封邮件告知上课计划，内容包括学习唐诗和了解唐朝的历史。全国II卷写作要求考生给外教写封邮件邀请他参观中国剪纸艺术展。这些情境设置真实，任务要求符合学生能力水平，又自然融入了我国优秀传统文化内容，引导学生在学习外语、了解外部世界的同时，运用中国元素讲好中国故事，也引导学生在传承和发扬中华民族优秀文明成果的同时，增强文化自信。</a:t>
            </a:r>
          </a:p>
        </p:txBody>
      </p:sp>
      <p:sp>
        <p:nvSpPr>
          <p:cNvPr id="21" name="文本框 5"/>
          <p:cNvSpPr txBox="1"/>
          <p:nvPr/>
        </p:nvSpPr>
        <p:spPr>
          <a:xfrm>
            <a:off x="828040" y="168275"/>
            <a:ext cx="5158740" cy="706755"/>
          </a:xfrm>
          <a:prstGeom prst="rect">
            <a:avLst/>
          </a:prstGeom>
          <a:noFill/>
        </p:spPr>
        <p:txBody>
          <a:bodyPr wrap="square" rtlCol="0">
            <a:spAutoFit/>
          </a:bodyPr>
          <a:lstStyle/>
          <a:p>
            <a:r>
              <a:rPr lang="zh-CN" altLang="en-US" sz="4000" dirty="0" smtClean="0">
                <a:solidFill>
                  <a:schemeClr val="accent1">
                    <a:lumMod val="50000"/>
                  </a:schemeClr>
                </a:solidFill>
                <a:latin typeface="微软雅黑" panose="020B0503020204020204" pitchFamily="34" charset="-122"/>
                <a:ea typeface="微软雅黑" panose="020B0503020204020204" pitchFamily="34" charset="-122"/>
                <a:sym typeface="+mn-ea"/>
              </a:rPr>
              <a:t>2018年高</a:t>
            </a:r>
            <a:r>
              <a:rPr lang="zh-CN" altLang="en-US" sz="4000" dirty="0">
                <a:solidFill>
                  <a:schemeClr val="accent1">
                    <a:lumMod val="50000"/>
                  </a:schemeClr>
                </a:solidFill>
                <a:latin typeface="微软雅黑" panose="020B0503020204020204" pitchFamily="34" charset="-122"/>
                <a:ea typeface="微软雅黑" panose="020B0503020204020204" pitchFamily="34" charset="-122"/>
                <a:sym typeface="+mn-ea"/>
              </a:rPr>
              <a:t>考命题导向</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0" name=" 220"/>
          <p:cNvSpPr/>
          <p:nvPr/>
        </p:nvSpPr>
        <p:spPr>
          <a:xfrm>
            <a:off x="768985" y="1196340"/>
            <a:ext cx="2016125" cy="576580"/>
          </a:xfrm>
          <a:prstGeom prst="homePlat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2800" b="1">
                <a:solidFill>
                  <a:srgbClr val="000000"/>
                </a:solidFill>
                <a:latin typeface="微软雅黑" panose="020B0503020204020204" pitchFamily="34" charset="-122"/>
                <a:ea typeface="微软雅黑" panose="020B0503020204020204" pitchFamily="34" charset="-122"/>
              </a:rPr>
              <a:t>英语</a:t>
            </a: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par>
                          <p:cTn id="16" fill="hold">
                            <p:stCondLst>
                              <p:cond delay="13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62"/>
                                        </p:tgtEl>
                                        <p:attrNameLst>
                                          <p:attrName>style.visibility</p:attrName>
                                        </p:attrNameLst>
                                      </p:cBhvr>
                                      <p:to>
                                        <p:strVal val="visible"/>
                                      </p:to>
                                    </p:set>
                                    <p:anim calcmode="lin" valueType="num">
                                      <p:cBhvr>
                                        <p:cTn id="19" dur="300" fill="hold"/>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id="20" dur="300" fill="hold"/>
                                        <p:tgtEl>
                                          <p:spTgt spid="62"/>
                                        </p:tgtEl>
                                        <p:attrNameLst>
                                          <p:attrName>ppt_y</p:attrName>
                                        </p:attrNameLst>
                                      </p:cBhvr>
                                      <p:tavLst>
                                        <p:tav tm="0">
                                          <p:val>
                                            <p:strVal val="#ppt_y"/>
                                          </p:val>
                                        </p:tav>
                                        <p:tav tm="100000">
                                          <p:val>
                                            <p:strVal val="#ppt_y"/>
                                          </p:val>
                                        </p:tav>
                                      </p:tavLst>
                                    </p:anim>
                                    <p:anim calcmode="lin" valueType="num">
                                      <p:cBhvr>
                                        <p:cTn id="21" dur="300" fill="hold"/>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id="22" dur="300" fill="hold"/>
                                        <p:tgtEl>
                                          <p:spTgt spid="62"/>
                                        </p:tgtEl>
                                        <p:attrNameLst>
                                          <p:attrName>ppt_w</p:attrName>
                                        </p:attrNameLst>
                                      </p:cBhvr>
                                      <p:tavLst>
                                        <p:tav tm="0">
                                          <p:val>
                                            <p:strVal val="#ppt_w/10"/>
                                          </p:val>
                                        </p:tav>
                                        <p:tav tm="50000">
                                          <p:val>
                                            <p:strVal val="#ppt_w+.01"/>
                                          </p:val>
                                        </p:tav>
                                        <p:tav tm="100000">
                                          <p:val>
                                            <p:strVal val="#ppt_w"/>
                                          </p:val>
                                        </p:tav>
                                      </p:tavLst>
                                    </p:anim>
                                    <p:animEffect transition="in" filter="fade">
                                      <p:cBhvr>
                                        <p:cTn id="23" dur="300" tmFilter="0,0; .5, 1; 1, 1"/>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892558" y="972607"/>
            <a:ext cx="2448272" cy="2448272"/>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标题 4"/>
          <p:cNvSpPr txBox="1"/>
          <p:nvPr/>
        </p:nvSpPr>
        <p:spPr>
          <a:xfrm>
            <a:off x="4152899" y="3706495"/>
            <a:ext cx="5041031" cy="47371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600" b="1" dirty="0">
                <a:latin typeface="微软雅黑" panose="020B0503020204020204" pitchFamily="34" charset="-122"/>
                <a:ea typeface="微软雅黑" panose="020B0503020204020204" pitchFamily="34" charset="-122"/>
              </a:rPr>
              <a:t>江苏省高</a:t>
            </a:r>
            <a:r>
              <a:rPr lang="zh-CN" altLang="en-US" sz="3600" b="1" dirty="0" smtClean="0">
                <a:latin typeface="微软雅黑" panose="020B0503020204020204" pitchFamily="34" charset="-122"/>
                <a:ea typeface="微软雅黑" panose="020B0503020204020204" pitchFamily="34" charset="-122"/>
              </a:rPr>
              <a:t>考模式的变迁</a:t>
            </a:r>
            <a:endParaRPr lang="zh-CN" altLang="en-US" sz="3600" b="1" dirty="0">
              <a:latin typeface="微软雅黑" panose="020B0503020204020204" pitchFamily="34" charset="-122"/>
              <a:ea typeface="微软雅黑" panose="020B0503020204020204" pitchFamily="34" charset="-122"/>
            </a:endParaRPr>
          </a:p>
        </p:txBody>
      </p:sp>
      <p:sp>
        <p:nvSpPr>
          <p:cNvPr id="24" name="椭圆 23"/>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标题 4"/>
          <p:cNvSpPr txBox="1"/>
          <p:nvPr/>
        </p:nvSpPr>
        <p:spPr>
          <a:xfrm>
            <a:off x="4945459" y="2780928"/>
            <a:ext cx="2376264" cy="4734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400" b="1" dirty="0">
                <a:solidFill>
                  <a:schemeClr val="bg1"/>
                </a:solidFill>
                <a:latin typeface="微软雅黑" panose="020B0503020204020204" pitchFamily="34" charset="-122"/>
                <a:ea typeface="微软雅黑" panose="020B0503020204020204" pitchFamily="34" charset="-122"/>
              </a:rPr>
              <a:t>第二章</a:t>
            </a:r>
          </a:p>
        </p:txBody>
      </p:sp>
      <p:sp>
        <p:nvSpPr>
          <p:cNvPr id="35" name="KSO_Shape"/>
          <p:cNvSpPr/>
          <p:nvPr/>
        </p:nvSpPr>
        <p:spPr bwMode="auto">
          <a:xfrm>
            <a:off x="5204676" y="1484784"/>
            <a:ext cx="1741748" cy="1196000"/>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a typeface="宋体" panose="02010600030101010101" pitchFamily="2" charset="-122"/>
            </a:endParaRPr>
          </a:p>
        </p:txBody>
      </p:sp>
      <p:sp>
        <p:nvSpPr>
          <p:cNvPr id="36" name="椭圆 35"/>
          <p:cNvSpPr/>
          <p:nvPr/>
        </p:nvSpPr>
        <p:spPr>
          <a:xfrm>
            <a:off x="4996314" y="1076363"/>
            <a:ext cx="2240761" cy="2240761"/>
          </a:xfrm>
          <a:prstGeom prst="ellipse">
            <a:avLst/>
          </a:prstGeom>
          <a:noFill/>
          <a:ln w="3175">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8" name="直接连接符 37"/>
          <p:cNvCxnSpPr/>
          <p:nvPr/>
        </p:nvCxnSpPr>
        <p:spPr>
          <a:xfrm>
            <a:off x="4081363" y="4293096"/>
            <a:ext cx="5112568" cy="0"/>
          </a:xfrm>
          <a:prstGeom prst="line">
            <a:avLst/>
          </a:prstGeom>
          <a:ln>
            <a:solidFill>
              <a:schemeClr val="tx1">
                <a:lumMod val="95000"/>
                <a:lumOff val="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500" fill="hold"/>
                                        <p:tgtEl>
                                          <p:spTgt spid="36"/>
                                        </p:tgtEl>
                                        <p:attrNameLst>
                                          <p:attrName>ppt_w</p:attrName>
                                        </p:attrNameLst>
                                      </p:cBhvr>
                                      <p:tavLst>
                                        <p:tav tm="0">
                                          <p:val>
                                            <p:fltVal val="0"/>
                                          </p:val>
                                        </p:tav>
                                        <p:tav tm="100000">
                                          <p:val>
                                            <p:strVal val="#ppt_w"/>
                                          </p:val>
                                        </p:tav>
                                      </p:tavLst>
                                    </p:anim>
                                    <p:anim calcmode="lin" valueType="num">
                                      <p:cBhvr>
                                        <p:cTn id="14" dur="500" fill="hold"/>
                                        <p:tgtEl>
                                          <p:spTgt spid="36"/>
                                        </p:tgtEl>
                                        <p:attrNameLst>
                                          <p:attrName>ppt_h</p:attrName>
                                        </p:attrNameLst>
                                      </p:cBhvr>
                                      <p:tavLst>
                                        <p:tav tm="0">
                                          <p:val>
                                            <p:fltVal val="0"/>
                                          </p:val>
                                        </p:tav>
                                        <p:tav tm="100000">
                                          <p:val>
                                            <p:strVal val="#ppt_h"/>
                                          </p:val>
                                        </p:tav>
                                      </p:tavLst>
                                    </p:anim>
                                    <p:animEffect transition="in" filter="fade">
                                      <p:cBhvr>
                                        <p:cTn id="15" dur="500"/>
                                        <p:tgtEl>
                                          <p:spTgt spid="36"/>
                                        </p:tgtEl>
                                      </p:cBhvr>
                                    </p:animEffect>
                                  </p:childTnLst>
                                </p:cTn>
                              </p:par>
                              <p:par>
                                <p:cTn id="16" presetID="53" presetClass="entr" presetSubtype="16" fill="hold" grpId="0" nodeType="withEffect">
                                  <p:stCondLst>
                                    <p:cond delay="1000"/>
                                  </p:stCondLst>
                                  <p:iterate type="lt">
                                    <p:tmPct val="0"/>
                                  </p:iterate>
                                  <p:childTnLst>
                                    <p:set>
                                      <p:cBhvr>
                                        <p:cTn id="17" dur="1" fill="hold">
                                          <p:stCondLst>
                                            <p:cond delay="0"/>
                                          </p:stCondLst>
                                        </p:cTn>
                                        <p:tgtEl>
                                          <p:spTgt spid="34"/>
                                        </p:tgtEl>
                                        <p:attrNameLst>
                                          <p:attrName>style.visibility</p:attrName>
                                        </p:attrNameLst>
                                      </p:cBhvr>
                                      <p:to>
                                        <p:strVal val="visible"/>
                                      </p:to>
                                    </p:set>
                                    <p:anim calcmode="lin" valueType="num">
                                      <p:cBhvr>
                                        <p:cTn id="18" dur="500" fill="hold"/>
                                        <p:tgtEl>
                                          <p:spTgt spid="34"/>
                                        </p:tgtEl>
                                        <p:attrNameLst>
                                          <p:attrName>ppt_w</p:attrName>
                                        </p:attrNameLst>
                                      </p:cBhvr>
                                      <p:tavLst>
                                        <p:tav tm="0">
                                          <p:val>
                                            <p:fltVal val="0"/>
                                          </p:val>
                                        </p:tav>
                                        <p:tav tm="100000">
                                          <p:val>
                                            <p:strVal val="#ppt_w"/>
                                          </p:val>
                                        </p:tav>
                                      </p:tavLst>
                                    </p:anim>
                                    <p:anim calcmode="lin" valueType="num">
                                      <p:cBhvr>
                                        <p:cTn id="19" dur="500" fill="hold"/>
                                        <p:tgtEl>
                                          <p:spTgt spid="34"/>
                                        </p:tgtEl>
                                        <p:attrNameLst>
                                          <p:attrName>ppt_h</p:attrName>
                                        </p:attrNameLst>
                                      </p:cBhvr>
                                      <p:tavLst>
                                        <p:tav tm="0">
                                          <p:val>
                                            <p:fltVal val="0"/>
                                          </p:val>
                                        </p:tav>
                                        <p:tav tm="100000">
                                          <p:val>
                                            <p:strVal val="#ppt_h"/>
                                          </p:val>
                                        </p:tav>
                                      </p:tavLst>
                                    </p:anim>
                                    <p:animEffect transition="in" filter="fade">
                                      <p:cBhvr>
                                        <p:cTn id="20" dur="500"/>
                                        <p:tgtEl>
                                          <p:spTgt spid="34"/>
                                        </p:tgtEl>
                                      </p:cBhvr>
                                    </p:animEffect>
                                  </p:childTnLst>
                                </p:cTn>
                              </p:par>
                              <p:par>
                                <p:cTn id="21" presetID="53" presetClass="entr" presetSubtype="528" fill="hold" grpId="0" nodeType="withEffect">
                                  <p:stCondLst>
                                    <p:cond delay="1000"/>
                                  </p:stCondLst>
                                  <p:childTnLst>
                                    <p:set>
                                      <p:cBhvr>
                                        <p:cTn id="22" dur="1" fill="hold">
                                          <p:stCondLst>
                                            <p:cond delay="0"/>
                                          </p:stCondLst>
                                        </p:cTn>
                                        <p:tgtEl>
                                          <p:spTgt spid="35"/>
                                        </p:tgtEl>
                                        <p:attrNameLst>
                                          <p:attrName>style.visibility</p:attrName>
                                        </p:attrNameLst>
                                      </p:cBhvr>
                                      <p:to>
                                        <p:strVal val="visible"/>
                                      </p:to>
                                    </p:set>
                                    <p:anim calcmode="lin" valueType="num">
                                      <p:cBhvr>
                                        <p:cTn id="23" dur="500" fill="hold"/>
                                        <p:tgtEl>
                                          <p:spTgt spid="35"/>
                                        </p:tgtEl>
                                        <p:attrNameLst>
                                          <p:attrName>ppt_w</p:attrName>
                                        </p:attrNameLst>
                                      </p:cBhvr>
                                      <p:tavLst>
                                        <p:tav tm="0">
                                          <p:val>
                                            <p:fltVal val="0"/>
                                          </p:val>
                                        </p:tav>
                                        <p:tav tm="100000">
                                          <p:val>
                                            <p:strVal val="#ppt_w"/>
                                          </p:val>
                                        </p:tav>
                                      </p:tavLst>
                                    </p:anim>
                                    <p:anim calcmode="lin" valueType="num">
                                      <p:cBhvr>
                                        <p:cTn id="24" dur="500" fill="hold"/>
                                        <p:tgtEl>
                                          <p:spTgt spid="35"/>
                                        </p:tgtEl>
                                        <p:attrNameLst>
                                          <p:attrName>ppt_h</p:attrName>
                                        </p:attrNameLst>
                                      </p:cBhvr>
                                      <p:tavLst>
                                        <p:tav tm="0">
                                          <p:val>
                                            <p:fltVal val="0"/>
                                          </p:val>
                                        </p:tav>
                                        <p:tav tm="100000">
                                          <p:val>
                                            <p:strVal val="#ppt_h"/>
                                          </p:val>
                                        </p:tav>
                                      </p:tavLst>
                                    </p:anim>
                                    <p:animEffect transition="in" filter="fade">
                                      <p:cBhvr>
                                        <p:cTn id="25" dur="500"/>
                                        <p:tgtEl>
                                          <p:spTgt spid="35"/>
                                        </p:tgtEl>
                                      </p:cBhvr>
                                    </p:animEffect>
                                    <p:anim calcmode="lin" valueType="num">
                                      <p:cBhvr>
                                        <p:cTn id="26" dur="500" fill="hold"/>
                                        <p:tgtEl>
                                          <p:spTgt spid="35"/>
                                        </p:tgtEl>
                                        <p:attrNameLst>
                                          <p:attrName>ppt_x</p:attrName>
                                        </p:attrNameLst>
                                      </p:cBhvr>
                                      <p:tavLst>
                                        <p:tav tm="0">
                                          <p:val>
                                            <p:fltVal val="0.5"/>
                                          </p:val>
                                        </p:tav>
                                        <p:tav tm="100000">
                                          <p:val>
                                            <p:strVal val="#ppt_x"/>
                                          </p:val>
                                        </p:tav>
                                      </p:tavLst>
                                    </p:anim>
                                    <p:anim calcmode="lin" valueType="num">
                                      <p:cBhvr>
                                        <p:cTn id="27" dur="500" fill="hold"/>
                                        <p:tgtEl>
                                          <p:spTgt spid="35"/>
                                        </p:tgtEl>
                                        <p:attrNameLst>
                                          <p:attrName>ppt_y</p:attrName>
                                        </p:attrNameLst>
                                      </p:cBhvr>
                                      <p:tavLst>
                                        <p:tav tm="0">
                                          <p:val>
                                            <p:fltVal val="0.5"/>
                                          </p:val>
                                        </p:tav>
                                        <p:tav tm="100000">
                                          <p:val>
                                            <p:strVal val="#ppt_y"/>
                                          </p:val>
                                        </p:tav>
                                      </p:tavLst>
                                    </p:anim>
                                  </p:childTnLst>
                                </p:cTn>
                              </p:par>
                              <p:par>
                                <p:cTn id="28" presetID="53" presetClass="entr" presetSubtype="16" fill="hold" grpId="0" nodeType="withEffect">
                                  <p:stCondLst>
                                    <p:cond delay="2000"/>
                                  </p:stCondLst>
                                  <p:iterate type="lt">
                                    <p:tmPct val="0"/>
                                  </p:iterate>
                                  <p:childTnLst>
                                    <p:set>
                                      <p:cBhvr>
                                        <p:cTn id="29" dur="1" fill="hold">
                                          <p:stCondLst>
                                            <p:cond delay="0"/>
                                          </p:stCondLst>
                                        </p:cTn>
                                        <p:tgtEl>
                                          <p:spTgt spid="23"/>
                                        </p:tgtEl>
                                        <p:attrNameLst>
                                          <p:attrName>style.visibility</p:attrName>
                                        </p:attrNameLst>
                                      </p:cBhvr>
                                      <p:to>
                                        <p:strVal val="visible"/>
                                      </p:to>
                                    </p:set>
                                    <p:anim calcmode="lin" valueType="num">
                                      <p:cBhvr>
                                        <p:cTn id="30" dur="500" fill="hold"/>
                                        <p:tgtEl>
                                          <p:spTgt spid="23"/>
                                        </p:tgtEl>
                                        <p:attrNameLst>
                                          <p:attrName>ppt_w</p:attrName>
                                        </p:attrNameLst>
                                      </p:cBhvr>
                                      <p:tavLst>
                                        <p:tav tm="0">
                                          <p:val>
                                            <p:fltVal val="0"/>
                                          </p:val>
                                        </p:tav>
                                        <p:tav tm="100000">
                                          <p:val>
                                            <p:strVal val="#ppt_w"/>
                                          </p:val>
                                        </p:tav>
                                      </p:tavLst>
                                    </p:anim>
                                    <p:anim calcmode="lin" valueType="num">
                                      <p:cBhvr>
                                        <p:cTn id="31" dur="500" fill="hold"/>
                                        <p:tgtEl>
                                          <p:spTgt spid="23"/>
                                        </p:tgtEl>
                                        <p:attrNameLst>
                                          <p:attrName>ppt_h</p:attrName>
                                        </p:attrNameLst>
                                      </p:cBhvr>
                                      <p:tavLst>
                                        <p:tav tm="0">
                                          <p:val>
                                            <p:fltVal val="0"/>
                                          </p:val>
                                        </p:tav>
                                        <p:tav tm="100000">
                                          <p:val>
                                            <p:strVal val="#ppt_h"/>
                                          </p:val>
                                        </p:tav>
                                      </p:tavLst>
                                    </p:anim>
                                    <p:animEffect transition="in" filter="fade">
                                      <p:cBhvr>
                                        <p:cTn id="32" dur="500"/>
                                        <p:tgtEl>
                                          <p:spTgt spid="23"/>
                                        </p:tgtEl>
                                      </p:cBhvr>
                                    </p:animEffect>
                                  </p:childTnLst>
                                </p:cTn>
                              </p:par>
                              <p:par>
                                <p:cTn id="33" presetID="16" presetClass="entr" presetSubtype="21" fill="hold" nodeType="withEffect">
                                  <p:stCondLst>
                                    <p:cond delay="2000"/>
                                  </p:stCondLst>
                                  <p:childTnLst>
                                    <p:set>
                                      <p:cBhvr>
                                        <p:cTn id="34" dur="1" fill="hold">
                                          <p:stCondLst>
                                            <p:cond delay="0"/>
                                          </p:stCondLst>
                                        </p:cTn>
                                        <p:tgtEl>
                                          <p:spTgt spid="38"/>
                                        </p:tgtEl>
                                        <p:attrNameLst>
                                          <p:attrName>style.visibility</p:attrName>
                                        </p:attrNameLst>
                                      </p:cBhvr>
                                      <p:to>
                                        <p:strVal val="visible"/>
                                      </p:to>
                                    </p:set>
                                    <p:animEffect transition="in" filter="barn(inVertical)">
                                      <p:cBhvr>
                                        <p:cTn id="35" dur="500"/>
                                        <p:tgtEl>
                                          <p:spTgt spid="38"/>
                                        </p:tgtEl>
                                      </p:cBhvr>
                                    </p:animEffect>
                                  </p:childTnLst>
                                </p:cTn>
                              </p:par>
                            </p:childTnLst>
                          </p:cTn>
                        </p:par>
                        <p:par>
                          <p:cTn id="36" fill="hold">
                            <p:stCondLst>
                              <p:cond delay="3500"/>
                            </p:stCondLst>
                            <p:childTnLst>
                              <p:par>
                                <p:cTn id="37" presetID="10" presetClass="entr" presetSubtype="0" fill="hold" grpId="1"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500"/>
                                        <p:tgtEl>
                                          <p:spTgt spid="24"/>
                                        </p:tgtEl>
                                      </p:cBhvr>
                                    </p:animEffect>
                                  </p:childTnLst>
                                </p:cTn>
                              </p:par>
                              <p:par>
                                <p:cTn id="40" presetID="10" presetClass="entr" presetSubtype="0" fill="hold" grpId="1"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par>
                                <p:cTn id="43" presetID="10" presetClass="entr" presetSubtype="0" fill="hold" grpId="1"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500"/>
                                        <p:tgtEl>
                                          <p:spTgt spid="26"/>
                                        </p:tgtEl>
                                      </p:cBhvr>
                                    </p:animEffect>
                                  </p:childTnLst>
                                </p:cTn>
                              </p:par>
                              <p:par>
                                <p:cTn id="46" presetID="10" presetClass="entr" presetSubtype="0" fill="hold" grpId="1" nodeType="with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500"/>
                                        <p:tgtEl>
                                          <p:spTgt spid="27"/>
                                        </p:tgtEl>
                                      </p:cBhvr>
                                    </p:animEffect>
                                  </p:childTnLst>
                                </p:cTn>
                              </p:par>
                              <p:par>
                                <p:cTn id="49" presetID="10" presetClass="entr" presetSubtype="0" fill="hold" grpId="1"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fade">
                                      <p:cBhvr>
                                        <p:cTn id="51" dur="500"/>
                                        <p:tgtEl>
                                          <p:spTgt spid="28"/>
                                        </p:tgtEl>
                                      </p:cBhvr>
                                    </p:animEffect>
                                  </p:childTnLst>
                                </p:cTn>
                              </p:par>
                              <p:par>
                                <p:cTn id="52" presetID="10" presetClass="entr" presetSubtype="0" fill="hold" grpId="1" nodeType="with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500"/>
                                        <p:tgtEl>
                                          <p:spTgt spid="29"/>
                                        </p:tgtEl>
                                      </p:cBhvr>
                                    </p:animEffect>
                                  </p:childTnLst>
                                </p:cTn>
                              </p:par>
                              <p:par>
                                <p:cTn id="55" presetID="10" presetClass="entr" presetSubtype="0" fill="hold" grpId="1" nodeType="with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500"/>
                                        <p:tgtEl>
                                          <p:spTgt spid="30"/>
                                        </p:tgtEl>
                                      </p:cBhvr>
                                    </p:animEffect>
                                  </p:childTnLst>
                                </p:cTn>
                              </p:par>
                              <p:par>
                                <p:cTn id="58" presetID="10" presetClass="entr" presetSubtype="0" fill="hold" grpId="1"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fade">
                                      <p:cBhvr>
                                        <p:cTn id="60" dur="500"/>
                                        <p:tgtEl>
                                          <p:spTgt spid="31"/>
                                        </p:tgtEl>
                                      </p:cBhvr>
                                    </p:animEffect>
                                  </p:childTnLst>
                                </p:cTn>
                              </p:par>
                              <p:par>
                                <p:cTn id="61" presetID="10" presetClass="entr" presetSubtype="0" fill="hold" grpId="1" nodeType="with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fade">
                                      <p:cBhvr>
                                        <p:cTn id="63" dur="500"/>
                                        <p:tgtEl>
                                          <p:spTgt spid="32"/>
                                        </p:tgtEl>
                                      </p:cBhvr>
                                    </p:animEffect>
                                  </p:childTnLst>
                                </p:cTn>
                              </p:par>
                              <p:par>
                                <p:cTn id="64" presetID="10" presetClass="entr" presetSubtype="0" fill="hold" grpId="1" nodeType="withEffect">
                                  <p:stCondLst>
                                    <p:cond delay="0"/>
                                  </p:stCondLst>
                                  <p:childTnLst>
                                    <p:set>
                                      <p:cBhvr>
                                        <p:cTn id="65" dur="1" fill="hold">
                                          <p:stCondLst>
                                            <p:cond delay="0"/>
                                          </p:stCondLst>
                                        </p:cTn>
                                        <p:tgtEl>
                                          <p:spTgt spid="33"/>
                                        </p:tgtEl>
                                        <p:attrNameLst>
                                          <p:attrName>style.visibility</p:attrName>
                                        </p:attrNameLst>
                                      </p:cBhvr>
                                      <p:to>
                                        <p:strVal val="visible"/>
                                      </p:to>
                                    </p:set>
                                    <p:animEffect transition="in" filter="fade">
                                      <p:cBhvr>
                                        <p:cTn id="66" dur="500"/>
                                        <p:tgtEl>
                                          <p:spTgt spid="33"/>
                                        </p:tgtEl>
                                      </p:cBhvr>
                                    </p:animEffect>
                                  </p:childTnLst>
                                </p:cTn>
                              </p:par>
                            </p:childTnLst>
                          </p:cTn>
                        </p:par>
                        <p:par>
                          <p:cTn id="67" fill="hold">
                            <p:stCondLst>
                              <p:cond delay="4000"/>
                            </p:stCondLst>
                            <p:childTnLst>
                              <p:par>
                                <p:cTn id="68" presetID="1" presetClass="path" presetSubtype="0" repeatCount="3000" accel="50000" decel="50000" fill="remove" grpId="0" nodeType="afterEffect">
                                  <p:stCondLst>
                                    <p:cond delay="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69" dur="2000" fill="hold"/>
                                        <p:tgtEl>
                                          <p:spTgt spid="24"/>
                                        </p:tgtEl>
                                        <p:attrNameLst>
                                          <p:attrName>ppt_x</p:attrName>
                                          <p:attrName>ppt_y</p:attrName>
                                        </p:attrNameLst>
                                      </p:cBhvr>
                                      <p:rCtr x="17" y="18981"/>
                                    </p:animMotion>
                                  </p:childTnLst>
                                </p:cTn>
                              </p:par>
                              <p:par>
                                <p:cTn id="70" presetID="1" presetClass="path" presetSubtype="0" repeatCount="3000" accel="50000" decel="50000" fill="remove" grpId="0" nodeType="withEffect">
                                  <p:stCondLst>
                                    <p:cond delay="1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1" dur="2000" fill="hold"/>
                                        <p:tgtEl>
                                          <p:spTgt spid="25"/>
                                        </p:tgtEl>
                                        <p:attrNameLst>
                                          <p:attrName>ppt_x</p:attrName>
                                          <p:attrName>ppt_y</p:attrName>
                                        </p:attrNameLst>
                                      </p:cBhvr>
                                      <p:rCtr x="17" y="18981"/>
                                    </p:animMotion>
                                  </p:childTnLst>
                                </p:cTn>
                              </p:par>
                              <p:par>
                                <p:cTn id="72" presetID="1" presetClass="path" presetSubtype="0" repeatCount="3000" accel="50000" decel="50000" fill="remove" grpId="0" nodeType="withEffect">
                                  <p:stCondLst>
                                    <p:cond delay="2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3" dur="2000" fill="hold"/>
                                        <p:tgtEl>
                                          <p:spTgt spid="26"/>
                                        </p:tgtEl>
                                        <p:attrNameLst>
                                          <p:attrName>ppt_x</p:attrName>
                                          <p:attrName>ppt_y</p:attrName>
                                        </p:attrNameLst>
                                      </p:cBhvr>
                                      <p:rCtr x="17" y="18981"/>
                                    </p:animMotion>
                                  </p:childTnLst>
                                </p:cTn>
                              </p:par>
                              <p:par>
                                <p:cTn id="74" presetID="1" presetClass="path" presetSubtype="0" repeatCount="3000" accel="50000" decel="50000" fill="remove" grpId="0" nodeType="withEffect">
                                  <p:stCondLst>
                                    <p:cond delay="3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5" dur="2000" fill="hold"/>
                                        <p:tgtEl>
                                          <p:spTgt spid="27"/>
                                        </p:tgtEl>
                                        <p:attrNameLst>
                                          <p:attrName>ppt_x</p:attrName>
                                          <p:attrName>ppt_y</p:attrName>
                                        </p:attrNameLst>
                                      </p:cBhvr>
                                      <p:rCtr x="17" y="18981"/>
                                    </p:animMotion>
                                  </p:childTnLst>
                                </p:cTn>
                              </p:par>
                              <p:par>
                                <p:cTn id="76" presetID="1" presetClass="path" presetSubtype="0" repeatCount="3000" accel="50000" decel="50000" fill="remove" grpId="0" nodeType="withEffect">
                                  <p:stCondLst>
                                    <p:cond delay="4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7" dur="2000" fill="hold"/>
                                        <p:tgtEl>
                                          <p:spTgt spid="28"/>
                                        </p:tgtEl>
                                        <p:attrNameLst>
                                          <p:attrName>ppt_x</p:attrName>
                                          <p:attrName>ppt_y</p:attrName>
                                        </p:attrNameLst>
                                      </p:cBhvr>
                                      <p:rCtr x="17" y="18981"/>
                                    </p:animMotion>
                                  </p:childTnLst>
                                </p:cTn>
                              </p:par>
                              <p:par>
                                <p:cTn id="78" presetID="1" presetClass="path" presetSubtype="0" repeatCount="3000" accel="50000" decel="50000" fill="remove" grpId="0" nodeType="withEffect">
                                  <p:stCondLst>
                                    <p:cond delay="5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9" dur="2000" fill="hold"/>
                                        <p:tgtEl>
                                          <p:spTgt spid="29"/>
                                        </p:tgtEl>
                                        <p:attrNameLst>
                                          <p:attrName>ppt_x</p:attrName>
                                          <p:attrName>ppt_y</p:attrName>
                                        </p:attrNameLst>
                                      </p:cBhvr>
                                      <p:rCtr x="17" y="18981"/>
                                    </p:animMotion>
                                  </p:childTnLst>
                                </p:cTn>
                              </p:par>
                              <p:par>
                                <p:cTn id="80" presetID="1" presetClass="path" presetSubtype="0" repeatCount="3000" accel="50000" decel="50000" fill="remove" grpId="0" nodeType="withEffect">
                                  <p:stCondLst>
                                    <p:cond delay="6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1" dur="2000" fill="hold"/>
                                        <p:tgtEl>
                                          <p:spTgt spid="30"/>
                                        </p:tgtEl>
                                        <p:attrNameLst>
                                          <p:attrName>ppt_x</p:attrName>
                                          <p:attrName>ppt_y</p:attrName>
                                        </p:attrNameLst>
                                      </p:cBhvr>
                                      <p:rCtr x="17" y="18981"/>
                                    </p:animMotion>
                                  </p:childTnLst>
                                </p:cTn>
                              </p:par>
                              <p:par>
                                <p:cTn id="82" presetID="1" presetClass="path" presetSubtype="0" repeatCount="3000" accel="50000" decel="50000" fill="remove" grpId="0" nodeType="withEffect">
                                  <p:stCondLst>
                                    <p:cond delay="7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3" dur="2000" fill="hold"/>
                                        <p:tgtEl>
                                          <p:spTgt spid="31"/>
                                        </p:tgtEl>
                                        <p:attrNameLst>
                                          <p:attrName>ppt_x</p:attrName>
                                          <p:attrName>ppt_y</p:attrName>
                                        </p:attrNameLst>
                                      </p:cBhvr>
                                      <p:rCtr x="17" y="18981"/>
                                    </p:animMotion>
                                  </p:childTnLst>
                                </p:cTn>
                              </p:par>
                              <p:par>
                                <p:cTn id="84" presetID="1" presetClass="path" presetSubtype="0" repeatCount="3000" accel="50000" decel="50000" fill="remove" grpId="0" nodeType="withEffect">
                                  <p:stCondLst>
                                    <p:cond delay="8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5" dur="2000" fill="hold"/>
                                        <p:tgtEl>
                                          <p:spTgt spid="32"/>
                                        </p:tgtEl>
                                        <p:attrNameLst>
                                          <p:attrName>ppt_x</p:attrName>
                                          <p:attrName>ppt_y</p:attrName>
                                        </p:attrNameLst>
                                      </p:cBhvr>
                                      <p:rCtr x="17" y="18981"/>
                                    </p:animMotion>
                                  </p:childTnLst>
                                </p:cTn>
                              </p:par>
                              <p:par>
                                <p:cTn id="86" presetID="1" presetClass="path" presetSubtype="0" repeatCount="3000" accel="50000" decel="50000" fill="remove" grpId="0" nodeType="withEffect">
                                  <p:stCondLst>
                                    <p:cond delay="9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7" dur="2000" fill="hold"/>
                                        <p:tgtEl>
                                          <p:spTgt spid="33"/>
                                        </p:tgtEl>
                                        <p:attrNameLst>
                                          <p:attrName>ppt_x</p:attrName>
                                          <p:attrName>ppt_y</p:attrName>
                                        </p:attrNameLst>
                                      </p:cBhvr>
                                      <p:rCtr x="17" y="1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3" grpId="0"/>
      <p:bldP spid="24" grpId="0" bldLvl="0" animBg="1"/>
      <p:bldP spid="24" grpId="1" bldLvl="0" animBg="1"/>
      <p:bldP spid="25" grpId="0" bldLvl="0" animBg="1"/>
      <p:bldP spid="25" grpId="1" bldLvl="0" animBg="1"/>
      <p:bldP spid="26" grpId="0" bldLvl="0" animBg="1"/>
      <p:bldP spid="26" grpId="1" bldLvl="0" animBg="1"/>
      <p:bldP spid="27" grpId="0" bldLvl="0" animBg="1"/>
      <p:bldP spid="27" grpId="1" bldLvl="0" animBg="1"/>
      <p:bldP spid="28" grpId="0" bldLvl="0" animBg="1"/>
      <p:bldP spid="28" grpId="1" bldLvl="0" animBg="1"/>
      <p:bldP spid="29" grpId="0" bldLvl="0" animBg="1"/>
      <p:bldP spid="29" grpId="1" bldLvl="0" animBg="1"/>
      <p:bldP spid="30" grpId="0" bldLvl="0" animBg="1"/>
      <p:bldP spid="30" grpId="1" bldLvl="0" animBg="1"/>
      <p:bldP spid="31" grpId="0" bldLvl="0" animBg="1"/>
      <p:bldP spid="31" grpId="1" bldLvl="0" animBg="1"/>
      <p:bldP spid="32" grpId="0" bldLvl="0" animBg="1"/>
      <p:bldP spid="32" grpId="1" bldLvl="0" animBg="1"/>
      <p:bldP spid="33" grpId="0" bldLvl="0" animBg="1"/>
      <p:bldP spid="33" grpId="1" bldLvl="0" animBg="1"/>
      <p:bldP spid="34" grpId="0"/>
      <p:bldP spid="35" grpId="0" bldLvl="0" animBg="1"/>
      <p:bldP spid="36" grpId="0" bldLvl="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4014167" y="2444137"/>
            <a:ext cx="994410" cy="645160"/>
          </a:xfrm>
          <a:prstGeom prst="rect">
            <a:avLst/>
          </a:prstGeom>
        </p:spPr>
        <p:txBody>
          <a:bodyPr wrap="none">
            <a:spAutoFit/>
          </a:bodyPr>
          <a:lstStyle/>
          <a:p>
            <a:pPr algn="l">
              <a:spcAft>
                <a:spcPts val="0"/>
              </a:spcAft>
            </a:pPr>
            <a:r>
              <a:rPr lang="en-US" altLang="zh-CN" sz="3600" kern="100" dirty="0">
                <a:effectLst/>
                <a:latin typeface="微软雅黑" panose="020B0503020204020204" pitchFamily="34" charset="-122"/>
                <a:ea typeface="微软雅黑" panose="020B0503020204020204" pitchFamily="34" charset="-122"/>
                <a:cs typeface="黑体" panose="02010609060101010101" charset="-122"/>
              </a:rPr>
              <a:t>      </a:t>
            </a:r>
            <a:endParaRPr lang="zh-CN" altLang="en-US" sz="6000" b="1" kern="100" dirty="0">
              <a:solidFill>
                <a:srgbClr val="C00000"/>
              </a:solidFill>
              <a:effectLst/>
              <a:latin typeface="微软雅黑" panose="020B0503020204020204" pitchFamily="34" charset="-122"/>
              <a:ea typeface="微软雅黑" panose="020B0503020204020204" pitchFamily="34" charset="-122"/>
              <a:cs typeface="黑体" panose="02010609060101010101" charset="-122"/>
            </a:endParaRPr>
          </a:p>
        </p:txBody>
      </p:sp>
      <p:grpSp>
        <p:nvGrpSpPr>
          <p:cNvPr id="2" name="组合 35"/>
          <p:cNvGrpSpPr/>
          <p:nvPr/>
        </p:nvGrpSpPr>
        <p:grpSpPr>
          <a:xfrm>
            <a:off x="438767" y="187969"/>
            <a:ext cx="758949" cy="693260"/>
            <a:chOff x="0" y="532828"/>
            <a:chExt cx="759125" cy="568897"/>
          </a:xfrm>
        </p:grpSpPr>
        <p:sp>
          <p:nvSpPr>
            <p:cNvPr id="37" name="矩形 36"/>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37"/>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TextBox 8"/>
          <p:cNvSpPr txBox="1"/>
          <p:nvPr/>
        </p:nvSpPr>
        <p:spPr>
          <a:xfrm>
            <a:off x="1705099" y="476672"/>
            <a:ext cx="7776864" cy="1200329"/>
          </a:xfrm>
          <a:prstGeom prst="rect">
            <a:avLst/>
          </a:prstGeom>
          <a:noFill/>
        </p:spPr>
        <p:txBody>
          <a:bodyPr wrap="square" rtlCol="0">
            <a:spAutoFit/>
          </a:bodyPr>
          <a:lstStyle/>
          <a:p>
            <a:r>
              <a:rPr lang="en-US" altLang="zh-CN" sz="3600" b="1" dirty="0" smtClean="0"/>
              <a:t>1</a:t>
            </a:r>
            <a:r>
              <a:rPr lang="zh-CN" altLang="en-US" sz="3600" b="1" dirty="0" smtClean="0"/>
              <a:t>、</a:t>
            </a:r>
            <a:r>
              <a:rPr lang="zh-CN" altLang="en-US" sz="3600" b="1" dirty="0" smtClean="0"/>
              <a:t>面对新的命题走向，我们应该如何应对？</a:t>
            </a:r>
          </a:p>
        </p:txBody>
      </p:sp>
      <p:sp>
        <p:nvSpPr>
          <p:cNvPr id="10" name="矩形 9"/>
          <p:cNvSpPr/>
          <p:nvPr/>
        </p:nvSpPr>
        <p:spPr>
          <a:xfrm>
            <a:off x="3793331" y="1124744"/>
            <a:ext cx="2501006" cy="646331"/>
          </a:xfrm>
          <a:prstGeom prst="rect">
            <a:avLst/>
          </a:prstGeom>
        </p:spPr>
        <p:txBody>
          <a:bodyPr wrap="none">
            <a:spAutoFit/>
          </a:bodyPr>
          <a:lstStyle/>
          <a:p>
            <a:r>
              <a:rPr lang="zh-CN" altLang="en-US" sz="3600" b="1" dirty="0" smtClean="0">
                <a:solidFill>
                  <a:srgbClr val="C00000"/>
                </a:solidFill>
              </a:rPr>
              <a:t>研究＋改变</a:t>
            </a:r>
          </a:p>
        </p:txBody>
      </p:sp>
      <p:sp>
        <p:nvSpPr>
          <p:cNvPr id="11" name="矩形 10"/>
          <p:cNvSpPr/>
          <p:nvPr/>
        </p:nvSpPr>
        <p:spPr>
          <a:xfrm>
            <a:off x="1489075" y="1916832"/>
            <a:ext cx="8712968" cy="1200329"/>
          </a:xfrm>
          <a:prstGeom prst="rect">
            <a:avLst/>
          </a:prstGeom>
        </p:spPr>
        <p:txBody>
          <a:bodyPr wrap="square">
            <a:spAutoFit/>
          </a:bodyPr>
          <a:lstStyle/>
          <a:p>
            <a:r>
              <a:rPr lang="zh-CN" altLang="en-US" sz="3600" b="1" dirty="0" smtClean="0">
                <a:solidFill>
                  <a:srgbClr val="C00000"/>
                </a:solidFill>
              </a:rPr>
              <a:t>研究：</a:t>
            </a:r>
            <a:r>
              <a:rPr lang="zh-CN" altLang="en-US" sz="3600" b="1" i="1" dirty="0" smtClean="0">
                <a:solidFill>
                  <a:srgbClr val="0070C0"/>
                </a:solidFill>
              </a:rPr>
              <a:t>走向、考试大纲、学科中蕴含的传统文化价值和育人价值、有效实施的办法</a:t>
            </a:r>
          </a:p>
        </p:txBody>
      </p:sp>
      <p:sp>
        <p:nvSpPr>
          <p:cNvPr id="12" name="矩形 11"/>
          <p:cNvSpPr/>
          <p:nvPr/>
        </p:nvSpPr>
        <p:spPr>
          <a:xfrm>
            <a:off x="1561083" y="3284984"/>
            <a:ext cx="8352928" cy="1200329"/>
          </a:xfrm>
          <a:prstGeom prst="rect">
            <a:avLst/>
          </a:prstGeom>
        </p:spPr>
        <p:txBody>
          <a:bodyPr wrap="square">
            <a:spAutoFit/>
          </a:bodyPr>
          <a:lstStyle/>
          <a:p>
            <a:r>
              <a:rPr lang="zh-CN" altLang="en-US" sz="3600" b="1" dirty="0" smtClean="0">
                <a:solidFill>
                  <a:srgbClr val="C00000"/>
                </a:solidFill>
              </a:rPr>
              <a:t>改变</a:t>
            </a:r>
            <a:r>
              <a:rPr lang="zh-CN" altLang="en-US" sz="3600" b="1" dirty="0" smtClean="0">
                <a:solidFill>
                  <a:srgbClr val="C00000"/>
                </a:solidFill>
              </a:rPr>
              <a:t>：</a:t>
            </a:r>
            <a:r>
              <a:rPr lang="zh-CN" altLang="en-US" sz="3600" b="1" i="1" dirty="0" smtClean="0">
                <a:solidFill>
                  <a:srgbClr val="0070C0"/>
                </a:solidFill>
              </a:rPr>
              <a:t>我</a:t>
            </a:r>
            <a:r>
              <a:rPr lang="zh-CN" altLang="en-US" sz="3600" b="1" i="1" dirty="0" smtClean="0">
                <a:solidFill>
                  <a:srgbClr val="0070C0"/>
                </a:solidFill>
              </a:rPr>
              <a:t>们的教学方式</a:t>
            </a:r>
            <a:r>
              <a:rPr lang="zh-CN" altLang="en-US" sz="3600" b="1" i="1" dirty="0" smtClean="0">
                <a:solidFill>
                  <a:srgbClr val="0070C0"/>
                </a:solidFill>
              </a:rPr>
              <a:t>：</a:t>
            </a:r>
            <a:endParaRPr lang="en-US" altLang="zh-CN" sz="3600" b="1" i="1" dirty="0" smtClean="0">
              <a:solidFill>
                <a:srgbClr val="0070C0"/>
              </a:solidFill>
            </a:endParaRPr>
          </a:p>
          <a:p>
            <a:r>
              <a:rPr lang="zh-CN" altLang="en-US" sz="3600" b="1" i="1" dirty="0" smtClean="0">
                <a:solidFill>
                  <a:srgbClr val="0070C0"/>
                </a:solidFill>
              </a:rPr>
              <a:t>知</a:t>
            </a:r>
            <a:r>
              <a:rPr lang="zh-CN" altLang="en-US" sz="3600" b="1" i="1" dirty="0" smtClean="0">
                <a:solidFill>
                  <a:srgbClr val="0070C0"/>
                </a:solidFill>
              </a:rPr>
              <a:t>识、方法            能力、学科素养</a:t>
            </a:r>
          </a:p>
        </p:txBody>
      </p:sp>
      <p:sp>
        <p:nvSpPr>
          <p:cNvPr id="13" name="矩形 12"/>
          <p:cNvSpPr/>
          <p:nvPr/>
        </p:nvSpPr>
        <p:spPr>
          <a:xfrm>
            <a:off x="1705099" y="4653136"/>
            <a:ext cx="2501006" cy="646331"/>
          </a:xfrm>
          <a:prstGeom prst="rect">
            <a:avLst/>
          </a:prstGeom>
        </p:spPr>
        <p:txBody>
          <a:bodyPr wrap="none">
            <a:spAutoFit/>
          </a:bodyPr>
          <a:lstStyle/>
          <a:p>
            <a:r>
              <a:rPr lang="zh-CN" altLang="en-US" sz="3600" b="1" dirty="0" smtClean="0">
                <a:solidFill>
                  <a:srgbClr val="C00000"/>
                </a:solidFill>
              </a:rPr>
              <a:t>我们的观念</a:t>
            </a:r>
          </a:p>
        </p:txBody>
      </p:sp>
      <p:sp>
        <p:nvSpPr>
          <p:cNvPr id="14" name="矩形 13"/>
          <p:cNvSpPr/>
          <p:nvPr/>
        </p:nvSpPr>
        <p:spPr>
          <a:xfrm>
            <a:off x="1705099" y="5373216"/>
            <a:ext cx="4354077" cy="646331"/>
          </a:xfrm>
          <a:prstGeom prst="rect">
            <a:avLst/>
          </a:prstGeom>
        </p:spPr>
        <p:txBody>
          <a:bodyPr wrap="none">
            <a:spAutoFit/>
          </a:bodyPr>
          <a:lstStyle/>
          <a:p>
            <a:r>
              <a:rPr lang="zh-CN" altLang="en-US" sz="3600" b="1" dirty="0" smtClean="0">
                <a:solidFill>
                  <a:srgbClr val="C00000"/>
                </a:solidFill>
              </a:rPr>
              <a:t>我们的职业行走方式</a:t>
            </a:r>
          </a:p>
        </p:txBody>
      </p:sp>
      <p:sp>
        <p:nvSpPr>
          <p:cNvPr id="15" name="右箭头 14"/>
          <p:cNvSpPr/>
          <p:nvPr/>
        </p:nvSpPr>
        <p:spPr>
          <a:xfrm>
            <a:off x="4225379" y="4005064"/>
            <a:ext cx="79208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blinds(horizontal)">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blinds(horizontal)">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blinds(horizontal)">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4014167" y="2444137"/>
            <a:ext cx="994410" cy="645160"/>
          </a:xfrm>
          <a:prstGeom prst="rect">
            <a:avLst/>
          </a:prstGeom>
        </p:spPr>
        <p:txBody>
          <a:bodyPr wrap="none">
            <a:spAutoFit/>
          </a:bodyPr>
          <a:lstStyle/>
          <a:p>
            <a:pPr algn="l">
              <a:spcAft>
                <a:spcPts val="0"/>
              </a:spcAft>
            </a:pPr>
            <a:r>
              <a:rPr lang="en-US" altLang="zh-CN" sz="3600" kern="100" dirty="0">
                <a:effectLst/>
                <a:latin typeface="微软雅黑" panose="020B0503020204020204" pitchFamily="34" charset="-122"/>
                <a:ea typeface="微软雅黑" panose="020B0503020204020204" pitchFamily="34" charset="-122"/>
                <a:cs typeface="黑体" panose="02010609060101010101" charset="-122"/>
              </a:rPr>
              <a:t>      </a:t>
            </a:r>
            <a:endParaRPr lang="zh-CN" altLang="en-US" sz="6000" b="1" kern="100" dirty="0">
              <a:solidFill>
                <a:srgbClr val="C00000"/>
              </a:solidFill>
              <a:effectLst/>
              <a:latin typeface="微软雅黑" panose="020B0503020204020204" pitchFamily="34" charset="-122"/>
              <a:ea typeface="微软雅黑" panose="020B0503020204020204" pitchFamily="34" charset="-122"/>
              <a:cs typeface="黑体" panose="02010609060101010101" charset="-122"/>
            </a:endParaRPr>
          </a:p>
        </p:txBody>
      </p:sp>
      <p:grpSp>
        <p:nvGrpSpPr>
          <p:cNvPr id="2" name="组合 35"/>
          <p:cNvGrpSpPr/>
          <p:nvPr/>
        </p:nvGrpSpPr>
        <p:grpSpPr>
          <a:xfrm>
            <a:off x="438767" y="187969"/>
            <a:ext cx="758949" cy="693260"/>
            <a:chOff x="0" y="532828"/>
            <a:chExt cx="759125" cy="568897"/>
          </a:xfrm>
        </p:grpSpPr>
        <p:sp>
          <p:nvSpPr>
            <p:cNvPr id="37" name="矩形 36"/>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37"/>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 name="文本框 3"/>
          <p:cNvSpPr txBox="1"/>
          <p:nvPr/>
        </p:nvSpPr>
        <p:spPr>
          <a:xfrm>
            <a:off x="1273051" y="332656"/>
            <a:ext cx="7713980" cy="584775"/>
          </a:xfrm>
          <a:prstGeom prst="rect">
            <a:avLst/>
          </a:prstGeom>
          <a:noFill/>
        </p:spPr>
        <p:txBody>
          <a:bodyPr wrap="square" rtlCol="0">
            <a:spAutoFit/>
          </a:bodyPr>
          <a:lstStyle/>
          <a:p>
            <a:r>
              <a:rPr lang="zh-CN" altLang="en-US" sz="3200" dirty="0" smtClean="0">
                <a:latin typeface="华文行楷" panose="02010800040101010101" charset="-122"/>
                <a:ea typeface="华文行楷" panose="02010800040101010101" charset="-122"/>
              </a:rPr>
              <a:t>高考命题走向带给我们的思考</a:t>
            </a:r>
            <a:endParaRPr lang="zh-CN" altLang="en-US" sz="3200" dirty="0">
              <a:latin typeface="华文行楷" panose="02010800040101010101" charset="-122"/>
              <a:ea typeface="华文行楷" panose="02010800040101010101" charset="-122"/>
            </a:endParaRPr>
          </a:p>
        </p:txBody>
      </p:sp>
      <p:sp>
        <p:nvSpPr>
          <p:cNvPr id="9" name="TextBox 8"/>
          <p:cNvSpPr txBox="1"/>
          <p:nvPr/>
        </p:nvSpPr>
        <p:spPr>
          <a:xfrm>
            <a:off x="1201043" y="1268760"/>
            <a:ext cx="9001000" cy="1200329"/>
          </a:xfrm>
          <a:prstGeom prst="rect">
            <a:avLst/>
          </a:prstGeom>
          <a:noFill/>
        </p:spPr>
        <p:txBody>
          <a:bodyPr wrap="square" rtlCol="0">
            <a:spAutoFit/>
          </a:bodyPr>
          <a:lstStyle/>
          <a:p>
            <a:r>
              <a:rPr lang="en-US" altLang="zh-CN" sz="3600" b="1" dirty="0" smtClean="0"/>
              <a:t>2</a:t>
            </a:r>
            <a:r>
              <a:rPr lang="zh-CN" altLang="en-US" sz="3600" b="1" dirty="0" smtClean="0"/>
              <a:t>、</a:t>
            </a:r>
            <a:r>
              <a:rPr lang="zh-CN" altLang="en-US" sz="3600" b="1" dirty="0" smtClean="0"/>
              <a:t>每一门高考学科都有</a:t>
            </a:r>
            <a:r>
              <a:rPr lang="en-US" altLang="zh-CN" sz="3600" b="1" dirty="0" smtClean="0"/>
              <a:t>4</a:t>
            </a:r>
            <a:r>
              <a:rPr lang="zh-CN" altLang="en-US" sz="3600" b="1" dirty="0" smtClean="0"/>
              <a:t>级水平等级，教师的水平应该在哪一级？</a:t>
            </a:r>
          </a:p>
        </p:txBody>
      </p:sp>
      <p:sp>
        <p:nvSpPr>
          <p:cNvPr id="10" name="TextBox 9"/>
          <p:cNvSpPr txBox="1"/>
          <p:nvPr/>
        </p:nvSpPr>
        <p:spPr>
          <a:xfrm>
            <a:off x="1417067" y="2492896"/>
            <a:ext cx="7992888" cy="646331"/>
          </a:xfrm>
          <a:prstGeom prst="rect">
            <a:avLst/>
          </a:prstGeom>
          <a:noFill/>
        </p:spPr>
        <p:txBody>
          <a:bodyPr wrap="square" rtlCol="0">
            <a:spAutoFit/>
          </a:bodyPr>
          <a:lstStyle/>
          <a:p>
            <a:r>
              <a:rPr lang="zh-CN" altLang="en-US" sz="3600" b="1" dirty="0" smtClean="0">
                <a:solidFill>
                  <a:srgbClr val="C00000"/>
                </a:solidFill>
              </a:rPr>
              <a:t>教师自身的水平与能力提升迫在眉睫</a:t>
            </a:r>
            <a:endParaRPr lang="zh-CN" altLang="en-US" sz="3600" b="1" dirty="0">
              <a:solidFill>
                <a:srgbClr val="C00000"/>
              </a:solidFill>
            </a:endParaRPr>
          </a:p>
        </p:txBody>
      </p:sp>
      <p:sp>
        <p:nvSpPr>
          <p:cNvPr id="11" name="TextBox 10"/>
          <p:cNvSpPr txBox="1"/>
          <p:nvPr/>
        </p:nvSpPr>
        <p:spPr>
          <a:xfrm>
            <a:off x="1201043" y="3284984"/>
            <a:ext cx="9433048" cy="2308324"/>
          </a:xfrm>
          <a:prstGeom prst="rect">
            <a:avLst/>
          </a:prstGeom>
          <a:noFill/>
        </p:spPr>
        <p:txBody>
          <a:bodyPr wrap="square" rtlCol="0">
            <a:spAutoFit/>
          </a:bodyPr>
          <a:lstStyle/>
          <a:p>
            <a:r>
              <a:rPr lang="zh-CN" altLang="en-US" sz="3600" dirty="0" smtClean="0"/>
              <a:t>苏联教育家马卡连柯说：“学生可以原谅教师的严厉、刻板甚至吹毛求疵，但是不能原谅他们的不学无术，如果教师不能完善地掌握自己的专业，就不能成为一个好教师</a:t>
            </a:r>
            <a:r>
              <a:rPr lang="zh-CN" altLang="en-US" sz="3600" dirty="0" smtClean="0"/>
              <a:t>。”</a:t>
            </a:r>
            <a:endParaRPr lang="zh-CN" altLang="en-US" sz="3600" dirty="0"/>
          </a:p>
        </p:txBody>
      </p:sp>
      <p:sp>
        <p:nvSpPr>
          <p:cNvPr id="22" name="TextBox 21"/>
          <p:cNvSpPr txBox="1"/>
          <p:nvPr/>
        </p:nvSpPr>
        <p:spPr>
          <a:xfrm>
            <a:off x="1417067" y="5661248"/>
            <a:ext cx="5328592" cy="646331"/>
          </a:xfrm>
          <a:prstGeom prst="rect">
            <a:avLst/>
          </a:prstGeom>
          <a:noFill/>
        </p:spPr>
        <p:txBody>
          <a:bodyPr wrap="square" rtlCol="0">
            <a:spAutoFit/>
          </a:bodyPr>
          <a:lstStyle/>
          <a:p>
            <a:r>
              <a:rPr lang="zh-CN" altLang="en-US" sz="3600" b="1" dirty="0" smtClean="0">
                <a:solidFill>
                  <a:srgbClr val="C00000"/>
                </a:solidFill>
              </a:rPr>
              <a:t>始终处于学习状态</a:t>
            </a:r>
            <a:endParaRPr lang="zh-CN" altLang="en-US" sz="3600" b="1" dirty="0">
              <a:solidFill>
                <a:srgbClr val="C00000"/>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2">
                                            <p:txEl>
                                              <p:pRg st="0" end="0"/>
                                            </p:txEl>
                                          </p:spTgt>
                                        </p:tgtEl>
                                        <p:attrNameLst>
                                          <p:attrName>style.visibility</p:attrName>
                                        </p:attrNameLst>
                                      </p:cBhvr>
                                      <p:to>
                                        <p:strVal val="visible"/>
                                      </p:to>
                                    </p:set>
                                    <p:animEffect transition="in" filter="blinds(horizontal)">
                                      <p:cBhvr>
                                        <p:cTn id="32" dur="5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1"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4014167" y="2444137"/>
            <a:ext cx="994410" cy="645160"/>
          </a:xfrm>
          <a:prstGeom prst="rect">
            <a:avLst/>
          </a:prstGeom>
        </p:spPr>
        <p:txBody>
          <a:bodyPr wrap="none">
            <a:spAutoFit/>
          </a:bodyPr>
          <a:lstStyle/>
          <a:p>
            <a:pPr algn="l">
              <a:spcAft>
                <a:spcPts val="0"/>
              </a:spcAft>
            </a:pPr>
            <a:r>
              <a:rPr lang="en-US" altLang="zh-CN" sz="3600" kern="100" dirty="0">
                <a:effectLst/>
                <a:latin typeface="微软雅黑" panose="020B0503020204020204" pitchFamily="34" charset="-122"/>
                <a:ea typeface="微软雅黑" panose="020B0503020204020204" pitchFamily="34" charset="-122"/>
                <a:cs typeface="黑体" panose="02010609060101010101" charset="-122"/>
              </a:rPr>
              <a:t>      </a:t>
            </a:r>
            <a:endParaRPr lang="zh-CN" altLang="en-US" sz="6000" b="1" kern="100" dirty="0">
              <a:solidFill>
                <a:srgbClr val="C00000"/>
              </a:solidFill>
              <a:effectLst/>
              <a:latin typeface="微软雅黑" panose="020B0503020204020204" pitchFamily="34" charset="-122"/>
              <a:ea typeface="微软雅黑" panose="020B0503020204020204" pitchFamily="34" charset="-122"/>
              <a:cs typeface="黑体" panose="02010609060101010101" charset="-122"/>
            </a:endParaRPr>
          </a:p>
        </p:txBody>
      </p:sp>
      <p:grpSp>
        <p:nvGrpSpPr>
          <p:cNvPr id="36" name="组合 35"/>
          <p:cNvGrpSpPr/>
          <p:nvPr/>
        </p:nvGrpSpPr>
        <p:grpSpPr>
          <a:xfrm>
            <a:off x="438767" y="187969"/>
            <a:ext cx="758949" cy="693260"/>
            <a:chOff x="0" y="532828"/>
            <a:chExt cx="759125" cy="568897"/>
          </a:xfrm>
        </p:grpSpPr>
        <p:sp>
          <p:nvSpPr>
            <p:cNvPr id="37" name="矩形 36"/>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37"/>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 name="文本框 3"/>
          <p:cNvSpPr txBox="1"/>
          <p:nvPr/>
        </p:nvSpPr>
        <p:spPr>
          <a:xfrm>
            <a:off x="2127885" y="2145030"/>
            <a:ext cx="7713980" cy="1106805"/>
          </a:xfrm>
          <a:prstGeom prst="rect">
            <a:avLst/>
          </a:prstGeom>
          <a:noFill/>
        </p:spPr>
        <p:txBody>
          <a:bodyPr wrap="square" rtlCol="0">
            <a:spAutoFit/>
          </a:bodyPr>
          <a:lstStyle/>
          <a:p>
            <a:r>
              <a:rPr lang="en-US" altLang="zh-CN" sz="6600" dirty="0">
                <a:latin typeface="华文行楷" panose="02010800040101010101" charset="-122"/>
                <a:ea typeface="华文行楷" panose="02010800040101010101" charset="-122"/>
              </a:rPr>
              <a:t>           </a:t>
            </a:r>
            <a:endParaRPr lang="zh-CN" altLang="en-US" sz="6600" dirty="0">
              <a:latin typeface="华文行楷" panose="02010800040101010101" charset="-122"/>
              <a:ea typeface="华文行楷" panose="02010800040101010101" charset="-122"/>
            </a:endParaRPr>
          </a:p>
        </p:txBody>
      </p:sp>
      <p:sp>
        <p:nvSpPr>
          <p:cNvPr id="10" name="矩形 9"/>
          <p:cNvSpPr/>
          <p:nvPr/>
        </p:nvSpPr>
        <p:spPr>
          <a:xfrm>
            <a:off x="1633091" y="836712"/>
            <a:ext cx="8294258" cy="1200329"/>
          </a:xfrm>
          <a:prstGeom prst="rect">
            <a:avLst/>
          </a:prstGeom>
        </p:spPr>
        <p:txBody>
          <a:bodyPr wrap="none">
            <a:spAutoFit/>
          </a:bodyPr>
          <a:lstStyle/>
          <a:p>
            <a:r>
              <a:rPr lang="en-US" altLang="zh-CN" sz="3600" b="1" dirty="0" smtClean="0"/>
              <a:t>3</a:t>
            </a:r>
            <a:r>
              <a:rPr lang="zh-CN" altLang="en-US" sz="3600" b="1" dirty="0" smtClean="0"/>
              <a:t>、学生的学科素养、关键能力如何才</a:t>
            </a:r>
            <a:r>
              <a:rPr lang="zh-CN" altLang="en-US" sz="3600" b="1" dirty="0" smtClean="0"/>
              <a:t>能</a:t>
            </a:r>
            <a:endParaRPr lang="en-US" altLang="zh-CN" sz="3600" b="1" dirty="0" smtClean="0"/>
          </a:p>
          <a:p>
            <a:r>
              <a:rPr lang="zh-CN" altLang="en-US" sz="3600" b="1" dirty="0" smtClean="0"/>
              <a:t>得</a:t>
            </a:r>
            <a:r>
              <a:rPr lang="zh-CN" altLang="en-US" sz="3600" b="1" dirty="0" smtClean="0"/>
              <a:t>到落实与提</a:t>
            </a:r>
            <a:r>
              <a:rPr lang="zh-CN" altLang="en-US" sz="3600" b="1" dirty="0" smtClean="0"/>
              <a:t>升？</a:t>
            </a:r>
            <a:endParaRPr lang="zh-CN" altLang="en-US" sz="3600" b="1" dirty="0" smtClean="0"/>
          </a:p>
        </p:txBody>
      </p:sp>
      <p:sp>
        <p:nvSpPr>
          <p:cNvPr id="11" name="TextBox 10"/>
          <p:cNvSpPr txBox="1"/>
          <p:nvPr/>
        </p:nvSpPr>
        <p:spPr>
          <a:xfrm>
            <a:off x="1921123" y="2060848"/>
            <a:ext cx="4032448" cy="646331"/>
          </a:xfrm>
          <a:prstGeom prst="rect">
            <a:avLst/>
          </a:prstGeom>
          <a:noFill/>
        </p:spPr>
        <p:txBody>
          <a:bodyPr wrap="square" rtlCol="0">
            <a:spAutoFit/>
          </a:bodyPr>
          <a:lstStyle/>
          <a:p>
            <a:r>
              <a:rPr lang="zh-CN" altLang="en-US" sz="3600" b="1" dirty="0" smtClean="0">
                <a:solidFill>
                  <a:srgbClr val="C00000"/>
                </a:solidFill>
              </a:rPr>
              <a:t>主阵地在课堂</a:t>
            </a:r>
          </a:p>
        </p:txBody>
      </p:sp>
      <p:sp>
        <p:nvSpPr>
          <p:cNvPr id="12" name="TextBox 11"/>
          <p:cNvSpPr txBox="1"/>
          <p:nvPr/>
        </p:nvSpPr>
        <p:spPr>
          <a:xfrm>
            <a:off x="1633091" y="2780928"/>
            <a:ext cx="8928992" cy="646331"/>
          </a:xfrm>
          <a:prstGeom prst="rect">
            <a:avLst/>
          </a:prstGeom>
          <a:noFill/>
        </p:spPr>
        <p:txBody>
          <a:bodyPr wrap="square" rtlCol="0">
            <a:spAutoFit/>
          </a:bodyPr>
          <a:lstStyle/>
          <a:p>
            <a:r>
              <a:rPr lang="en-US" altLang="zh-CN" sz="3600" b="1" dirty="0" smtClean="0"/>
              <a:t>4</a:t>
            </a:r>
            <a:r>
              <a:rPr lang="zh-CN" altLang="en-US" sz="3600" b="1" dirty="0" smtClean="0"/>
              <a:t>、随着人工智能时代的到来，教师怎么办？</a:t>
            </a:r>
          </a:p>
        </p:txBody>
      </p:sp>
      <p:sp>
        <p:nvSpPr>
          <p:cNvPr id="13" name="TextBox 12"/>
          <p:cNvSpPr txBox="1"/>
          <p:nvPr/>
        </p:nvSpPr>
        <p:spPr>
          <a:xfrm>
            <a:off x="1849115" y="3933056"/>
            <a:ext cx="5976664" cy="646331"/>
          </a:xfrm>
          <a:prstGeom prst="rect">
            <a:avLst/>
          </a:prstGeom>
          <a:noFill/>
        </p:spPr>
        <p:txBody>
          <a:bodyPr wrap="square" rtlCol="0">
            <a:spAutoFit/>
          </a:bodyPr>
          <a:lstStyle/>
          <a:p>
            <a:r>
              <a:rPr lang="zh-CN" altLang="en-US" sz="3600" b="1" dirty="0" smtClean="0">
                <a:solidFill>
                  <a:srgbClr val="C00000"/>
                </a:solidFill>
              </a:rPr>
              <a:t>做机器无法替代的事情</a:t>
            </a:r>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blinds(horizontal)">
                                      <p:cBhvr>
                                        <p:cTn id="12" dur="500"/>
                                        <p:tgtEl>
                                          <p:spTgt spid="10">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blinds(horizontal)">
                                      <p:cBhvr>
                                        <p:cTn id="15" dur="500"/>
                                        <p:tgtEl>
                                          <p:spTgt spid="10">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1">
                                            <p:txEl>
                                              <p:pRg st="0" end="0"/>
                                            </p:txEl>
                                          </p:spTgt>
                                        </p:tgtEl>
                                        <p:attrNameLst>
                                          <p:attrName>style.visibility</p:attrName>
                                        </p:attrNameLst>
                                      </p:cBhvr>
                                      <p:to>
                                        <p:strVal val="visible"/>
                                      </p:to>
                                    </p:set>
                                    <p:animEffect transition="in" filter="blinds(horizontal)">
                                      <p:cBhvr>
                                        <p:cTn id="20" dur="500"/>
                                        <p:tgtEl>
                                          <p:spTgt spid="1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2">
                                            <p:txEl>
                                              <p:pRg st="0" end="0"/>
                                            </p:txEl>
                                          </p:spTgt>
                                        </p:tgtEl>
                                        <p:attrNameLst>
                                          <p:attrName>style.visibility</p:attrName>
                                        </p:attrNameLst>
                                      </p:cBhvr>
                                      <p:to>
                                        <p:strVal val="visible"/>
                                      </p:to>
                                    </p:set>
                                    <p:animEffect transition="in" filter="blinds(horizontal)">
                                      <p:cBhvr>
                                        <p:cTn id="25" dur="500"/>
                                        <p:tgtEl>
                                          <p:spTgt spid="12">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13">
                                            <p:txEl>
                                              <p:pRg st="0" end="0"/>
                                            </p:txEl>
                                          </p:spTgt>
                                        </p:tgtEl>
                                        <p:attrNameLst>
                                          <p:attrName>style.visibility</p:attrName>
                                        </p:attrNameLst>
                                      </p:cBhvr>
                                      <p:to>
                                        <p:strVal val="visible"/>
                                      </p:to>
                                    </p:set>
                                    <p:animEffect transition="in" filter="blinds(horizontal)">
                                      <p:cBhvr>
                                        <p:cTn id="30"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4014167" y="2444137"/>
            <a:ext cx="994410" cy="645160"/>
          </a:xfrm>
          <a:prstGeom prst="rect">
            <a:avLst/>
          </a:prstGeom>
        </p:spPr>
        <p:txBody>
          <a:bodyPr wrap="none">
            <a:spAutoFit/>
          </a:bodyPr>
          <a:lstStyle/>
          <a:p>
            <a:pPr algn="l">
              <a:spcAft>
                <a:spcPts val="0"/>
              </a:spcAft>
            </a:pPr>
            <a:r>
              <a:rPr lang="en-US" altLang="zh-CN" sz="3600" kern="100" dirty="0">
                <a:effectLst/>
                <a:latin typeface="微软雅黑" panose="020B0503020204020204" pitchFamily="34" charset="-122"/>
                <a:ea typeface="微软雅黑" panose="020B0503020204020204" pitchFamily="34" charset="-122"/>
                <a:cs typeface="黑体" panose="02010609060101010101" charset="-122"/>
              </a:rPr>
              <a:t>      </a:t>
            </a:r>
            <a:endParaRPr lang="zh-CN" altLang="en-US" sz="6000" b="1" kern="100" dirty="0">
              <a:solidFill>
                <a:srgbClr val="C00000"/>
              </a:solidFill>
              <a:effectLst/>
              <a:latin typeface="微软雅黑" panose="020B0503020204020204" pitchFamily="34" charset="-122"/>
              <a:ea typeface="微软雅黑" panose="020B0503020204020204" pitchFamily="34" charset="-122"/>
              <a:cs typeface="黑体" panose="02010609060101010101" charset="-122"/>
            </a:endParaRPr>
          </a:p>
        </p:txBody>
      </p:sp>
      <p:grpSp>
        <p:nvGrpSpPr>
          <p:cNvPr id="2" name="组合 35"/>
          <p:cNvGrpSpPr/>
          <p:nvPr/>
        </p:nvGrpSpPr>
        <p:grpSpPr>
          <a:xfrm>
            <a:off x="438767" y="187969"/>
            <a:ext cx="758949" cy="693260"/>
            <a:chOff x="0" y="532828"/>
            <a:chExt cx="759125" cy="568897"/>
          </a:xfrm>
        </p:grpSpPr>
        <p:sp>
          <p:nvSpPr>
            <p:cNvPr id="37" name="矩形 36"/>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37"/>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 name="文本框 3"/>
          <p:cNvSpPr txBox="1"/>
          <p:nvPr/>
        </p:nvSpPr>
        <p:spPr>
          <a:xfrm>
            <a:off x="2127885" y="2145030"/>
            <a:ext cx="7713980" cy="1106805"/>
          </a:xfrm>
          <a:prstGeom prst="rect">
            <a:avLst/>
          </a:prstGeom>
          <a:noFill/>
        </p:spPr>
        <p:txBody>
          <a:bodyPr wrap="square" rtlCol="0">
            <a:spAutoFit/>
          </a:bodyPr>
          <a:lstStyle/>
          <a:p>
            <a:r>
              <a:rPr lang="en-US" altLang="zh-CN" sz="6600" dirty="0">
                <a:latin typeface="华文行楷" panose="02010800040101010101" charset="-122"/>
                <a:ea typeface="华文行楷" panose="02010800040101010101" charset="-122"/>
              </a:rPr>
              <a:t>           </a:t>
            </a:r>
            <a:endParaRPr lang="zh-CN" altLang="en-US" sz="6600" dirty="0">
              <a:latin typeface="华文行楷" panose="02010800040101010101" charset="-122"/>
              <a:ea typeface="华文行楷" panose="02010800040101010101" charset="-122"/>
            </a:endParaRPr>
          </a:p>
        </p:txBody>
      </p:sp>
      <p:sp>
        <p:nvSpPr>
          <p:cNvPr id="14" name="TextBox 13"/>
          <p:cNvSpPr txBox="1"/>
          <p:nvPr/>
        </p:nvSpPr>
        <p:spPr>
          <a:xfrm>
            <a:off x="1633091" y="1556792"/>
            <a:ext cx="8784976" cy="2123658"/>
          </a:xfrm>
          <a:prstGeom prst="rect">
            <a:avLst/>
          </a:prstGeom>
          <a:noFill/>
        </p:spPr>
        <p:txBody>
          <a:bodyPr wrap="square" rtlCol="0">
            <a:spAutoFit/>
          </a:bodyPr>
          <a:lstStyle/>
          <a:p>
            <a:r>
              <a:rPr lang="zh-CN" altLang="en-US" sz="4400" b="1" dirty="0" smtClean="0">
                <a:solidFill>
                  <a:srgbClr val="C00000"/>
                </a:solidFill>
                <a:latin typeface="楷体" pitchFamily="49" charset="-122"/>
                <a:ea typeface="楷体" pitchFamily="49" charset="-122"/>
              </a:rPr>
              <a:t>    一个人最重要的东西，不是昨天的辉煌，也不是明天的希望，而是拥有现在。</a:t>
            </a:r>
            <a:endParaRPr lang="zh-CN" altLang="en-US" sz="4400" b="1" dirty="0">
              <a:solidFill>
                <a:srgbClr val="C00000"/>
              </a:solidFill>
              <a:latin typeface="楷体" pitchFamily="49" charset="-122"/>
              <a:ea typeface="楷体" pitchFamily="49" charset="-122"/>
            </a:endParaRPr>
          </a:p>
        </p:txBody>
      </p:sp>
      <p:sp>
        <p:nvSpPr>
          <p:cNvPr id="15" name="TextBox 14"/>
          <p:cNvSpPr txBox="1"/>
          <p:nvPr/>
        </p:nvSpPr>
        <p:spPr>
          <a:xfrm>
            <a:off x="6385619" y="4221088"/>
            <a:ext cx="4536504" cy="584775"/>
          </a:xfrm>
          <a:prstGeom prst="rect">
            <a:avLst/>
          </a:prstGeom>
          <a:noFill/>
        </p:spPr>
        <p:txBody>
          <a:bodyPr wrap="square" rtlCol="0">
            <a:spAutoFit/>
          </a:bodyPr>
          <a:lstStyle/>
          <a:p>
            <a:r>
              <a:rPr lang="en-US" altLang="zh-CN" sz="3200" b="1" dirty="0" smtClean="0"/>
              <a:t>——</a:t>
            </a:r>
            <a:r>
              <a:rPr lang="zh-CN" altLang="en-US" sz="3200" b="1" dirty="0" smtClean="0"/>
              <a:t>与大家共勉</a:t>
            </a:r>
            <a:endParaRPr lang="zh-CN" altLang="en-US" sz="3200" b="1" dirty="0"/>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blinds(horizontal)">
                                      <p:cBhvr>
                                        <p:cTn id="12" dur="500"/>
                                        <p:tgtEl>
                                          <p:spTgt spid="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animEffect transition="in" filter="blinds(horizontal)">
                                      <p:cBhvr>
                                        <p:cTn id="17"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5"/>
          <p:cNvSpPr txBox="1"/>
          <p:nvPr/>
        </p:nvSpPr>
        <p:spPr>
          <a:xfrm>
            <a:off x="828039" y="168275"/>
            <a:ext cx="6277659" cy="707886"/>
          </a:xfrm>
          <a:prstGeom prst="rect">
            <a:avLst/>
          </a:prstGeom>
          <a:noFill/>
        </p:spPr>
        <p:txBody>
          <a:bodyPr wrap="square" rtlCol="0">
            <a:spAutoFit/>
          </a:bodyPr>
          <a:lstStyle/>
          <a:p>
            <a:r>
              <a:rPr lang="zh-CN" altLang="en-US" sz="4000" dirty="0">
                <a:solidFill>
                  <a:schemeClr val="accent1">
                    <a:lumMod val="50000"/>
                  </a:schemeClr>
                </a:solidFill>
                <a:latin typeface="微软雅黑" panose="020B0503020204020204" pitchFamily="34" charset="-122"/>
                <a:ea typeface="微软雅黑" panose="020B0503020204020204" pitchFamily="34" charset="-122"/>
                <a:sym typeface="+mn-ea"/>
              </a:rPr>
              <a:t>江苏省高</a:t>
            </a:r>
            <a:r>
              <a:rPr lang="zh-CN" altLang="en-US" sz="4000" dirty="0" smtClean="0">
                <a:solidFill>
                  <a:schemeClr val="accent1">
                    <a:lumMod val="50000"/>
                  </a:schemeClr>
                </a:solidFill>
                <a:latin typeface="微软雅黑" panose="020B0503020204020204" pitchFamily="34" charset="-122"/>
                <a:ea typeface="微软雅黑" panose="020B0503020204020204" pitchFamily="34" charset="-122"/>
                <a:sym typeface="+mn-ea"/>
              </a:rPr>
              <a:t>考模式的变迁</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42" name="直接连接符 41"/>
          <p:cNvCxnSpPr/>
          <p:nvPr>
            <p:custDataLst>
              <p:tags r:id="rId1"/>
            </p:custDataLst>
          </p:nvPr>
        </p:nvCxnSpPr>
        <p:spPr>
          <a:xfrm>
            <a:off x="160962" y="4232892"/>
            <a:ext cx="10993193" cy="0"/>
          </a:xfrm>
          <a:prstGeom prst="line">
            <a:avLst/>
          </a:prstGeom>
          <a:noFill/>
          <a:ln w="6350" cap="flat" cmpd="sng" algn="ctr">
            <a:solidFill>
              <a:srgbClr val="72C5EA"/>
            </a:solidFill>
            <a:prstDash val="solid"/>
            <a:miter lim="800000"/>
          </a:ln>
          <a:effectLst/>
        </p:spPr>
      </p:cxnSp>
      <p:sp>
        <p:nvSpPr>
          <p:cNvPr id="2" name="任意多边形 1"/>
          <p:cNvSpPr/>
          <p:nvPr>
            <p:custDataLst>
              <p:tags r:id="rId2"/>
            </p:custDataLst>
          </p:nvPr>
        </p:nvSpPr>
        <p:spPr>
          <a:xfrm>
            <a:off x="1051999" y="3818259"/>
            <a:ext cx="480838" cy="414634"/>
          </a:xfrm>
          <a:custGeom>
            <a:avLst/>
            <a:gdLst>
              <a:gd name="connsiteX0" fmla="*/ 314808 w 629613"/>
              <a:gd name="connsiteY0" fmla="*/ 0 h 542925"/>
              <a:gd name="connsiteX1" fmla="*/ 629613 w 629613"/>
              <a:gd name="connsiteY1" fmla="*/ 542925 h 542925"/>
              <a:gd name="connsiteX2" fmla="*/ 527218 w 629613"/>
              <a:gd name="connsiteY2" fmla="*/ 542925 h 542925"/>
              <a:gd name="connsiteX3" fmla="*/ 314808 w 629613"/>
              <a:gd name="connsiteY3" fmla="*/ 176595 h 542925"/>
              <a:gd name="connsiteX4" fmla="*/ 102397 w 629613"/>
              <a:gd name="connsiteY4" fmla="*/ 542925 h 542925"/>
              <a:gd name="connsiteX5" fmla="*/ 0 w 629613"/>
              <a:gd name="connsiteY5" fmla="*/ 542925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9613" h="542925">
                <a:moveTo>
                  <a:pt x="314808" y="0"/>
                </a:moveTo>
                <a:lnTo>
                  <a:pt x="629613" y="542925"/>
                </a:lnTo>
                <a:lnTo>
                  <a:pt x="527218" y="542925"/>
                </a:lnTo>
                <a:lnTo>
                  <a:pt x="314808" y="176595"/>
                </a:lnTo>
                <a:lnTo>
                  <a:pt x="102397" y="542925"/>
                </a:lnTo>
                <a:lnTo>
                  <a:pt x="0" y="542925"/>
                </a:lnTo>
                <a:close/>
              </a:path>
            </a:pathLst>
          </a:custGeom>
          <a:solidFill>
            <a:srgbClr val="72C5EA"/>
          </a:solidFill>
          <a:ln w="12700" cap="flat" cmpd="sng" algn="ctr">
            <a:noFill/>
            <a:prstDash val="solid"/>
            <a:miter lim="800000"/>
          </a:ln>
          <a:effectLst/>
        </p:spPr>
        <p:txBody>
          <a:bodyPr rtlCol="0" anchor="ctr">
            <a:normAutofit/>
          </a:bodyPr>
          <a:lstStyle/>
          <a:p>
            <a:pPr algn="ctr"/>
            <a:endParaRPr lang="zh-CN" altLang="en-US">
              <a:solidFill>
                <a:srgbClr val="3F4143"/>
              </a:solidFill>
              <a:sym typeface="Arial" panose="020B0604020202020204" pitchFamily="34" charset="0"/>
            </a:endParaRPr>
          </a:p>
        </p:txBody>
      </p:sp>
      <p:sp>
        <p:nvSpPr>
          <p:cNvPr id="47" name="文本框 46"/>
          <p:cNvSpPr txBox="1"/>
          <p:nvPr>
            <p:custDataLst>
              <p:tags r:id="rId3"/>
            </p:custDataLst>
          </p:nvPr>
        </p:nvSpPr>
        <p:spPr>
          <a:xfrm>
            <a:off x="754962" y="4454229"/>
            <a:ext cx="1074916" cy="496519"/>
          </a:xfrm>
          <a:prstGeom prst="rect">
            <a:avLst/>
          </a:prstGeom>
          <a:noFill/>
        </p:spPr>
        <p:txBody>
          <a:bodyPr wrap="square" rtlCol="0">
            <a:noAutofit/>
            <a:scene3d>
              <a:camera prst="orthographicFront"/>
              <a:lightRig rig="threePt" dir="t"/>
            </a:scene3d>
          </a:bodyPr>
          <a:lstStyle/>
          <a:p>
            <a:pPr algn="ctr"/>
            <a:r>
              <a:rPr lang="en-US" altLang="zh-CN" sz="2400" smtClean="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mn-ea"/>
                <a:sym typeface="Arial" panose="020B0604020202020204" pitchFamily="34" charset="0"/>
              </a:rPr>
              <a:t>1999</a:t>
            </a:r>
          </a:p>
        </p:txBody>
      </p:sp>
      <p:sp>
        <p:nvSpPr>
          <p:cNvPr id="48" name="文本框 47"/>
          <p:cNvSpPr txBox="1"/>
          <p:nvPr>
            <p:custDataLst>
              <p:tags r:id="rId4"/>
            </p:custDataLst>
          </p:nvPr>
        </p:nvSpPr>
        <p:spPr>
          <a:xfrm>
            <a:off x="524826" y="2791582"/>
            <a:ext cx="1535185" cy="868908"/>
          </a:xfrm>
          <a:prstGeom prst="rect">
            <a:avLst/>
          </a:prstGeom>
          <a:noFill/>
        </p:spPr>
        <p:txBody>
          <a:bodyPr wrap="square" rtlCol="0" anchor="b" anchorCtr="0">
            <a:normAutofit/>
          </a:bodyPr>
          <a:lstStyle/>
          <a:p>
            <a:pPr algn="ctr"/>
            <a:r>
              <a:rPr lang="zh-CN" altLang="en-US" sz="2400" b="1" dirty="0">
                <a:latin typeface="微软雅黑" panose="020B0503020204020204" pitchFamily="34" charset="-122"/>
                <a:ea typeface="微软雅黑" panose="020B0503020204020204" pitchFamily="34" charset="-122"/>
                <a:sym typeface="Arial" panose="020B0604020202020204" pitchFamily="34" charset="0"/>
              </a:rPr>
              <a:t>“3+2”模式</a:t>
            </a:r>
          </a:p>
        </p:txBody>
      </p:sp>
      <p:sp>
        <p:nvSpPr>
          <p:cNvPr id="44" name="任意多边形 43"/>
          <p:cNvSpPr/>
          <p:nvPr>
            <p:custDataLst>
              <p:tags r:id="rId5"/>
            </p:custDataLst>
          </p:nvPr>
        </p:nvSpPr>
        <p:spPr>
          <a:xfrm>
            <a:off x="2798054" y="3818259"/>
            <a:ext cx="480838" cy="414634"/>
          </a:xfrm>
          <a:custGeom>
            <a:avLst/>
            <a:gdLst>
              <a:gd name="connsiteX0" fmla="*/ 314808 w 629613"/>
              <a:gd name="connsiteY0" fmla="*/ 0 h 542925"/>
              <a:gd name="connsiteX1" fmla="*/ 629613 w 629613"/>
              <a:gd name="connsiteY1" fmla="*/ 542925 h 542925"/>
              <a:gd name="connsiteX2" fmla="*/ 527218 w 629613"/>
              <a:gd name="connsiteY2" fmla="*/ 542925 h 542925"/>
              <a:gd name="connsiteX3" fmla="*/ 314808 w 629613"/>
              <a:gd name="connsiteY3" fmla="*/ 176595 h 542925"/>
              <a:gd name="connsiteX4" fmla="*/ 102397 w 629613"/>
              <a:gd name="connsiteY4" fmla="*/ 542925 h 542925"/>
              <a:gd name="connsiteX5" fmla="*/ 0 w 629613"/>
              <a:gd name="connsiteY5" fmla="*/ 542925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9613" h="542925">
                <a:moveTo>
                  <a:pt x="314808" y="0"/>
                </a:moveTo>
                <a:lnTo>
                  <a:pt x="629613" y="542925"/>
                </a:lnTo>
                <a:lnTo>
                  <a:pt x="527218" y="542925"/>
                </a:lnTo>
                <a:lnTo>
                  <a:pt x="314808" y="176595"/>
                </a:lnTo>
                <a:lnTo>
                  <a:pt x="102397" y="542925"/>
                </a:lnTo>
                <a:lnTo>
                  <a:pt x="0" y="542925"/>
                </a:lnTo>
                <a:close/>
              </a:path>
            </a:pathLst>
          </a:custGeom>
          <a:solidFill>
            <a:srgbClr val="879AED"/>
          </a:solidFill>
          <a:ln w="12700" cap="flat" cmpd="sng" algn="ctr">
            <a:noFill/>
            <a:prstDash val="solid"/>
            <a:miter lim="800000"/>
          </a:ln>
          <a:effectLst/>
        </p:spPr>
        <p:txBody>
          <a:bodyPr rtlCol="0" anchor="ctr">
            <a:normAutofit/>
          </a:bodyPr>
          <a:lstStyle/>
          <a:p>
            <a:pPr algn="ctr"/>
            <a:endParaRPr lang="zh-CN" altLang="en-US">
              <a:solidFill>
                <a:srgbClr val="3F4143"/>
              </a:solidFill>
              <a:sym typeface="Arial" panose="020B0604020202020204" pitchFamily="34" charset="0"/>
            </a:endParaRPr>
          </a:p>
        </p:txBody>
      </p:sp>
      <p:sp>
        <p:nvSpPr>
          <p:cNvPr id="50" name="文本框 49"/>
          <p:cNvSpPr txBox="1"/>
          <p:nvPr>
            <p:custDataLst>
              <p:tags r:id="rId6"/>
            </p:custDataLst>
          </p:nvPr>
        </p:nvSpPr>
        <p:spPr>
          <a:xfrm>
            <a:off x="2357120" y="4454525"/>
            <a:ext cx="1449705" cy="957580"/>
          </a:xfrm>
          <a:prstGeom prst="rect">
            <a:avLst/>
          </a:prstGeom>
          <a:noFill/>
        </p:spPr>
        <p:txBody>
          <a:bodyPr wrap="square" rtlCol="0">
            <a:noAutofit/>
          </a:bodyPr>
          <a:lstStyle/>
          <a:p>
            <a:pPr algn="ctr"/>
            <a:r>
              <a:rPr lang="en-US" altLang="zh-CN" sz="2400" smtClean="0">
                <a:latin typeface="微软雅黑" panose="020B0503020204020204" pitchFamily="34" charset="-122"/>
                <a:ea typeface="微软雅黑" panose="020B0503020204020204" pitchFamily="34" charset="-122"/>
                <a:cs typeface="+mn-ea"/>
                <a:sym typeface="Arial" panose="020B0604020202020204" pitchFamily="34" charset="0"/>
              </a:rPr>
              <a:t>2000-2001</a:t>
            </a:r>
          </a:p>
        </p:txBody>
      </p:sp>
      <p:sp>
        <p:nvSpPr>
          <p:cNvPr id="52" name="文本框 51"/>
          <p:cNvSpPr txBox="1"/>
          <p:nvPr>
            <p:custDataLst>
              <p:tags r:id="rId7"/>
            </p:custDataLst>
          </p:nvPr>
        </p:nvSpPr>
        <p:spPr>
          <a:xfrm>
            <a:off x="2270882" y="2791582"/>
            <a:ext cx="1535185" cy="868908"/>
          </a:xfrm>
          <a:prstGeom prst="rect">
            <a:avLst/>
          </a:prstGeom>
          <a:noFill/>
        </p:spPr>
        <p:txBody>
          <a:bodyPr wrap="square" rtlCol="0" anchor="b" anchorCtr="0">
            <a:normAutofit/>
          </a:bodyPr>
          <a:lstStyle/>
          <a:p>
            <a:pPr algn="ctr"/>
            <a:r>
              <a:rPr lang="zh-CN" altLang="en-US" sz="2400" b="1" dirty="0">
                <a:latin typeface="微软雅黑" panose="020B0503020204020204" pitchFamily="34" charset="-122"/>
                <a:ea typeface="微软雅黑" panose="020B0503020204020204" pitchFamily="34" charset="-122"/>
                <a:sym typeface="Arial" panose="020B0604020202020204" pitchFamily="34" charset="0"/>
              </a:rPr>
              <a:t>“3+小综合”</a:t>
            </a:r>
          </a:p>
        </p:txBody>
      </p:sp>
      <p:sp>
        <p:nvSpPr>
          <p:cNvPr id="45" name="任意多边形 44"/>
          <p:cNvSpPr/>
          <p:nvPr>
            <p:custDataLst>
              <p:tags r:id="rId8"/>
            </p:custDataLst>
          </p:nvPr>
        </p:nvSpPr>
        <p:spPr>
          <a:xfrm>
            <a:off x="6290164" y="3818259"/>
            <a:ext cx="480838" cy="414634"/>
          </a:xfrm>
          <a:custGeom>
            <a:avLst/>
            <a:gdLst>
              <a:gd name="connsiteX0" fmla="*/ 314808 w 629613"/>
              <a:gd name="connsiteY0" fmla="*/ 0 h 542925"/>
              <a:gd name="connsiteX1" fmla="*/ 629613 w 629613"/>
              <a:gd name="connsiteY1" fmla="*/ 542925 h 542925"/>
              <a:gd name="connsiteX2" fmla="*/ 527218 w 629613"/>
              <a:gd name="connsiteY2" fmla="*/ 542925 h 542925"/>
              <a:gd name="connsiteX3" fmla="*/ 314808 w 629613"/>
              <a:gd name="connsiteY3" fmla="*/ 176595 h 542925"/>
              <a:gd name="connsiteX4" fmla="*/ 102397 w 629613"/>
              <a:gd name="connsiteY4" fmla="*/ 542925 h 542925"/>
              <a:gd name="connsiteX5" fmla="*/ 0 w 629613"/>
              <a:gd name="connsiteY5" fmla="*/ 542925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9613" h="542925">
                <a:moveTo>
                  <a:pt x="314808" y="0"/>
                </a:moveTo>
                <a:lnTo>
                  <a:pt x="629613" y="542925"/>
                </a:lnTo>
                <a:lnTo>
                  <a:pt x="527218" y="542925"/>
                </a:lnTo>
                <a:lnTo>
                  <a:pt x="314808" y="176595"/>
                </a:lnTo>
                <a:lnTo>
                  <a:pt x="102397" y="542925"/>
                </a:lnTo>
                <a:lnTo>
                  <a:pt x="0" y="542925"/>
                </a:lnTo>
                <a:close/>
              </a:path>
            </a:pathLst>
          </a:custGeom>
          <a:solidFill>
            <a:srgbClr val="72C5EA"/>
          </a:solidFill>
          <a:ln w="12700" cap="flat" cmpd="sng" algn="ctr">
            <a:noFill/>
            <a:prstDash val="solid"/>
            <a:miter lim="800000"/>
          </a:ln>
          <a:effectLst/>
        </p:spPr>
        <p:txBody>
          <a:bodyPr rtlCol="0" anchor="ctr">
            <a:normAutofit/>
          </a:bodyPr>
          <a:lstStyle/>
          <a:p>
            <a:pPr algn="ctr"/>
            <a:endParaRPr lang="zh-CN" altLang="en-US">
              <a:solidFill>
                <a:srgbClr val="3F4143"/>
              </a:solidFill>
              <a:sym typeface="Arial" panose="020B0604020202020204" pitchFamily="34" charset="0"/>
            </a:endParaRPr>
          </a:p>
        </p:txBody>
      </p:sp>
      <p:sp>
        <p:nvSpPr>
          <p:cNvPr id="49" name="文本框 48"/>
          <p:cNvSpPr txBox="1"/>
          <p:nvPr>
            <p:custDataLst>
              <p:tags r:id="rId9"/>
            </p:custDataLst>
          </p:nvPr>
        </p:nvSpPr>
        <p:spPr>
          <a:xfrm>
            <a:off x="5993130" y="4454525"/>
            <a:ext cx="1075055" cy="680085"/>
          </a:xfrm>
          <a:prstGeom prst="rect">
            <a:avLst/>
          </a:prstGeom>
          <a:noFill/>
        </p:spPr>
        <p:txBody>
          <a:bodyPr wrap="square" rtlCol="0">
            <a:noAutofit/>
          </a:bodyPr>
          <a:lstStyle/>
          <a:p>
            <a:pPr algn="ctr"/>
            <a:r>
              <a:rPr lang="en-US" altLang="zh-CN" sz="2400" smtClean="0">
                <a:latin typeface="微软雅黑" panose="020B0503020204020204" pitchFamily="34" charset="-122"/>
                <a:ea typeface="微软雅黑" panose="020B0503020204020204" pitchFamily="34" charset="-122"/>
                <a:cs typeface="+mn-ea"/>
                <a:sym typeface="Arial" panose="020B0604020202020204" pitchFamily="34" charset="0"/>
              </a:rPr>
              <a:t>2003-2007</a:t>
            </a:r>
          </a:p>
        </p:txBody>
      </p:sp>
      <p:sp>
        <p:nvSpPr>
          <p:cNvPr id="53" name="文本框 52"/>
          <p:cNvSpPr txBox="1"/>
          <p:nvPr>
            <p:custDataLst>
              <p:tags r:id="rId10"/>
            </p:custDataLst>
          </p:nvPr>
        </p:nvSpPr>
        <p:spPr>
          <a:xfrm>
            <a:off x="5762994" y="2791582"/>
            <a:ext cx="1535185" cy="868908"/>
          </a:xfrm>
          <a:prstGeom prst="rect">
            <a:avLst/>
          </a:prstGeom>
          <a:noFill/>
        </p:spPr>
        <p:txBody>
          <a:bodyPr wrap="square" rtlCol="0" anchor="b" anchorCtr="0">
            <a:normAutofit/>
          </a:bodyPr>
          <a:lstStyle/>
          <a:p>
            <a:pPr algn="ctr"/>
            <a:r>
              <a:rPr lang="zh-CN" altLang="en-US" sz="2400" b="1" dirty="0">
                <a:latin typeface="微软雅黑" panose="020B0503020204020204" pitchFamily="34" charset="-122"/>
                <a:ea typeface="微软雅黑" panose="020B0503020204020204" pitchFamily="34" charset="-122"/>
                <a:sym typeface="Arial" panose="020B0604020202020204" pitchFamily="34" charset="0"/>
              </a:rPr>
              <a:t>“3+1+1”</a:t>
            </a:r>
          </a:p>
        </p:txBody>
      </p:sp>
      <p:sp>
        <p:nvSpPr>
          <p:cNvPr id="12" name="任意多边形 11"/>
          <p:cNvSpPr/>
          <p:nvPr>
            <p:custDataLst>
              <p:tags r:id="rId11"/>
            </p:custDataLst>
          </p:nvPr>
        </p:nvSpPr>
        <p:spPr>
          <a:xfrm>
            <a:off x="9782279" y="3818259"/>
            <a:ext cx="480838" cy="414634"/>
          </a:xfrm>
          <a:custGeom>
            <a:avLst/>
            <a:gdLst>
              <a:gd name="connsiteX0" fmla="*/ 314808 w 629613"/>
              <a:gd name="connsiteY0" fmla="*/ 0 h 542925"/>
              <a:gd name="connsiteX1" fmla="*/ 629613 w 629613"/>
              <a:gd name="connsiteY1" fmla="*/ 542925 h 542925"/>
              <a:gd name="connsiteX2" fmla="*/ 527218 w 629613"/>
              <a:gd name="connsiteY2" fmla="*/ 542925 h 542925"/>
              <a:gd name="connsiteX3" fmla="*/ 314808 w 629613"/>
              <a:gd name="connsiteY3" fmla="*/ 176595 h 542925"/>
              <a:gd name="connsiteX4" fmla="*/ 102397 w 629613"/>
              <a:gd name="connsiteY4" fmla="*/ 542925 h 542925"/>
              <a:gd name="connsiteX5" fmla="*/ 0 w 629613"/>
              <a:gd name="connsiteY5" fmla="*/ 542925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9613" h="542925">
                <a:moveTo>
                  <a:pt x="314808" y="0"/>
                </a:moveTo>
                <a:lnTo>
                  <a:pt x="629613" y="542925"/>
                </a:lnTo>
                <a:lnTo>
                  <a:pt x="527218" y="542925"/>
                </a:lnTo>
                <a:lnTo>
                  <a:pt x="314808" y="176595"/>
                </a:lnTo>
                <a:lnTo>
                  <a:pt x="102397" y="542925"/>
                </a:lnTo>
                <a:lnTo>
                  <a:pt x="0" y="542925"/>
                </a:lnTo>
                <a:close/>
              </a:path>
            </a:pathLst>
          </a:custGeom>
          <a:solidFill>
            <a:srgbClr val="EABC8E"/>
          </a:solidFill>
          <a:ln w="12700" cap="flat" cmpd="sng" algn="ctr">
            <a:noFill/>
            <a:prstDash val="solid"/>
            <a:miter lim="800000"/>
          </a:ln>
          <a:effectLst/>
        </p:spPr>
        <p:txBody>
          <a:bodyPr rtlCol="0" anchor="ctr">
            <a:normAutofit/>
          </a:bodyPr>
          <a:lstStyle/>
          <a:p>
            <a:pPr algn="ctr"/>
            <a:endParaRPr lang="zh-CN" altLang="en-US">
              <a:solidFill>
                <a:srgbClr val="3F4143"/>
              </a:solidFill>
              <a:sym typeface="Arial" panose="020B0604020202020204" pitchFamily="34" charset="0"/>
            </a:endParaRPr>
          </a:p>
        </p:txBody>
      </p:sp>
      <p:sp>
        <p:nvSpPr>
          <p:cNvPr id="13" name="文本框 12"/>
          <p:cNvSpPr txBox="1"/>
          <p:nvPr>
            <p:custDataLst>
              <p:tags r:id="rId12"/>
            </p:custDataLst>
          </p:nvPr>
        </p:nvSpPr>
        <p:spPr>
          <a:xfrm>
            <a:off x="9484995" y="4454525"/>
            <a:ext cx="1306195" cy="496570"/>
          </a:xfrm>
          <a:prstGeom prst="rect">
            <a:avLst/>
          </a:prstGeom>
          <a:noFill/>
        </p:spPr>
        <p:txBody>
          <a:bodyPr wrap="square" rtlCol="0">
            <a:noAutofit/>
          </a:bodyPr>
          <a:lstStyle/>
          <a:p>
            <a:pPr algn="ctr"/>
            <a:r>
              <a:rPr lang="en-US" altLang="zh-CN" sz="2400" smtClean="0">
                <a:latin typeface="微软雅黑" panose="020B0503020204020204" pitchFamily="34" charset="-122"/>
                <a:ea typeface="微软雅黑" panose="020B0503020204020204" pitchFamily="34" charset="-122"/>
                <a:cs typeface="+mn-ea"/>
                <a:sym typeface="Arial" panose="020B0604020202020204" pitchFamily="34" charset="0"/>
              </a:rPr>
              <a:t>2018年入学高一新生</a:t>
            </a:r>
          </a:p>
        </p:txBody>
      </p:sp>
      <p:sp>
        <p:nvSpPr>
          <p:cNvPr id="14" name="文本框 13"/>
          <p:cNvSpPr txBox="1"/>
          <p:nvPr>
            <p:custDataLst>
              <p:tags r:id="rId13"/>
            </p:custDataLst>
          </p:nvPr>
        </p:nvSpPr>
        <p:spPr>
          <a:xfrm>
            <a:off x="9124315" y="1519555"/>
            <a:ext cx="3066415" cy="2355850"/>
          </a:xfrm>
          <a:prstGeom prst="rect">
            <a:avLst/>
          </a:prstGeom>
          <a:noFill/>
        </p:spPr>
        <p:txBody>
          <a:bodyPr wrap="square" rtlCol="0" anchor="b" anchorCtr="0">
            <a:noAutofit/>
          </a:bodyPr>
          <a:lstStyle/>
          <a:p>
            <a:pPr algn="l"/>
            <a:r>
              <a:rPr lang="en-US" altLang="zh-CN" sz="1900" b="1" dirty="0">
                <a:latin typeface="微软雅黑" panose="020B0503020204020204" pitchFamily="34" charset="-122"/>
                <a:ea typeface="微软雅黑" panose="020B0503020204020204" pitchFamily="34" charset="-122"/>
                <a:sym typeface="Arial" panose="020B0604020202020204" pitchFamily="34" charset="0"/>
              </a:rPr>
              <a:t>       </a:t>
            </a:r>
            <a:r>
              <a:rPr lang="zh-CN" altLang="en-US" sz="1900" b="1" dirty="0">
                <a:latin typeface="微软雅黑" panose="020B0503020204020204" pitchFamily="34" charset="-122"/>
                <a:ea typeface="微软雅黑" panose="020B0503020204020204" pitchFamily="34" charset="-122"/>
                <a:sym typeface="Arial" panose="020B0604020202020204" pitchFamily="34" charset="0"/>
              </a:rPr>
              <a:t>江苏省普通高考统考科目为语文、数学、外语3门，选考科目由现行的“6选2”调整为“6选3”，即由学生在思想政治、历史、地理、物理、化学、生物6门科目中自主选择3门选考科目，并计入高校录取总成绩。</a:t>
            </a:r>
          </a:p>
        </p:txBody>
      </p:sp>
      <p:sp>
        <p:nvSpPr>
          <p:cNvPr id="20" name="任意多边形 19"/>
          <p:cNvSpPr/>
          <p:nvPr>
            <p:custDataLst>
              <p:tags r:id="rId14"/>
            </p:custDataLst>
          </p:nvPr>
        </p:nvSpPr>
        <p:spPr>
          <a:xfrm>
            <a:off x="4544108" y="3818259"/>
            <a:ext cx="480838" cy="414634"/>
          </a:xfrm>
          <a:custGeom>
            <a:avLst/>
            <a:gdLst>
              <a:gd name="connsiteX0" fmla="*/ 314808 w 629613"/>
              <a:gd name="connsiteY0" fmla="*/ 0 h 542925"/>
              <a:gd name="connsiteX1" fmla="*/ 629613 w 629613"/>
              <a:gd name="connsiteY1" fmla="*/ 542925 h 542925"/>
              <a:gd name="connsiteX2" fmla="*/ 527218 w 629613"/>
              <a:gd name="connsiteY2" fmla="*/ 542925 h 542925"/>
              <a:gd name="connsiteX3" fmla="*/ 314808 w 629613"/>
              <a:gd name="connsiteY3" fmla="*/ 176595 h 542925"/>
              <a:gd name="connsiteX4" fmla="*/ 102397 w 629613"/>
              <a:gd name="connsiteY4" fmla="*/ 542925 h 542925"/>
              <a:gd name="connsiteX5" fmla="*/ 0 w 629613"/>
              <a:gd name="connsiteY5" fmla="*/ 542925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9613" h="542925">
                <a:moveTo>
                  <a:pt x="314808" y="0"/>
                </a:moveTo>
                <a:lnTo>
                  <a:pt x="629613" y="542925"/>
                </a:lnTo>
                <a:lnTo>
                  <a:pt x="527218" y="542925"/>
                </a:lnTo>
                <a:lnTo>
                  <a:pt x="314808" y="176595"/>
                </a:lnTo>
                <a:lnTo>
                  <a:pt x="102397" y="542925"/>
                </a:lnTo>
                <a:lnTo>
                  <a:pt x="0" y="542925"/>
                </a:lnTo>
                <a:close/>
              </a:path>
            </a:pathLst>
          </a:custGeom>
          <a:solidFill>
            <a:srgbClr val="EABC8E"/>
          </a:solidFill>
          <a:ln w="12700" cap="flat" cmpd="sng" algn="ctr">
            <a:noFill/>
            <a:prstDash val="solid"/>
            <a:miter lim="800000"/>
          </a:ln>
          <a:effectLst/>
        </p:spPr>
        <p:txBody>
          <a:bodyPr rtlCol="0" anchor="ctr">
            <a:normAutofit/>
          </a:bodyPr>
          <a:lstStyle/>
          <a:p>
            <a:pPr algn="ctr"/>
            <a:endParaRPr lang="zh-CN" altLang="en-US">
              <a:solidFill>
                <a:srgbClr val="3F4143"/>
              </a:solidFill>
              <a:sym typeface="Arial" panose="020B0604020202020204" pitchFamily="34" charset="0"/>
            </a:endParaRPr>
          </a:p>
        </p:txBody>
      </p:sp>
      <p:sp>
        <p:nvSpPr>
          <p:cNvPr id="5" name="文本框 4"/>
          <p:cNvSpPr txBox="1"/>
          <p:nvPr>
            <p:custDataLst>
              <p:tags r:id="rId15"/>
            </p:custDataLst>
          </p:nvPr>
        </p:nvSpPr>
        <p:spPr>
          <a:xfrm>
            <a:off x="4247071" y="4454229"/>
            <a:ext cx="1074916" cy="496519"/>
          </a:xfrm>
          <a:prstGeom prst="rect">
            <a:avLst/>
          </a:prstGeom>
          <a:noFill/>
        </p:spPr>
        <p:txBody>
          <a:bodyPr wrap="square" rtlCol="0">
            <a:normAutofit/>
          </a:bodyPr>
          <a:lstStyle/>
          <a:p>
            <a:pPr algn="ctr"/>
            <a:r>
              <a:rPr lang="en-US" altLang="zh-CN" sz="2400" smtClean="0">
                <a:latin typeface="微软雅黑" panose="020B0503020204020204" pitchFamily="34" charset="-122"/>
                <a:ea typeface="微软雅黑" panose="020B0503020204020204" pitchFamily="34" charset="-122"/>
                <a:cs typeface="+mn-ea"/>
                <a:sym typeface="Arial" panose="020B0604020202020204" pitchFamily="34" charset="0"/>
              </a:rPr>
              <a:t>2002</a:t>
            </a:r>
          </a:p>
        </p:txBody>
      </p:sp>
      <p:sp>
        <p:nvSpPr>
          <p:cNvPr id="22" name="文本框 21"/>
          <p:cNvSpPr txBox="1"/>
          <p:nvPr>
            <p:custDataLst>
              <p:tags r:id="rId16"/>
            </p:custDataLst>
          </p:nvPr>
        </p:nvSpPr>
        <p:spPr>
          <a:xfrm>
            <a:off x="4016938" y="2791582"/>
            <a:ext cx="1535185" cy="868908"/>
          </a:xfrm>
          <a:prstGeom prst="rect">
            <a:avLst/>
          </a:prstGeom>
          <a:noFill/>
        </p:spPr>
        <p:txBody>
          <a:bodyPr wrap="square" rtlCol="0" anchor="b" anchorCtr="0">
            <a:normAutofit/>
          </a:bodyPr>
          <a:lstStyle/>
          <a:p>
            <a:pPr algn="ctr"/>
            <a:r>
              <a:rPr lang="zh-CN" altLang="en-US" sz="2400" b="1" dirty="0">
                <a:latin typeface="微软雅黑" panose="020B0503020204020204" pitchFamily="34" charset="-122"/>
                <a:ea typeface="微软雅黑" panose="020B0503020204020204" pitchFamily="34" charset="-122"/>
                <a:sym typeface="Arial" panose="020B0604020202020204" pitchFamily="34" charset="0"/>
              </a:rPr>
              <a:t>“3+大综合”</a:t>
            </a:r>
          </a:p>
        </p:txBody>
      </p:sp>
      <p:sp>
        <p:nvSpPr>
          <p:cNvPr id="7" name="任意多边形 6"/>
          <p:cNvSpPr/>
          <p:nvPr>
            <p:custDataLst>
              <p:tags r:id="rId17"/>
            </p:custDataLst>
          </p:nvPr>
        </p:nvSpPr>
        <p:spPr>
          <a:xfrm>
            <a:off x="8036221" y="3818259"/>
            <a:ext cx="480838" cy="414634"/>
          </a:xfrm>
          <a:custGeom>
            <a:avLst/>
            <a:gdLst>
              <a:gd name="connsiteX0" fmla="*/ 314808 w 629613"/>
              <a:gd name="connsiteY0" fmla="*/ 0 h 542925"/>
              <a:gd name="connsiteX1" fmla="*/ 629613 w 629613"/>
              <a:gd name="connsiteY1" fmla="*/ 542925 h 542925"/>
              <a:gd name="connsiteX2" fmla="*/ 527218 w 629613"/>
              <a:gd name="connsiteY2" fmla="*/ 542925 h 542925"/>
              <a:gd name="connsiteX3" fmla="*/ 314808 w 629613"/>
              <a:gd name="connsiteY3" fmla="*/ 176595 h 542925"/>
              <a:gd name="connsiteX4" fmla="*/ 102397 w 629613"/>
              <a:gd name="connsiteY4" fmla="*/ 542925 h 542925"/>
              <a:gd name="connsiteX5" fmla="*/ 0 w 629613"/>
              <a:gd name="connsiteY5" fmla="*/ 542925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9613" h="542925">
                <a:moveTo>
                  <a:pt x="314808" y="0"/>
                </a:moveTo>
                <a:lnTo>
                  <a:pt x="629613" y="542925"/>
                </a:lnTo>
                <a:lnTo>
                  <a:pt x="527218" y="542925"/>
                </a:lnTo>
                <a:lnTo>
                  <a:pt x="314808" y="176595"/>
                </a:lnTo>
                <a:lnTo>
                  <a:pt x="102397" y="542925"/>
                </a:lnTo>
                <a:lnTo>
                  <a:pt x="0" y="542925"/>
                </a:lnTo>
                <a:close/>
              </a:path>
            </a:pathLst>
          </a:custGeom>
          <a:solidFill>
            <a:srgbClr val="879AED"/>
          </a:solidFill>
          <a:ln w="12700" cap="flat" cmpd="sng" algn="ctr">
            <a:noFill/>
            <a:prstDash val="solid"/>
            <a:miter lim="800000"/>
          </a:ln>
          <a:effectLst/>
        </p:spPr>
        <p:txBody>
          <a:bodyPr rtlCol="0" anchor="ctr">
            <a:normAutofit/>
          </a:bodyPr>
          <a:lstStyle/>
          <a:p>
            <a:pPr algn="ctr"/>
            <a:endParaRPr lang="zh-CN" altLang="en-US">
              <a:solidFill>
                <a:srgbClr val="3F4143"/>
              </a:solidFill>
              <a:sym typeface="Arial" panose="020B0604020202020204" pitchFamily="34" charset="0"/>
            </a:endParaRPr>
          </a:p>
        </p:txBody>
      </p:sp>
      <p:sp>
        <p:nvSpPr>
          <p:cNvPr id="8" name="文本框 7"/>
          <p:cNvSpPr txBox="1"/>
          <p:nvPr>
            <p:custDataLst>
              <p:tags r:id="rId18"/>
            </p:custDataLst>
          </p:nvPr>
        </p:nvSpPr>
        <p:spPr>
          <a:xfrm>
            <a:off x="7739380" y="4454525"/>
            <a:ext cx="1075055" cy="680085"/>
          </a:xfrm>
          <a:prstGeom prst="rect">
            <a:avLst/>
          </a:prstGeom>
          <a:noFill/>
        </p:spPr>
        <p:txBody>
          <a:bodyPr wrap="square" rtlCol="0">
            <a:noAutofit/>
          </a:bodyPr>
          <a:lstStyle/>
          <a:p>
            <a:pPr algn="ctr"/>
            <a:r>
              <a:rPr lang="en-US" altLang="zh-CN" sz="2400" smtClean="0">
                <a:latin typeface="微软雅黑" panose="020B0503020204020204" pitchFamily="34" charset="-122"/>
                <a:ea typeface="微软雅黑" panose="020B0503020204020204" pitchFamily="34" charset="-122"/>
                <a:cs typeface="+mn-ea"/>
                <a:sym typeface="Arial" panose="020B0604020202020204" pitchFamily="34" charset="0"/>
              </a:rPr>
              <a:t>2008-2020</a:t>
            </a:r>
          </a:p>
        </p:txBody>
      </p:sp>
      <p:sp>
        <p:nvSpPr>
          <p:cNvPr id="9" name="文本框 8"/>
          <p:cNvSpPr txBox="1"/>
          <p:nvPr>
            <p:custDataLst>
              <p:tags r:id="rId19"/>
            </p:custDataLst>
          </p:nvPr>
        </p:nvSpPr>
        <p:spPr>
          <a:xfrm>
            <a:off x="7509050" y="2791582"/>
            <a:ext cx="1535185" cy="868908"/>
          </a:xfrm>
          <a:prstGeom prst="rect">
            <a:avLst/>
          </a:prstGeom>
          <a:noFill/>
        </p:spPr>
        <p:txBody>
          <a:bodyPr wrap="square" rtlCol="0" anchor="b" anchorCtr="0">
            <a:noAutofit/>
          </a:bodyPr>
          <a:lstStyle/>
          <a:p>
            <a:pPr algn="ctr"/>
            <a:r>
              <a:rPr lang="zh-CN" altLang="en-US" sz="2400" b="1" dirty="0">
                <a:latin typeface="微软雅黑" panose="020B0503020204020204" pitchFamily="34" charset="-122"/>
                <a:ea typeface="微软雅黑" panose="020B0503020204020204" pitchFamily="34" charset="-122"/>
                <a:sym typeface="Arial" panose="020B0604020202020204" pitchFamily="34" charset="0"/>
              </a:rPr>
              <a:t>3+学业水平测试+综合素质评价</a:t>
            </a: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892558" y="972607"/>
            <a:ext cx="2448272" cy="2448272"/>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标题 4"/>
          <p:cNvSpPr txBox="1"/>
          <p:nvPr/>
        </p:nvSpPr>
        <p:spPr>
          <a:xfrm>
            <a:off x="2497187" y="3645024"/>
            <a:ext cx="7573520" cy="47371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600" b="1" dirty="0">
                <a:latin typeface="微软雅黑" panose="020B0503020204020204" pitchFamily="34" charset="-122"/>
                <a:ea typeface="微软雅黑" panose="020B0503020204020204" pitchFamily="34" charset="-122"/>
              </a:rPr>
              <a:t>2017年全国高考命题工作</a:t>
            </a:r>
            <a:r>
              <a:rPr lang="zh-CN" altLang="en-US" sz="3600" b="1" dirty="0" smtClean="0">
                <a:latin typeface="微软雅黑" panose="020B0503020204020204" pitchFamily="34" charset="-122"/>
                <a:ea typeface="微软雅黑" panose="020B0503020204020204" pitchFamily="34" charset="-122"/>
              </a:rPr>
              <a:t>会议精神</a:t>
            </a:r>
            <a:endParaRPr lang="zh-CN" altLang="en-US" sz="3600" b="1" dirty="0">
              <a:latin typeface="微软雅黑" panose="020B0503020204020204" pitchFamily="34" charset="-122"/>
              <a:ea typeface="微软雅黑" panose="020B0503020204020204" pitchFamily="34" charset="-122"/>
            </a:endParaRPr>
          </a:p>
        </p:txBody>
      </p:sp>
      <p:sp>
        <p:nvSpPr>
          <p:cNvPr id="24" name="椭圆 23"/>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标题 4"/>
          <p:cNvSpPr txBox="1"/>
          <p:nvPr/>
        </p:nvSpPr>
        <p:spPr>
          <a:xfrm>
            <a:off x="4945459" y="2780928"/>
            <a:ext cx="2376264" cy="4734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400" b="1" dirty="0">
                <a:solidFill>
                  <a:schemeClr val="bg1"/>
                </a:solidFill>
                <a:latin typeface="微软雅黑" panose="020B0503020204020204" pitchFamily="34" charset="-122"/>
                <a:ea typeface="微软雅黑" panose="020B0503020204020204" pitchFamily="34" charset="-122"/>
              </a:rPr>
              <a:t>第三章</a:t>
            </a:r>
          </a:p>
        </p:txBody>
      </p:sp>
      <p:sp>
        <p:nvSpPr>
          <p:cNvPr id="35" name="KSO_Shape"/>
          <p:cNvSpPr/>
          <p:nvPr/>
        </p:nvSpPr>
        <p:spPr bwMode="auto">
          <a:xfrm>
            <a:off x="5204676" y="1484784"/>
            <a:ext cx="1741748" cy="1196000"/>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a typeface="宋体" panose="02010600030101010101" pitchFamily="2" charset="-122"/>
            </a:endParaRPr>
          </a:p>
        </p:txBody>
      </p:sp>
      <p:sp>
        <p:nvSpPr>
          <p:cNvPr id="36" name="椭圆 35"/>
          <p:cNvSpPr/>
          <p:nvPr/>
        </p:nvSpPr>
        <p:spPr>
          <a:xfrm>
            <a:off x="4996314" y="1076363"/>
            <a:ext cx="2240761" cy="2240761"/>
          </a:xfrm>
          <a:prstGeom prst="ellipse">
            <a:avLst/>
          </a:prstGeom>
          <a:noFill/>
          <a:ln w="3175">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8" name="直接连接符 37"/>
          <p:cNvCxnSpPr/>
          <p:nvPr/>
        </p:nvCxnSpPr>
        <p:spPr>
          <a:xfrm>
            <a:off x="3073251" y="4293096"/>
            <a:ext cx="5976664" cy="0"/>
          </a:xfrm>
          <a:prstGeom prst="line">
            <a:avLst/>
          </a:prstGeom>
          <a:ln>
            <a:solidFill>
              <a:schemeClr val="tx1">
                <a:lumMod val="95000"/>
                <a:lumOff val="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500" fill="hold"/>
                                        <p:tgtEl>
                                          <p:spTgt spid="36"/>
                                        </p:tgtEl>
                                        <p:attrNameLst>
                                          <p:attrName>ppt_w</p:attrName>
                                        </p:attrNameLst>
                                      </p:cBhvr>
                                      <p:tavLst>
                                        <p:tav tm="0">
                                          <p:val>
                                            <p:fltVal val="0"/>
                                          </p:val>
                                        </p:tav>
                                        <p:tav tm="100000">
                                          <p:val>
                                            <p:strVal val="#ppt_w"/>
                                          </p:val>
                                        </p:tav>
                                      </p:tavLst>
                                    </p:anim>
                                    <p:anim calcmode="lin" valueType="num">
                                      <p:cBhvr>
                                        <p:cTn id="14" dur="500" fill="hold"/>
                                        <p:tgtEl>
                                          <p:spTgt spid="36"/>
                                        </p:tgtEl>
                                        <p:attrNameLst>
                                          <p:attrName>ppt_h</p:attrName>
                                        </p:attrNameLst>
                                      </p:cBhvr>
                                      <p:tavLst>
                                        <p:tav tm="0">
                                          <p:val>
                                            <p:fltVal val="0"/>
                                          </p:val>
                                        </p:tav>
                                        <p:tav tm="100000">
                                          <p:val>
                                            <p:strVal val="#ppt_h"/>
                                          </p:val>
                                        </p:tav>
                                      </p:tavLst>
                                    </p:anim>
                                    <p:animEffect transition="in" filter="fade">
                                      <p:cBhvr>
                                        <p:cTn id="15" dur="500"/>
                                        <p:tgtEl>
                                          <p:spTgt spid="36"/>
                                        </p:tgtEl>
                                      </p:cBhvr>
                                    </p:animEffect>
                                  </p:childTnLst>
                                </p:cTn>
                              </p:par>
                              <p:par>
                                <p:cTn id="16" presetID="53" presetClass="entr" presetSubtype="16" fill="hold" grpId="0" nodeType="withEffect">
                                  <p:stCondLst>
                                    <p:cond delay="1000"/>
                                  </p:stCondLst>
                                  <p:iterate type="lt">
                                    <p:tmPct val="0"/>
                                  </p:iterate>
                                  <p:childTnLst>
                                    <p:set>
                                      <p:cBhvr>
                                        <p:cTn id="17" dur="1" fill="hold">
                                          <p:stCondLst>
                                            <p:cond delay="0"/>
                                          </p:stCondLst>
                                        </p:cTn>
                                        <p:tgtEl>
                                          <p:spTgt spid="34"/>
                                        </p:tgtEl>
                                        <p:attrNameLst>
                                          <p:attrName>style.visibility</p:attrName>
                                        </p:attrNameLst>
                                      </p:cBhvr>
                                      <p:to>
                                        <p:strVal val="visible"/>
                                      </p:to>
                                    </p:set>
                                    <p:anim calcmode="lin" valueType="num">
                                      <p:cBhvr>
                                        <p:cTn id="18" dur="500" fill="hold"/>
                                        <p:tgtEl>
                                          <p:spTgt spid="34"/>
                                        </p:tgtEl>
                                        <p:attrNameLst>
                                          <p:attrName>ppt_w</p:attrName>
                                        </p:attrNameLst>
                                      </p:cBhvr>
                                      <p:tavLst>
                                        <p:tav tm="0">
                                          <p:val>
                                            <p:fltVal val="0"/>
                                          </p:val>
                                        </p:tav>
                                        <p:tav tm="100000">
                                          <p:val>
                                            <p:strVal val="#ppt_w"/>
                                          </p:val>
                                        </p:tav>
                                      </p:tavLst>
                                    </p:anim>
                                    <p:anim calcmode="lin" valueType="num">
                                      <p:cBhvr>
                                        <p:cTn id="19" dur="500" fill="hold"/>
                                        <p:tgtEl>
                                          <p:spTgt spid="34"/>
                                        </p:tgtEl>
                                        <p:attrNameLst>
                                          <p:attrName>ppt_h</p:attrName>
                                        </p:attrNameLst>
                                      </p:cBhvr>
                                      <p:tavLst>
                                        <p:tav tm="0">
                                          <p:val>
                                            <p:fltVal val="0"/>
                                          </p:val>
                                        </p:tav>
                                        <p:tav tm="100000">
                                          <p:val>
                                            <p:strVal val="#ppt_h"/>
                                          </p:val>
                                        </p:tav>
                                      </p:tavLst>
                                    </p:anim>
                                    <p:animEffect transition="in" filter="fade">
                                      <p:cBhvr>
                                        <p:cTn id="20" dur="500"/>
                                        <p:tgtEl>
                                          <p:spTgt spid="34"/>
                                        </p:tgtEl>
                                      </p:cBhvr>
                                    </p:animEffect>
                                  </p:childTnLst>
                                </p:cTn>
                              </p:par>
                              <p:par>
                                <p:cTn id="21" presetID="53" presetClass="entr" presetSubtype="528" fill="hold" grpId="0" nodeType="withEffect">
                                  <p:stCondLst>
                                    <p:cond delay="1000"/>
                                  </p:stCondLst>
                                  <p:childTnLst>
                                    <p:set>
                                      <p:cBhvr>
                                        <p:cTn id="22" dur="1" fill="hold">
                                          <p:stCondLst>
                                            <p:cond delay="0"/>
                                          </p:stCondLst>
                                        </p:cTn>
                                        <p:tgtEl>
                                          <p:spTgt spid="35"/>
                                        </p:tgtEl>
                                        <p:attrNameLst>
                                          <p:attrName>style.visibility</p:attrName>
                                        </p:attrNameLst>
                                      </p:cBhvr>
                                      <p:to>
                                        <p:strVal val="visible"/>
                                      </p:to>
                                    </p:set>
                                    <p:anim calcmode="lin" valueType="num">
                                      <p:cBhvr>
                                        <p:cTn id="23" dur="500" fill="hold"/>
                                        <p:tgtEl>
                                          <p:spTgt spid="35"/>
                                        </p:tgtEl>
                                        <p:attrNameLst>
                                          <p:attrName>ppt_w</p:attrName>
                                        </p:attrNameLst>
                                      </p:cBhvr>
                                      <p:tavLst>
                                        <p:tav tm="0">
                                          <p:val>
                                            <p:fltVal val="0"/>
                                          </p:val>
                                        </p:tav>
                                        <p:tav tm="100000">
                                          <p:val>
                                            <p:strVal val="#ppt_w"/>
                                          </p:val>
                                        </p:tav>
                                      </p:tavLst>
                                    </p:anim>
                                    <p:anim calcmode="lin" valueType="num">
                                      <p:cBhvr>
                                        <p:cTn id="24" dur="500" fill="hold"/>
                                        <p:tgtEl>
                                          <p:spTgt spid="35"/>
                                        </p:tgtEl>
                                        <p:attrNameLst>
                                          <p:attrName>ppt_h</p:attrName>
                                        </p:attrNameLst>
                                      </p:cBhvr>
                                      <p:tavLst>
                                        <p:tav tm="0">
                                          <p:val>
                                            <p:fltVal val="0"/>
                                          </p:val>
                                        </p:tav>
                                        <p:tav tm="100000">
                                          <p:val>
                                            <p:strVal val="#ppt_h"/>
                                          </p:val>
                                        </p:tav>
                                      </p:tavLst>
                                    </p:anim>
                                    <p:animEffect transition="in" filter="fade">
                                      <p:cBhvr>
                                        <p:cTn id="25" dur="500"/>
                                        <p:tgtEl>
                                          <p:spTgt spid="35"/>
                                        </p:tgtEl>
                                      </p:cBhvr>
                                    </p:animEffect>
                                    <p:anim calcmode="lin" valueType="num">
                                      <p:cBhvr>
                                        <p:cTn id="26" dur="500" fill="hold"/>
                                        <p:tgtEl>
                                          <p:spTgt spid="35"/>
                                        </p:tgtEl>
                                        <p:attrNameLst>
                                          <p:attrName>ppt_x</p:attrName>
                                        </p:attrNameLst>
                                      </p:cBhvr>
                                      <p:tavLst>
                                        <p:tav tm="0">
                                          <p:val>
                                            <p:fltVal val="0.5"/>
                                          </p:val>
                                        </p:tav>
                                        <p:tav tm="100000">
                                          <p:val>
                                            <p:strVal val="#ppt_x"/>
                                          </p:val>
                                        </p:tav>
                                      </p:tavLst>
                                    </p:anim>
                                    <p:anim calcmode="lin" valueType="num">
                                      <p:cBhvr>
                                        <p:cTn id="27" dur="500" fill="hold"/>
                                        <p:tgtEl>
                                          <p:spTgt spid="35"/>
                                        </p:tgtEl>
                                        <p:attrNameLst>
                                          <p:attrName>ppt_y</p:attrName>
                                        </p:attrNameLst>
                                      </p:cBhvr>
                                      <p:tavLst>
                                        <p:tav tm="0">
                                          <p:val>
                                            <p:fltVal val="0.5"/>
                                          </p:val>
                                        </p:tav>
                                        <p:tav tm="100000">
                                          <p:val>
                                            <p:strVal val="#ppt_y"/>
                                          </p:val>
                                        </p:tav>
                                      </p:tavLst>
                                    </p:anim>
                                  </p:childTnLst>
                                </p:cTn>
                              </p:par>
                              <p:par>
                                <p:cTn id="28" presetID="53" presetClass="entr" presetSubtype="16" fill="hold" grpId="0" nodeType="withEffect">
                                  <p:stCondLst>
                                    <p:cond delay="2000"/>
                                  </p:stCondLst>
                                  <p:iterate type="lt">
                                    <p:tmPct val="0"/>
                                  </p:iterate>
                                  <p:childTnLst>
                                    <p:set>
                                      <p:cBhvr>
                                        <p:cTn id="29" dur="1" fill="hold">
                                          <p:stCondLst>
                                            <p:cond delay="0"/>
                                          </p:stCondLst>
                                        </p:cTn>
                                        <p:tgtEl>
                                          <p:spTgt spid="23"/>
                                        </p:tgtEl>
                                        <p:attrNameLst>
                                          <p:attrName>style.visibility</p:attrName>
                                        </p:attrNameLst>
                                      </p:cBhvr>
                                      <p:to>
                                        <p:strVal val="visible"/>
                                      </p:to>
                                    </p:set>
                                    <p:anim calcmode="lin" valueType="num">
                                      <p:cBhvr>
                                        <p:cTn id="30" dur="500" fill="hold"/>
                                        <p:tgtEl>
                                          <p:spTgt spid="23"/>
                                        </p:tgtEl>
                                        <p:attrNameLst>
                                          <p:attrName>ppt_w</p:attrName>
                                        </p:attrNameLst>
                                      </p:cBhvr>
                                      <p:tavLst>
                                        <p:tav tm="0">
                                          <p:val>
                                            <p:fltVal val="0"/>
                                          </p:val>
                                        </p:tav>
                                        <p:tav tm="100000">
                                          <p:val>
                                            <p:strVal val="#ppt_w"/>
                                          </p:val>
                                        </p:tav>
                                      </p:tavLst>
                                    </p:anim>
                                    <p:anim calcmode="lin" valueType="num">
                                      <p:cBhvr>
                                        <p:cTn id="31" dur="500" fill="hold"/>
                                        <p:tgtEl>
                                          <p:spTgt spid="23"/>
                                        </p:tgtEl>
                                        <p:attrNameLst>
                                          <p:attrName>ppt_h</p:attrName>
                                        </p:attrNameLst>
                                      </p:cBhvr>
                                      <p:tavLst>
                                        <p:tav tm="0">
                                          <p:val>
                                            <p:fltVal val="0"/>
                                          </p:val>
                                        </p:tav>
                                        <p:tav tm="100000">
                                          <p:val>
                                            <p:strVal val="#ppt_h"/>
                                          </p:val>
                                        </p:tav>
                                      </p:tavLst>
                                    </p:anim>
                                    <p:animEffect transition="in" filter="fade">
                                      <p:cBhvr>
                                        <p:cTn id="32" dur="500"/>
                                        <p:tgtEl>
                                          <p:spTgt spid="23"/>
                                        </p:tgtEl>
                                      </p:cBhvr>
                                    </p:animEffect>
                                  </p:childTnLst>
                                </p:cTn>
                              </p:par>
                              <p:par>
                                <p:cTn id="33" presetID="16" presetClass="entr" presetSubtype="21" fill="hold" nodeType="withEffect">
                                  <p:stCondLst>
                                    <p:cond delay="2000"/>
                                  </p:stCondLst>
                                  <p:childTnLst>
                                    <p:set>
                                      <p:cBhvr>
                                        <p:cTn id="34" dur="1" fill="hold">
                                          <p:stCondLst>
                                            <p:cond delay="0"/>
                                          </p:stCondLst>
                                        </p:cTn>
                                        <p:tgtEl>
                                          <p:spTgt spid="38"/>
                                        </p:tgtEl>
                                        <p:attrNameLst>
                                          <p:attrName>style.visibility</p:attrName>
                                        </p:attrNameLst>
                                      </p:cBhvr>
                                      <p:to>
                                        <p:strVal val="visible"/>
                                      </p:to>
                                    </p:set>
                                    <p:animEffect transition="in" filter="barn(inVertical)">
                                      <p:cBhvr>
                                        <p:cTn id="35" dur="500"/>
                                        <p:tgtEl>
                                          <p:spTgt spid="38"/>
                                        </p:tgtEl>
                                      </p:cBhvr>
                                    </p:animEffect>
                                  </p:childTnLst>
                                </p:cTn>
                              </p:par>
                            </p:childTnLst>
                          </p:cTn>
                        </p:par>
                        <p:par>
                          <p:cTn id="36" fill="hold">
                            <p:stCondLst>
                              <p:cond delay="3500"/>
                            </p:stCondLst>
                            <p:childTnLst>
                              <p:par>
                                <p:cTn id="37" presetID="10" presetClass="entr" presetSubtype="0" fill="hold" grpId="1"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500"/>
                                        <p:tgtEl>
                                          <p:spTgt spid="24"/>
                                        </p:tgtEl>
                                      </p:cBhvr>
                                    </p:animEffect>
                                  </p:childTnLst>
                                </p:cTn>
                              </p:par>
                              <p:par>
                                <p:cTn id="40" presetID="10" presetClass="entr" presetSubtype="0" fill="hold" grpId="1"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par>
                                <p:cTn id="43" presetID="10" presetClass="entr" presetSubtype="0" fill="hold" grpId="1"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500"/>
                                        <p:tgtEl>
                                          <p:spTgt spid="26"/>
                                        </p:tgtEl>
                                      </p:cBhvr>
                                    </p:animEffect>
                                  </p:childTnLst>
                                </p:cTn>
                              </p:par>
                              <p:par>
                                <p:cTn id="46" presetID="10" presetClass="entr" presetSubtype="0" fill="hold" grpId="1" nodeType="with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500"/>
                                        <p:tgtEl>
                                          <p:spTgt spid="27"/>
                                        </p:tgtEl>
                                      </p:cBhvr>
                                    </p:animEffect>
                                  </p:childTnLst>
                                </p:cTn>
                              </p:par>
                              <p:par>
                                <p:cTn id="49" presetID="10" presetClass="entr" presetSubtype="0" fill="hold" grpId="1"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fade">
                                      <p:cBhvr>
                                        <p:cTn id="51" dur="500"/>
                                        <p:tgtEl>
                                          <p:spTgt spid="28"/>
                                        </p:tgtEl>
                                      </p:cBhvr>
                                    </p:animEffect>
                                  </p:childTnLst>
                                </p:cTn>
                              </p:par>
                              <p:par>
                                <p:cTn id="52" presetID="10" presetClass="entr" presetSubtype="0" fill="hold" grpId="1" nodeType="with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500"/>
                                        <p:tgtEl>
                                          <p:spTgt spid="29"/>
                                        </p:tgtEl>
                                      </p:cBhvr>
                                    </p:animEffect>
                                  </p:childTnLst>
                                </p:cTn>
                              </p:par>
                              <p:par>
                                <p:cTn id="55" presetID="10" presetClass="entr" presetSubtype="0" fill="hold" grpId="1" nodeType="with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500"/>
                                        <p:tgtEl>
                                          <p:spTgt spid="30"/>
                                        </p:tgtEl>
                                      </p:cBhvr>
                                    </p:animEffect>
                                  </p:childTnLst>
                                </p:cTn>
                              </p:par>
                              <p:par>
                                <p:cTn id="58" presetID="10" presetClass="entr" presetSubtype="0" fill="hold" grpId="1"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fade">
                                      <p:cBhvr>
                                        <p:cTn id="60" dur="500"/>
                                        <p:tgtEl>
                                          <p:spTgt spid="31"/>
                                        </p:tgtEl>
                                      </p:cBhvr>
                                    </p:animEffect>
                                  </p:childTnLst>
                                </p:cTn>
                              </p:par>
                              <p:par>
                                <p:cTn id="61" presetID="10" presetClass="entr" presetSubtype="0" fill="hold" grpId="1" nodeType="with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fade">
                                      <p:cBhvr>
                                        <p:cTn id="63" dur="500"/>
                                        <p:tgtEl>
                                          <p:spTgt spid="32"/>
                                        </p:tgtEl>
                                      </p:cBhvr>
                                    </p:animEffect>
                                  </p:childTnLst>
                                </p:cTn>
                              </p:par>
                              <p:par>
                                <p:cTn id="64" presetID="10" presetClass="entr" presetSubtype="0" fill="hold" grpId="1" nodeType="withEffect">
                                  <p:stCondLst>
                                    <p:cond delay="0"/>
                                  </p:stCondLst>
                                  <p:childTnLst>
                                    <p:set>
                                      <p:cBhvr>
                                        <p:cTn id="65" dur="1" fill="hold">
                                          <p:stCondLst>
                                            <p:cond delay="0"/>
                                          </p:stCondLst>
                                        </p:cTn>
                                        <p:tgtEl>
                                          <p:spTgt spid="33"/>
                                        </p:tgtEl>
                                        <p:attrNameLst>
                                          <p:attrName>style.visibility</p:attrName>
                                        </p:attrNameLst>
                                      </p:cBhvr>
                                      <p:to>
                                        <p:strVal val="visible"/>
                                      </p:to>
                                    </p:set>
                                    <p:animEffect transition="in" filter="fade">
                                      <p:cBhvr>
                                        <p:cTn id="66" dur="500"/>
                                        <p:tgtEl>
                                          <p:spTgt spid="33"/>
                                        </p:tgtEl>
                                      </p:cBhvr>
                                    </p:animEffect>
                                  </p:childTnLst>
                                </p:cTn>
                              </p:par>
                            </p:childTnLst>
                          </p:cTn>
                        </p:par>
                        <p:par>
                          <p:cTn id="67" fill="hold">
                            <p:stCondLst>
                              <p:cond delay="4000"/>
                            </p:stCondLst>
                            <p:childTnLst>
                              <p:par>
                                <p:cTn id="68" presetID="1" presetClass="path" presetSubtype="0" repeatCount="3000" accel="50000" decel="50000" fill="remove" grpId="0" nodeType="afterEffect">
                                  <p:stCondLst>
                                    <p:cond delay="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69" dur="2000" fill="hold"/>
                                        <p:tgtEl>
                                          <p:spTgt spid="24"/>
                                        </p:tgtEl>
                                        <p:attrNameLst>
                                          <p:attrName>ppt_x</p:attrName>
                                          <p:attrName>ppt_y</p:attrName>
                                        </p:attrNameLst>
                                      </p:cBhvr>
                                      <p:rCtr x="17" y="18981"/>
                                    </p:animMotion>
                                  </p:childTnLst>
                                </p:cTn>
                              </p:par>
                              <p:par>
                                <p:cTn id="70" presetID="1" presetClass="path" presetSubtype="0" repeatCount="3000" accel="50000" decel="50000" fill="remove" grpId="0" nodeType="withEffect">
                                  <p:stCondLst>
                                    <p:cond delay="1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1" dur="2000" fill="hold"/>
                                        <p:tgtEl>
                                          <p:spTgt spid="25"/>
                                        </p:tgtEl>
                                        <p:attrNameLst>
                                          <p:attrName>ppt_x</p:attrName>
                                          <p:attrName>ppt_y</p:attrName>
                                        </p:attrNameLst>
                                      </p:cBhvr>
                                      <p:rCtr x="17" y="18981"/>
                                    </p:animMotion>
                                  </p:childTnLst>
                                </p:cTn>
                              </p:par>
                              <p:par>
                                <p:cTn id="72" presetID="1" presetClass="path" presetSubtype="0" repeatCount="3000" accel="50000" decel="50000" fill="remove" grpId="0" nodeType="withEffect">
                                  <p:stCondLst>
                                    <p:cond delay="2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3" dur="2000" fill="hold"/>
                                        <p:tgtEl>
                                          <p:spTgt spid="26"/>
                                        </p:tgtEl>
                                        <p:attrNameLst>
                                          <p:attrName>ppt_x</p:attrName>
                                          <p:attrName>ppt_y</p:attrName>
                                        </p:attrNameLst>
                                      </p:cBhvr>
                                      <p:rCtr x="17" y="18981"/>
                                    </p:animMotion>
                                  </p:childTnLst>
                                </p:cTn>
                              </p:par>
                              <p:par>
                                <p:cTn id="74" presetID="1" presetClass="path" presetSubtype="0" repeatCount="3000" accel="50000" decel="50000" fill="remove" grpId="0" nodeType="withEffect">
                                  <p:stCondLst>
                                    <p:cond delay="3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5" dur="2000" fill="hold"/>
                                        <p:tgtEl>
                                          <p:spTgt spid="27"/>
                                        </p:tgtEl>
                                        <p:attrNameLst>
                                          <p:attrName>ppt_x</p:attrName>
                                          <p:attrName>ppt_y</p:attrName>
                                        </p:attrNameLst>
                                      </p:cBhvr>
                                      <p:rCtr x="17" y="18981"/>
                                    </p:animMotion>
                                  </p:childTnLst>
                                </p:cTn>
                              </p:par>
                              <p:par>
                                <p:cTn id="76" presetID="1" presetClass="path" presetSubtype="0" repeatCount="3000" accel="50000" decel="50000" fill="remove" grpId="0" nodeType="withEffect">
                                  <p:stCondLst>
                                    <p:cond delay="4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7" dur="2000" fill="hold"/>
                                        <p:tgtEl>
                                          <p:spTgt spid="28"/>
                                        </p:tgtEl>
                                        <p:attrNameLst>
                                          <p:attrName>ppt_x</p:attrName>
                                          <p:attrName>ppt_y</p:attrName>
                                        </p:attrNameLst>
                                      </p:cBhvr>
                                      <p:rCtr x="17" y="18981"/>
                                    </p:animMotion>
                                  </p:childTnLst>
                                </p:cTn>
                              </p:par>
                              <p:par>
                                <p:cTn id="78" presetID="1" presetClass="path" presetSubtype="0" repeatCount="3000" accel="50000" decel="50000" fill="remove" grpId="0" nodeType="withEffect">
                                  <p:stCondLst>
                                    <p:cond delay="5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9" dur="2000" fill="hold"/>
                                        <p:tgtEl>
                                          <p:spTgt spid="29"/>
                                        </p:tgtEl>
                                        <p:attrNameLst>
                                          <p:attrName>ppt_x</p:attrName>
                                          <p:attrName>ppt_y</p:attrName>
                                        </p:attrNameLst>
                                      </p:cBhvr>
                                      <p:rCtr x="17" y="18981"/>
                                    </p:animMotion>
                                  </p:childTnLst>
                                </p:cTn>
                              </p:par>
                              <p:par>
                                <p:cTn id="80" presetID="1" presetClass="path" presetSubtype="0" repeatCount="3000" accel="50000" decel="50000" fill="remove" grpId="0" nodeType="withEffect">
                                  <p:stCondLst>
                                    <p:cond delay="6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1" dur="2000" fill="hold"/>
                                        <p:tgtEl>
                                          <p:spTgt spid="30"/>
                                        </p:tgtEl>
                                        <p:attrNameLst>
                                          <p:attrName>ppt_x</p:attrName>
                                          <p:attrName>ppt_y</p:attrName>
                                        </p:attrNameLst>
                                      </p:cBhvr>
                                      <p:rCtr x="17" y="18981"/>
                                    </p:animMotion>
                                  </p:childTnLst>
                                </p:cTn>
                              </p:par>
                              <p:par>
                                <p:cTn id="82" presetID="1" presetClass="path" presetSubtype="0" repeatCount="3000" accel="50000" decel="50000" fill="remove" grpId="0" nodeType="withEffect">
                                  <p:stCondLst>
                                    <p:cond delay="7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3" dur="2000" fill="hold"/>
                                        <p:tgtEl>
                                          <p:spTgt spid="31"/>
                                        </p:tgtEl>
                                        <p:attrNameLst>
                                          <p:attrName>ppt_x</p:attrName>
                                          <p:attrName>ppt_y</p:attrName>
                                        </p:attrNameLst>
                                      </p:cBhvr>
                                      <p:rCtr x="17" y="18981"/>
                                    </p:animMotion>
                                  </p:childTnLst>
                                </p:cTn>
                              </p:par>
                              <p:par>
                                <p:cTn id="84" presetID="1" presetClass="path" presetSubtype="0" repeatCount="3000" accel="50000" decel="50000" fill="remove" grpId="0" nodeType="withEffect">
                                  <p:stCondLst>
                                    <p:cond delay="8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5" dur="2000" fill="hold"/>
                                        <p:tgtEl>
                                          <p:spTgt spid="32"/>
                                        </p:tgtEl>
                                        <p:attrNameLst>
                                          <p:attrName>ppt_x</p:attrName>
                                          <p:attrName>ppt_y</p:attrName>
                                        </p:attrNameLst>
                                      </p:cBhvr>
                                      <p:rCtr x="17" y="18981"/>
                                    </p:animMotion>
                                  </p:childTnLst>
                                </p:cTn>
                              </p:par>
                              <p:par>
                                <p:cTn id="86" presetID="1" presetClass="path" presetSubtype="0" repeatCount="3000" accel="50000" decel="50000" fill="remove" grpId="0" nodeType="withEffect">
                                  <p:stCondLst>
                                    <p:cond delay="9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7" dur="2000" fill="hold"/>
                                        <p:tgtEl>
                                          <p:spTgt spid="33"/>
                                        </p:tgtEl>
                                        <p:attrNameLst>
                                          <p:attrName>ppt_x</p:attrName>
                                          <p:attrName>ppt_y</p:attrName>
                                        </p:attrNameLst>
                                      </p:cBhvr>
                                      <p:rCtr x="17" y="1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3" grpId="0"/>
      <p:bldP spid="24" grpId="0" bldLvl="0" animBg="1"/>
      <p:bldP spid="24" grpId="1" bldLvl="0" animBg="1"/>
      <p:bldP spid="25" grpId="0" bldLvl="0" animBg="1"/>
      <p:bldP spid="25" grpId="1" bldLvl="0" animBg="1"/>
      <p:bldP spid="26" grpId="0" bldLvl="0" animBg="1"/>
      <p:bldP spid="26" grpId="1" bldLvl="0" animBg="1"/>
      <p:bldP spid="27" grpId="0" bldLvl="0" animBg="1"/>
      <p:bldP spid="27" grpId="1" bldLvl="0" animBg="1"/>
      <p:bldP spid="28" grpId="0" bldLvl="0" animBg="1"/>
      <p:bldP spid="28" grpId="1" bldLvl="0" animBg="1"/>
      <p:bldP spid="29" grpId="0" bldLvl="0" animBg="1"/>
      <p:bldP spid="29" grpId="1" bldLvl="0" animBg="1"/>
      <p:bldP spid="30" grpId="0" bldLvl="0" animBg="1"/>
      <p:bldP spid="30" grpId="1" bldLvl="0" animBg="1"/>
      <p:bldP spid="31" grpId="0" bldLvl="0" animBg="1"/>
      <p:bldP spid="31" grpId="1" bldLvl="0" animBg="1"/>
      <p:bldP spid="32" grpId="0" bldLvl="0" animBg="1"/>
      <p:bldP spid="32" grpId="1" bldLvl="0" animBg="1"/>
      <p:bldP spid="33" grpId="0" bldLvl="0" animBg="1"/>
      <p:bldP spid="33" grpId="1" bldLvl="0" animBg="1"/>
      <p:bldP spid="34" grpId="0"/>
      <p:bldP spid="35" grpId="0" bldLvl="0" animBg="1"/>
      <p:bldP spid="36"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5"/>
          <p:cNvSpPr txBox="1"/>
          <p:nvPr/>
        </p:nvSpPr>
        <p:spPr>
          <a:xfrm>
            <a:off x="828040" y="168275"/>
            <a:ext cx="9013963" cy="707886"/>
          </a:xfrm>
          <a:prstGeom prst="rect">
            <a:avLst/>
          </a:prstGeom>
          <a:noFill/>
        </p:spPr>
        <p:txBody>
          <a:bodyPr wrap="square" rtlCol="0">
            <a:spAutoFit/>
          </a:bodyPr>
          <a:lstStyle/>
          <a:p>
            <a:r>
              <a:rPr lang="zh-CN" altLang="en-US" sz="4000" dirty="0">
                <a:solidFill>
                  <a:schemeClr val="accent1">
                    <a:lumMod val="50000"/>
                  </a:schemeClr>
                </a:solidFill>
                <a:latin typeface="微软雅黑" panose="020B0503020204020204" pitchFamily="34" charset="-122"/>
                <a:ea typeface="微软雅黑" panose="020B0503020204020204" pitchFamily="34" charset="-122"/>
                <a:sym typeface="+mn-ea"/>
              </a:rPr>
              <a:t>2017年全国高考命题工作</a:t>
            </a:r>
            <a:r>
              <a:rPr lang="zh-CN" altLang="en-US" sz="4000" dirty="0" smtClean="0">
                <a:solidFill>
                  <a:schemeClr val="accent1">
                    <a:lumMod val="50000"/>
                  </a:schemeClr>
                </a:solidFill>
                <a:latin typeface="微软雅黑" panose="020B0503020204020204" pitchFamily="34" charset="-122"/>
                <a:ea typeface="微软雅黑" panose="020B0503020204020204" pitchFamily="34" charset="-122"/>
                <a:sym typeface="+mn-ea"/>
              </a:rPr>
              <a:t>会议精神</a:t>
            </a:r>
            <a:endParaRPr lang="zh-CN" altLang="en-US" sz="4000" dirty="0">
              <a:solidFill>
                <a:schemeClr val="accent1">
                  <a:lumMod val="50000"/>
                </a:schemeClr>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3792" y="231784"/>
            <a:ext cx="758949" cy="693260"/>
            <a:chOff x="0" y="532828"/>
            <a:chExt cx="759125" cy="568897"/>
          </a:xfrm>
        </p:grpSpPr>
        <p:sp>
          <p:nvSpPr>
            <p:cNvPr id="24" name="矩形 23"/>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41410" y="532828"/>
              <a:ext cx="107228"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51257" y="532828"/>
              <a:ext cx="67464"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21341" y="532828"/>
              <a:ext cx="3778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3792" y="921962"/>
            <a:ext cx="12187592" cy="45708"/>
            <a:chOff x="0" y="532828"/>
            <a:chExt cx="759125" cy="568897"/>
          </a:xfrm>
        </p:grpSpPr>
        <p:sp>
          <p:nvSpPr>
            <p:cNvPr id="30" name="矩形 29"/>
            <p:cNvSpPr/>
            <p:nvPr/>
          </p:nvSpPr>
          <p:spPr>
            <a:xfrm>
              <a:off x="0" y="532828"/>
              <a:ext cx="238791" cy="568897"/>
            </a:xfrm>
            <a:prstGeom prst="rect">
              <a:avLst/>
            </a:prstGeom>
            <a:solidFill>
              <a:srgbClr val="66B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38791" y="532828"/>
              <a:ext cx="209847" cy="568897"/>
            </a:xfrm>
            <a:prstGeom prst="rect">
              <a:avLst/>
            </a:prstGeom>
            <a:solidFill>
              <a:srgbClr val="8CC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48638" y="532828"/>
              <a:ext cx="170083" cy="568897"/>
            </a:xfrm>
            <a:prstGeom prst="rect">
              <a:avLst/>
            </a:prstGeom>
            <a:solidFill>
              <a:srgbClr val="FBC7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16871" y="532828"/>
              <a:ext cx="142254" cy="568897"/>
            </a:xfrm>
            <a:prstGeom prst="rect">
              <a:avLst/>
            </a:prstGeom>
            <a:solidFill>
              <a:srgbClr val="FC6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任意多边形 2"/>
          <p:cNvSpPr/>
          <p:nvPr>
            <p:custDataLst>
              <p:tags r:id="rId1"/>
            </p:custDataLst>
          </p:nvPr>
        </p:nvSpPr>
        <p:spPr bwMode="auto">
          <a:xfrm>
            <a:off x="1057027" y="1340768"/>
            <a:ext cx="9292139" cy="952332"/>
          </a:xfrm>
          <a:custGeom>
            <a:avLst/>
            <a:gdLst>
              <a:gd name="connsiteX0" fmla="*/ 9172116 w 9559256"/>
              <a:gd name="connsiteY0" fmla="*/ 443714 h 979708"/>
              <a:gd name="connsiteX1" fmla="*/ 0 w 9559256"/>
              <a:gd name="connsiteY1" fmla="*/ 443714 h 979708"/>
              <a:gd name="connsiteX2" fmla="*/ 0 w 9559256"/>
              <a:gd name="connsiteY2" fmla="*/ 332875 h 979708"/>
              <a:gd name="connsiteX3" fmla="*/ 8939653 w 9559256"/>
              <a:gd name="connsiteY3" fmla="*/ 332875 h 979708"/>
              <a:gd name="connsiteX4" fmla="*/ 8914087 w 9559256"/>
              <a:gd name="connsiteY4" fmla="*/ 313673 h 979708"/>
              <a:gd name="connsiteX5" fmla="*/ 8907645 w 9559256"/>
              <a:gd name="connsiteY5" fmla="*/ 306607 h 979708"/>
              <a:gd name="connsiteX6" fmla="*/ 8901202 w 9559256"/>
              <a:gd name="connsiteY6" fmla="*/ 299541 h 979708"/>
              <a:gd name="connsiteX7" fmla="*/ 8895680 w 9559256"/>
              <a:gd name="connsiteY7" fmla="*/ 292475 h 979708"/>
              <a:gd name="connsiteX8" fmla="*/ 8890771 w 9559256"/>
              <a:gd name="connsiteY8" fmla="*/ 284487 h 979708"/>
              <a:gd name="connsiteX9" fmla="*/ 8885863 w 9559256"/>
              <a:gd name="connsiteY9" fmla="*/ 276807 h 979708"/>
              <a:gd name="connsiteX10" fmla="*/ 8881261 w 9559256"/>
              <a:gd name="connsiteY10" fmla="*/ 269126 h 979708"/>
              <a:gd name="connsiteX11" fmla="*/ 8877273 w 9559256"/>
              <a:gd name="connsiteY11" fmla="*/ 260831 h 979708"/>
              <a:gd name="connsiteX12" fmla="*/ 8873898 w 9559256"/>
              <a:gd name="connsiteY12" fmla="*/ 252844 h 979708"/>
              <a:gd name="connsiteX13" fmla="*/ 8870524 w 9559256"/>
              <a:gd name="connsiteY13" fmla="*/ 244241 h 979708"/>
              <a:gd name="connsiteX14" fmla="*/ 8867763 w 9559256"/>
              <a:gd name="connsiteY14" fmla="*/ 235639 h 979708"/>
              <a:gd name="connsiteX15" fmla="*/ 8865615 w 9559256"/>
              <a:gd name="connsiteY15" fmla="*/ 227344 h 979708"/>
              <a:gd name="connsiteX16" fmla="*/ 8863468 w 9559256"/>
              <a:gd name="connsiteY16" fmla="*/ 218742 h 979708"/>
              <a:gd name="connsiteX17" fmla="*/ 8862240 w 9559256"/>
              <a:gd name="connsiteY17" fmla="*/ 209832 h 979708"/>
              <a:gd name="connsiteX18" fmla="*/ 8861013 w 9559256"/>
              <a:gd name="connsiteY18" fmla="*/ 201230 h 979708"/>
              <a:gd name="connsiteX19" fmla="*/ 8860706 w 9559256"/>
              <a:gd name="connsiteY19" fmla="*/ 192321 h 979708"/>
              <a:gd name="connsiteX20" fmla="*/ 8860400 w 9559256"/>
              <a:gd name="connsiteY20" fmla="*/ 183719 h 979708"/>
              <a:gd name="connsiteX21" fmla="*/ 8860706 w 9559256"/>
              <a:gd name="connsiteY21" fmla="*/ 175116 h 979708"/>
              <a:gd name="connsiteX22" fmla="*/ 8861013 w 9559256"/>
              <a:gd name="connsiteY22" fmla="*/ 166207 h 979708"/>
              <a:gd name="connsiteX23" fmla="*/ 8862240 w 9559256"/>
              <a:gd name="connsiteY23" fmla="*/ 157298 h 979708"/>
              <a:gd name="connsiteX24" fmla="*/ 8863468 w 9559256"/>
              <a:gd name="connsiteY24" fmla="*/ 148388 h 979708"/>
              <a:gd name="connsiteX25" fmla="*/ 8865615 w 9559256"/>
              <a:gd name="connsiteY25" fmla="*/ 140093 h 979708"/>
              <a:gd name="connsiteX26" fmla="*/ 8867763 w 9559256"/>
              <a:gd name="connsiteY26" fmla="*/ 131491 h 979708"/>
              <a:gd name="connsiteX27" fmla="*/ 8870524 w 9559256"/>
              <a:gd name="connsiteY27" fmla="*/ 122889 h 979708"/>
              <a:gd name="connsiteX28" fmla="*/ 8873898 w 9559256"/>
              <a:gd name="connsiteY28" fmla="*/ 114594 h 979708"/>
              <a:gd name="connsiteX29" fmla="*/ 8877273 w 9559256"/>
              <a:gd name="connsiteY29" fmla="*/ 106299 h 979708"/>
              <a:gd name="connsiteX30" fmla="*/ 8881261 w 9559256"/>
              <a:gd name="connsiteY30" fmla="*/ 98311 h 979708"/>
              <a:gd name="connsiteX31" fmla="*/ 8885863 w 9559256"/>
              <a:gd name="connsiteY31" fmla="*/ 90630 h 979708"/>
              <a:gd name="connsiteX32" fmla="*/ 8890771 w 9559256"/>
              <a:gd name="connsiteY32" fmla="*/ 82643 h 979708"/>
              <a:gd name="connsiteX33" fmla="*/ 8895680 w 9559256"/>
              <a:gd name="connsiteY33" fmla="*/ 75269 h 979708"/>
              <a:gd name="connsiteX34" fmla="*/ 8901202 w 9559256"/>
              <a:gd name="connsiteY34" fmla="*/ 67896 h 979708"/>
              <a:gd name="connsiteX35" fmla="*/ 8907645 w 9559256"/>
              <a:gd name="connsiteY35" fmla="*/ 60830 h 979708"/>
              <a:gd name="connsiteX36" fmla="*/ 8914087 w 9559256"/>
              <a:gd name="connsiteY36" fmla="*/ 53764 h 979708"/>
              <a:gd name="connsiteX37" fmla="*/ 8920836 w 9559256"/>
              <a:gd name="connsiteY37" fmla="*/ 47312 h 979708"/>
              <a:gd name="connsiteX38" fmla="*/ 8928199 w 9559256"/>
              <a:gd name="connsiteY38" fmla="*/ 41475 h 979708"/>
              <a:gd name="connsiteX39" fmla="*/ 8935255 w 9559256"/>
              <a:gd name="connsiteY39" fmla="*/ 35638 h 979708"/>
              <a:gd name="connsiteX40" fmla="*/ 8942925 w 9559256"/>
              <a:gd name="connsiteY40" fmla="*/ 30415 h 979708"/>
              <a:gd name="connsiteX41" fmla="*/ 8950288 w 9559256"/>
              <a:gd name="connsiteY41" fmla="*/ 25499 h 979708"/>
              <a:gd name="connsiteX42" fmla="*/ 8958571 w 9559256"/>
              <a:gd name="connsiteY42" fmla="*/ 21198 h 979708"/>
              <a:gd name="connsiteX43" fmla="*/ 8966547 w 9559256"/>
              <a:gd name="connsiteY43" fmla="*/ 16897 h 979708"/>
              <a:gd name="connsiteX44" fmla="*/ 8974830 w 9559256"/>
              <a:gd name="connsiteY44" fmla="*/ 13518 h 979708"/>
              <a:gd name="connsiteX45" fmla="*/ 8982807 w 9559256"/>
              <a:gd name="connsiteY45" fmla="*/ 10138 h 979708"/>
              <a:gd name="connsiteX46" fmla="*/ 8991397 w 9559256"/>
              <a:gd name="connsiteY46" fmla="*/ 7680 h 979708"/>
              <a:gd name="connsiteX47" fmla="*/ 8999987 w 9559256"/>
              <a:gd name="connsiteY47" fmla="*/ 5223 h 979708"/>
              <a:gd name="connsiteX48" fmla="*/ 9008577 w 9559256"/>
              <a:gd name="connsiteY48" fmla="*/ 3687 h 979708"/>
              <a:gd name="connsiteX49" fmla="*/ 9017474 w 9559256"/>
              <a:gd name="connsiteY49" fmla="*/ 2150 h 979708"/>
              <a:gd name="connsiteX50" fmla="*/ 9025757 w 9559256"/>
              <a:gd name="connsiteY50" fmla="*/ 1229 h 979708"/>
              <a:gd name="connsiteX51" fmla="*/ 9034654 w 9559256"/>
              <a:gd name="connsiteY51" fmla="*/ 307 h 979708"/>
              <a:gd name="connsiteX52" fmla="*/ 9043550 w 9559256"/>
              <a:gd name="connsiteY52" fmla="*/ 0 h 979708"/>
              <a:gd name="connsiteX53" fmla="*/ 9052447 w 9559256"/>
              <a:gd name="connsiteY53" fmla="*/ 307 h 979708"/>
              <a:gd name="connsiteX54" fmla="*/ 9061037 w 9559256"/>
              <a:gd name="connsiteY54" fmla="*/ 1229 h 979708"/>
              <a:gd name="connsiteX55" fmla="*/ 9069934 w 9559256"/>
              <a:gd name="connsiteY55" fmla="*/ 2150 h 979708"/>
              <a:gd name="connsiteX56" fmla="*/ 9078524 w 9559256"/>
              <a:gd name="connsiteY56" fmla="*/ 3687 h 979708"/>
              <a:gd name="connsiteX57" fmla="*/ 9087421 w 9559256"/>
              <a:gd name="connsiteY57" fmla="*/ 5223 h 979708"/>
              <a:gd name="connsiteX58" fmla="*/ 9095704 w 9559256"/>
              <a:gd name="connsiteY58" fmla="*/ 7680 h 979708"/>
              <a:gd name="connsiteX59" fmla="*/ 9104294 w 9559256"/>
              <a:gd name="connsiteY59" fmla="*/ 10138 h 979708"/>
              <a:gd name="connsiteX60" fmla="*/ 9112577 w 9559256"/>
              <a:gd name="connsiteY60" fmla="*/ 13518 h 979708"/>
              <a:gd name="connsiteX61" fmla="*/ 9120860 w 9559256"/>
              <a:gd name="connsiteY61" fmla="*/ 16897 h 979708"/>
              <a:gd name="connsiteX62" fmla="*/ 9128837 w 9559256"/>
              <a:gd name="connsiteY62" fmla="*/ 21198 h 979708"/>
              <a:gd name="connsiteX63" fmla="*/ 9136813 w 9559256"/>
              <a:gd name="connsiteY63" fmla="*/ 25499 h 979708"/>
              <a:gd name="connsiteX64" fmla="*/ 9144483 w 9559256"/>
              <a:gd name="connsiteY64" fmla="*/ 30415 h 979708"/>
              <a:gd name="connsiteX65" fmla="*/ 9151846 w 9559256"/>
              <a:gd name="connsiteY65" fmla="*/ 35638 h 979708"/>
              <a:gd name="connsiteX66" fmla="*/ 9159208 w 9559256"/>
              <a:gd name="connsiteY66" fmla="*/ 41475 h 979708"/>
              <a:gd name="connsiteX67" fmla="*/ 9166264 w 9559256"/>
              <a:gd name="connsiteY67" fmla="*/ 47312 h 979708"/>
              <a:gd name="connsiteX68" fmla="*/ 9173014 w 9559256"/>
              <a:gd name="connsiteY68" fmla="*/ 53764 h 979708"/>
              <a:gd name="connsiteX69" fmla="*/ 9505569 w 9559256"/>
              <a:gd name="connsiteY69" fmla="*/ 386793 h 979708"/>
              <a:gd name="connsiteX70" fmla="*/ 9511398 w 9559256"/>
              <a:gd name="connsiteY70" fmla="*/ 392937 h 979708"/>
              <a:gd name="connsiteX71" fmla="*/ 9517226 w 9559256"/>
              <a:gd name="connsiteY71" fmla="*/ 399696 h 979708"/>
              <a:gd name="connsiteX72" fmla="*/ 9522749 w 9559256"/>
              <a:gd name="connsiteY72" fmla="*/ 406455 h 979708"/>
              <a:gd name="connsiteX73" fmla="*/ 9527657 w 9559256"/>
              <a:gd name="connsiteY73" fmla="*/ 413828 h 979708"/>
              <a:gd name="connsiteX74" fmla="*/ 9532566 w 9559256"/>
              <a:gd name="connsiteY74" fmla="*/ 421509 h 979708"/>
              <a:gd name="connsiteX75" fmla="*/ 9536861 w 9559256"/>
              <a:gd name="connsiteY75" fmla="*/ 428882 h 979708"/>
              <a:gd name="connsiteX76" fmla="*/ 9540849 w 9559256"/>
              <a:gd name="connsiteY76" fmla="*/ 436870 h 979708"/>
              <a:gd name="connsiteX77" fmla="*/ 9544837 w 9559256"/>
              <a:gd name="connsiteY77" fmla="*/ 445165 h 979708"/>
              <a:gd name="connsiteX78" fmla="*/ 9547905 w 9559256"/>
              <a:gd name="connsiteY78" fmla="*/ 453153 h 979708"/>
              <a:gd name="connsiteX79" fmla="*/ 9550666 w 9559256"/>
              <a:gd name="connsiteY79" fmla="*/ 461755 h 979708"/>
              <a:gd name="connsiteX80" fmla="*/ 9553120 w 9559256"/>
              <a:gd name="connsiteY80" fmla="*/ 470357 h 979708"/>
              <a:gd name="connsiteX81" fmla="*/ 9555268 w 9559256"/>
              <a:gd name="connsiteY81" fmla="*/ 479266 h 979708"/>
              <a:gd name="connsiteX82" fmla="*/ 9557108 w 9559256"/>
              <a:gd name="connsiteY82" fmla="*/ 488483 h 979708"/>
              <a:gd name="connsiteX83" fmla="*/ 9558029 w 9559256"/>
              <a:gd name="connsiteY83" fmla="*/ 497700 h 979708"/>
              <a:gd name="connsiteX84" fmla="*/ 9558949 w 9559256"/>
              <a:gd name="connsiteY84" fmla="*/ 506916 h 979708"/>
              <a:gd name="connsiteX85" fmla="*/ 9559256 w 9559256"/>
              <a:gd name="connsiteY85" fmla="*/ 516440 h 979708"/>
              <a:gd name="connsiteX86" fmla="*/ 9558949 w 9559256"/>
              <a:gd name="connsiteY86" fmla="*/ 525964 h 979708"/>
              <a:gd name="connsiteX87" fmla="*/ 9558029 w 9559256"/>
              <a:gd name="connsiteY87" fmla="*/ 535181 h 979708"/>
              <a:gd name="connsiteX88" fmla="*/ 9557108 w 9559256"/>
              <a:gd name="connsiteY88" fmla="*/ 544397 h 979708"/>
              <a:gd name="connsiteX89" fmla="*/ 9555268 w 9559256"/>
              <a:gd name="connsiteY89" fmla="*/ 553307 h 979708"/>
              <a:gd name="connsiteX90" fmla="*/ 9553120 w 9559256"/>
              <a:gd name="connsiteY90" fmla="*/ 562524 h 979708"/>
              <a:gd name="connsiteX91" fmla="*/ 9550666 w 9559256"/>
              <a:gd name="connsiteY91" fmla="*/ 570819 h 979708"/>
              <a:gd name="connsiteX92" fmla="*/ 9547905 w 9559256"/>
              <a:gd name="connsiteY92" fmla="*/ 579421 h 979708"/>
              <a:gd name="connsiteX93" fmla="*/ 9544837 w 9559256"/>
              <a:gd name="connsiteY93" fmla="*/ 587716 h 979708"/>
              <a:gd name="connsiteX94" fmla="*/ 9540849 w 9559256"/>
              <a:gd name="connsiteY94" fmla="*/ 596011 h 979708"/>
              <a:gd name="connsiteX95" fmla="*/ 9536861 w 9559256"/>
              <a:gd name="connsiteY95" fmla="*/ 603691 h 979708"/>
              <a:gd name="connsiteX96" fmla="*/ 9532566 w 9559256"/>
              <a:gd name="connsiteY96" fmla="*/ 611679 h 979708"/>
              <a:gd name="connsiteX97" fmla="*/ 9527657 w 9559256"/>
              <a:gd name="connsiteY97" fmla="*/ 619052 h 979708"/>
              <a:gd name="connsiteX98" fmla="*/ 9522749 w 9559256"/>
              <a:gd name="connsiteY98" fmla="*/ 626426 h 979708"/>
              <a:gd name="connsiteX99" fmla="*/ 9517226 w 9559256"/>
              <a:gd name="connsiteY99" fmla="*/ 633185 h 979708"/>
              <a:gd name="connsiteX100" fmla="*/ 9511398 w 9559256"/>
              <a:gd name="connsiteY100" fmla="*/ 639943 h 979708"/>
              <a:gd name="connsiteX101" fmla="*/ 9505569 w 9559256"/>
              <a:gd name="connsiteY101" fmla="*/ 646088 h 979708"/>
              <a:gd name="connsiteX102" fmla="*/ 9173014 w 9559256"/>
              <a:gd name="connsiteY102" fmla="*/ 978809 h 979708"/>
              <a:gd name="connsiteX103" fmla="*/ 9172116 w 9559256"/>
              <a:gd name="connsiteY103" fmla="*/ 979708 h 979708"/>
              <a:gd name="connsiteX104" fmla="*/ 9263556 w 9559256"/>
              <a:gd name="connsiteY104" fmla="*/ 535154 h 979708"/>
              <a:gd name="connsiteX0-1" fmla="*/ 9172116 w 9559256"/>
              <a:gd name="connsiteY0-2" fmla="*/ 443714 h 979708"/>
              <a:gd name="connsiteX1-3" fmla="*/ 0 w 9559256"/>
              <a:gd name="connsiteY1-4" fmla="*/ 443714 h 979708"/>
              <a:gd name="connsiteX2-5" fmla="*/ 0 w 9559256"/>
              <a:gd name="connsiteY2-6" fmla="*/ 332875 h 979708"/>
              <a:gd name="connsiteX3-7" fmla="*/ 8939653 w 9559256"/>
              <a:gd name="connsiteY3-8" fmla="*/ 332875 h 979708"/>
              <a:gd name="connsiteX4-9" fmla="*/ 8914087 w 9559256"/>
              <a:gd name="connsiteY4-10" fmla="*/ 313673 h 979708"/>
              <a:gd name="connsiteX5-11" fmla="*/ 8907645 w 9559256"/>
              <a:gd name="connsiteY5-12" fmla="*/ 306607 h 979708"/>
              <a:gd name="connsiteX6-13" fmla="*/ 8901202 w 9559256"/>
              <a:gd name="connsiteY6-14" fmla="*/ 299541 h 979708"/>
              <a:gd name="connsiteX7-15" fmla="*/ 8895680 w 9559256"/>
              <a:gd name="connsiteY7-16" fmla="*/ 292475 h 979708"/>
              <a:gd name="connsiteX8-17" fmla="*/ 8890771 w 9559256"/>
              <a:gd name="connsiteY8-18" fmla="*/ 284487 h 979708"/>
              <a:gd name="connsiteX9-19" fmla="*/ 8885863 w 9559256"/>
              <a:gd name="connsiteY9-20" fmla="*/ 276807 h 979708"/>
              <a:gd name="connsiteX10-21" fmla="*/ 8881261 w 9559256"/>
              <a:gd name="connsiteY10-22" fmla="*/ 269126 h 979708"/>
              <a:gd name="connsiteX11-23" fmla="*/ 8877273 w 9559256"/>
              <a:gd name="connsiteY11-24" fmla="*/ 260831 h 979708"/>
              <a:gd name="connsiteX12-25" fmla="*/ 8873898 w 9559256"/>
              <a:gd name="connsiteY12-26" fmla="*/ 252844 h 979708"/>
              <a:gd name="connsiteX13-27" fmla="*/ 8870524 w 9559256"/>
              <a:gd name="connsiteY13-28" fmla="*/ 244241 h 979708"/>
              <a:gd name="connsiteX14-29" fmla="*/ 8867763 w 9559256"/>
              <a:gd name="connsiteY14-30" fmla="*/ 235639 h 979708"/>
              <a:gd name="connsiteX15-31" fmla="*/ 8865615 w 9559256"/>
              <a:gd name="connsiteY15-32" fmla="*/ 227344 h 979708"/>
              <a:gd name="connsiteX16-33" fmla="*/ 8863468 w 9559256"/>
              <a:gd name="connsiteY16-34" fmla="*/ 218742 h 979708"/>
              <a:gd name="connsiteX17-35" fmla="*/ 8862240 w 9559256"/>
              <a:gd name="connsiteY17-36" fmla="*/ 209832 h 979708"/>
              <a:gd name="connsiteX18-37" fmla="*/ 8861013 w 9559256"/>
              <a:gd name="connsiteY18-38" fmla="*/ 201230 h 979708"/>
              <a:gd name="connsiteX19-39" fmla="*/ 8860706 w 9559256"/>
              <a:gd name="connsiteY19-40" fmla="*/ 192321 h 979708"/>
              <a:gd name="connsiteX20-41" fmla="*/ 8860400 w 9559256"/>
              <a:gd name="connsiteY20-42" fmla="*/ 183719 h 979708"/>
              <a:gd name="connsiteX21-43" fmla="*/ 8860706 w 9559256"/>
              <a:gd name="connsiteY21-44" fmla="*/ 175116 h 979708"/>
              <a:gd name="connsiteX22-45" fmla="*/ 8861013 w 9559256"/>
              <a:gd name="connsiteY22-46" fmla="*/ 166207 h 979708"/>
              <a:gd name="connsiteX23-47" fmla="*/ 8862240 w 9559256"/>
              <a:gd name="connsiteY23-48" fmla="*/ 157298 h 979708"/>
              <a:gd name="connsiteX24-49" fmla="*/ 8863468 w 9559256"/>
              <a:gd name="connsiteY24-50" fmla="*/ 148388 h 979708"/>
              <a:gd name="connsiteX25-51" fmla="*/ 8865615 w 9559256"/>
              <a:gd name="connsiteY25-52" fmla="*/ 140093 h 979708"/>
              <a:gd name="connsiteX26-53" fmla="*/ 8867763 w 9559256"/>
              <a:gd name="connsiteY26-54" fmla="*/ 131491 h 979708"/>
              <a:gd name="connsiteX27-55" fmla="*/ 8870524 w 9559256"/>
              <a:gd name="connsiteY27-56" fmla="*/ 122889 h 979708"/>
              <a:gd name="connsiteX28-57" fmla="*/ 8873898 w 9559256"/>
              <a:gd name="connsiteY28-58" fmla="*/ 114594 h 979708"/>
              <a:gd name="connsiteX29-59" fmla="*/ 8877273 w 9559256"/>
              <a:gd name="connsiteY29-60" fmla="*/ 106299 h 979708"/>
              <a:gd name="connsiteX30-61" fmla="*/ 8881261 w 9559256"/>
              <a:gd name="connsiteY30-62" fmla="*/ 98311 h 979708"/>
              <a:gd name="connsiteX31-63" fmla="*/ 8885863 w 9559256"/>
              <a:gd name="connsiteY31-64" fmla="*/ 90630 h 979708"/>
              <a:gd name="connsiteX32-65" fmla="*/ 8890771 w 9559256"/>
              <a:gd name="connsiteY32-66" fmla="*/ 82643 h 979708"/>
              <a:gd name="connsiteX33-67" fmla="*/ 8895680 w 9559256"/>
              <a:gd name="connsiteY33-68" fmla="*/ 75269 h 979708"/>
              <a:gd name="connsiteX34-69" fmla="*/ 8901202 w 9559256"/>
              <a:gd name="connsiteY34-70" fmla="*/ 67896 h 979708"/>
              <a:gd name="connsiteX35-71" fmla="*/ 8907645 w 9559256"/>
              <a:gd name="connsiteY35-72" fmla="*/ 60830 h 979708"/>
              <a:gd name="connsiteX36-73" fmla="*/ 8914087 w 9559256"/>
              <a:gd name="connsiteY36-74" fmla="*/ 53764 h 979708"/>
              <a:gd name="connsiteX37-75" fmla="*/ 8920836 w 9559256"/>
              <a:gd name="connsiteY37-76" fmla="*/ 47312 h 979708"/>
              <a:gd name="connsiteX38-77" fmla="*/ 8928199 w 9559256"/>
              <a:gd name="connsiteY38-78" fmla="*/ 41475 h 979708"/>
              <a:gd name="connsiteX39-79" fmla="*/ 8935255 w 9559256"/>
              <a:gd name="connsiteY39-80" fmla="*/ 35638 h 979708"/>
              <a:gd name="connsiteX40-81" fmla="*/ 8942925 w 9559256"/>
              <a:gd name="connsiteY40-82" fmla="*/ 30415 h 979708"/>
              <a:gd name="connsiteX41-83" fmla="*/ 8950288 w 9559256"/>
              <a:gd name="connsiteY41-84" fmla="*/ 25499 h 979708"/>
              <a:gd name="connsiteX42-85" fmla="*/ 8958571 w 9559256"/>
              <a:gd name="connsiteY42-86" fmla="*/ 21198 h 979708"/>
              <a:gd name="connsiteX43-87" fmla="*/ 8966547 w 9559256"/>
              <a:gd name="connsiteY43-88" fmla="*/ 16897 h 979708"/>
              <a:gd name="connsiteX44-89" fmla="*/ 8974830 w 9559256"/>
              <a:gd name="connsiteY44-90" fmla="*/ 13518 h 979708"/>
              <a:gd name="connsiteX45-91" fmla="*/ 8982807 w 9559256"/>
              <a:gd name="connsiteY45-92" fmla="*/ 10138 h 979708"/>
              <a:gd name="connsiteX46-93" fmla="*/ 8991397 w 9559256"/>
              <a:gd name="connsiteY46-94" fmla="*/ 7680 h 979708"/>
              <a:gd name="connsiteX47-95" fmla="*/ 8999987 w 9559256"/>
              <a:gd name="connsiteY47-96" fmla="*/ 5223 h 979708"/>
              <a:gd name="connsiteX48-97" fmla="*/ 9008577 w 9559256"/>
              <a:gd name="connsiteY48-98" fmla="*/ 3687 h 979708"/>
              <a:gd name="connsiteX49-99" fmla="*/ 9017474 w 9559256"/>
              <a:gd name="connsiteY49-100" fmla="*/ 2150 h 979708"/>
              <a:gd name="connsiteX50-101" fmla="*/ 9025757 w 9559256"/>
              <a:gd name="connsiteY50-102" fmla="*/ 1229 h 979708"/>
              <a:gd name="connsiteX51-103" fmla="*/ 9034654 w 9559256"/>
              <a:gd name="connsiteY51-104" fmla="*/ 307 h 979708"/>
              <a:gd name="connsiteX52-105" fmla="*/ 9043550 w 9559256"/>
              <a:gd name="connsiteY52-106" fmla="*/ 0 h 979708"/>
              <a:gd name="connsiteX53-107" fmla="*/ 9052447 w 9559256"/>
              <a:gd name="connsiteY53-108" fmla="*/ 307 h 979708"/>
              <a:gd name="connsiteX54-109" fmla="*/ 9061037 w 9559256"/>
              <a:gd name="connsiteY54-110" fmla="*/ 1229 h 979708"/>
              <a:gd name="connsiteX55-111" fmla="*/ 9069934 w 9559256"/>
              <a:gd name="connsiteY55-112" fmla="*/ 2150 h 979708"/>
              <a:gd name="connsiteX56-113" fmla="*/ 9078524 w 9559256"/>
              <a:gd name="connsiteY56-114" fmla="*/ 3687 h 979708"/>
              <a:gd name="connsiteX57-115" fmla="*/ 9087421 w 9559256"/>
              <a:gd name="connsiteY57-116" fmla="*/ 5223 h 979708"/>
              <a:gd name="connsiteX58-117" fmla="*/ 9095704 w 9559256"/>
              <a:gd name="connsiteY58-118" fmla="*/ 7680 h 979708"/>
              <a:gd name="connsiteX59-119" fmla="*/ 9104294 w 9559256"/>
              <a:gd name="connsiteY59-120" fmla="*/ 10138 h 979708"/>
              <a:gd name="connsiteX60-121" fmla="*/ 9112577 w 9559256"/>
              <a:gd name="connsiteY60-122" fmla="*/ 13518 h 979708"/>
              <a:gd name="connsiteX61-123" fmla="*/ 9120860 w 9559256"/>
              <a:gd name="connsiteY61-124" fmla="*/ 16897 h 979708"/>
              <a:gd name="connsiteX62-125" fmla="*/ 9128837 w 9559256"/>
              <a:gd name="connsiteY62-126" fmla="*/ 21198 h 979708"/>
              <a:gd name="connsiteX63-127" fmla="*/ 9136813 w 9559256"/>
              <a:gd name="connsiteY63-128" fmla="*/ 25499 h 979708"/>
              <a:gd name="connsiteX64-129" fmla="*/ 9144483 w 9559256"/>
              <a:gd name="connsiteY64-130" fmla="*/ 30415 h 979708"/>
              <a:gd name="connsiteX65-131" fmla="*/ 9151846 w 9559256"/>
              <a:gd name="connsiteY65-132" fmla="*/ 35638 h 979708"/>
              <a:gd name="connsiteX66-133" fmla="*/ 9159208 w 9559256"/>
              <a:gd name="connsiteY66-134" fmla="*/ 41475 h 979708"/>
              <a:gd name="connsiteX67-135" fmla="*/ 9166264 w 9559256"/>
              <a:gd name="connsiteY67-136" fmla="*/ 47312 h 979708"/>
              <a:gd name="connsiteX68-137" fmla="*/ 9173014 w 9559256"/>
              <a:gd name="connsiteY68-138" fmla="*/ 53764 h 979708"/>
              <a:gd name="connsiteX69-139" fmla="*/ 9505569 w 9559256"/>
              <a:gd name="connsiteY69-140" fmla="*/ 386793 h 979708"/>
              <a:gd name="connsiteX70-141" fmla="*/ 9511398 w 9559256"/>
              <a:gd name="connsiteY70-142" fmla="*/ 392937 h 979708"/>
              <a:gd name="connsiteX71-143" fmla="*/ 9517226 w 9559256"/>
              <a:gd name="connsiteY71-144" fmla="*/ 399696 h 979708"/>
              <a:gd name="connsiteX72-145" fmla="*/ 9522749 w 9559256"/>
              <a:gd name="connsiteY72-146" fmla="*/ 406455 h 979708"/>
              <a:gd name="connsiteX73-147" fmla="*/ 9527657 w 9559256"/>
              <a:gd name="connsiteY73-148" fmla="*/ 413828 h 979708"/>
              <a:gd name="connsiteX74-149" fmla="*/ 9532566 w 9559256"/>
              <a:gd name="connsiteY74-150" fmla="*/ 421509 h 979708"/>
              <a:gd name="connsiteX75-151" fmla="*/ 9536861 w 9559256"/>
              <a:gd name="connsiteY75-152" fmla="*/ 428882 h 979708"/>
              <a:gd name="connsiteX76-153" fmla="*/ 9540849 w 9559256"/>
              <a:gd name="connsiteY76-154" fmla="*/ 436870 h 979708"/>
              <a:gd name="connsiteX77-155" fmla="*/ 9544837 w 9559256"/>
              <a:gd name="connsiteY77-156" fmla="*/ 445165 h 979708"/>
              <a:gd name="connsiteX78-157" fmla="*/ 9547905 w 9559256"/>
              <a:gd name="connsiteY78-158" fmla="*/ 453153 h 979708"/>
              <a:gd name="connsiteX79-159" fmla="*/ 9550666 w 9559256"/>
              <a:gd name="connsiteY79-160" fmla="*/ 461755 h 979708"/>
              <a:gd name="connsiteX80-161" fmla="*/ 9553120 w 9559256"/>
              <a:gd name="connsiteY80-162" fmla="*/ 470357 h 979708"/>
              <a:gd name="connsiteX81-163" fmla="*/ 9555268 w 9559256"/>
              <a:gd name="connsiteY81-164" fmla="*/ 479266 h 979708"/>
              <a:gd name="connsiteX82-165" fmla="*/ 9557108 w 9559256"/>
              <a:gd name="connsiteY82-166" fmla="*/ 488483 h 979708"/>
              <a:gd name="connsiteX83-167" fmla="*/ 9558029 w 9559256"/>
              <a:gd name="connsiteY83-168" fmla="*/ 497700 h 979708"/>
              <a:gd name="connsiteX84-169" fmla="*/ 9558949 w 9559256"/>
              <a:gd name="connsiteY84-170" fmla="*/ 506916 h 979708"/>
              <a:gd name="connsiteX85-171" fmla="*/ 9559256 w 9559256"/>
              <a:gd name="connsiteY85-172" fmla="*/ 516440 h 979708"/>
              <a:gd name="connsiteX86-173" fmla="*/ 9558949 w 9559256"/>
              <a:gd name="connsiteY86-174" fmla="*/ 525964 h 979708"/>
              <a:gd name="connsiteX87-175" fmla="*/ 9558029 w 9559256"/>
              <a:gd name="connsiteY87-176" fmla="*/ 535181 h 979708"/>
              <a:gd name="connsiteX88-177" fmla="*/ 9557108 w 9559256"/>
              <a:gd name="connsiteY88-178" fmla="*/ 544397 h 979708"/>
              <a:gd name="connsiteX89-179" fmla="*/ 9555268 w 9559256"/>
              <a:gd name="connsiteY89-180" fmla="*/ 553307 h 979708"/>
              <a:gd name="connsiteX90-181" fmla="*/ 9553120 w 9559256"/>
              <a:gd name="connsiteY90-182" fmla="*/ 562524 h 979708"/>
              <a:gd name="connsiteX91-183" fmla="*/ 9550666 w 9559256"/>
              <a:gd name="connsiteY91-184" fmla="*/ 570819 h 979708"/>
              <a:gd name="connsiteX92-185" fmla="*/ 9547905 w 9559256"/>
              <a:gd name="connsiteY92-186" fmla="*/ 579421 h 979708"/>
              <a:gd name="connsiteX93-187" fmla="*/ 9544837 w 9559256"/>
              <a:gd name="connsiteY93-188" fmla="*/ 587716 h 979708"/>
              <a:gd name="connsiteX94-189" fmla="*/ 9540849 w 9559256"/>
              <a:gd name="connsiteY94-190" fmla="*/ 596011 h 979708"/>
              <a:gd name="connsiteX95-191" fmla="*/ 9536861 w 9559256"/>
              <a:gd name="connsiteY95-192" fmla="*/ 603691 h 979708"/>
              <a:gd name="connsiteX96-193" fmla="*/ 9532566 w 9559256"/>
              <a:gd name="connsiteY96-194" fmla="*/ 611679 h 979708"/>
              <a:gd name="connsiteX97-195" fmla="*/ 9527657 w 9559256"/>
              <a:gd name="connsiteY97-196" fmla="*/ 619052 h 979708"/>
              <a:gd name="connsiteX98-197" fmla="*/ 9522749 w 9559256"/>
              <a:gd name="connsiteY98-198" fmla="*/ 626426 h 979708"/>
              <a:gd name="connsiteX99-199" fmla="*/ 9517226 w 9559256"/>
              <a:gd name="connsiteY99-200" fmla="*/ 633185 h 979708"/>
              <a:gd name="connsiteX100-201" fmla="*/ 9511398 w 9559256"/>
              <a:gd name="connsiteY100-202" fmla="*/ 639943 h 979708"/>
              <a:gd name="connsiteX101-203" fmla="*/ 9505569 w 9559256"/>
              <a:gd name="connsiteY101-204" fmla="*/ 646088 h 979708"/>
              <a:gd name="connsiteX102-205" fmla="*/ 9173014 w 9559256"/>
              <a:gd name="connsiteY102-206" fmla="*/ 978809 h 979708"/>
              <a:gd name="connsiteX103-207" fmla="*/ 9172116 w 9559256"/>
              <a:gd name="connsiteY103-208" fmla="*/ 979708 h 979708"/>
              <a:gd name="connsiteX0-209" fmla="*/ 0 w 9559256"/>
              <a:gd name="connsiteY0-210" fmla="*/ 443714 h 979708"/>
              <a:gd name="connsiteX1-211" fmla="*/ 0 w 9559256"/>
              <a:gd name="connsiteY1-212" fmla="*/ 332875 h 979708"/>
              <a:gd name="connsiteX2-213" fmla="*/ 8939653 w 9559256"/>
              <a:gd name="connsiteY2-214" fmla="*/ 332875 h 979708"/>
              <a:gd name="connsiteX3-215" fmla="*/ 8914087 w 9559256"/>
              <a:gd name="connsiteY3-216" fmla="*/ 313673 h 979708"/>
              <a:gd name="connsiteX4-217" fmla="*/ 8907645 w 9559256"/>
              <a:gd name="connsiteY4-218" fmla="*/ 306607 h 979708"/>
              <a:gd name="connsiteX5-219" fmla="*/ 8901202 w 9559256"/>
              <a:gd name="connsiteY5-220" fmla="*/ 299541 h 979708"/>
              <a:gd name="connsiteX6-221" fmla="*/ 8895680 w 9559256"/>
              <a:gd name="connsiteY6-222" fmla="*/ 292475 h 979708"/>
              <a:gd name="connsiteX7-223" fmla="*/ 8890771 w 9559256"/>
              <a:gd name="connsiteY7-224" fmla="*/ 284487 h 979708"/>
              <a:gd name="connsiteX8-225" fmla="*/ 8885863 w 9559256"/>
              <a:gd name="connsiteY8-226" fmla="*/ 276807 h 979708"/>
              <a:gd name="connsiteX9-227" fmla="*/ 8881261 w 9559256"/>
              <a:gd name="connsiteY9-228" fmla="*/ 269126 h 979708"/>
              <a:gd name="connsiteX10-229" fmla="*/ 8877273 w 9559256"/>
              <a:gd name="connsiteY10-230" fmla="*/ 260831 h 979708"/>
              <a:gd name="connsiteX11-231" fmla="*/ 8873898 w 9559256"/>
              <a:gd name="connsiteY11-232" fmla="*/ 252844 h 979708"/>
              <a:gd name="connsiteX12-233" fmla="*/ 8870524 w 9559256"/>
              <a:gd name="connsiteY12-234" fmla="*/ 244241 h 979708"/>
              <a:gd name="connsiteX13-235" fmla="*/ 8867763 w 9559256"/>
              <a:gd name="connsiteY13-236" fmla="*/ 235639 h 979708"/>
              <a:gd name="connsiteX14-237" fmla="*/ 8865615 w 9559256"/>
              <a:gd name="connsiteY14-238" fmla="*/ 227344 h 979708"/>
              <a:gd name="connsiteX15-239" fmla="*/ 8863468 w 9559256"/>
              <a:gd name="connsiteY15-240" fmla="*/ 218742 h 979708"/>
              <a:gd name="connsiteX16-241" fmla="*/ 8862240 w 9559256"/>
              <a:gd name="connsiteY16-242" fmla="*/ 209832 h 979708"/>
              <a:gd name="connsiteX17-243" fmla="*/ 8861013 w 9559256"/>
              <a:gd name="connsiteY17-244" fmla="*/ 201230 h 979708"/>
              <a:gd name="connsiteX18-245" fmla="*/ 8860706 w 9559256"/>
              <a:gd name="connsiteY18-246" fmla="*/ 192321 h 979708"/>
              <a:gd name="connsiteX19-247" fmla="*/ 8860400 w 9559256"/>
              <a:gd name="connsiteY19-248" fmla="*/ 183719 h 979708"/>
              <a:gd name="connsiteX20-249" fmla="*/ 8860706 w 9559256"/>
              <a:gd name="connsiteY20-250" fmla="*/ 175116 h 979708"/>
              <a:gd name="connsiteX21-251" fmla="*/ 8861013 w 9559256"/>
              <a:gd name="connsiteY21-252" fmla="*/ 166207 h 979708"/>
              <a:gd name="connsiteX22-253" fmla="*/ 8862240 w 9559256"/>
              <a:gd name="connsiteY22-254" fmla="*/ 157298 h 979708"/>
              <a:gd name="connsiteX23-255" fmla="*/ 8863468 w 9559256"/>
              <a:gd name="connsiteY23-256" fmla="*/ 148388 h 979708"/>
              <a:gd name="connsiteX24-257" fmla="*/ 8865615 w 9559256"/>
              <a:gd name="connsiteY24-258" fmla="*/ 140093 h 979708"/>
              <a:gd name="connsiteX25-259" fmla="*/ 8867763 w 9559256"/>
              <a:gd name="connsiteY25-260" fmla="*/ 131491 h 979708"/>
              <a:gd name="connsiteX26-261" fmla="*/ 8870524 w 9559256"/>
              <a:gd name="connsiteY26-262" fmla="*/ 122889 h 979708"/>
              <a:gd name="connsiteX27-263" fmla="*/ 8873898 w 9559256"/>
              <a:gd name="connsiteY27-264" fmla="*/ 114594 h 979708"/>
              <a:gd name="connsiteX28-265" fmla="*/ 8877273 w 9559256"/>
              <a:gd name="connsiteY28-266" fmla="*/ 106299 h 979708"/>
              <a:gd name="connsiteX29-267" fmla="*/ 8881261 w 9559256"/>
              <a:gd name="connsiteY29-268" fmla="*/ 98311 h 979708"/>
              <a:gd name="connsiteX30-269" fmla="*/ 8885863 w 9559256"/>
              <a:gd name="connsiteY30-270" fmla="*/ 90630 h 979708"/>
              <a:gd name="connsiteX31-271" fmla="*/ 8890771 w 9559256"/>
              <a:gd name="connsiteY31-272" fmla="*/ 82643 h 979708"/>
              <a:gd name="connsiteX32-273" fmla="*/ 8895680 w 9559256"/>
              <a:gd name="connsiteY32-274" fmla="*/ 75269 h 979708"/>
              <a:gd name="connsiteX33-275" fmla="*/ 8901202 w 9559256"/>
              <a:gd name="connsiteY33-276" fmla="*/ 67896 h 979708"/>
              <a:gd name="connsiteX34-277" fmla="*/ 8907645 w 9559256"/>
              <a:gd name="connsiteY34-278" fmla="*/ 60830 h 979708"/>
              <a:gd name="connsiteX35-279" fmla="*/ 8914087 w 9559256"/>
              <a:gd name="connsiteY35-280" fmla="*/ 53764 h 979708"/>
              <a:gd name="connsiteX36-281" fmla="*/ 8920836 w 9559256"/>
              <a:gd name="connsiteY36-282" fmla="*/ 47312 h 979708"/>
              <a:gd name="connsiteX37-283" fmla="*/ 8928199 w 9559256"/>
              <a:gd name="connsiteY37-284" fmla="*/ 41475 h 979708"/>
              <a:gd name="connsiteX38-285" fmla="*/ 8935255 w 9559256"/>
              <a:gd name="connsiteY38-286" fmla="*/ 35638 h 979708"/>
              <a:gd name="connsiteX39-287" fmla="*/ 8942925 w 9559256"/>
              <a:gd name="connsiteY39-288" fmla="*/ 30415 h 979708"/>
              <a:gd name="connsiteX40-289" fmla="*/ 8950288 w 9559256"/>
              <a:gd name="connsiteY40-290" fmla="*/ 25499 h 979708"/>
              <a:gd name="connsiteX41-291" fmla="*/ 8958571 w 9559256"/>
              <a:gd name="connsiteY41-292" fmla="*/ 21198 h 979708"/>
              <a:gd name="connsiteX42-293" fmla="*/ 8966547 w 9559256"/>
              <a:gd name="connsiteY42-294" fmla="*/ 16897 h 979708"/>
              <a:gd name="connsiteX43-295" fmla="*/ 8974830 w 9559256"/>
              <a:gd name="connsiteY43-296" fmla="*/ 13518 h 979708"/>
              <a:gd name="connsiteX44-297" fmla="*/ 8982807 w 9559256"/>
              <a:gd name="connsiteY44-298" fmla="*/ 10138 h 979708"/>
              <a:gd name="connsiteX45-299" fmla="*/ 8991397 w 9559256"/>
              <a:gd name="connsiteY45-300" fmla="*/ 7680 h 979708"/>
              <a:gd name="connsiteX46-301" fmla="*/ 8999987 w 9559256"/>
              <a:gd name="connsiteY46-302" fmla="*/ 5223 h 979708"/>
              <a:gd name="connsiteX47-303" fmla="*/ 9008577 w 9559256"/>
              <a:gd name="connsiteY47-304" fmla="*/ 3687 h 979708"/>
              <a:gd name="connsiteX48-305" fmla="*/ 9017474 w 9559256"/>
              <a:gd name="connsiteY48-306" fmla="*/ 2150 h 979708"/>
              <a:gd name="connsiteX49-307" fmla="*/ 9025757 w 9559256"/>
              <a:gd name="connsiteY49-308" fmla="*/ 1229 h 979708"/>
              <a:gd name="connsiteX50-309" fmla="*/ 9034654 w 9559256"/>
              <a:gd name="connsiteY50-310" fmla="*/ 307 h 979708"/>
              <a:gd name="connsiteX51-311" fmla="*/ 9043550 w 9559256"/>
              <a:gd name="connsiteY51-312" fmla="*/ 0 h 979708"/>
              <a:gd name="connsiteX52-313" fmla="*/ 9052447 w 9559256"/>
              <a:gd name="connsiteY52-314" fmla="*/ 307 h 979708"/>
              <a:gd name="connsiteX53-315" fmla="*/ 9061037 w 9559256"/>
              <a:gd name="connsiteY53-316" fmla="*/ 1229 h 979708"/>
              <a:gd name="connsiteX54-317" fmla="*/ 9069934 w 9559256"/>
              <a:gd name="connsiteY54-318" fmla="*/ 2150 h 979708"/>
              <a:gd name="connsiteX55-319" fmla="*/ 9078524 w 9559256"/>
              <a:gd name="connsiteY55-320" fmla="*/ 3687 h 979708"/>
              <a:gd name="connsiteX56-321" fmla="*/ 9087421 w 9559256"/>
              <a:gd name="connsiteY56-322" fmla="*/ 5223 h 979708"/>
              <a:gd name="connsiteX57-323" fmla="*/ 9095704 w 9559256"/>
              <a:gd name="connsiteY57-324" fmla="*/ 7680 h 979708"/>
              <a:gd name="connsiteX58-325" fmla="*/ 9104294 w 9559256"/>
              <a:gd name="connsiteY58-326" fmla="*/ 10138 h 979708"/>
              <a:gd name="connsiteX59-327" fmla="*/ 9112577 w 9559256"/>
              <a:gd name="connsiteY59-328" fmla="*/ 13518 h 979708"/>
              <a:gd name="connsiteX60-329" fmla="*/ 9120860 w 9559256"/>
              <a:gd name="connsiteY60-330" fmla="*/ 16897 h 979708"/>
              <a:gd name="connsiteX61-331" fmla="*/ 9128837 w 9559256"/>
              <a:gd name="connsiteY61-332" fmla="*/ 21198 h 979708"/>
              <a:gd name="connsiteX62-333" fmla="*/ 9136813 w 9559256"/>
              <a:gd name="connsiteY62-334" fmla="*/ 25499 h 979708"/>
              <a:gd name="connsiteX63-335" fmla="*/ 9144483 w 9559256"/>
              <a:gd name="connsiteY63-336" fmla="*/ 30415 h 979708"/>
              <a:gd name="connsiteX64-337" fmla="*/ 9151846 w 9559256"/>
              <a:gd name="connsiteY64-338" fmla="*/ 35638 h 979708"/>
              <a:gd name="connsiteX65-339" fmla="*/ 9159208 w 9559256"/>
              <a:gd name="connsiteY65-340" fmla="*/ 41475 h 979708"/>
              <a:gd name="connsiteX66-341" fmla="*/ 9166264 w 9559256"/>
              <a:gd name="connsiteY66-342" fmla="*/ 47312 h 979708"/>
              <a:gd name="connsiteX67-343" fmla="*/ 9173014 w 9559256"/>
              <a:gd name="connsiteY67-344" fmla="*/ 53764 h 979708"/>
              <a:gd name="connsiteX68-345" fmla="*/ 9505569 w 9559256"/>
              <a:gd name="connsiteY68-346" fmla="*/ 386793 h 979708"/>
              <a:gd name="connsiteX69-347" fmla="*/ 9511398 w 9559256"/>
              <a:gd name="connsiteY69-348" fmla="*/ 392937 h 979708"/>
              <a:gd name="connsiteX70-349" fmla="*/ 9517226 w 9559256"/>
              <a:gd name="connsiteY70-350" fmla="*/ 399696 h 979708"/>
              <a:gd name="connsiteX71-351" fmla="*/ 9522749 w 9559256"/>
              <a:gd name="connsiteY71-352" fmla="*/ 406455 h 979708"/>
              <a:gd name="connsiteX72-353" fmla="*/ 9527657 w 9559256"/>
              <a:gd name="connsiteY72-354" fmla="*/ 413828 h 979708"/>
              <a:gd name="connsiteX73-355" fmla="*/ 9532566 w 9559256"/>
              <a:gd name="connsiteY73-356" fmla="*/ 421509 h 979708"/>
              <a:gd name="connsiteX74-357" fmla="*/ 9536861 w 9559256"/>
              <a:gd name="connsiteY74-358" fmla="*/ 428882 h 979708"/>
              <a:gd name="connsiteX75-359" fmla="*/ 9540849 w 9559256"/>
              <a:gd name="connsiteY75-360" fmla="*/ 436870 h 979708"/>
              <a:gd name="connsiteX76-361" fmla="*/ 9544837 w 9559256"/>
              <a:gd name="connsiteY76-362" fmla="*/ 445165 h 979708"/>
              <a:gd name="connsiteX77-363" fmla="*/ 9547905 w 9559256"/>
              <a:gd name="connsiteY77-364" fmla="*/ 453153 h 979708"/>
              <a:gd name="connsiteX78-365" fmla="*/ 9550666 w 9559256"/>
              <a:gd name="connsiteY78-366" fmla="*/ 461755 h 979708"/>
              <a:gd name="connsiteX79-367" fmla="*/ 9553120 w 9559256"/>
              <a:gd name="connsiteY79-368" fmla="*/ 470357 h 979708"/>
              <a:gd name="connsiteX80-369" fmla="*/ 9555268 w 9559256"/>
              <a:gd name="connsiteY80-370" fmla="*/ 479266 h 979708"/>
              <a:gd name="connsiteX81-371" fmla="*/ 9557108 w 9559256"/>
              <a:gd name="connsiteY81-372" fmla="*/ 488483 h 979708"/>
              <a:gd name="connsiteX82-373" fmla="*/ 9558029 w 9559256"/>
              <a:gd name="connsiteY82-374" fmla="*/ 497700 h 979708"/>
              <a:gd name="connsiteX83-375" fmla="*/ 9558949 w 9559256"/>
              <a:gd name="connsiteY83-376" fmla="*/ 506916 h 979708"/>
              <a:gd name="connsiteX84-377" fmla="*/ 9559256 w 9559256"/>
              <a:gd name="connsiteY84-378" fmla="*/ 516440 h 979708"/>
              <a:gd name="connsiteX85-379" fmla="*/ 9558949 w 9559256"/>
              <a:gd name="connsiteY85-380" fmla="*/ 525964 h 979708"/>
              <a:gd name="connsiteX86-381" fmla="*/ 9558029 w 9559256"/>
              <a:gd name="connsiteY86-382" fmla="*/ 535181 h 979708"/>
              <a:gd name="connsiteX87-383" fmla="*/ 9557108 w 9559256"/>
              <a:gd name="connsiteY87-384" fmla="*/ 544397 h 979708"/>
              <a:gd name="connsiteX88-385" fmla="*/ 9555268 w 9559256"/>
              <a:gd name="connsiteY88-386" fmla="*/ 553307 h 979708"/>
              <a:gd name="connsiteX89-387" fmla="*/ 9553120 w 9559256"/>
              <a:gd name="connsiteY89-388" fmla="*/ 562524 h 979708"/>
              <a:gd name="connsiteX90-389" fmla="*/ 9550666 w 9559256"/>
              <a:gd name="connsiteY90-390" fmla="*/ 570819 h 979708"/>
              <a:gd name="connsiteX91-391" fmla="*/ 9547905 w 9559256"/>
              <a:gd name="connsiteY91-392" fmla="*/ 579421 h 979708"/>
              <a:gd name="connsiteX92-393" fmla="*/ 9544837 w 9559256"/>
              <a:gd name="connsiteY92-394" fmla="*/ 587716 h 979708"/>
              <a:gd name="connsiteX93-395" fmla="*/ 9540849 w 9559256"/>
              <a:gd name="connsiteY93-396" fmla="*/ 596011 h 979708"/>
              <a:gd name="connsiteX94-397" fmla="*/ 9536861 w 9559256"/>
              <a:gd name="connsiteY94-398" fmla="*/ 603691 h 979708"/>
              <a:gd name="connsiteX95-399" fmla="*/ 9532566 w 9559256"/>
              <a:gd name="connsiteY95-400" fmla="*/ 611679 h 979708"/>
              <a:gd name="connsiteX96-401" fmla="*/ 9527657 w 9559256"/>
              <a:gd name="connsiteY96-402" fmla="*/ 619052 h 979708"/>
              <a:gd name="connsiteX97-403" fmla="*/ 9522749 w 9559256"/>
              <a:gd name="connsiteY97-404" fmla="*/ 626426 h 979708"/>
              <a:gd name="connsiteX98-405" fmla="*/ 9517226 w 9559256"/>
              <a:gd name="connsiteY98-406" fmla="*/ 633185 h 979708"/>
              <a:gd name="connsiteX99-407" fmla="*/ 9511398 w 9559256"/>
              <a:gd name="connsiteY99-408" fmla="*/ 639943 h 979708"/>
              <a:gd name="connsiteX100-409" fmla="*/ 9505569 w 9559256"/>
              <a:gd name="connsiteY100-410" fmla="*/ 646088 h 979708"/>
              <a:gd name="connsiteX101-411" fmla="*/ 9173014 w 9559256"/>
              <a:gd name="connsiteY101-412" fmla="*/ 978809 h 979708"/>
              <a:gd name="connsiteX102-413" fmla="*/ 9172116 w 9559256"/>
              <a:gd name="connsiteY102-414" fmla="*/ 979708 h 979708"/>
              <a:gd name="connsiteX0-415" fmla="*/ 0 w 9559256"/>
              <a:gd name="connsiteY0-416" fmla="*/ 332875 h 979708"/>
              <a:gd name="connsiteX1-417" fmla="*/ 8939653 w 9559256"/>
              <a:gd name="connsiteY1-418" fmla="*/ 332875 h 979708"/>
              <a:gd name="connsiteX2-419" fmla="*/ 8914087 w 9559256"/>
              <a:gd name="connsiteY2-420" fmla="*/ 313673 h 979708"/>
              <a:gd name="connsiteX3-421" fmla="*/ 8907645 w 9559256"/>
              <a:gd name="connsiteY3-422" fmla="*/ 306607 h 979708"/>
              <a:gd name="connsiteX4-423" fmla="*/ 8901202 w 9559256"/>
              <a:gd name="connsiteY4-424" fmla="*/ 299541 h 979708"/>
              <a:gd name="connsiteX5-425" fmla="*/ 8895680 w 9559256"/>
              <a:gd name="connsiteY5-426" fmla="*/ 292475 h 979708"/>
              <a:gd name="connsiteX6-427" fmla="*/ 8890771 w 9559256"/>
              <a:gd name="connsiteY6-428" fmla="*/ 284487 h 979708"/>
              <a:gd name="connsiteX7-429" fmla="*/ 8885863 w 9559256"/>
              <a:gd name="connsiteY7-430" fmla="*/ 276807 h 979708"/>
              <a:gd name="connsiteX8-431" fmla="*/ 8881261 w 9559256"/>
              <a:gd name="connsiteY8-432" fmla="*/ 269126 h 979708"/>
              <a:gd name="connsiteX9-433" fmla="*/ 8877273 w 9559256"/>
              <a:gd name="connsiteY9-434" fmla="*/ 260831 h 979708"/>
              <a:gd name="connsiteX10-435" fmla="*/ 8873898 w 9559256"/>
              <a:gd name="connsiteY10-436" fmla="*/ 252844 h 979708"/>
              <a:gd name="connsiteX11-437" fmla="*/ 8870524 w 9559256"/>
              <a:gd name="connsiteY11-438" fmla="*/ 244241 h 979708"/>
              <a:gd name="connsiteX12-439" fmla="*/ 8867763 w 9559256"/>
              <a:gd name="connsiteY12-440" fmla="*/ 235639 h 979708"/>
              <a:gd name="connsiteX13-441" fmla="*/ 8865615 w 9559256"/>
              <a:gd name="connsiteY13-442" fmla="*/ 227344 h 979708"/>
              <a:gd name="connsiteX14-443" fmla="*/ 8863468 w 9559256"/>
              <a:gd name="connsiteY14-444" fmla="*/ 218742 h 979708"/>
              <a:gd name="connsiteX15-445" fmla="*/ 8862240 w 9559256"/>
              <a:gd name="connsiteY15-446" fmla="*/ 209832 h 979708"/>
              <a:gd name="connsiteX16-447" fmla="*/ 8861013 w 9559256"/>
              <a:gd name="connsiteY16-448" fmla="*/ 201230 h 979708"/>
              <a:gd name="connsiteX17-449" fmla="*/ 8860706 w 9559256"/>
              <a:gd name="connsiteY17-450" fmla="*/ 192321 h 979708"/>
              <a:gd name="connsiteX18-451" fmla="*/ 8860400 w 9559256"/>
              <a:gd name="connsiteY18-452" fmla="*/ 183719 h 979708"/>
              <a:gd name="connsiteX19-453" fmla="*/ 8860706 w 9559256"/>
              <a:gd name="connsiteY19-454" fmla="*/ 175116 h 979708"/>
              <a:gd name="connsiteX20-455" fmla="*/ 8861013 w 9559256"/>
              <a:gd name="connsiteY20-456" fmla="*/ 166207 h 979708"/>
              <a:gd name="connsiteX21-457" fmla="*/ 8862240 w 9559256"/>
              <a:gd name="connsiteY21-458" fmla="*/ 157298 h 979708"/>
              <a:gd name="connsiteX22-459" fmla="*/ 8863468 w 9559256"/>
              <a:gd name="connsiteY22-460" fmla="*/ 148388 h 979708"/>
              <a:gd name="connsiteX23-461" fmla="*/ 8865615 w 9559256"/>
              <a:gd name="connsiteY23-462" fmla="*/ 140093 h 979708"/>
              <a:gd name="connsiteX24-463" fmla="*/ 8867763 w 9559256"/>
              <a:gd name="connsiteY24-464" fmla="*/ 131491 h 979708"/>
              <a:gd name="connsiteX25-465" fmla="*/ 8870524 w 9559256"/>
              <a:gd name="connsiteY25-466" fmla="*/ 122889 h 979708"/>
              <a:gd name="connsiteX26-467" fmla="*/ 8873898 w 9559256"/>
              <a:gd name="connsiteY26-468" fmla="*/ 114594 h 979708"/>
              <a:gd name="connsiteX27-469" fmla="*/ 8877273 w 9559256"/>
              <a:gd name="connsiteY27-470" fmla="*/ 106299 h 979708"/>
              <a:gd name="connsiteX28-471" fmla="*/ 8881261 w 9559256"/>
              <a:gd name="connsiteY28-472" fmla="*/ 98311 h 979708"/>
              <a:gd name="connsiteX29-473" fmla="*/ 8885863 w 9559256"/>
              <a:gd name="connsiteY29-474" fmla="*/ 90630 h 979708"/>
              <a:gd name="connsiteX30-475" fmla="*/ 8890771 w 9559256"/>
              <a:gd name="connsiteY30-476" fmla="*/ 82643 h 979708"/>
              <a:gd name="connsiteX31-477" fmla="*/ 8895680 w 9559256"/>
              <a:gd name="connsiteY31-478" fmla="*/ 75269 h 979708"/>
              <a:gd name="connsiteX32-479" fmla="*/ 8901202 w 9559256"/>
              <a:gd name="connsiteY32-480" fmla="*/ 67896 h 979708"/>
              <a:gd name="connsiteX33-481" fmla="*/ 8907645 w 9559256"/>
              <a:gd name="connsiteY33-482" fmla="*/ 60830 h 979708"/>
              <a:gd name="connsiteX34-483" fmla="*/ 8914087 w 9559256"/>
              <a:gd name="connsiteY34-484" fmla="*/ 53764 h 979708"/>
              <a:gd name="connsiteX35-485" fmla="*/ 8920836 w 9559256"/>
              <a:gd name="connsiteY35-486" fmla="*/ 47312 h 979708"/>
              <a:gd name="connsiteX36-487" fmla="*/ 8928199 w 9559256"/>
              <a:gd name="connsiteY36-488" fmla="*/ 41475 h 979708"/>
              <a:gd name="connsiteX37-489" fmla="*/ 8935255 w 9559256"/>
              <a:gd name="connsiteY37-490" fmla="*/ 35638 h 979708"/>
              <a:gd name="connsiteX38-491" fmla="*/ 8942925 w 9559256"/>
              <a:gd name="connsiteY38-492" fmla="*/ 30415 h 979708"/>
              <a:gd name="connsiteX39-493" fmla="*/ 8950288 w 9559256"/>
              <a:gd name="connsiteY39-494" fmla="*/ 25499 h 979708"/>
              <a:gd name="connsiteX40-495" fmla="*/ 8958571 w 9559256"/>
              <a:gd name="connsiteY40-496" fmla="*/ 21198 h 979708"/>
              <a:gd name="connsiteX41-497" fmla="*/ 8966547 w 9559256"/>
              <a:gd name="connsiteY41-498" fmla="*/ 16897 h 979708"/>
              <a:gd name="connsiteX42-499" fmla="*/ 8974830 w 9559256"/>
              <a:gd name="connsiteY42-500" fmla="*/ 13518 h 979708"/>
              <a:gd name="connsiteX43-501" fmla="*/ 8982807 w 9559256"/>
              <a:gd name="connsiteY43-502" fmla="*/ 10138 h 979708"/>
              <a:gd name="connsiteX44-503" fmla="*/ 8991397 w 9559256"/>
              <a:gd name="connsiteY44-504" fmla="*/ 7680 h 979708"/>
              <a:gd name="connsiteX45-505" fmla="*/ 8999987 w 9559256"/>
              <a:gd name="connsiteY45-506" fmla="*/ 5223 h 979708"/>
              <a:gd name="connsiteX46-507" fmla="*/ 9008577 w 9559256"/>
              <a:gd name="connsiteY46-508" fmla="*/ 3687 h 979708"/>
              <a:gd name="connsiteX47-509" fmla="*/ 9017474 w 9559256"/>
              <a:gd name="connsiteY47-510" fmla="*/ 2150 h 979708"/>
              <a:gd name="connsiteX48-511" fmla="*/ 9025757 w 9559256"/>
              <a:gd name="connsiteY48-512" fmla="*/ 1229 h 979708"/>
              <a:gd name="connsiteX49-513" fmla="*/ 9034654 w 9559256"/>
              <a:gd name="connsiteY49-514" fmla="*/ 307 h 979708"/>
              <a:gd name="connsiteX50-515" fmla="*/ 9043550 w 9559256"/>
              <a:gd name="connsiteY50-516" fmla="*/ 0 h 979708"/>
              <a:gd name="connsiteX51-517" fmla="*/ 9052447 w 9559256"/>
              <a:gd name="connsiteY51-518" fmla="*/ 307 h 979708"/>
              <a:gd name="connsiteX52-519" fmla="*/ 9061037 w 9559256"/>
              <a:gd name="connsiteY52-520" fmla="*/ 1229 h 979708"/>
              <a:gd name="connsiteX53-521" fmla="*/ 9069934 w 9559256"/>
              <a:gd name="connsiteY53-522" fmla="*/ 2150 h 979708"/>
              <a:gd name="connsiteX54-523" fmla="*/ 9078524 w 9559256"/>
              <a:gd name="connsiteY54-524" fmla="*/ 3687 h 979708"/>
              <a:gd name="connsiteX55-525" fmla="*/ 9087421 w 9559256"/>
              <a:gd name="connsiteY55-526" fmla="*/ 5223 h 979708"/>
              <a:gd name="connsiteX56-527" fmla="*/ 9095704 w 9559256"/>
              <a:gd name="connsiteY56-528" fmla="*/ 7680 h 979708"/>
              <a:gd name="connsiteX57-529" fmla="*/ 9104294 w 9559256"/>
              <a:gd name="connsiteY57-530" fmla="*/ 10138 h 979708"/>
              <a:gd name="connsiteX58-531" fmla="*/ 9112577 w 9559256"/>
              <a:gd name="connsiteY58-532" fmla="*/ 13518 h 979708"/>
              <a:gd name="connsiteX59-533" fmla="*/ 9120860 w 9559256"/>
              <a:gd name="connsiteY59-534" fmla="*/ 16897 h 979708"/>
              <a:gd name="connsiteX60-535" fmla="*/ 9128837 w 9559256"/>
              <a:gd name="connsiteY60-536" fmla="*/ 21198 h 979708"/>
              <a:gd name="connsiteX61-537" fmla="*/ 9136813 w 9559256"/>
              <a:gd name="connsiteY61-538" fmla="*/ 25499 h 979708"/>
              <a:gd name="connsiteX62-539" fmla="*/ 9144483 w 9559256"/>
              <a:gd name="connsiteY62-540" fmla="*/ 30415 h 979708"/>
              <a:gd name="connsiteX63-541" fmla="*/ 9151846 w 9559256"/>
              <a:gd name="connsiteY63-542" fmla="*/ 35638 h 979708"/>
              <a:gd name="connsiteX64-543" fmla="*/ 9159208 w 9559256"/>
              <a:gd name="connsiteY64-544" fmla="*/ 41475 h 979708"/>
              <a:gd name="connsiteX65-545" fmla="*/ 9166264 w 9559256"/>
              <a:gd name="connsiteY65-546" fmla="*/ 47312 h 979708"/>
              <a:gd name="connsiteX66-547" fmla="*/ 9173014 w 9559256"/>
              <a:gd name="connsiteY66-548" fmla="*/ 53764 h 979708"/>
              <a:gd name="connsiteX67-549" fmla="*/ 9505569 w 9559256"/>
              <a:gd name="connsiteY67-550" fmla="*/ 386793 h 979708"/>
              <a:gd name="connsiteX68-551" fmla="*/ 9511398 w 9559256"/>
              <a:gd name="connsiteY68-552" fmla="*/ 392937 h 979708"/>
              <a:gd name="connsiteX69-553" fmla="*/ 9517226 w 9559256"/>
              <a:gd name="connsiteY69-554" fmla="*/ 399696 h 979708"/>
              <a:gd name="connsiteX70-555" fmla="*/ 9522749 w 9559256"/>
              <a:gd name="connsiteY70-556" fmla="*/ 406455 h 979708"/>
              <a:gd name="connsiteX71-557" fmla="*/ 9527657 w 9559256"/>
              <a:gd name="connsiteY71-558" fmla="*/ 413828 h 979708"/>
              <a:gd name="connsiteX72-559" fmla="*/ 9532566 w 9559256"/>
              <a:gd name="connsiteY72-560" fmla="*/ 421509 h 979708"/>
              <a:gd name="connsiteX73-561" fmla="*/ 9536861 w 9559256"/>
              <a:gd name="connsiteY73-562" fmla="*/ 428882 h 979708"/>
              <a:gd name="connsiteX74-563" fmla="*/ 9540849 w 9559256"/>
              <a:gd name="connsiteY74-564" fmla="*/ 436870 h 979708"/>
              <a:gd name="connsiteX75-565" fmla="*/ 9544837 w 9559256"/>
              <a:gd name="connsiteY75-566" fmla="*/ 445165 h 979708"/>
              <a:gd name="connsiteX76-567" fmla="*/ 9547905 w 9559256"/>
              <a:gd name="connsiteY76-568" fmla="*/ 453153 h 979708"/>
              <a:gd name="connsiteX77-569" fmla="*/ 9550666 w 9559256"/>
              <a:gd name="connsiteY77-570" fmla="*/ 461755 h 979708"/>
              <a:gd name="connsiteX78-571" fmla="*/ 9553120 w 9559256"/>
              <a:gd name="connsiteY78-572" fmla="*/ 470357 h 979708"/>
              <a:gd name="connsiteX79-573" fmla="*/ 9555268 w 9559256"/>
              <a:gd name="connsiteY79-574" fmla="*/ 479266 h 979708"/>
              <a:gd name="connsiteX80-575" fmla="*/ 9557108 w 9559256"/>
              <a:gd name="connsiteY80-576" fmla="*/ 488483 h 979708"/>
              <a:gd name="connsiteX81-577" fmla="*/ 9558029 w 9559256"/>
              <a:gd name="connsiteY81-578" fmla="*/ 497700 h 979708"/>
              <a:gd name="connsiteX82-579" fmla="*/ 9558949 w 9559256"/>
              <a:gd name="connsiteY82-580" fmla="*/ 506916 h 979708"/>
              <a:gd name="connsiteX83-581" fmla="*/ 9559256 w 9559256"/>
              <a:gd name="connsiteY83-582" fmla="*/ 516440 h 979708"/>
              <a:gd name="connsiteX84-583" fmla="*/ 9558949 w 9559256"/>
              <a:gd name="connsiteY84-584" fmla="*/ 525964 h 979708"/>
              <a:gd name="connsiteX85-585" fmla="*/ 9558029 w 9559256"/>
              <a:gd name="connsiteY85-586" fmla="*/ 535181 h 979708"/>
              <a:gd name="connsiteX86-587" fmla="*/ 9557108 w 9559256"/>
              <a:gd name="connsiteY86-588" fmla="*/ 544397 h 979708"/>
              <a:gd name="connsiteX87-589" fmla="*/ 9555268 w 9559256"/>
              <a:gd name="connsiteY87-590" fmla="*/ 553307 h 979708"/>
              <a:gd name="connsiteX88-591" fmla="*/ 9553120 w 9559256"/>
              <a:gd name="connsiteY88-592" fmla="*/ 562524 h 979708"/>
              <a:gd name="connsiteX89-593" fmla="*/ 9550666 w 9559256"/>
              <a:gd name="connsiteY89-594" fmla="*/ 570819 h 979708"/>
              <a:gd name="connsiteX90-595" fmla="*/ 9547905 w 9559256"/>
              <a:gd name="connsiteY90-596" fmla="*/ 579421 h 979708"/>
              <a:gd name="connsiteX91-597" fmla="*/ 9544837 w 9559256"/>
              <a:gd name="connsiteY91-598" fmla="*/ 587716 h 979708"/>
              <a:gd name="connsiteX92-599" fmla="*/ 9540849 w 9559256"/>
              <a:gd name="connsiteY92-600" fmla="*/ 596011 h 979708"/>
              <a:gd name="connsiteX93-601" fmla="*/ 9536861 w 9559256"/>
              <a:gd name="connsiteY93-602" fmla="*/ 603691 h 979708"/>
              <a:gd name="connsiteX94-603" fmla="*/ 9532566 w 9559256"/>
              <a:gd name="connsiteY94-604" fmla="*/ 611679 h 979708"/>
              <a:gd name="connsiteX95-605" fmla="*/ 9527657 w 9559256"/>
              <a:gd name="connsiteY95-606" fmla="*/ 619052 h 979708"/>
              <a:gd name="connsiteX96-607" fmla="*/ 9522749 w 9559256"/>
              <a:gd name="connsiteY96-608" fmla="*/ 626426 h 979708"/>
              <a:gd name="connsiteX97-609" fmla="*/ 9517226 w 9559256"/>
              <a:gd name="connsiteY97-610" fmla="*/ 633185 h 979708"/>
              <a:gd name="connsiteX98-611" fmla="*/ 9511398 w 9559256"/>
              <a:gd name="connsiteY98-612" fmla="*/ 639943 h 979708"/>
              <a:gd name="connsiteX99-613" fmla="*/ 9505569 w 9559256"/>
              <a:gd name="connsiteY99-614" fmla="*/ 646088 h 979708"/>
              <a:gd name="connsiteX100-615" fmla="*/ 9173014 w 9559256"/>
              <a:gd name="connsiteY100-616" fmla="*/ 978809 h 979708"/>
              <a:gd name="connsiteX101-617" fmla="*/ 9172116 w 9559256"/>
              <a:gd name="connsiteY101-618" fmla="*/ 979708 h 979708"/>
            </a:gdLst>
            <a:ahLst/>
            <a:cxnLst>
              <a:cxn ang="0">
                <a:pos x="connsiteX0-415" y="connsiteY0-416"/>
              </a:cxn>
              <a:cxn ang="0">
                <a:pos x="connsiteX1-417" y="connsiteY1-418"/>
              </a:cxn>
              <a:cxn ang="0">
                <a:pos x="connsiteX2-419" y="connsiteY2-420"/>
              </a:cxn>
              <a:cxn ang="0">
                <a:pos x="connsiteX3-421" y="connsiteY3-422"/>
              </a:cxn>
              <a:cxn ang="0">
                <a:pos x="connsiteX4-423" y="connsiteY4-424"/>
              </a:cxn>
              <a:cxn ang="0">
                <a:pos x="connsiteX5-425" y="connsiteY5-426"/>
              </a:cxn>
              <a:cxn ang="0">
                <a:pos x="connsiteX6-427" y="connsiteY6-428"/>
              </a:cxn>
              <a:cxn ang="0">
                <a:pos x="connsiteX7-429" y="connsiteY7-430"/>
              </a:cxn>
              <a:cxn ang="0">
                <a:pos x="connsiteX8-431" y="connsiteY8-432"/>
              </a:cxn>
              <a:cxn ang="0">
                <a:pos x="connsiteX9-433" y="connsiteY9-434"/>
              </a:cxn>
              <a:cxn ang="0">
                <a:pos x="connsiteX10-435" y="connsiteY10-436"/>
              </a:cxn>
              <a:cxn ang="0">
                <a:pos x="connsiteX11-437" y="connsiteY11-438"/>
              </a:cxn>
              <a:cxn ang="0">
                <a:pos x="connsiteX12-439" y="connsiteY12-440"/>
              </a:cxn>
              <a:cxn ang="0">
                <a:pos x="connsiteX13-441" y="connsiteY13-442"/>
              </a:cxn>
              <a:cxn ang="0">
                <a:pos x="connsiteX14-443" y="connsiteY14-444"/>
              </a:cxn>
              <a:cxn ang="0">
                <a:pos x="connsiteX15-445" y="connsiteY15-446"/>
              </a:cxn>
              <a:cxn ang="0">
                <a:pos x="connsiteX16-447" y="connsiteY16-448"/>
              </a:cxn>
              <a:cxn ang="0">
                <a:pos x="connsiteX17-449" y="connsiteY17-450"/>
              </a:cxn>
              <a:cxn ang="0">
                <a:pos x="connsiteX18-451" y="connsiteY18-452"/>
              </a:cxn>
              <a:cxn ang="0">
                <a:pos x="connsiteX19-453" y="connsiteY19-454"/>
              </a:cxn>
              <a:cxn ang="0">
                <a:pos x="connsiteX20-455" y="connsiteY20-456"/>
              </a:cxn>
              <a:cxn ang="0">
                <a:pos x="connsiteX21-457" y="connsiteY21-458"/>
              </a:cxn>
              <a:cxn ang="0">
                <a:pos x="connsiteX22-459" y="connsiteY22-460"/>
              </a:cxn>
              <a:cxn ang="0">
                <a:pos x="connsiteX23-461" y="connsiteY23-462"/>
              </a:cxn>
              <a:cxn ang="0">
                <a:pos x="connsiteX24-463" y="connsiteY24-464"/>
              </a:cxn>
              <a:cxn ang="0">
                <a:pos x="connsiteX25-465" y="connsiteY25-466"/>
              </a:cxn>
              <a:cxn ang="0">
                <a:pos x="connsiteX26-467" y="connsiteY26-468"/>
              </a:cxn>
              <a:cxn ang="0">
                <a:pos x="connsiteX27-469" y="connsiteY27-470"/>
              </a:cxn>
              <a:cxn ang="0">
                <a:pos x="connsiteX28-471" y="connsiteY28-472"/>
              </a:cxn>
              <a:cxn ang="0">
                <a:pos x="connsiteX29-473" y="connsiteY29-474"/>
              </a:cxn>
              <a:cxn ang="0">
                <a:pos x="connsiteX30-475" y="connsiteY30-476"/>
              </a:cxn>
              <a:cxn ang="0">
                <a:pos x="connsiteX31-477" y="connsiteY31-478"/>
              </a:cxn>
              <a:cxn ang="0">
                <a:pos x="connsiteX32-479" y="connsiteY32-480"/>
              </a:cxn>
              <a:cxn ang="0">
                <a:pos x="connsiteX33-481" y="connsiteY33-482"/>
              </a:cxn>
              <a:cxn ang="0">
                <a:pos x="connsiteX34-483" y="connsiteY34-484"/>
              </a:cxn>
              <a:cxn ang="0">
                <a:pos x="connsiteX35-485" y="connsiteY35-486"/>
              </a:cxn>
              <a:cxn ang="0">
                <a:pos x="connsiteX36-487" y="connsiteY36-488"/>
              </a:cxn>
              <a:cxn ang="0">
                <a:pos x="connsiteX37-489" y="connsiteY37-490"/>
              </a:cxn>
              <a:cxn ang="0">
                <a:pos x="connsiteX38-491" y="connsiteY38-492"/>
              </a:cxn>
              <a:cxn ang="0">
                <a:pos x="connsiteX39-493" y="connsiteY39-494"/>
              </a:cxn>
              <a:cxn ang="0">
                <a:pos x="connsiteX40-495" y="connsiteY40-496"/>
              </a:cxn>
              <a:cxn ang="0">
                <a:pos x="connsiteX41-497" y="connsiteY41-498"/>
              </a:cxn>
              <a:cxn ang="0">
                <a:pos x="connsiteX42-499" y="connsiteY42-500"/>
              </a:cxn>
              <a:cxn ang="0">
                <a:pos x="connsiteX43-501" y="connsiteY43-502"/>
              </a:cxn>
              <a:cxn ang="0">
                <a:pos x="connsiteX44-503" y="connsiteY44-504"/>
              </a:cxn>
              <a:cxn ang="0">
                <a:pos x="connsiteX45-505" y="connsiteY45-506"/>
              </a:cxn>
              <a:cxn ang="0">
                <a:pos x="connsiteX46-507" y="connsiteY46-508"/>
              </a:cxn>
              <a:cxn ang="0">
                <a:pos x="connsiteX47-509" y="connsiteY47-510"/>
              </a:cxn>
              <a:cxn ang="0">
                <a:pos x="connsiteX48-511" y="connsiteY48-512"/>
              </a:cxn>
              <a:cxn ang="0">
                <a:pos x="connsiteX49-513" y="connsiteY49-514"/>
              </a:cxn>
              <a:cxn ang="0">
                <a:pos x="connsiteX50-515" y="connsiteY50-516"/>
              </a:cxn>
              <a:cxn ang="0">
                <a:pos x="connsiteX51-517" y="connsiteY51-518"/>
              </a:cxn>
              <a:cxn ang="0">
                <a:pos x="connsiteX52-519" y="connsiteY52-520"/>
              </a:cxn>
              <a:cxn ang="0">
                <a:pos x="connsiteX53-521" y="connsiteY53-522"/>
              </a:cxn>
              <a:cxn ang="0">
                <a:pos x="connsiteX54-523" y="connsiteY54-524"/>
              </a:cxn>
              <a:cxn ang="0">
                <a:pos x="connsiteX55-525" y="connsiteY55-526"/>
              </a:cxn>
              <a:cxn ang="0">
                <a:pos x="connsiteX56-527" y="connsiteY56-528"/>
              </a:cxn>
              <a:cxn ang="0">
                <a:pos x="connsiteX57-529" y="connsiteY57-530"/>
              </a:cxn>
              <a:cxn ang="0">
                <a:pos x="connsiteX58-531" y="connsiteY58-532"/>
              </a:cxn>
              <a:cxn ang="0">
                <a:pos x="connsiteX59-533" y="connsiteY59-534"/>
              </a:cxn>
              <a:cxn ang="0">
                <a:pos x="connsiteX60-535" y="connsiteY60-536"/>
              </a:cxn>
              <a:cxn ang="0">
                <a:pos x="connsiteX61-537" y="connsiteY61-538"/>
              </a:cxn>
              <a:cxn ang="0">
                <a:pos x="connsiteX62-539" y="connsiteY62-540"/>
              </a:cxn>
              <a:cxn ang="0">
                <a:pos x="connsiteX63-541" y="connsiteY63-542"/>
              </a:cxn>
              <a:cxn ang="0">
                <a:pos x="connsiteX64-543" y="connsiteY64-544"/>
              </a:cxn>
              <a:cxn ang="0">
                <a:pos x="connsiteX65-545" y="connsiteY65-546"/>
              </a:cxn>
              <a:cxn ang="0">
                <a:pos x="connsiteX66-547" y="connsiteY66-548"/>
              </a:cxn>
              <a:cxn ang="0">
                <a:pos x="connsiteX67-549" y="connsiteY67-550"/>
              </a:cxn>
              <a:cxn ang="0">
                <a:pos x="connsiteX68-551" y="connsiteY68-552"/>
              </a:cxn>
              <a:cxn ang="0">
                <a:pos x="connsiteX69-553" y="connsiteY69-554"/>
              </a:cxn>
              <a:cxn ang="0">
                <a:pos x="connsiteX70-555" y="connsiteY70-556"/>
              </a:cxn>
              <a:cxn ang="0">
                <a:pos x="connsiteX71-557" y="connsiteY71-558"/>
              </a:cxn>
              <a:cxn ang="0">
                <a:pos x="connsiteX72-559" y="connsiteY72-560"/>
              </a:cxn>
              <a:cxn ang="0">
                <a:pos x="connsiteX73-561" y="connsiteY73-562"/>
              </a:cxn>
              <a:cxn ang="0">
                <a:pos x="connsiteX74-563" y="connsiteY74-564"/>
              </a:cxn>
              <a:cxn ang="0">
                <a:pos x="connsiteX75-565" y="connsiteY75-566"/>
              </a:cxn>
              <a:cxn ang="0">
                <a:pos x="connsiteX76-567" y="connsiteY76-568"/>
              </a:cxn>
              <a:cxn ang="0">
                <a:pos x="connsiteX77-569" y="connsiteY77-570"/>
              </a:cxn>
              <a:cxn ang="0">
                <a:pos x="connsiteX78-571" y="connsiteY78-572"/>
              </a:cxn>
              <a:cxn ang="0">
                <a:pos x="connsiteX79-573" y="connsiteY79-574"/>
              </a:cxn>
              <a:cxn ang="0">
                <a:pos x="connsiteX80-575" y="connsiteY80-576"/>
              </a:cxn>
              <a:cxn ang="0">
                <a:pos x="connsiteX81-577" y="connsiteY81-578"/>
              </a:cxn>
              <a:cxn ang="0">
                <a:pos x="connsiteX82-579" y="connsiteY82-580"/>
              </a:cxn>
              <a:cxn ang="0">
                <a:pos x="connsiteX83-581" y="connsiteY83-582"/>
              </a:cxn>
              <a:cxn ang="0">
                <a:pos x="connsiteX84-583" y="connsiteY84-584"/>
              </a:cxn>
              <a:cxn ang="0">
                <a:pos x="connsiteX85-585" y="connsiteY85-586"/>
              </a:cxn>
              <a:cxn ang="0">
                <a:pos x="connsiteX86-587" y="connsiteY86-588"/>
              </a:cxn>
              <a:cxn ang="0">
                <a:pos x="connsiteX87-589" y="connsiteY87-590"/>
              </a:cxn>
              <a:cxn ang="0">
                <a:pos x="connsiteX88-591" y="connsiteY88-592"/>
              </a:cxn>
              <a:cxn ang="0">
                <a:pos x="connsiteX89-593" y="connsiteY89-594"/>
              </a:cxn>
              <a:cxn ang="0">
                <a:pos x="connsiteX90-595" y="connsiteY90-596"/>
              </a:cxn>
              <a:cxn ang="0">
                <a:pos x="connsiteX91-597" y="connsiteY91-598"/>
              </a:cxn>
              <a:cxn ang="0">
                <a:pos x="connsiteX92-599" y="connsiteY92-600"/>
              </a:cxn>
              <a:cxn ang="0">
                <a:pos x="connsiteX93-601" y="connsiteY93-602"/>
              </a:cxn>
              <a:cxn ang="0">
                <a:pos x="connsiteX94-603" y="connsiteY94-604"/>
              </a:cxn>
              <a:cxn ang="0">
                <a:pos x="connsiteX95-605" y="connsiteY95-606"/>
              </a:cxn>
              <a:cxn ang="0">
                <a:pos x="connsiteX96-607" y="connsiteY96-608"/>
              </a:cxn>
              <a:cxn ang="0">
                <a:pos x="connsiteX97-609" y="connsiteY97-610"/>
              </a:cxn>
              <a:cxn ang="0">
                <a:pos x="connsiteX98-611" y="connsiteY98-612"/>
              </a:cxn>
              <a:cxn ang="0">
                <a:pos x="connsiteX99-613" y="connsiteY99-614"/>
              </a:cxn>
              <a:cxn ang="0">
                <a:pos x="connsiteX100-615" y="connsiteY100-616"/>
              </a:cxn>
              <a:cxn ang="0">
                <a:pos x="connsiteX101-617" y="connsiteY101-618"/>
              </a:cxn>
            </a:cxnLst>
            <a:rect l="l" t="t" r="r" b="b"/>
            <a:pathLst>
              <a:path w="9559256" h="979708">
                <a:moveTo>
                  <a:pt x="0" y="332875"/>
                </a:moveTo>
                <a:lnTo>
                  <a:pt x="8939653" y="332875"/>
                </a:lnTo>
                <a:lnTo>
                  <a:pt x="8914087" y="313673"/>
                </a:lnTo>
                <a:lnTo>
                  <a:pt x="8907645" y="306607"/>
                </a:lnTo>
                <a:lnTo>
                  <a:pt x="8901202" y="299541"/>
                </a:lnTo>
                <a:lnTo>
                  <a:pt x="8895680" y="292475"/>
                </a:lnTo>
                <a:lnTo>
                  <a:pt x="8890771" y="284487"/>
                </a:lnTo>
                <a:lnTo>
                  <a:pt x="8885863" y="276807"/>
                </a:lnTo>
                <a:lnTo>
                  <a:pt x="8881261" y="269126"/>
                </a:lnTo>
                <a:lnTo>
                  <a:pt x="8877273" y="260831"/>
                </a:lnTo>
                <a:lnTo>
                  <a:pt x="8873898" y="252844"/>
                </a:lnTo>
                <a:lnTo>
                  <a:pt x="8870524" y="244241"/>
                </a:lnTo>
                <a:lnTo>
                  <a:pt x="8867763" y="235639"/>
                </a:lnTo>
                <a:lnTo>
                  <a:pt x="8865615" y="227344"/>
                </a:lnTo>
                <a:lnTo>
                  <a:pt x="8863468" y="218742"/>
                </a:lnTo>
                <a:lnTo>
                  <a:pt x="8862240" y="209832"/>
                </a:lnTo>
                <a:lnTo>
                  <a:pt x="8861013" y="201230"/>
                </a:lnTo>
                <a:cubicBezTo>
                  <a:pt x="8860911" y="198260"/>
                  <a:pt x="8860808" y="195291"/>
                  <a:pt x="8860706" y="192321"/>
                </a:cubicBezTo>
                <a:lnTo>
                  <a:pt x="8860400" y="183719"/>
                </a:lnTo>
                <a:lnTo>
                  <a:pt x="8860706" y="175116"/>
                </a:lnTo>
                <a:cubicBezTo>
                  <a:pt x="8860808" y="172146"/>
                  <a:pt x="8860911" y="169177"/>
                  <a:pt x="8861013" y="166207"/>
                </a:cubicBezTo>
                <a:lnTo>
                  <a:pt x="8862240" y="157298"/>
                </a:lnTo>
                <a:lnTo>
                  <a:pt x="8863468" y="148388"/>
                </a:lnTo>
                <a:lnTo>
                  <a:pt x="8865615" y="140093"/>
                </a:lnTo>
                <a:lnTo>
                  <a:pt x="8867763" y="131491"/>
                </a:lnTo>
                <a:lnTo>
                  <a:pt x="8870524" y="122889"/>
                </a:lnTo>
                <a:lnTo>
                  <a:pt x="8873898" y="114594"/>
                </a:lnTo>
                <a:lnTo>
                  <a:pt x="8877273" y="106299"/>
                </a:lnTo>
                <a:lnTo>
                  <a:pt x="8881261" y="98311"/>
                </a:lnTo>
                <a:lnTo>
                  <a:pt x="8885863" y="90630"/>
                </a:lnTo>
                <a:lnTo>
                  <a:pt x="8890771" y="82643"/>
                </a:lnTo>
                <a:lnTo>
                  <a:pt x="8895680" y="75269"/>
                </a:lnTo>
                <a:lnTo>
                  <a:pt x="8901202" y="67896"/>
                </a:lnTo>
                <a:lnTo>
                  <a:pt x="8907645" y="60830"/>
                </a:lnTo>
                <a:lnTo>
                  <a:pt x="8914087" y="53764"/>
                </a:lnTo>
                <a:lnTo>
                  <a:pt x="8920836" y="47312"/>
                </a:lnTo>
                <a:lnTo>
                  <a:pt x="8928199" y="41475"/>
                </a:lnTo>
                <a:lnTo>
                  <a:pt x="8935255" y="35638"/>
                </a:lnTo>
                <a:lnTo>
                  <a:pt x="8942925" y="30415"/>
                </a:lnTo>
                <a:lnTo>
                  <a:pt x="8950288" y="25499"/>
                </a:lnTo>
                <a:lnTo>
                  <a:pt x="8958571" y="21198"/>
                </a:lnTo>
                <a:lnTo>
                  <a:pt x="8966547" y="16897"/>
                </a:lnTo>
                <a:lnTo>
                  <a:pt x="8974830" y="13518"/>
                </a:lnTo>
                <a:lnTo>
                  <a:pt x="8982807" y="10138"/>
                </a:lnTo>
                <a:lnTo>
                  <a:pt x="8991397" y="7680"/>
                </a:lnTo>
                <a:lnTo>
                  <a:pt x="8999987" y="5223"/>
                </a:lnTo>
                <a:lnTo>
                  <a:pt x="9008577" y="3687"/>
                </a:lnTo>
                <a:lnTo>
                  <a:pt x="9017474" y="2150"/>
                </a:lnTo>
                <a:lnTo>
                  <a:pt x="9025757" y="1229"/>
                </a:lnTo>
                <a:lnTo>
                  <a:pt x="9034654" y="307"/>
                </a:lnTo>
                <a:lnTo>
                  <a:pt x="9043550" y="0"/>
                </a:lnTo>
                <a:lnTo>
                  <a:pt x="9052447" y="307"/>
                </a:lnTo>
                <a:lnTo>
                  <a:pt x="9061037" y="1229"/>
                </a:lnTo>
                <a:lnTo>
                  <a:pt x="9069934" y="2150"/>
                </a:lnTo>
                <a:lnTo>
                  <a:pt x="9078524" y="3687"/>
                </a:lnTo>
                <a:lnTo>
                  <a:pt x="9087421" y="5223"/>
                </a:lnTo>
                <a:lnTo>
                  <a:pt x="9095704" y="7680"/>
                </a:lnTo>
                <a:lnTo>
                  <a:pt x="9104294" y="10138"/>
                </a:lnTo>
                <a:lnTo>
                  <a:pt x="9112577" y="13518"/>
                </a:lnTo>
                <a:lnTo>
                  <a:pt x="9120860" y="16897"/>
                </a:lnTo>
                <a:lnTo>
                  <a:pt x="9128837" y="21198"/>
                </a:lnTo>
                <a:lnTo>
                  <a:pt x="9136813" y="25499"/>
                </a:lnTo>
                <a:lnTo>
                  <a:pt x="9144483" y="30415"/>
                </a:lnTo>
                <a:lnTo>
                  <a:pt x="9151846" y="35638"/>
                </a:lnTo>
                <a:lnTo>
                  <a:pt x="9159208" y="41475"/>
                </a:lnTo>
                <a:lnTo>
                  <a:pt x="9166264" y="47312"/>
                </a:lnTo>
                <a:lnTo>
                  <a:pt x="9173014" y="53764"/>
                </a:lnTo>
                <a:lnTo>
                  <a:pt x="9505569" y="386793"/>
                </a:lnTo>
                <a:lnTo>
                  <a:pt x="9511398" y="392937"/>
                </a:lnTo>
                <a:lnTo>
                  <a:pt x="9517226" y="399696"/>
                </a:lnTo>
                <a:lnTo>
                  <a:pt x="9522749" y="406455"/>
                </a:lnTo>
                <a:lnTo>
                  <a:pt x="9527657" y="413828"/>
                </a:lnTo>
                <a:lnTo>
                  <a:pt x="9532566" y="421509"/>
                </a:lnTo>
                <a:lnTo>
                  <a:pt x="9536861" y="428882"/>
                </a:lnTo>
                <a:lnTo>
                  <a:pt x="9540849" y="436870"/>
                </a:lnTo>
                <a:lnTo>
                  <a:pt x="9544837" y="445165"/>
                </a:lnTo>
                <a:lnTo>
                  <a:pt x="9547905" y="453153"/>
                </a:lnTo>
                <a:lnTo>
                  <a:pt x="9550666" y="461755"/>
                </a:lnTo>
                <a:lnTo>
                  <a:pt x="9553120" y="470357"/>
                </a:lnTo>
                <a:lnTo>
                  <a:pt x="9555268" y="479266"/>
                </a:lnTo>
                <a:lnTo>
                  <a:pt x="9557108" y="488483"/>
                </a:lnTo>
                <a:lnTo>
                  <a:pt x="9558029" y="497700"/>
                </a:lnTo>
                <a:cubicBezTo>
                  <a:pt x="9558336" y="500772"/>
                  <a:pt x="9558642" y="503844"/>
                  <a:pt x="9558949" y="506916"/>
                </a:cubicBezTo>
                <a:cubicBezTo>
                  <a:pt x="9559051" y="510091"/>
                  <a:pt x="9559154" y="513265"/>
                  <a:pt x="9559256" y="516440"/>
                </a:cubicBezTo>
                <a:cubicBezTo>
                  <a:pt x="9559154" y="519615"/>
                  <a:pt x="9559051" y="522789"/>
                  <a:pt x="9558949" y="525964"/>
                </a:cubicBezTo>
                <a:cubicBezTo>
                  <a:pt x="9558642" y="529036"/>
                  <a:pt x="9558336" y="532109"/>
                  <a:pt x="9558029" y="535181"/>
                </a:cubicBezTo>
                <a:lnTo>
                  <a:pt x="9557108" y="544397"/>
                </a:lnTo>
                <a:lnTo>
                  <a:pt x="9555268" y="553307"/>
                </a:lnTo>
                <a:lnTo>
                  <a:pt x="9553120" y="562524"/>
                </a:lnTo>
                <a:lnTo>
                  <a:pt x="9550666" y="570819"/>
                </a:lnTo>
                <a:lnTo>
                  <a:pt x="9547905" y="579421"/>
                </a:lnTo>
                <a:lnTo>
                  <a:pt x="9544837" y="587716"/>
                </a:lnTo>
                <a:lnTo>
                  <a:pt x="9540849" y="596011"/>
                </a:lnTo>
                <a:lnTo>
                  <a:pt x="9536861" y="603691"/>
                </a:lnTo>
                <a:lnTo>
                  <a:pt x="9532566" y="611679"/>
                </a:lnTo>
                <a:lnTo>
                  <a:pt x="9527657" y="619052"/>
                </a:lnTo>
                <a:lnTo>
                  <a:pt x="9522749" y="626426"/>
                </a:lnTo>
                <a:lnTo>
                  <a:pt x="9517226" y="633185"/>
                </a:lnTo>
                <a:lnTo>
                  <a:pt x="9511398" y="639943"/>
                </a:lnTo>
                <a:lnTo>
                  <a:pt x="9505569" y="646088"/>
                </a:lnTo>
                <a:lnTo>
                  <a:pt x="9173014" y="978809"/>
                </a:lnTo>
                <a:lnTo>
                  <a:pt x="9172116" y="979708"/>
                </a:lnTo>
              </a:path>
            </a:pathLst>
          </a:custGeom>
          <a:noFill/>
          <a:ln w="28575">
            <a:solidFill>
              <a:srgbClr val="ED5113"/>
            </a:solidFill>
          </a:ln>
        </p:spPr>
        <p:txBody>
          <a:bodyPr wrap="square" tIns="360000" anchor="ctr">
            <a:normAutofit/>
          </a:bodyPr>
          <a:lstStyle>
            <a:defPPr>
              <a:defRPr lang="zh-CN"/>
            </a:defPPr>
            <a:lvl1pPr marL="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1pPr>
            <a:lvl2pPr marL="4572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2pPr>
            <a:lvl3pPr marL="9144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3pPr>
            <a:lvl4pPr marL="13716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4pPr>
            <a:lvl5pPr marL="18288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5pPr>
            <a:lvl6pPr marL="22860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6pPr>
            <a:lvl7pPr marL="27432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7pPr>
            <a:lvl8pPr marL="32004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8pPr>
            <a:lvl9pPr marL="36576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9pPr>
          </a:lstStyle>
          <a:p>
            <a:r>
              <a:rPr lang="zh-CN" altLang="en-US" sz="2400" b="1" dirty="0">
                <a:solidFill>
                  <a:srgbClr val="4BACC6"/>
                </a:solidFill>
                <a:latin typeface="微软雅黑" panose="020B0503020204020204" pitchFamily="34" charset="-122"/>
                <a:ea typeface="微软雅黑" panose="020B0503020204020204" pitchFamily="34" charset="-122"/>
                <a:sym typeface="Arial" panose="020B0604020202020204" pitchFamily="34" charset="0"/>
              </a:rPr>
              <a:t>罗</a:t>
            </a:r>
          </a:p>
        </p:txBody>
      </p:sp>
      <p:sp>
        <p:nvSpPr>
          <p:cNvPr id="4" name="任意多边形 3"/>
          <p:cNvSpPr/>
          <p:nvPr>
            <p:custDataLst>
              <p:tags r:id="rId2"/>
            </p:custDataLst>
          </p:nvPr>
        </p:nvSpPr>
        <p:spPr bwMode="auto">
          <a:xfrm>
            <a:off x="1057027" y="2996952"/>
            <a:ext cx="8788101" cy="952332"/>
          </a:xfrm>
          <a:custGeom>
            <a:avLst/>
            <a:gdLst>
              <a:gd name="connsiteX0" fmla="*/ 8653590 w 9040730"/>
              <a:gd name="connsiteY0" fmla="*/ 443714 h 979708"/>
              <a:gd name="connsiteX1" fmla="*/ 0 w 9040730"/>
              <a:gd name="connsiteY1" fmla="*/ 443714 h 979708"/>
              <a:gd name="connsiteX2" fmla="*/ 0 w 9040730"/>
              <a:gd name="connsiteY2" fmla="*/ 332875 h 979708"/>
              <a:gd name="connsiteX3" fmla="*/ 8421127 w 9040730"/>
              <a:gd name="connsiteY3" fmla="*/ 332875 h 979708"/>
              <a:gd name="connsiteX4" fmla="*/ 8395561 w 9040730"/>
              <a:gd name="connsiteY4" fmla="*/ 313673 h 979708"/>
              <a:gd name="connsiteX5" fmla="*/ 8389119 w 9040730"/>
              <a:gd name="connsiteY5" fmla="*/ 306607 h 979708"/>
              <a:gd name="connsiteX6" fmla="*/ 8382676 w 9040730"/>
              <a:gd name="connsiteY6" fmla="*/ 299541 h 979708"/>
              <a:gd name="connsiteX7" fmla="*/ 8377154 w 9040730"/>
              <a:gd name="connsiteY7" fmla="*/ 292475 h 979708"/>
              <a:gd name="connsiteX8" fmla="*/ 8372245 w 9040730"/>
              <a:gd name="connsiteY8" fmla="*/ 284487 h 979708"/>
              <a:gd name="connsiteX9" fmla="*/ 8367337 w 9040730"/>
              <a:gd name="connsiteY9" fmla="*/ 276807 h 979708"/>
              <a:gd name="connsiteX10" fmla="*/ 8362735 w 9040730"/>
              <a:gd name="connsiteY10" fmla="*/ 269126 h 979708"/>
              <a:gd name="connsiteX11" fmla="*/ 8358747 w 9040730"/>
              <a:gd name="connsiteY11" fmla="*/ 260831 h 979708"/>
              <a:gd name="connsiteX12" fmla="*/ 8355372 w 9040730"/>
              <a:gd name="connsiteY12" fmla="*/ 252844 h 979708"/>
              <a:gd name="connsiteX13" fmla="*/ 8351998 w 9040730"/>
              <a:gd name="connsiteY13" fmla="*/ 244241 h 979708"/>
              <a:gd name="connsiteX14" fmla="*/ 8349237 w 9040730"/>
              <a:gd name="connsiteY14" fmla="*/ 235639 h 979708"/>
              <a:gd name="connsiteX15" fmla="*/ 8347089 w 9040730"/>
              <a:gd name="connsiteY15" fmla="*/ 227344 h 979708"/>
              <a:gd name="connsiteX16" fmla="*/ 8344942 w 9040730"/>
              <a:gd name="connsiteY16" fmla="*/ 218742 h 979708"/>
              <a:gd name="connsiteX17" fmla="*/ 8343714 w 9040730"/>
              <a:gd name="connsiteY17" fmla="*/ 209832 h 979708"/>
              <a:gd name="connsiteX18" fmla="*/ 8342487 w 9040730"/>
              <a:gd name="connsiteY18" fmla="*/ 201230 h 979708"/>
              <a:gd name="connsiteX19" fmla="*/ 8342180 w 9040730"/>
              <a:gd name="connsiteY19" fmla="*/ 192321 h 979708"/>
              <a:gd name="connsiteX20" fmla="*/ 8341874 w 9040730"/>
              <a:gd name="connsiteY20" fmla="*/ 183719 h 979708"/>
              <a:gd name="connsiteX21" fmla="*/ 8342180 w 9040730"/>
              <a:gd name="connsiteY21" fmla="*/ 175116 h 979708"/>
              <a:gd name="connsiteX22" fmla="*/ 8342487 w 9040730"/>
              <a:gd name="connsiteY22" fmla="*/ 166207 h 979708"/>
              <a:gd name="connsiteX23" fmla="*/ 8343714 w 9040730"/>
              <a:gd name="connsiteY23" fmla="*/ 157298 h 979708"/>
              <a:gd name="connsiteX24" fmla="*/ 8344942 w 9040730"/>
              <a:gd name="connsiteY24" fmla="*/ 148388 h 979708"/>
              <a:gd name="connsiteX25" fmla="*/ 8347089 w 9040730"/>
              <a:gd name="connsiteY25" fmla="*/ 140093 h 979708"/>
              <a:gd name="connsiteX26" fmla="*/ 8349237 w 9040730"/>
              <a:gd name="connsiteY26" fmla="*/ 131491 h 979708"/>
              <a:gd name="connsiteX27" fmla="*/ 8351998 w 9040730"/>
              <a:gd name="connsiteY27" fmla="*/ 122889 h 979708"/>
              <a:gd name="connsiteX28" fmla="*/ 8355372 w 9040730"/>
              <a:gd name="connsiteY28" fmla="*/ 114594 h 979708"/>
              <a:gd name="connsiteX29" fmla="*/ 8358747 w 9040730"/>
              <a:gd name="connsiteY29" fmla="*/ 106299 h 979708"/>
              <a:gd name="connsiteX30" fmla="*/ 8362735 w 9040730"/>
              <a:gd name="connsiteY30" fmla="*/ 98311 h 979708"/>
              <a:gd name="connsiteX31" fmla="*/ 8367337 w 9040730"/>
              <a:gd name="connsiteY31" fmla="*/ 90630 h 979708"/>
              <a:gd name="connsiteX32" fmla="*/ 8372245 w 9040730"/>
              <a:gd name="connsiteY32" fmla="*/ 82643 h 979708"/>
              <a:gd name="connsiteX33" fmla="*/ 8377154 w 9040730"/>
              <a:gd name="connsiteY33" fmla="*/ 75269 h 979708"/>
              <a:gd name="connsiteX34" fmla="*/ 8382676 w 9040730"/>
              <a:gd name="connsiteY34" fmla="*/ 67896 h 979708"/>
              <a:gd name="connsiteX35" fmla="*/ 8389119 w 9040730"/>
              <a:gd name="connsiteY35" fmla="*/ 60830 h 979708"/>
              <a:gd name="connsiteX36" fmla="*/ 8395561 w 9040730"/>
              <a:gd name="connsiteY36" fmla="*/ 53764 h 979708"/>
              <a:gd name="connsiteX37" fmla="*/ 8402310 w 9040730"/>
              <a:gd name="connsiteY37" fmla="*/ 47312 h 979708"/>
              <a:gd name="connsiteX38" fmla="*/ 8409673 w 9040730"/>
              <a:gd name="connsiteY38" fmla="*/ 41475 h 979708"/>
              <a:gd name="connsiteX39" fmla="*/ 8416729 w 9040730"/>
              <a:gd name="connsiteY39" fmla="*/ 35638 h 979708"/>
              <a:gd name="connsiteX40" fmla="*/ 8424399 w 9040730"/>
              <a:gd name="connsiteY40" fmla="*/ 30415 h 979708"/>
              <a:gd name="connsiteX41" fmla="*/ 8431762 w 9040730"/>
              <a:gd name="connsiteY41" fmla="*/ 25499 h 979708"/>
              <a:gd name="connsiteX42" fmla="*/ 8440045 w 9040730"/>
              <a:gd name="connsiteY42" fmla="*/ 21198 h 979708"/>
              <a:gd name="connsiteX43" fmla="*/ 8448021 w 9040730"/>
              <a:gd name="connsiteY43" fmla="*/ 16897 h 979708"/>
              <a:gd name="connsiteX44" fmla="*/ 8456304 w 9040730"/>
              <a:gd name="connsiteY44" fmla="*/ 13518 h 979708"/>
              <a:gd name="connsiteX45" fmla="*/ 8464281 w 9040730"/>
              <a:gd name="connsiteY45" fmla="*/ 10138 h 979708"/>
              <a:gd name="connsiteX46" fmla="*/ 8472871 w 9040730"/>
              <a:gd name="connsiteY46" fmla="*/ 7680 h 979708"/>
              <a:gd name="connsiteX47" fmla="*/ 8481461 w 9040730"/>
              <a:gd name="connsiteY47" fmla="*/ 5223 h 979708"/>
              <a:gd name="connsiteX48" fmla="*/ 8490051 w 9040730"/>
              <a:gd name="connsiteY48" fmla="*/ 3687 h 979708"/>
              <a:gd name="connsiteX49" fmla="*/ 8498948 w 9040730"/>
              <a:gd name="connsiteY49" fmla="*/ 2150 h 979708"/>
              <a:gd name="connsiteX50" fmla="*/ 8507231 w 9040730"/>
              <a:gd name="connsiteY50" fmla="*/ 1229 h 979708"/>
              <a:gd name="connsiteX51" fmla="*/ 8516128 w 9040730"/>
              <a:gd name="connsiteY51" fmla="*/ 307 h 979708"/>
              <a:gd name="connsiteX52" fmla="*/ 8525024 w 9040730"/>
              <a:gd name="connsiteY52" fmla="*/ 0 h 979708"/>
              <a:gd name="connsiteX53" fmla="*/ 8533921 w 9040730"/>
              <a:gd name="connsiteY53" fmla="*/ 307 h 979708"/>
              <a:gd name="connsiteX54" fmla="*/ 8542511 w 9040730"/>
              <a:gd name="connsiteY54" fmla="*/ 1229 h 979708"/>
              <a:gd name="connsiteX55" fmla="*/ 8551408 w 9040730"/>
              <a:gd name="connsiteY55" fmla="*/ 2150 h 979708"/>
              <a:gd name="connsiteX56" fmla="*/ 8559998 w 9040730"/>
              <a:gd name="connsiteY56" fmla="*/ 3687 h 979708"/>
              <a:gd name="connsiteX57" fmla="*/ 8568895 w 9040730"/>
              <a:gd name="connsiteY57" fmla="*/ 5223 h 979708"/>
              <a:gd name="connsiteX58" fmla="*/ 8577178 w 9040730"/>
              <a:gd name="connsiteY58" fmla="*/ 7680 h 979708"/>
              <a:gd name="connsiteX59" fmla="*/ 8585768 w 9040730"/>
              <a:gd name="connsiteY59" fmla="*/ 10138 h 979708"/>
              <a:gd name="connsiteX60" fmla="*/ 8594051 w 9040730"/>
              <a:gd name="connsiteY60" fmla="*/ 13518 h 979708"/>
              <a:gd name="connsiteX61" fmla="*/ 8602334 w 9040730"/>
              <a:gd name="connsiteY61" fmla="*/ 16897 h 979708"/>
              <a:gd name="connsiteX62" fmla="*/ 8610311 w 9040730"/>
              <a:gd name="connsiteY62" fmla="*/ 21198 h 979708"/>
              <a:gd name="connsiteX63" fmla="*/ 8618287 w 9040730"/>
              <a:gd name="connsiteY63" fmla="*/ 25499 h 979708"/>
              <a:gd name="connsiteX64" fmla="*/ 8625957 w 9040730"/>
              <a:gd name="connsiteY64" fmla="*/ 30415 h 979708"/>
              <a:gd name="connsiteX65" fmla="*/ 8633320 w 9040730"/>
              <a:gd name="connsiteY65" fmla="*/ 35638 h 979708"/>
              <a:gd name="connsiteX66" fmla="*/ 8640682 w 9040730"/>
              <a:gd name="connsiteY66" fmla="*/ 41475 h 979708"/>
              <a:gd name="connsiteX67" fmla="*/ 8647738 w 9040730"/>
              <a:gd name="connsiteY67" fmla="*/ 47312 h 979708"/>
              <a:gd name="connsiteX68" fmla="*/ 8654488 w 9040730"/>
              <a:gd name="connsiteY68" fmla="*/ 53764 h 979708"/>
              <a:gd name="connsiteX69" fmla="*/ 8987043 w 9040730"/>
              <a:gd name="connsiteY69" fmla="*/ 386793 h 979708"/>
              <a:gd name="connsiteX70" fmla="*/ 8992872 w 9040730"/>
              <a:gd name="connsiteY70" fmla="*/ 392937 h 979708"/>
              <a:gd name="connsiteX71" fmla="*/ 8998700 w 9040730"/>
              <a:gd name="connsiteY71" fmla="*/ 399696 h 979708"/>
              <a:gd name="connsiteX72" fmla="*/ 9004223 w 9040730"/>
              <a:gd name="connsiteY72" fmla="*/ 406455 h 979708"/>
              <a:gd name="connsiteX73" fmla="*/ 9009131 w 9040730"/>
              <a:gd name="connsiteY73" fmla="*/ 413828 h 979708"/>
              <a:gd name="connsiteX74" fmla="*/ 9014040 w 9040730"/>
              <a:gd name="connsiteY74" fmla="*/ 421509 h 979708"/>
              <a:gd name="connsiteX75" fmla="*/ 9018335 w 9040730"/>
              <a:gd name="connsiteY75" fmla="*/ 428882 h 979708"/>
              <a:gd name="connsiteX76" fmla="*/ 9022323 w 9040730"/>
              <a:gd name="connsiteY76" fmla="*/ 436870 h 979708"/>
              <a:gd name="connsiteX77" fmla="*/ 9026311 w 9040730"/>
              <a:gd name="connsiteY77" fmla="*/ 445165 h 979708"/>
              <a:gd name="connsiteX78" fmla="*/ 9029379 w 9040730"/>
              <a:gd name="connsiteY78" fmla="*/ 453153 h 979708"/>
              <a:gd name="connsiteX79" fmla="*/ 9032140 w 9040730"/>
              <a:gd name="connsiteY79" fmla="*/ 461755 h 979708"/>
              <a:gd name="connsiteX80" fmla="*/ 9034594 w 9040730"/>
              <a:gd name="connsiteY80" fmla="*/ 470357 h 979708"/>
              <a:gd name="connsiteX81" fmla="*/ 9036742 w 9040730"/>
              <a:gd name="connsiteY81" fmla="*/ 479266 h 979708"/>
              <a:gd name="connsiteX82" fmla="*/ 9038582 w 9040730"/>
              <a:gd name="connsiteY82" fmla="*/ 488483 h 979708"/>
              <a:gd name="connsiteX83" fmla="*/ 9039503 w 9040730"/>
              <a:gd name="connsiteY83" fmla="*/ 497700 h 979708"/>
              <a:gd name="connsiteX84" fmla="*/ 9040423 w 9040730"/>
              <a:gd name="connsiteY84" fmla="*/ 506916 h 979708"/>
              <a:gd name="connsiteX85" fmla="*/ 9040730 w 9040730"/>
              <a:gd name="connsiteY85" fmla="*/ 516440 h 979708"/>
              <a:gd name="connsiteX86" fmla="*/ 9040423 w 9040730"/>
              <a:gd name="connsiteY86" fmla="*/ 525964 h 979708"/>
              <a:gd name="connsiteX87" fmla="*/ 9039503 w 9040730"/>
              <a:gd name="connsiteY87" fmla="*/ 535181 h 979708"/>
              <a:gd name="connsiteX88" fmla="*/ 9038582 w 9040730"/>
              <a:gd name="connsiteY88" fmla="*/ 544397 h 979708"/>
              <a:gd name="connsiteX89" fmla="*/ 9036742 w 9040730"/>
              <a:gd name="connsiteY89" fmla="*/ 553307 h 979708"/>
              <a:gd name="connsiteX90" fmla="*/ 9034594 w 9040730"/>
              <a:gd name="connsiteY90" fmla="*/ 562524 h 979708"/>
              <a:gd name="connsiteX91" fmla="*/ 9032140 w 9040730"/>
              <a:gd name="connsiteY91" fmla="*/ 570819 h 979708"/>
              <a:gd name="connsiteX92" fmla="*/ 9029379 w 9040730"/>
              <a:gd name="connsiteY92" fmla="*/ 579421 h 979708"/>
              <a:gd name="connsiteX93" fmla="*/ 9026311 w 9040730"/>
              <a:gd name="connsiteY93" fmla="*/ 587716 h 979708"/>
              <a:gd name="connsiteX94" fmla="*/ 9022323 w 9040730"/>
              <a:gd name="connsiteY94" fmla="*/ 596011 h 979708"/>
              <a:gd name="connsiteX95" fmla="*/ 9018335 w 9040730"/>
              <a:gd name="connsiteY95" fmla="*/ 603691 h 979708"/>
              <a:gd name="connsiteX96" fmla="*/ 9014040 w 9040730"/>
              <a:gd name="connsiteY96" fmla="*/ 611679 h 979708"/>
              <a:gd name="connsiteX97" fmla="*/ 9009131 w 9040730"/>
              <a:gd name="connsiteY97" fmla="*/ 619052 h 979708"/>
              <a:gd name="connsiteX98" fmla="*/ 9004223 w 9040730"/>
              <a:gd name="connsiteY98" fmla="*/ 626426 h 979708"/>
              <a:gd name="connsiteX99" fmla="*/ 8998700 w 9040730"/>
              <a:gd name="connsiteY99" fmla="*/ 633185 h 979708"/>
              <a:gd name="connsiteX100" fmla="*/ 8992872 w 9040730"/>
              <a:gd name="connsiteY100" fmla="*/ 639943 h 979708"/>
              <a:gd name="connsiteX101" fmla="*/ 8987043 w 9040730"/>
              <a:gd name="connsiteY101" fmla="*/ 646088 h 979708"/>
              <a:gd name="connsiteX102" fmla="*/ 8654488 w 9040730"/>
              <a:gd name="connsiteY102" fmla="*/ 978809 h 979708"/>
              <a:gd name="connsiteX103" fmla="*/ 8653590 w 9040730"/>
              <a:gd name="connsiteY103" fmla="*/ 979708 h 979708"/>
              <a:gd name="connsiteX104" fmla="*/ 8745030 w 9040730"/>
              <a:gd name="connsiteY104" fmla="*/ 535154 h 979708"/>
              <a:gd name="connsiteX0-1" fmla="*/ 8653590 w 9040730"/>
              <a:gd name="connsiteY0-2" fmla="*/ 443714 h 979708"/>
              <a:gd name="connsiteX1-3" fmla="*/ 0 w 9040730"/>
              <a:gd name="connsiteY1-4" fmla="*/ 443714 h 979708"/>
              <a:gd name="connsiteX2-5" fmla="*/ 0 w 9040730"/>
              <a:gd name="connsiteY2-6" fmla="*/ 332875 h 979708"/>
              <a:gd name="connsiteX3-7" fmla="*/ 8421127 w 9040730"/>
              <a:gd name="connsiteY3-8" fmla="*/ 332875 h 979708"/>
              <a:gd name="connsiteX4-9" fmla="*/ 8395561 w 9040730"/>
              <a:gd name="connsiteY4-10" fmla="*/ 313673 h 979708"/>
              <a:gd name="connsiteX5-11" fmla="*/ 8389119 w 9040730"/>
              <a:gd name="connsiteY5-12" fmla="*/ 306607 h 979708"/>
              <a:gd name="connsiteX6-13" fmla="*/ 8382676 w 9040730"/>
              <a:gd name="connsiteY6-14" fmla="*/ 299541 h 979708"/>
              <a:gd name="connsiteX7-15" fmla="*/ 8377154 w 9040730"/>
              <a:gd name="connsiteY7-16" fmla="*/ 292475 h 979708"/>
              <a:gd name="connsiteX8-17" fmla="*/ 8372245 w 9040730"/>
              <a:gd name="connsiteY8-18" fmla="*/ 284487 h 979708"/>
              <a:gd name="connsiteX9-19" fmla="*/ 8367337 w 9040730"/>
              <a:gd name="connsiteY9-20" fmla="*/ 276807 h 979708"/>
              <a:gd name="connsiteX10-21" fmla="*/ 8362735 w 9040730"/>
              <a:gd name="connsiteY10-22" fmla="*/ 269126 h 979708"/>
              <a:gd name="connsiteX11-23" fmla="*/ 8358747 w 9040730"/>
              <a:gd name="connsiteY11-24" fmla="*/ 260831 h 979708"/>
              <a:gd name="connsiteX12-25" fmla="*/ 8355372 w 9040730"/>
              <a:gd name="connsiteY12-26" fmla="*/ 252844 h 979708"/>
              <a:gd name="connsiteX13-27" fmla="*/ 8351998 w 9040730"/>
              <a:gd name="connsiteY13-28" fmla="*/ 244241 h 979708"/>
              <a:gd name="connsiteX14-29" fmla="*/ 8349237 w 9040730"/>
              <a:gd name="connsiteY14-30" fmla="*/ 235639 h 979708"/>
              <a:gd name="connsiteX15-31" fmla="*/ 8347089 w 9040730"/>
              <a:gd name="connsiteY15-32" fmla="*/ 227344 h 979708"/>
              <a:gd name="connsiteX16-33" fmla="*/ 8344942 w 9040730"/>
              <a:gd name="connsiteY16-34" fmla="*/ 218742 h 979708"/>
              <a:gd name="connsiteX17-35" fmla="*/ 8343714 w 9040730"/>
              <a:gd name="connsiteY17-36" fmla="*/ 209832 h 979708"/>
              <a:gd name="connsiteX18-37" fmla="*/ 8342487 w 9040730"/>
              <a:gd name="connsiteY18-38" fmla="*/ 201230 h 979708"/>
              <a:gd name="connsiteX19-39" fmla="*/ 8342180 w 9040730"/>
              <a:gd name="connsiteY19-40" fmla="*/ 192321 h 979708"/>
              <a:gd name="connsiteX20-41" fmla="*/ 8341874 w 9040730"/>
              <a:gd name="connsiteY20-42" fmla="*/ 183719 h 979708"/>
              <a:gd name="connsiteX21-43" fmla="*/ 8342180 w 9040730"/>
              <a:gd name="connsiteY21-44" fmla="*/ 175116 h 979708"/>
              <a:gd name="connsiteX22-45" fmla="*/ 8342487 w 9040730"/>
              <a:gd name="connsiteY22-46" fmla="*/ 166207 h 979708"/>
              <a:gd name="connsiteX23-47" fmla="*/ 8343714 w 9040730"/>
              <a:gd name="connsiteY23-48" fmla="*/ 157298 h 979708"/>
              <a:gd name="connsiteX24-49" fmla="*/ 8344942 w 9040730"/>
              <a:gd name="connsiteY24-50" fmla="*/ 148388 h 979708"/>
              <a:gd name="connsiteX25-51" fmla="*/ 8347089 w 9040730"/>
              <a:gd name="connsiteY25-52" fmla="*/ 140093 h 979708"/>
              <a:gd name="connsiteX26-53" fmla="*/ 8349237 w 9040730"/>
              <a:gd name="connsiteY26-54" fmla="*/ 131491 h 979708"/>
              <a:gd name="connsiteX27-55" fmla="*/ 8351998 w 9040730"/>
              <a:gd name="connsiteY27-56" fmla="*/ 122889 h 979708"/>
              <a:gd name="connsiteX28-57" fmla="*/ 8355372 w 9040730"/>
              <a:gd name="connsiteY28-58" fmla="*/ 114594 h 979708"/>
              <a:gd name="connsiteX29-59" fmla="*/ 8358747 w 9040730"/>
              <a:gd name="connsiteY29-60" fmla="*/ 106299 h 979708"/>
              <a:gd name="connsiteX30-61" fmla="*/ 8362735 w 9040730"/>
              <a:gd name="connsiteY30-62" fmla="*/ 98311 h 979708"/>
              <a:gd name="connsiteX31-63" fmla="*/ 8367337 w 9040730"/>
              <a:gd name="connsiteY31-64" fmla="*/ 90630 h 979708"/>
              <a:gd name="connsiteX32-65" fmla="*/ 8372245 w 9040730"/>
              <a:gd name="connsiteY32-66" fmla="*/ 82643 h 979708"/>
              <a:gd name="connsiteX33-67" fmla="*/ 8377154 w 9040730"/>
              <a:gd name="connsiteY33-68" fmla="*/ 75269 h 979708"/>
              <a:gd name="connsiteX34-69" fmla="*/ 8382676 w 9040730"/>
              <a:gd name="connsiteY34-70" fmla="*/ 67896 h 979708"/>
              <a:gd name="connsiteX35-71" fmla="*/ 8389119 w 9040730"/>
              <a:gd name="connsiteY35-72" fmla="*/ 60830 h 979708"/>
              <a:gd name="connsiteX36-73" fmla="*/ 8395561 w 9040730"/>
              <a:gd name="connsiteY36-74" fmla="*/ 53764 h 979708"/>
              <a:gd name="connsiteX37-75" fmla="*/ 8402310 w 9040730"/>
              <a:gd name="connsiteY37-76" fmla="*/ 47312 h 979708"/>
              <a:gd name="connsiteX38-77" fmla="*/ 8409673 w 9040730"/>
              <a:gd name="connsiteY38-78" fmla="*/ 41475 h 979708"/>
              <a:gd name="connsiteX39-79" fmla="*/ 8416729 w 9040730"/>
              <a:gd name="connsiteY39-80" fmla="*/ 35638 h 979708"/>
              <a:gd name="connsiteX40-81" fmla="*/ 8424399 w 9040730"/>
              <a:gd name="connsiteY40-82" fmla="*/ 30415 h 979708"/>
              <a:gd name="connsiteX41-83" fmla="*/ 8431762 w 9040730"/>
              <a:gd name="connsiteY41-84" fmla="*/ 25499 h 979708"/>
              <a:gd name="connsiteX42-85" fmla="*/ 8440045 w 9040730"/>
              <a:gd name="connsiteY42-86" fmla="*/ 21198 h 979708"/>
              <a:gd name="connsiteX43-87" fmla="*/ 8448021 w 9040730"/>
              <a:gd name="connsiteY43-88" fmla="*/ 16897 h 979708"/>
              <a:gd name="connsiteX44-89" fmla="*/ 8456304 w 9040730"/>
              <a:gd name="connsiteY44-90" fmla="*/ 13518 h 979708"/>
              <a:gd name="connsiteX45-91" fmla="*/ 8464281 w 9040730"/>
              <a:gd name="connsiteY45-92" fmla="*/ 10138 h 979708"/>
              <a:gd name="connsiteX46-93" fmla="*/ 8472871 w 9040730"/>
              <a:gd name="connsiteY46-94" fmla="*/ 7680 h 979708"/>
              <a:gd name="connsiteX47-95" fmla="*/ 8481461 w 9040730"/>
              <a:gd name="connsiteY47-96" fmla="*/ 5223 h 979708"/>
              <a:gd name="connsiteX48-97" fmla="*/ 8490051 w 9040730"/>
              <a:gd name="connsiteY48-98" fmla="*/ 3687 h 979708"/>
              <a:gd name="connsiteX49-99" fmla="*/ 8498948 w 9040730"/>
              <a:gd name="connsiteY49-100" fmla="*/ 2150 h 979708"/>
              <a:gd name="connsiteX50-101" fmla="*/ 8507231 w 9040730"/>
              <a:gd name="connsiteY50-102" fmla="*/ 1229 h 979708"/>
              <a:gd name="connsiteX51-103" fmla="*/ 8516128 w 9040730"/>
              <a:gd name="connsiteY51-104" fmla="*/ 307 h 979708"/>
              <a:gd name="connsiteX52-105" fmla="*/ 8525024 w 9040730"/>
              <a:gd name="connsiteY52-106" fmla="*/ 0 h 979708"/>
              <a:gd name="connsiteX53-107" fmla="*/ 8533921 w 9040730"/>
              <a:gd name="connsiteY53-108" fmla="*/ 307 h 979708"/>
              <a:gd name="connsiteX54-109" fmla="*/ 8542511 w 9040730"/>
              <a:gd name="connsiteY54-110" fmla="*/ 1229 h 979708"/>
              <a:gd name="connsiteX55-111" fmla="*/ 8551408 w 9040730"/>
              <a:gd name="connsiteY55-112" fmla="*/ 2150 h 979708"/>
              <a:gd name="connsiteX56-113" fmla="*/ 8559998 w 9040730"/>
              <a:gd name="connsiteY56-114" fmla="*/ 3687 h 979708"/>
              <a:gd name="connsiteX57-115" fmla="*/ 8568895 w 9040730"/>
              <a:gd name="connsiteY57-116" fmla="*/ 5223 h 979708"/>
              <a:gd name="connsiteX58-117" fmla="*/ 8577178 w 9040730"/>
              <a:gd name="connsiteY58-118" fmla="*/ 7680 h 979708"/>
              <a:gd name="connsiteX59-119" fmla="*/ 8585768 w 9040730"/>
              <a:gd name="connsiteY59-120" fmla="*/ 10138 h 979708"/>
              <a:gd name="connsiteX60-121" fmla="*/ 8594051 w 9040730"/>
              <a:gd name="connsiteY60-122" fmla="*/ 13518 h 979708"/>
              <a:gd name="connsiteX61-123" fmla="*/ 8602334 w 9040730"/>
              <a:gd name="connsiteY61-124" fmla="*/ 16897 h 979708"/>
              <a:gd name="connsiteX62-125" fmla="*/ 8610311 w 9040730"/>
              <a:gd name="connsiteY62-126" fmla="*/ 21198 h 979708"/>
              <a:gd name="connsiteX63-127" fmla="*/ 8618287 w 9040730"/>
              <a:gd name="connsiteY63-128" fmla="*/ 25499 h 979708"/>
              <a:gd name="connsiteX64-129" fmla="*/ 8625957 w 9040730"/>
              <a:gd name="connsiteY64-130" fmla="*/ 30415 h 979708"/>
              <a:gd name="connsiteX65-131" fmla="*/ 8633320 w 9040730"/>
              <a:gd name="connsiteY65-132" fmla="*/ 35638 h 979708"/>
              <a:gd name="connsiteX66-133" fmla="*/ 8640682 w 9040730"/>
              <a:gd name="connsiteY66-134" fmla="*/ 41475 h 979708"/>
              <a:gd name="connsiteX67-135" fmla="*/ 8647738 w 9040730"/>
              <a:gd name="connsiteY67-136" fmla="*/ 47312 h 979708"/>
              <a:gd name="connsiteX68-137" fmla="*/ 8654488 w 9040730"/>
              <a:gd name="connsiteY68-138" fmla="*/ 53764 h 979708"/>
              <a:gd name="connsiteX69-139" fmla="*/ 8987043 w 9040730"/>
              <a:gd name="connsiteY69-140" fmla="*/ 386793 h 979708"/>
              <a:gd name="connsiteX70-141" fmla="*/ 8992872 w 9040730"/>
              <a:gd name="connsiteY70-142" fmla="*/ 392937 h 979708"/>
              <a:gd name="connsiteX71-143" fmla="*/ 8998700 w 9040730"/>
              <a:gd name="connsiteY71-144" fmla="*/ 399696 h 979708"/>
              <a:gd name="connsiteX72-145" fmla="*/ 9004223 w 9040730"/>
              <a:gd name="connsiteY72-146" fmla="*/ 406455 h 979708"/>
              <a:gd name="connsiteX73-147" fmla="*/ 9009131 w 9040730"/>
              <a:gd name="connsiteY73-148" fmla="*/ 413828 h 979708"/>
              <a:gd name="connsiteX74-149" fmla="*/ 9014040 w 9040730"/>
              <a:gd name="connsiteY74-150" fmla="*/ 421509 h 979708"/>
              <a:gd name="connsiteX75-151" fmla="*/ 9018335 w 9040730"/>
              <a:gd name="connsiteY75-152" fmla="*/ 428882 h 979708"/>
              <a:gd name="connsiteX76-153" fmla="*/ 9022323 w 9040730"/>
              <a:gd name="connsiteY76-154" fmla="*/ 436870 h 979708"/>
              <a:gd name="connsiteX77-155" fmla="*/ 9026311 w 9040730"/>
              <a:gd name="connsiteY77-156" fmla="*/ 445165 h 979708"/>
              <a:gd name="connsiteX78-157" fmla="*/ 9029379 w 9040730"/>
              <a:gd name="connsiteY78-158" fmla="*/ 453153 h 979708"/>
              <a:gd name="connsiteX79-159" fmla="*/ 9032140 w 9040730"/>
              <a:gd name="connsiteY79-160" fmla="*/ 461755 h 979708"/>
              <a:gd name="connsiteX80-161" fmla="*/ 9034594 w 9040730"/>
              <a:gd name="connsiteY80-162" fmla="*/ 470357 h 979708"/>
              <a:gd name="connsiteX81-163" fmla="*/ 9036742 w 9040730"/>
              <a:gd name="connsiteY81-164" fmla="*/ 479266 h 979708"/>
              <a:gd name="connsiteX82-165" fmla="*/ 9038582 w 9040730"/>
              <a:gd name="connsiteY82-166" fmla="*/ 488483 h 979708"/>
              <a:gd name="connsiteX83-167" fmla="*/ 9039503 w 9040730"/>
              <a:gd name="connsiteY83-168" fmla="*/ 497700 h 979708"/>
              <a:gd name="connsiteX84-169" fmla="*/ 9040423 w 9040730"/>
              <a:gd name="connsiteY84-170" fmla="*/ 506916 h 979708"/>
              <a:gd name="connsiteX85-171" fmla="*/ 9040730 w 9040730"/>
              <a:gd name="connsiteY85-172" fmla="*/ 516440 h 979708"/>
              <a:gd name="connsiteX86-173" fmla="*/ 9040423 w 9040730"/>
              <a:gd name="connsiteY86-174" fmla="*/ 525964 h 979708"/>
              <a:gd name="connsiteX87-175" fmla="*/ 9039503 w 9040730"/>
              <a:gd name="connsiteY87-176" fmla="*/ 535181 h 979708"/>
              <a:gd name="connsiteX88-177" fmla="*/ 9038582 w 9040730"/>
              <a:gd name="connsiteY88-178" fmla="*/ 544397 h 979708"/>
              <a:gd name="connsiteX89-179" fmla="*/ 9036742 w 9040730"/>
              <a:gd name="connsiteY89-180" fmla="*/ 553307 h 979708"/>
              <a:gd name="connsiteX90-181" fmla="*/ 9034594 w 9040730"/>
              <a:gd name="connsiteY90-182" fmla="*/ 562524 h 979708"/>
              <a:gd name="connsiteX91-183" fmla="*/ 9032140 w 9040730"/>
              <a:gd name="connsiteY91-184" fmla="*/ 570819 h 979708"/>
              <a:gd name="connsiteX92-185" fmla="*/ 9029379 w 9040730"/>
              <a:gd name="connsiteY92-186" fmla="*/ 579421 h 979708"/>
              <a:gd name="connsiteX93-187" fmla="*/ 9026311 w 9040730"/>
              <a:gd name="connsiteY93-188" fmla="*/ 587716 h 979708"/>
              <a:gd name="connsiteX94-189" fmla="*/ 9022323 w 9040730"/>
              <a:gd name="connsiteY94-190" fmla="*/ 596011 h 979708"/>
              <a:gd name="connsiteX95-191" fmla="*/ 9018335 w 9040730"/>
              <a:gd name="connsiteY95-192" fmla="*/ 603691 h 979708"/>
              <a:gd name="connsiteX96-193" fmla="*/ 9014040 w 9040730"/>
              <a:gd name="connsiteY96-194" fmla="*/ 611679 h 979708"/>
              <a:gd name="connsiteX97-195" fmla="*/ 9009131 w 9040730"/>
              <a:gd name="connsiteY97-196" fmla="*/ 619052 h 979708"/>
              <a:gd name="connsiteX98-197" fmla="*/ 9004223 w 9040730"/>
              <a:gd name="connsiteY98-198" fmla="*/ 626426 h 979708"/>
              <a:gd name="connsiteX99-199" fmla="*/ 8998700 w 9040730"/>
              <a:gd name="connsiteY99-200" fmla="*/ 633185 h 979708"/>
              <a:gd name="connsiteX100-201" fmla="*/ 8992872 w 9040730"/>
              <a:gd name="connsiteY100-202" fmla="*/ 639943 h 979708"/>
              <a:gd name="connsiteX101-203" fmla="*/ 8987043 w 9040730"/>
              <a:gd name="connsiteY101-204" fmla="*/ 646088 h 979708"/>
              <a:gd name="connsiteX102-205" fmla="*/ 8654488 w 9040730"/>
              <a:gd name="connsiteY102-206" fmla="*/ 978809 h 979708"/>
              <a:gd name="connsiteX103-207" fmla="*/ 8653590 w 9040730"/>
              <a:gd name="connsiteY103-208" fmla="*/ 979708 h 979708"/>
              <a:gd name="connsiteX0-209" fmla="*/ 0 w 9040730"/>
              <a:gd name="connsiteY0-210" fmla="*/ 443714 h 979708"/>
              <a:gd name="connsiteX1-211" fmla="*/ 0 w 9040730"/>
              <a:gd name="connsiteY1-212" fmla="*/ 332875 h 979708"/>
              <a:gd name="connsiteX2-213" fmla="*/ 8421127 w 9040730"/>
              <a:gd name="connsiteY2-214" fmla="*/ 332875 h 979708"/>
              <a:gd name="connsiteX3-215" fmla="*/ 8395561 w 9040730"/>
              <a:gd name="connsiteY3-216" fmla="*/ 313673 h 979708"/>
              <a:gd name="connsiteX4-217" fmla="*/ 8389119 w 9040730"/>
              <a:gd name="connsiteY4-218" fmla="*/ 306607 h 979708"/>
              <a:gd name="connsiteX5-219" fmla="*/ 8382676 w 9040730"/>
              <a:gd name="connsiteY5-220" fmla="*/ 299541 h 979708"/>
              <a:gd name="connsiteX6-221" fmla="*/ 8377154 w 9040730"/>
              <a:gd name="connsiteY6-222" fmla="*/ 292475 h 979708"/>
              <a:gd name="connsiteX7-223" fmla="*/ 8372245 w 9040730"/>
              <a:gd name="connsiteY7-224" fmla="*/ 284487 h 979708"/>
              <a:gd name="connsiteX8-225" fmla="*/ 8367337 w 9040730"/>
              <a:gd name="connsiteY8-226" fmla="*/ 276807 h 979708"/>
              <a:gd name="connsiteX9-227" fmla="*/ 8362735 w 9040730"/>
              <a:gd name="connsiteY9-228" fmla="*/ 269126 h 979708"/>
              <a:gd name="connsiteX10-229" fmla="*/ 8358747 w 9040730"/>
              <a:gd name="connsiteY10-230" fmla="*/ 260831 h 979708"/>
              <a:gd name="connsiteX11-231" fmla="*/ 8355372 w 9040730"/>
              <a:gd name="connsiteY11-232" fmla="*/ 252844 h 979708"/>
              <a:gd name="connsiteX12-233" fmla="*/ 8351998 w 9040730"/>
              <a:gd name="connsiteY12-234" fmla="*/ 244241 h 979708"/>
              <a:gd name="connsiteX13-235" fmla="*/ 8349237 w 9040730"/>
              <a:gd name="connsiteY13-236" fmla="*/ 235639 h 979708"/>
              <a:gd name="connsiteX14-237" fmla="*/ 8347089 w 9040730"/>
              <a:gd name="connsiteY14-238" fmla="*/ 227344 h 979708"/>
              <a:gd name="connsiteX15-239" fmla="*/ 8344942 w 9040730"/>
              <a:gd name="connsiteY15-240" fmla="*/ 218742 h 979708"/>
              <a:gd name="connsiteX16-241" fmla="*/ 8343714 w 9040730"/>
              <a:gd name="connsiteY16-242" fmla="*/ 209832 h 979708"/>
              <a:gd name="connsiteX17-243" fmla="*/ 8342487 w 9040730"/>
              <a:gd name="connsiteY17-244" fmla="*/ 201230 h 979708"/>
              <a:gd name="connsiteX18-245" fmla="*/ 8342180 w 9040730"/>
              <a:gd name="connsiteY18-246" fmla="*/ 192321 h 979708"/>
              <a:gd name="connsiteX19-247" fmla="*/ 8341874 w 9040730"/>
              <a:gd name="connsiteY19-248" fmla="*/ 183719 h 979708"/>
              <a:gd name="connsiteX20-249" fmla="*/ 8342180 w 9040730"/>
              <a:gd name="connsiteY20-250" fmla="*/ 175116 h 979708"/>
              <a:gd name="connsiteX21-251" fmla="*/ 8342487 w 9040730"/>
              <a:gd name="connsiteY21-252" fmla="*/ 166207 h 979708"/>
              <a:gd name="connsiteX22-253" fmla="*/ 8343714 w 9040730"/>
              <a:gd name="connsiteY22-254" fmla="*/ 157298 h 979708"/>
              <a:gd name="connsiteX23-255" fmla="*/ 8344942 w 9040730"/>
              <a:gd name="connsiteY23-256" fmla="*/ 148388 h 979708"/>
              <a:gd name="connsiteX24-257" fmla="*/ 8347089 w 9040730"/>
              <a:gd name="connsiteY24-258" fmla="*/ 140093 h 979708"/>
              <a:gd name="connsiteX25-259" fmla="*/ 8349237 w 9040730"/>
              <a:gd name="connsiteY25-260" fmla="*/ 131491 h 979708"/>
              <a:gd name="connsiteX26-261" fmla="*/ 8351998 w 9040730"/>
              <a:gd name="connsiteY26-262" fmla="*/ 122889 h 979708"/>
              <a:gd name="connsiteX27-263" fmla="*/ 8355372 w 9040730"/>
              <a:gd name="connsiteY27-264" fmla="*/ 114594 h 979708"/>
              <a:gd name="connsiteX28-265" fmla="*/ 8358747 w 9040730"/>
              <a:gd name="connsiteY28-266" fmla="*/ 106299 h 979708"/>
              <a:gd name="connsiteX29-267" fmla="*/ 8362735 w 9040730"/>
              <a:gd name="connsiteY29-268" fmla="*/ 98311 h 979708"/>
              <a:gd name="connsiteX30-269" fmla="*/ 8367337 w 9040730"/>
              <a:gd name="connsiteY30-270" fmla="*/ 90630 h 979708"/>
              <a:gd name="connsiteX31-271" fmla="*/ 8372245 w 9040730"/>
              <a:gd name="connsiteY31-272" fmla="*/ 82643 h 979708"/>
              <a:gd name="connsiteX32-273" fmla="*/ 8377154 w 9040730"/>
              <a:gd name="connsiteY32-274" fmla="*/ 75269 h 979708"/>
              <a:gd name="connsiteX33-275" fmla="*/ 8382676 w 9040730"/>
              <a:gd name="connsiteY33-276" fmla="*/ 67896 h 979708"/>
              <a:gd name="connsiteX34-277" fmla="*/ 8389119 w 9040730"/>
              <a:gd name="connsiteY34-278" fmla="*/ 60830 h 979708"/>
              <a:gd name="connsiteX35-279" fmla="*/ 8395561 w 9040730"/>
              <a:gd name="connsiteY35-280" fmla="*/ 53764 h 979708"/>
              <a:gd name="connsiteX36-281" fmla="*/ 8402310 w 9040730"/>
              <a:gd name="connsiteY36-282" fmla="*/ 47312 h 979708"/>
              <a:gd name="connsiteX37-283" fmla="*/ 8409673 w 9040730"/>
              <a:gd name="connsiteY37-284" fmla="*/ 41475 h 979708"/>
              <a:gd name="connsiteX38-285" fmla="*/ 8416729 w 9040730"/>
              <a:gd name="connsiteY38-286" fmla="*/ 35638 h 979708"/>
              <a:gd name="connsiteX39-287" fmla="*/ 8424399 w 9040730"/>
              <a:gd name="connsiteY39-288" fmla="*/ 30415 h 979708"/>
              <a:gd name="connsiteX40-289" fmla="*/ 8431762 w 9040730"/>
              <a:gd name="connsiteY40-290" fmla="*/ 25499 h 979708"/>
              <a:gd name="connsiteX41-291" fmla="*/ 8440045 w 9040730"/>
              <a:gd name="connsiteY41-292" fmla="*/ 21198 h 979708"/>
              <a:gd name="connsiteX42-293" fmla="*/ 8448021 w 9040730"/>
              <a:gd name="connsiteY42-294" fmla="*/ 16897 h 979708"/>
              <a:gd name="connsiteX43-295" fmla="*/ 8456304 w 9040730"/>
              <a:gd name="connsiteY43-296" fmla="*/ 13518 h 979708"/>
              <a:gd name="connsiteX44-297" fmla="*/ 8464281 w 9040730"/>
              <a:gd name="connsiteY44-298" fmla="*/ 10138 h 979708"/>
              <a:gd name="connsiteX45-299" fmla="*/ 8472871 w 9040730"/>
              <a:gd name="connsiteY45-300" fmla="*/ 7680 h 979708"/>
              <a:gd name="connsiteX46-301" fmla="*/ 8481461 w 9040730"/>
              <a:gd name="connsiteY46-302" fmla="*/ 5223 h 979708"/>
              <a:gd name="connsiteX47-303" fmla="*/ 8490051 w 9040730"/>
              <a:gd name="connsiteY47-304" fmla="*/ 3687 h 979708"/>
              <a:gd name="connsiteX48-305" fmla="*/ 8498948 w 9040730"/>
              <a:gd name="connsiteY48-306" fmla="*/ 2150 h 979708"/>
              <a:gd name="connsiteX49-307" fmla="*/ 8507231 w 9040730"/>
              <a:gd name="connsiteY49-308" fmla="*/ 1229 h 979708"/>
              <a:gd name="connsiteX50-309" fmla="*/ 8516128 w 9040730"/>
              <a:gd name="connsiteY50-310" fmla="*/ 307 h 979708"/>
              <a:gd name="connsiteX51-311" fmla="*/ 8525024 w 9040730"/>
              <a:gd name="connsiteY51-312" fmla="*/ 0 h 979708"/>
              <a:gd name="connsiteX52-313" fmla="*/ 8533921 w 9040730"/>
              <a:gd name="connsiteY52-314" fmla="*/ 307 h 979708"/>
              <a:gd name="connsiteX53-315" fmla="*/ 8542511 w 9040730"/>
              <a:gd name="connsiteY53-316" fmla="*/ 1229 h 979708"/>
              <a:gd name="connsiteX54-317" fmla="*/ 8551408 w 9040730"/>
              <a:gd name="connsiteY54-318" fmla="*/ 2150 h 979708"/>
              <a:gd name="connsiteX55-319" fmla="*/ 8559998 w 9040730"/>
              <a:gd name="connsiteY55-320" fmla="*/ 3687 h 979708"/>
              <a:gd name="connsiteX56-321" fmla="*/ 8568895 w 9040730"/>
              <a:gd name="connsiteY56-322" fmla="*/ 5223 h 979708"/>
              <a:gd name="connsiteX57-323" fmla="*/ 8577178 w 9040730"/>
              <a:gd name="connsiteY57-324" fmla="*/ 7680 h 979708"/>
              <a:gd name="connsiteX58-325" fmla="*/ 8585768 w 9040730"/>
              <a:gd name="connsiteY58-326" fmla="*/ 10138 h 979708"/>
              <a:gd name="connsiteX59-327" fmla="*/ 8594051 w 9040730"/>
              <a:gd name="connsiteY59-328" fmla="*/ 13518 h 979708"/>
              <a:gd name="connsiteX60-329" fmla="*/ 8602334 w 9040730"/>
              <a:gd name="connsiteY60-330" fmla="*/ 16897 h 979708"/>
              <a:gd name="connsiteX61-331" fmla="*/ 8610311 w 9040730"/>
              <a:gd name="connsiteY61-332" fmla="*/ 21198 h 979708"/>
              <a:gd name="connsiteX62-333" fmla="*/ 8618287 w 9040730"/>
              <a:gd name="connsiteY62-334" fmla="*/ 25499 h 979708"/>
              <a:gd name="connsiteX63-335" fmla="*/ 8625957 w 9040730"/>
              <a:gd name="connsiteY63-336" fmla="*/ 30415 h 979708"/>
              <a:gd name="connsiteX64-337" fmla="*/ 8633320 w 9040730"/>
              <a:gd name="connsiteY64-338" fmla="*/ 35638 h 979708"/>
              <a:gd name="connsiteX65-339" fmla="*/ 8640682 w 9040730"/>
              <a:gd name="connsiteY65-340" fmla="*/ 41475 h 979708"/>
              <a:gd name="connsiteX66-341" fmla="*/ 8647738 w 9040730"/>
              <a:gd name="connsiteY66-342" fmla="*/ 47312 h 979708"/>
              <a:gd name="connsiteX67-343" fmla="*/ 8654488 w 9040730"/>
              <a:gd name="connsiteY67-344" fmla="*/ 53764 h 979708"/>
              <a:gd name="connsiteX68-345" fmla="*/ 8987043 w 9040730"/>
              <a:gd name="connsiteY68-346" fmla="*/ 386793 h 979708"/>
              <a:gd name="connsiteX69-347" fmla="*/ 8992872 w 9040730"/>
              <a:gd name="connsiteY69-348" fmla="*/ 392937 h 979708"/>
              <a:gd name="connsiteX70-349" fmla="*/ 8998700 w 9040730"/>
              <a:gd name="connsiteY70-350" fmla="*/ 399696 h 979708"/>
              <a:gd name="connsiteX71-351" fmla="*/ 9004223 w 9040730"/>
              <a:gd name="connsiteY71-352" fmla="*/ 406455 h 979708"/>
              <a:gd name="connsiteX72-353" fmla="*/ 9009131 w 9040730"/>
              <a:gd name="connsiteY72-354" fmla="*/ 413828 h 979708"/>
              <a:gd name="connsiteX73-355" fmla="*/ 9014040 w 9040730"/>
              <a:gd name="connsiteY73-356" fmla="*/ 421509 h 979708"/>
              <a:gd name="connsiteX74-357" fmla="*/ 9018335 w 9040730"/>
              <a:gd name="connsiteY74-358" fmla="*/ 428882 h 979708"/>
              <a:gd name="connsiteX75-359" fmla="*/ 9022323 w 9040730"/>
              <a:gd name="connsiteY75-360" fmla="*/ 436870 h 979708"/>
              <a:gd name="connsiteX76-361" fmla="*/ 9026311 w 9040730"/>
              <a:gd name="connsiteY76-362" fmla="*/ 445165 h 979708"/>
              <a:gd name="connsiteX77-363" fmla="*/ 9029379 w 9040730"/>
              <a:gd name="connsiteY77-364" fmla="*/ 453153 h 979708"/>
              <a:gd name="connsiteX78-365" fmla="*/ 9032140 w 9040730"/>
              <a:gd name="connsiteY78-366" fmla="*/ 461755 h 979708"/>
              <a:gd name="connsiteX79-367" fmla="*/ 9034594 w 9040730"/>
              <a:gd name="connsiteY79-368" fmla="*/ 470357 h 979708"/>
              <a:gd name="connsiteX80-369" fmla="*/ 9036742 w 9040730"/>
              <a:gd name="connsiteY80-370" fmla="*/ 479266 h 979708"/>
              <a:gd name="connsiteX81-371" fmla="*/ 9038582 w 9040730"/>
              <a:gd name="connsiteY81-372" fmla="*/ 488483 h 979708"/>
              <a:gd name="connsiteX82-373" fmla="*/ 9039503 w 9040730"/>
              <a:gd name="connsiteY82-374" fmla="*/ 497700 h 979708"/>
              <a:gd name="connsiteX83-375" fmla="*/ 9040423 w 9040730"/>
              <a:gd name="connsiteY83-376" fmla="*/ 506916 h 979708"/>
              <a:gd name="connsiteX84-377" fmla="*/ 9040730 w 9040730"/>
              <a:gd name="connsiteY84-378" fmla="*/ 516440 h 979708"/>
              <a:gd name="connsiteX85-379" fmla="*/ 9040423 w 9040730"/>
              <a:gd name="connsiteY85-380" fmla="*/ 525964 h 979708"/>
              <a:gd name="connsiteX86-381" fmla="*/ 9039503 w 9040730"/>
              <a:gd name="connsiteY86-382" fmla="*/ 535181 h 979708"/>
              <a:gd name="connsiteX87-383" fmla="*/ 9038582 w 9040730"/>
              <a:gd name="connsiteY87-384" fmla="*/ 544397 h 979708"/>
              <a:gd name="connsiteX88-385" fmla="*/ 9036742 w 9040730"/>
              <a:gd name="connsiteY88-386" fmla="*/ 553307 h 979708"/>
              <a:gd name="connsiteX89-387" fmla="*/ 9034594 w 9040730"/>
              <a:gd name="connsiteY89-388" fmla="*/ 562524 h 979708"/>
              <a:gd name="connsiteX90-389" fmla="*/ 9032140 w 9040730"/>
              <a:gd name="connsiteY90-390" fmla="*/ 570819 h 979708"/>
              <a:gd name="connsiteX91-391" fmla="*/ 9029379 w 9040730"/>
              <a:gd name="connsiteY91-392" fmla="*/ 579421 h 979708"/>
              <a:gd name="connsiteX92-393" fmla="*/ 9026311 w 9040730"/>
              <a:gd name="connsiteY92-394" fmla="*/ 587716 h 979708"/>
              <a:gd name="connsiteX93-395" fmla="*/ 9022323 w 9040730"/>
              <a:gd name="connsiteY93-396" fmla="*/ 596011 h 979708"/>
              <a:gd name="connsiteX94-397" fmla="*/ 9018335 w 9040730"/>
              <a:gd name="connsiteY94-398" fmla="*/ 603691 h 979708"/>
              <a:gd name="connsiteX95-399" fmla="*/ 9014040 w 9040730"/>
              <a:gd name="connsiteY95-400" fmla="*/ 611679 h 979708"/>
              <a:gd name="connsiteX96-401" fmla="*/ 9009131 w 9040730"/>
              <a:gd name="connsiteY96-402" fmla="*/ 619052 h 979708"/>
              <a:gd name="connsiteX97-403" fmla="*/ 9004223 w 9040730"/>
              <a:gd name="connsiteY97-404" fmla="*/ 626426 h 979708"/>
              <a:gd name="connsiteX98-405" fmla="*/ 8998700 w 9040730"/>
              <a:gd name="connsiteY98-406" fmla="*/ 633185 h 979708"/>
              <a:gd name="connsiteX99-407" fmla="*/ 8992872 w 9040730"/>
              <a:gd name="connsiteY99-408" fmla="*/ 639943 h 979708"/>
              <a:gd name="connsiteX100-409" fmla="*/ 8987043 w 9040730"/>
              <a:gd name="connsiteY100-410" fmla="*/ 646088 h 979708"/>
              <a:gd name="connsiteX101-411" fmla="*/ 8654488 w 9040730"/>
              <a:gd name="connsiteY101-412" fmla="*/ 978809 h 979708"/>
              <a:gd name="connsiteX102-413" fmla="*/ 8653590 w 9040730"/>
              <a:gd name="connsiteY102-414" fmla="*/ 979708 h 979708"/>
              <a:gd name="connsiteX0-415" fmla="*/ 0 w 9040730"/>
              <a:gd name="connsiteY0-416" fmla="*/ 332875 h 979708"/>
              <a:gd name="connsiteX1-417" fmla="*/ 8421127 w 9040730"/>
              <a:gd name="connsiteY1-418" fmla="*/ 332875 h 979708"/>
              <a:gd name="connsiteX2-419" fmla="*/ 8395561 w 9040730"/>
              <a:gd name="connsiteY2-420" fmla="*/ 313673 h 979708"/>
              <a:gd name="connsiteX3-421" fmla="*/ 8389119 w 9040730"/>
              <a:gd name="connsiteY3-422" fmla="*/ 306607 h 979708"/>
              <a:gd name="connsiteX4-423" fmla="*/ 8382676 w 9040730"/>
              <a:gd name="connsiteY4-424" fmla="*/ 299541 h 979708"/>
              <a:gd name="connsiteX5-425" fmla="*/ 8377154 w 9040730"/>
              <a:gd name="connsiteY5-426" fmla="*/ 292475 h 979708"/>
              <a:gd name="connsiteX6-427" fmla="*/ 8372245 w 9040730"/>
              <a:gd name="connsiteY6-428" fmla="*/ 284487 h 979708"/>
              <a:gd name="connsiteX7-429" fmla="*/ 8367337 w 9040730"/>
              <a:gd name="connsiteY7-430" fmla="*/ 276807 h 979708"/>
              <a:gd name="connsiteX8-431" fmla="*/ 8362735 w 9040730"/>
              <a:gd name="connsiteY8-432" fmla="*/ 269126 h 979708"/>
              <a:gd name="connsiteX9-433" fmla="*/ 8358747 w 9040730"/>
              <a:gd name="connsiteY9-434" fmla="*/ 260831 h 979708"/>
              <a:gd name="connsiteX10-435" fmla="*/ 8355372 w 9040730"/>
              <a:gd name="connsiteY10-436" fmla="*/ 252844 h 979708"/>
              <a:gd name="connsiteX11-437" fmla="*/ 8351998 w 9040730"/>
              <a:gd name="connsiteY11-438" fmla="*/ 244241 h 979708"/>
              <a:gd name="connsiteX12-439" fmla="*/ 8349237 w 9040730"/>
              <a:gd name="connsiteY12-440" fmla="*/ 235639 h 979708"/>
              <a:gd name="connsiteX13-441" fmla="*/ 8347089 w 9040730"/>
              <a:gd name="connsiteY13-442" fmla="*/ 227344 h 979708"/>
              <a:gd name="connsiteX14-443" fmla="*/ 8344942 w 9040730"/>
              <a:gd name="connsiteY14-444" fmla="*/ 218742 h 979708"/>
              <a:gd name="connsiteX15-445" fmla="*/ 8343714 w 9040730"/>
              <a:gd name="connsiteY15-446" fmla="*/ 209832 h 979708"/>
              <a:gd name="connsiteX16-447" fmla="*/ 8342487 w 9040730"/>
              <a:gd name="connsiteY16-448" fmla="*/ 201230 h 979708"/>
              <a:gd name="connsiteX17-449" fmla="*/ 8342180 w 9040730"/>
              <a:gd name="connsiteY17-450" fmla="*/ 192321 h 979708"/>
              <a:gd name="connsiteX18-451" fmla="*/ 8341874 w 9040730"/>
              <a:gd name="connsiteY18-452" fmla="*/ 183719 h 979708"/>
              <a:gd name="connsiteX19-453" fmla="*/ 8342180 w 9040730"/>
              <a:gd name="connsiteY19-454" fmla="*/ 175116 h 979708"/>
              <a:gd name="connsiteX20-455" fmla="*/ 8342487 w 9040730"/>
              <a:gd name="connsiteY20-456" fmla="*/ 166207 h 979708"/>
              <a:gd name="connsiteX21-457" fmla="*/ 8343714 w 9040730"/>
              <a:gd name="connsiteY21-458" fmla="*/ 157298 h 979708"/>
              <a:gd name="connsiteX22-459" fmla="*/ 8344942 w 9040730"/>
              <a:gd name="connsiteY22-460" fmla="*/ 148388 h 979708"/>
              <a:gd name="connsiteX23-461" fmla="*/ 8347089 w 9040730"/>
              <a:gd name="connsiteY23-462" fmla="*/ 140093 h 979708"/>
              <a:gd name="connsiteX24-463" fmla="*/ 8349237 w 9040730"/>
              <a:gd name="connsiteY24-464" fmla="*/ 131491 h 979708"/>
              <a:gd name="connsiteX25-465" fmla="*/ 8351998 w 9040730"/>
              <a:gd name="connsiteY25-466" fmla="*/ 122889 h 979708"/>
              <a:gd name="connsiteX26-467" fmla="*/ 8355372 w 9040730"/>
              <a:gd name="connsiteY26-468" fmla="*/ 114594 h 979708"/>
              <a:gd name="connsiteX27-469" fmla="*/ 8358747 w 9040730"/>
              <a:gd name="connsiteY27-470" fmla="*/ 106299 h 979708"/>
              <a:gd name="connsiteX28-471" fmla="*/ 8362735 w 9040730"/>
              <a:gd name="connsiteY28-472" fmla="*/ 98311 h 979708"/>
              <a:gd name="connsiteX29-473" fmla="*/ 8367337 w 9040730"/>
              <a:gd name="connsiteY29-474" fmla="*/ 90630 h 979708"/>
              <a:gd name="connsiteX30-475" fmla="*/ 8372245 w 9040730"/>
              <a:gd name="connsiteY30-476" fmla="*/ 82643 h 979708"/>
              <a:gd name="connsiteX31-477" fmla="*/ 8377154 w 9040730"/>
              <a:gd name="connsiteY31-478" fmla="*/ 75269 h 979708"/>
              <a:gd name="connsiteX32-479" fmla="*/ 8382676 w 9040730"/>
              <a:gd name="connsiteY32-480" fmla="*/ 67896 h 979708"/>
              <a:gd name="connsiteX33-481" fmla="*/ 8389119 w 9040730"/>
              <a:gd name="connsiteY33-482" fmla="*/ 60830 h 979708"/>
              <a:gd name="connsiteX34-483" fmla="*/ 8395561 w 9040730"/>
              <a:gd name="connsiteY34-484" fmla="*/ 53764 h 979708"/>
              <a:gd name="connsiteX35-485" fmla="*/ 8402310 w 9040730"/>
              <a:gd name="connsiteY35-486" fmla="*/ 47312 h 979708"/>
              <a:gd name="connsiteX36-487" fmla="*/ 8409673 w 9040730"/>
              <a:gd name="connsiteY36-488" fmla="*/ 41475 h 979708"/>
              <a:gd name="connsiteX37-489" fmla="*/ 8416729 w 9040730"/>
              <a:gd name="connsiteY37-490" fmla="*/ 35638 h 979708"/>
              <a:gd name="connsiteX38-491" fmla="*/ 8424399 w 9040730"/>
              <a:gd name="connsiteY38-492" fmla="*/ 30415 h 979708"/>
              <a:gd name="connsiteX39-493" fmla="*/ 8431762 w 9040730"/>
              <a:gd name="connsiteY39-494" fmla="*/ 25499 h 979708"/>
              <a:gd name="connsiteX40-495" fmla="*/ 8440045 w 9040730"/>
              <a:gd name="connsiteY40-496" fmla="*/ 21198 h 979708"/>
              <a:gd name="connsiteX41-497" fmla="*/ 8448021 w 9040730"/>
              <a:gd name="connsiteY41-498" fmla="*/ 16897 h 979708"/>
              <a:gd name="connsiteX42-499" fmla="*/ 8456304 w 9040730"/>
              <a:gd name="connsiteY42-500" fmla="*/ 13518 h 979708"/>
              <a:gd name="connsiteX43-501" fmla="*/ 8464281 w 9040730"/>
              <a:gd name="connsiteY43-502" fmla="*/ 10138 h 979708"/>
              <a:gd name="connsiteX44-503" fmla="*/ 8472871 w 9040730"/>
              <a:gd name="connsiteY44-504" fmla="*/ 7680 h 979708"/>
              <a:gd name="connsiteX45-505" fmla="*/ 8481461 w 9040730"/>
              <a:gd name="connsiteY45-506" fmla="*/ 5223 h 979708"/>
              <a:gd name="connsiteX46-507" fmla="*/ 8490051 w 9040730"/>
              <a:gd name="connsiteY46-508" fmla="*/ 3687 h 979708"/>
              <a:gd name="connsiteX47-509" fmla="*/ 8498948 w 9040730"/>
              <a:gd name="connsiteY47-510" fmla="*/ 2150 h 979708"/>
              <a:gd name="connsiteX48-511" fmla="*/ 8507231 w 9040730"/>
              <a:gd name="connsiteY48-512" fmla="*/ 1229 h 979708"/>
              <a:gd name="connsiteX49-513" fmla="*/ 8516128 w 9040730"/>
              <a:gd name="connsiteY49-514" fmla="*/ 307 h 979708"/>
              <a:gd name="connsiteX50-515" fmla="*/ 8525024 w 9040730"/>
              <a:gd name="connsiteY50-516" fmla="*/ 0 h 979708"/>
              <a:gd name="connsiteX51-517" fmla="*/ 8533921 w 9040730"/>
              <a:gd name="connsiteY51-518" fmla="*/ 307 h 979708"/>
              <a:gd name="connsiteX52-519" fmla="*/ 8542511 w 9040730"/>
              <a:gd name="connsiteY52-520" fmla="*/ 1229 h 979708"/>
              <a:gd name="connsiteX53-521" fmla="*/ 8551408 w 9040730"/>
              <a:gd name="connsiteY53-522" fmla="*/ 2150 h 979708"/>
              <a:gd name="connsiteX54-523" fmla="*/ 8559998 w 9040730"/>
              <a:gd name="connsiteY54-524" fmla="*/ 3687 h 979708"/>
              <a:gd name="connsiteX55-525" fmla="*/ 8568895 w 9040730"/>
              <a:gd name="connsiteY55-526" fmla="*/ 5223 h 979708"/>
              <a:gd name="connsiteX56-527" fmla="*/ 8577178 w 9040730"/>
              <a:gd name="connsiteY56-528" fmla="*/ 7680 h 979708"/>
              <a:gd name="connsiteX57-529" fmla="*/ 8585768 w 9040730"/>
              <a:gd name="connsiteY57-530" fmla="*/ 10138 h 979708"/>
              <a:gd name="connsiteX58-531" fmla="*/ 8594051 w 9040730"/>
              <a:gd name="connsiteY58-532" fmla="*/ 13518 h 979708"/>
              <a:gd name="connsiteX59-533" fmla="*/ 8602334 w 9040730"/>
              <a:gd name="connsiteY59-534" fmla="*/ 16897 h 979708"/>
              <a:gd name="connsiteX60-535" fmla="*/ 8610311 w 9040730"/>
              <a:gd name="connsiteY60-536" fmla="*/ 21198 h 979708"/>
              <a:gd name="connsiteX61-537" fmla="*/ 8618287 w 9040730"/>
              <a:gd name="connsiteY61-538" fmla="*/ 25499 h 979708"/>
              <a:gd name="connsiteX62-539" fmla="*/ 8625957 w 9040730"/>
              <a:gd name="connsiteY62-540" fmla="*/ 30415 h 979708"/>
              <a:gd name="connsiteX63-541" fmla="*/ 8633320 w 9040730"/>
              <a:gd name="connsiteY63-542" fmla="*/ 35638 h 979708"/>
              <a:gd name="connsiteX64-543" fmla="*/ 8640682 w 9040730"/>
              <a:gd name="connsiteY64-544" fmla="*/ 41475 h 979708"/>
              <a:gd name="connsiteX65-545" fmla="*/ 8647738 w 9040730"/>
              <a:gd name="connsiteY65-546" fmla="*/ 47312 h 979708"/>
              <a:gd name="connsiteX66-547" fmla="*/ 8654488 w 9040730"/>
              <a:gd name="connsiteY66-548" fmla="*/ 53764 h 979708"/>
              <a:gd name="connsiteX67-549" fmla="*/ 8987043 w 9040730"/>
              <a:gd name="connsiteY67-550" fmla="*/ 386793 h 979708"/>
              <a:gd name="connsiteX68-551" fmla="*/ 8992872 w 9040730"/>
              <a:gd name="connsiteY68-552" fmla="*/ 392937 h 979708"/>
              <a:gd name="connsiteX69-553" fmla="*/ 8998700 w 9040730"/>
              <a:gd name="connsiteY69-554" fmla="*/ 399696 h 979708"/>
              <a:gd name="connsiteX70-555" fmla="*/ 9004223 w 9040730"/>
              <a:gd name="connsiteY70-556" fmla="*/ 406455 h 979708"/>
              <a:gd name="connsiteX71-557" fmla="*/ 9009131 w 9040730"/>
              <a:gd name="connsiteY71-558" fmla="*/ 413828 h 979708"/>
              <a:gd name="connsiteX72-559" fmla="*/ 9014040 w 9040730"/>
              <a:gd name="connsiteY72-560" fmla="*/ 421509 h 979708"/>
              <a:gd name="connsiteX73-561" fmla="*/ 9018335 w 9040730"/>
              <a:gd name="connsiteY73-562" fmla="*/ 428882 h 979708"/>
              <a:gd name="connsiteX74-563" fmla="*/ 9022323 w 9040730"/>
              <a:gd name="connsiteY74-564" fmla="*/ 436870 h 979708"/>
              <a:gd name="connsiteX75-565" fmla="*/ 9026311 w 9040730"/>
              <a:gd name="connsiteY75-566" fmla="*/ 445165 h 979708"/>
              <a:gd name="connsiteX76-567" fmla="*/ 9029379 w 9040730"/>
              <a:gd name="connsiteY76-568" fmla="*/ 453153 h 979708"/>
              <a:gd name="connsiteX77-569" fmla="*/ 9032140 w 9040730"/>
              <a:gd name="connsiteY77-570" fmla="*/ 461755 h 979708"/>
              <a:gd name="connsiteX78-571" fmla="*/ 9034594 w 9040730"/>
              <a:gd name="connsiteY78-572" fmla="*/ 470357 h 979708"/>
              <a:gd name="connsiteX79-573" fmla="*/ 9036742 w 9040730"/>
              <a:gd name="connsiteY79-574" fmla="*/ 479266 h 979708"/>
              <a:gd name="connsiteX80-575" fmla="*/ 9038582 w 9040730"/>
              <a:gd name="connsiteY80-576" fmla="*/ 488483 h 979708"/>
              <a:gd name="connsiteX81-577" fmla="*/ 9039503 w 9040730"/>
              <a:gd name="connsiteY81-578" fmla="*/ 497700 h 979708"/>
              <a:gd name="connsiteX82-579" fmla="*/ 9040423 w 9040730"/>
              <a:gd name="connsiteY82-580" fmla="*/ 506916 h 979708"/>
              <a:gd name="connsiteX83-581" fmla="*/ 9040730 w 9040730"/>
              <a:gd name="connsiteY83-582" fmla="*/ 516440 h 979708"/>
              <a:gd name="connsiteX84-583" fmla="*/ 9040423 w 9040730"/>
              <a:gd name="connsiteY84-584" fmla="*/ 525964 h 979708"/>
              <a:gd name="connsiteX85-585" fmla="*/ 9039503 w 9040730"/>
              <a:gd name="connsiteY85-586" fmla="*/ 535181 h 979708"/>
              <a:gd name="connsiteX86-587" fmla="*/ 9038582 w 9040730"/>
              <a:gd name="connsiteY86-588" fmla="*/ 544397 h 979708"/>
              <a:gd name="connsiteX87-589" fmla="*/ 9036742 w 9040730"/>
              <a:gd name="connsiteY87-590" fmla="*/ 553307 h 979708"/>
              <a:gd name="connsiteX88-591" fmla="*/ 9034594 w 9040730"/>
              <a:gd name="connsiteY88-592" fmla="*/ 562524 h 979708"/>
              <a:gd name="connsiteX89-593" fmla="*/ 9032140 w 9040730"/>
              <a:gd name="connsiteY89-594" fmla="*/ 570819 h 979708"/>
              <a:gd name="connsiteX90-595" fmla="*/ 9029379 w 9040730"/>
              <a:gd name="connsiteY90-596" fmla="*/ 579421 h 979708"/>
              <a:gd name="connsiteX91-597" fmla="*/ 9026311 w 9040730"/>
              <a:gd name="connsiteY91-598" fmla="*/ 587716 h 979708"/>
              <a:gd name="connsiteX92-599" fmla="*/ 9022323 w 9040730"/>
              <a:gd name="connsiteY92-600" fmla="*/ 596011 h 979708"/>
              <a:gd name="connsiteX93-601" fmla="*/ 9018335 w 9040730"/>
              <a:gd name="connsiteY93-602" fmla="*/ 603691 h 979708"/>
              <a:gd name="connsiteX94-603" fmla="*/ 9014040 w 9040730"/>
              <a:gd name="connsiteY94-604" fmla="*/ 611679 h 979708"/>
              <a:gd name="connsiteX95-605" fmla="*/ 9009131 w 9040730"/>
              <a:gd name="connsiteY95-606" fmla="*/ 619052 h 979708"/>
              <a:gd name="connsiteX96-607" fmla="*/ 9004223 w 9040730"/>
              <a:gd name="connsiteY96-608" fmla="*/ 626426 h 979708"/>
              <a:gd name="connsiteX97-609" fmla="*/ 8998700 w 9040730"/>
              <a:gd name="connsiteY97-610" fmla="*/ 633185 h 979708"/>
              <a:gd name="connsiteX98-611" fmla="*/ 8992872 w 9040730"/>
              <a:gd name="connsiteY98-612" fmla="*/ 639943 h 979708"/>
              <a:gd name="connsiteX99-613" fmla="*/ 8987043 w 9040730"/>
              <a:gd name="connsiteY99-614" fmla="*/ 646088 h 979708"/>
              <a:gd name="connsiteX100-615" fmla="*/ 8654488 w 9040730"/>
              <a:gd name="connsiteY100-616" fmla="*/ 978809 h 979708"/>
              <a:gd name="connsiteX101-617" fmla="*/ 8653590 w 9040730"/>
              <a:gd name="connsiteY101-618" fmla="*/ 979708 h 979708"/>
            </a:gdLst>
            <a:ahLst/>
            <a:cxnLst>
              <a:cxn ang="0">
                <a:pos x="connsiteX0-415" y="connsiteY0-416"/>
              </a:cxn>
              <a:cxn ang="0">
                <a:pos x="connsiteX1-417" y="connsiteY1-418"/>
              </a:cxn>
              <a:cxn ang="0">
                <a:pos x="connsiteX2-419" y="connsiteY2-420"/>
              </a:cxn>
              <a:cxn ang="0">
                <a:pos x="connsiteX3-421" y="connsiteY3-422"/>
              </a:cxn>
              <a:cxn ang="0">
                <a:pos x="connsiteX4-423" y="connsiteY4-424"/>
              </a:cxn>
              <a:cxn ang="0">
                <a:pos x="connsiteX5-425" y="connsiteY5-426"/>
              </a:cxn>
              <a:cxn ang="0">
                <a:pos x="connsiteX6-427" y="connsiteY6-428"/>
              </a:cxn>
              <a:cxn ang="0">
                <a:pos x="connsiteX7-429" y="connsiteY7-430"/>
              </a:cxn>
              <a:cxn ang="0">
                <a:pos x="connsiteX8-431" y="connsiteY8-432"/>
              </a:cxn>
              <a:cxn ang="0">
                <a:pos x="connsiteX9-433" y="connsiteY9-434"/>
              </a:cxn>
              <a:cxn ang="0">
                <a:pos x="connsiteX10-435" y="connsiteY10-436"/>
              </a:cxn>
              <a:cxn ang="0">
                <a:pos x="connsiteX11-437" y="connsiteY11-438"/>
              </a:cxn>
              <a:cxn ang="0">
                <a:pos x="connsiteX12-439" y="connsiteY12-440"/>
              </a:cxn>
              <a:cxn ang="0">
                <a:pos x="connsiteX13-441" y="connsiteY13-442"/>
              </a:cxn>
              <a:cxn ang="0">
                <a:pos x="connsiteX14-443" y="connsiteY14-444"/>
              </a:cxn>
              <a:cxn ang="0">
                <a:pos x="connsiteX15-445" y="connsiteY15-446"/>
              </a:cxn>
              <a:cxn ang="0">
                <a:pos x="connsiteX16-447" y="connsiteY16-448"/>
              </a:cxn>
              <a:cxn ang="0">
                <a:pos x="connsiteX17-449" y="connsiteY17-450"/>
              </a:cxn>
              <a:cxn ang="0">
                <a:pos x="connsiteX18-451" y="connsiteY18-452"/>
              </a:cxn>
              <a:cxn ang="0">
                <a:pos x="connsiteX19-453" y="connsiteY19-454"/>
              </a:cxn>
              <a:cxn ang="0">
                <a:pos x="connsiteX20-455" y="connsiteY20-456"/>
              </a:cxn>
              <a:cxn ang="0">
                <a:pos x="connsiteX21-457" y="connsiteY21-458"/>
              </a:cxn>
              <a:cxn ang="0">
                <a:pos x="connsiteX22-459" y="connsiteY22-460"/>
              </a:cxn>
              <a:cxn ang="0">
                <a:pos x="connsiteX23-461" y="connsiteY23-462"/>
              </a:cxn>
              <a:cxn ang="0">
                <a:pos x="connsiteX24-463" y="connsiteY24-464"/>
              </a:cxn>
              <a:cxn ang="0">
                <a:pos x="connsiteX25-465" y="connsiteY25-466"/>
              </a:cxn>
              <a:cxn ang="0">
                <a:pos x="connsiteX26-467" y="connsiteY26-468"/>
              </a:cxn>
              <a:cxn ang="0">
                <a:pos x="connsiteX27-469" y="connsiteY27-470"/>
              </a:cxn>
              <a:cxn ang="0">
                <a:pos x="connsiteX28-471" y="connsiteY28-472"/>
              </a:cxn>
              <a:cxn ang="0">
                <a:pos x="connsiteX29-473" y="connsiteY29-474"/>
              </a:cxn>
              <a:cxn ang="0">
                <a:pos x="connsiteX30-475" y="connsiteY30-476"/>
              </a:cxn>
              <a:cxn ang="0">
                <a:pos x="connsiteX31-477" y="connsiteY31-478"/>
              </a:cxn>
              <a:cxn ang="0">
                <a:pos x="connsiteX32-479" y="connsiteY32-480"/>
              </a:cxn>
              <a:cxn ang="0">
                <a:pos x="connsiteX33-481" y="connsiteY33-482"/>
              </a:cxn>
              <a:cxn ang="0">
                <a:pos x="connsiteX34-483" y="connsiteY34-484"/>
              </a:cxn>
              <a:cxn ang="0">
                <a:pos x="connsiteX35-485" y="connsiteY35-486"/>
              </a:cxn>
              <a:cxn ang="0">
                <a:pos x="connsiteX36-487" y="connsiteY36-488"/>
              </a:cxn>
              <a:cxn ang="0">
                <a:pos x="connsiteX37-489" y="connsiteY37-490"/>
              </a:cxn>
              <a:cxn ang="0">
                <a:pos x="connsiteX38-491" y="connsiteY38-492"/>
              </a:cxn>
              <a:cxn ang="0">
                <a:pos x="connsiteX39-493" y="connsiteY39-494"/>
              </a:cxn>
              <a:cxn ang="0">
                <a:pos x="connsiteX40-495" y="connsiteY40-496"/>
              </a:cxn>
              <a:cxn ang="0">
                <a:pos x="connsiteX41-497" y="connsiteY41-498"/>
              </a:cxn>
              <a:cxn ang="0">
                <a:pos x="connsiteX42-499" y="connsiteY42-500"/>
              </a:cxn>
              <a:cxn ang="0">
                <a:pos x="connsiteX43-501" y="connsiteY43-502"/>
              </a:cxn>
              <a:cxn ang="0">
                <a:pos x="connsiteX44-503" y="connsiteY44-504"/>
              </a:cxn>
              <a:cxn ang="0">
                <a:pos x="connsiteX45-505" y="connsiteY45-506"/>
              </a:cxn>
              <a:cxn ang="0">
                <a:pos x="connsiteX46-507" y="connsiteY46-508"/>
              </a:cxn>
              <a:cxn ang="0">
                <a:pos x="connsiteX47-509" y="connsiteY47-510"/>
              </a:cxn>
              <a:cxn ang="0">
                <a:pos x="connsiteX48-511" y="connsiteY48-512"/>
              </a:cxn>
              <a:cxn ang="0">
                <a:pos x="connsiteX49-513" y="connsiteY49-514"/>
              </a:cxn>
              <a:cxn ang="0">
                <a:pos x="connsiteX50-515" y="connsiteY50-516"/>
              </a:cxn>
              <a:cxn ang="0">
                <a:pos x="connsiteX51-517" y="connsiteY51-518"/>
              </a:cxn>
              <a:cxn ang="0">
                <a:pos x="connsiteX52-519" y="connsiteY52-520"/>
              </a:cxn>
              <a:cxn ang="0">
                <a:pos x="connsiteX53-521" y="connsiteY53-522"/>
              </a:cxn>
              <a:cxn ang="0">
                <a:pos x="connsiteX54-523" y="connsiteY54-524"/>
              </a:cxn>
              <a:cxn ang="0">
                <a:pos x="connsiteX55-525" y="connsiteY55-526"/>
              </a:cxn>
              <a:cxn ang="0">
                <a:pos x="connsiteX56-527" y="connsiteY56-528"/>
              </a:cxn>
              <a:cxn ang="0">
                <a:pos x="connsiteX57-529" y="connsiteY57-530"/>
              </a:cxn>
              <a:cxn ang="0">
                <a:pos x="connsiteX58-531" y="connsiteY58-532"/>
              </a:cxn>
              <a:cxn ang="0">
                <a:pos x="connsiteX59-533" y="connsiteY59-534"/>
              </a:cxn>
              <a:cxn ang="0">
                <a:pos x="connsiteX60-535" y="connsiteY60-536"/>
              </a:cxn>
              <a:cxn ang="0">
                <a:pos x="connsiteX61-537" y="connsiteY61-538"/>
              </a:cxn>
              <a:cxn ang="0">
                <a:pos x="connsiteX62-539" y="connsiteY62-540"/>
              </a:cxn>
              <a:cxn ang="0">
                <a:pos x="connsiteX63-541" y="connsiteY63-542"/>
              </a:cxn>
              <a:cxn ang="0">
                <a:pos x="connsiteX64-543" y="connsiteY64-544"/>
              </a:cxn>
              <a:cxn ang="0">
                <a:pos x="connsiteX65-545" y="connsiteY65-546"/>
              </a:cxn>
              <a:cxn ang="0">
                <a:pos x="connsiteX66-547" y="connsiteY66-548"/>
              </a:cxn>
              <a:cxn ang="0">
                <a:pos x="connsiteX67-549" y="connsiteY67-550"/>
              </a:cxn>
              <a:cxn ang="0">
                <a:pos x="connsiteX68-551" y="connsiteY68-552"/>
              </a:cxn>
              <a:cxn ang="0">
                <a:pos x="connsiteX69-553" y="connsiteY69-554"/>
              </a:cxn>
              <a:cxn ang="0">
                <a:pos x="connsiteX70-555" y="connsiteY70-556"/>
              </a:cxn>
              <a:cxn ang="0">
                <a:pos x="connsiteX71-557" y="connsiteY71-558"/>
              </a:cxn>
              <a:cxn ang="0">
                <a:pos x="connsiteX72-559" y="connsiteY72-560"/>
              </a:cxn>
              <a:cxn ang="0">
                <a:pos x="connsiteX73-561" y="connsiteY73-562"/>
              </a:cxn>
              <a:cxn ang="0">
                <a:pos x="connsiteX74-563" y="connsiteY74-564"/>
              </a:cxn>
              <a:cxn ang="0">
                <a:pos x="connsiteX75-565" y="connsiteY75-566"/>
              </a:cxn>
              <a:cxn ang="0">
                <a:pos x="connsiteX76-567" y="connsiteY76-568"/>
              </a:cxn>
              <a:cxn ang="0">
                <a:pos x="connsiteX77-569" y="connsiteY77-570"/>
              </a:cxn>
              <a:cxn ang="0">
                <a:pos x="connsiteX78-571" y="connsiteY78-572"/>
              </a:cxn>
              <a:cxn ang="0">
                <a:pos x="connsiteX79-573" y="connsiteY79-574"/>
              </a:cxn>
              <a:cxn ang="0">
                <a:pos x="connsiteX80-575" y="connsiteY80-576"/>
              </a:cxn>
              <a:cxn ang="0">
                <a:pos x="connsiteX81-577" y="connsiteY81-578"/>
              </a:cxn>
              <a:cxn ang="0">
                <a:pos x="connsiteX82-579" y="connsiteY82-580"/>
              </a:cxn>
              <a:cxn ang="0">
                <a:pos x="connsiteX83-581" y="connsiteY83-582"/>
              </a:cxn>
              <a:cxn ang="0">
                <a:pos x="connsiteX84-583" y="connsiteY84-584"/>
              </a:cxn>
              <a:cxn ang="0">
                <a:pos x="connsiteX85-585" y="connsiteY85-586"/>
              </a:cxn>
              <a:cxn ang="0">
                <a:pos x="connsiteX86-587" y="connsiteY86-588"/>
              </a:cxn>
              <a:cxn ang="0">
                <a:pos x="connsiteX87-589" y="connsiteY87-590"/>
              </a:cxn>
              <a:cxn ang="0">
                <a:pos x="connsiteX88-591" y="connsiteY88-592"/>
              </a:cxn>
              <a:cxn ang="0">
                <a:pos x="connsiteX89-593" y="connsiteY89-594"/>
              </a:cxn>
              <a:cxn ang="0">
                <a:pos x="connsiteX90-595" y="connsiteY90-596"/>
              </a:cxn>
              <a:cxn ang="0">
                <a:pos x="connsiteX91-597" y="connsiteY91-598"/>
              </a:cxn>
              <a:cxn ang="0">
                <a:pos x="connsiteX92-599" y="connsiteY92-600"/>
              </a:cxn>
              <a:cxn ang="0">
                <a:pos x="connsiteX93-601" y="connsiteY93-602"/>
              </a:cxn>
              <a:cxn ang="0">
                <a:pos x="connsiteX94-603" y="connsiteY94-604"/>
              </a:cxn>
              <a:cxn ang="0">
                <a:pos x="connsiteX95-605" y="connsiteY95-606"/>
              </a:cxn>
              <a:cxn ang="0">
                <a:pos x="connsiteX96-607" y="connsiteY96-608"/>
              </a:cxn>
              <a:cxn ang="0">
                <a:pos x="connsiteX97-609" y="connsiteY97-610"/>
              </a:cxn>
              <a:cxn ang="0">
                <a:pos x="connsiteX98-611" y="connsiteY98-612"/>
              </a:cxn>
              <a:cxn ang="0">
                <a:pos x="connsiteX99-613" y="connsiteY99-614"/>
              </a:cxn>
              <a:cxn ang="0">
                <a:pos x="connsiteX100-615" y="connsiteY100-616"/>
              </a:cxn>
              <a:cxn ang="0">
                <a:pos x="connsiteX101-617" y="connsiteY101-618"/>
              </a:cxn>
            </a:cxnLst>
            <a:rect l="l" t="t" r="r" b="b"/>
            <a:pathLst>
              <a:path w="9040730" h="979708">
                <a:moveTo>
                  <a:pt x="0" y="332875"/>
                </a:moveTo>
                <a:lnTo>
                  <a:pt x="8421127" y="332875"/>
                </a:lnTo>
                <a:lnTo>
                  <a:pt x="8395561" y="313673"/>
                </a:lnTo>
                <a:lnTo>
                  <a:pt x="8389119" y="306607"/>
                </a:lnTo>
                <a:lnTo>
                  <a:pt x="8382676" y="299541"/>
                </a:lnTo>
                <a:lnTo>
                  <a:pt x="8377154" y="292475"/>
                </a:lnTo>
                <a:lnTo>
                  <a:pt x="8372245" y="284487"/>
                </a:lnTo>
                <a:lnTo>
                  <a:pt x="8367337" y="276807"/>
                </a:lnTo>
                <a:lnTo>
                  <a:pt x="8362735" y="269126"/>
                </a:lnTo>
                <a:lnTo>
                  <a:pt x="8358747" y="260831"/>
                </a:lnTo>
                <a:lnTo>
                  <a:pt x="8355372" y="252844"/>
                </a:lnTo>
                <a:lnTo>
                  <a:pt x="8351998" y="244241"/>
                </a:lnTo>
                <a:lnTo>
                  <a:pt x="8349237" y="235639"/>
                </a:lnTo>
                <a:lnTo>
                  <a:pt x="8347089" y="227344"/>
                </a:lnTo>
                <a:lnTo>
                  <a:pt x="8344942" y="218742"/>
                </a:lnTo>
                <a:lnTo>
                  <a:pt x="8343714" y="209832"/>
                </a:lnTo>
                <a:lnTo>
                  <a:pt x="8342487" y="201230"/>
                </a:lnTo>
                <a:cubicBezTo>
                  <a:pt x="8342385" y="198260"/>
                  <a:pt x="8342282" y="195291"/>
                  <a:pt x="8342180" y="192321"/>
                </a:cubicBezTo>
                <a:lnTo>
                  <a:pt x="8341874" y="183719"/>
                </a:lnTo>
                <a:lnTo>
                  <a:pt x="8342180" y="175116"/>
                </a:lnTo>
                <a:cubicBezTo>
                  <a:pt x="8342282" y="172146"/>
                  <a:pt x="8342385" y="169177"/>
                  <a:pt x="8342487" y="166207"/>
                </a:cubicBezTo>
                <a:lnTo>
                  <a:pt x="8343714" y="157298"/>
                </a:lnTo>
                <a:lnTo>
                  <a:pt x="8344942" y="148388"/>
                </a:lnTo>
                <a:lnTo>
                  <a:pt x="8347089" y="140093"/>
                </a:lnTo>
                <a:lnTo>
                  <a:pt x="8349237" y="131491"/>
                </a:lnTo>
                <a:lnTo>
                  <a:pt x="8351998" y="122889"/>
                </a:lnTo>
                <a:lnTo>
                  <a:pt x="8355372" y="114594"/>
                </a:lnTo>
                <a:lnTo>
                  <a:pt x="8358747" y="106299"/>
                </a:lnTo>
                <a:lnTo>
                  <a:pt x="8362735" y="98311"/>
                </a:lnTo>
                <a:lnTo>
                  <a:pt x="8367337" y="90630"/>
                </a:lnTo>
                <a:lnTo>
                  <a:pt x="8372245" y="82643"/>
                </a:lnTo>
                <a:lnTo>
                  <a:pt x="8377154" y="75269"/>
                </a:lnTo>
                <a:lnTo>
                  <a:pt x="8382676" y="67896"/>
                </a:lnTo>
                <a:lnTo>
                  <a:pt x="8389119" y="60830"/>
                </a:lnTo>
                <a:lnTo>
                  <a:pt x="8395561" y="53764"/>
                </a:lnTo>
                <a:lnTo>
                  <a:pt x="8402310" y="47312"/>
                </a:lnTo>
                <a:lnTo>
                  <a:pt x="8409673" y="41475"/>
                </a:lnTo>
                <a:lnTo>
                  <a:pt x="8416729" y="35638"/>
                </a:lnTo>
                <a:lnTo>
                  <a:pt x="8424399" y="30415"/>
                </a:lnTo>
                <a:lnTo>
                  <a:pt x="8431762" y="25499"/>
                </a:lnTo>
                <a:lnTo>
                  <a:pt x="8440045" y="21198"/>
                </a:lnTo>
                <a:lnTo>
                  <a:pt x="8448021" y="16897"/>
                </a:lnTo>
                <a:lnTo>
                  <a:pt x="8456304" y="13518"/>
                </a:lnTo>
                <a:lnTo>
                  <a:pt x="8464281" y="10138"/>
                </a:lnTo>
                <a:lnTo>
                  <a:pt x="8472871" y="7680"/>
                </a:lnTo>
                <a:lnTo>
                  <a:pt x="8481461" y="5223"/>
                </a:lnTo>
                <a:lnTo>
                  <a:pt x="8490051" y="3687"/>
                </a:lnTo>
                <a:lnTo>
                  <a:pt x="8498948" y="2150"/>
                </a:lnTo>
                <a:lnTo>
                  <a:pt x="8507231" y="1229"/>
                </a:lnTo>
                <a:lnTo>
                  <a:pt x="8516128" y="307"/>
                </a:lnTo>
                <a:lnTo>
                  <a:pt x="8525024" y="0"/>
                </a:lnTo>
                <a:lnTo>
                  <a:pt x="8533921" y="307"/>
                </a:lnTo>
                <a:lnTo>
                  <a:pt x="8542511" y="1229"/>
                </a:lnTo>
                <a:lnTo>
                  <a:pt x="8551408" y="2150"/>
                </a:lnTo>
                <a:lnTo>
                  <a:pt x="8559998" y="3687"/>
                </a:lnTo>
                <a:lnTo>
                  <a:pt x="8568895" y="5223"/>
                </a:lnTo>
                <a:lnTo>
                  <a:pt x="8577178" y="7680"/>
                </a:lnTo>
                <a:lnTo>
                  <a:pt x="8585768" y="10138"/>
                </a:lnTo>
                <a:lnTo>
                  <a:pt x="8594051" y="13518"/>
                </a:lnTo>
                <a:lnTo>
                  <a:pt x="8602334" y="16897"/>
                </a:lnTo>
                <a:lnTo>
                  <a:pt x="8610311" y="21198"/>
                </a:lnTo>
                <a:lnTo>
                  <a:pt x="8618287" y="25499"/>
                </a:lnTo>
                <a:lnTo>
                  <a:pt x="8625957" y="30415"/>
                </a:lnTo>
                <a:lnTo>
                  <a:pt x="8633320" y="35638"/>
                </a:lnTo>
                <a:lnTo>
                  <a:pt x="8640682" y="41475"/>
                </a:lnTo>
                <a:lnTo>
                  <a:pt x="8647738" y="47312"/>
                </a:lnTo>
                <a:lnTo>
                  <a:pt x="8654488" y="53764"/>
                </a:lnTo>
                <a:lnTo>
                  <a:pt x="8987043" y="386793"/>
                </a:lnTo>
                <a:lnTo>
                  <a:pt x="8992872" y="392937"/>
                </a:lnTo>
                <a:lnTo>
                  <a:pt x="8998700" y="399696"/>
                </a:lnTo>
                <a:lnTo>
                  <a:pt x="9004223" y="406455"/>
                </a:lnTo>
                <a:lnTo>
                  <a:pt x="9009131" y="413828"/>
                </a:lnTo>
                <a:lnTo>
                  <a:pt x="9014040" y="421509"/>
                </a:lnTo>
                <a:lnTo>
                  <a:pt x="9018335" y="428882"/>
                </a:lnTo>
                <a:lnTo>
                  <a:pt x="9022323" y="436870"/>
                </a:lnTo>
                <a:lnTo>
                  <a:pt x="9026311" y="445165"/>
                </a:lnTo>
                <a:lnTo>
                  <a:pt x="9029379" y="453153"/>
                </a:lnTo>
                <a:lnTo>
                  <a:pt x="9032140" y="461755"/>
                </a:lnTo>
                <a:lnTo>
                  <a:pt x="9034594" y="470357"/>
                </a:lnTo>
                <a:lnTo>
                  <a:pt x="9036742" y="479266"/>
                </a:lnTo>
                <a:lnTo>
                  <a:pt x="9038582" y="488483"/>
                </a:lnTo>
                <a:lnTo>
                  <a:pt x="9039503" y="497700"/>
                </a:lnTo>
                <a:cubicBezTo>
                  <a:pt x="9039810" y="500772"/>
                  <a:pt x="9040116" y="503844"/>
                  <a:pt x="9040423" y="506916"/>
                </a:cubicBezTo>
                <a:cubicBezTo>
                  <a:pt x="9040525" y="510091"/>
                  <a:pt x="9040628" y="513265"/>
                  <a:pt x="9040730" y="516440"/>
                </a:cubicBezTo>
                <a:cubicBezTo>
                  <a:pt x="9040628" y="519615"/>
                  <a:pt x="9040525" y="522789"/>
                  <a:pt x="9040423" y="525964"/>
                </a:cubicBezTo>
                <a:cubicBezTo>
                  <a:pt x="9040116" y="529036"/>
                  <a:pt x="9039810" y="532109"/>
                  <a:pt x="9039503" y="535181"/>
                </a:cubicBezTo>
                <a:lnTo>
                  <a:pt x="9038582" y="544397"/>
                </a:lnTo>
                <a:lnTo>
                  <a:pt x="9036742" y="553307"/>
                </a:lnTo>
                <a:lnTo>
                  <a:pt x="9034594" y="562524"/>
                </a:lnTo>
                <a:lnTo>
                  <a:pt x="9032140" y="570819"/>
                </a:lnTo>
                <a:lnTo>
                  <a:pt x="9029379" y="579421"/>
                </a:lnTo>
                <a:lnTo>
                  <a:pt x="9026311" y="587716"/>
                </a:lnTo>
                <a:lnTo>
                  <a:pt x="9022323" y="596011"/>
                </a:lnTo>
                <a:lnTo>
                  <a:pt x="9018335" y="603691"/>
                </a:lnTo>
                <a:lnTo>
                  <a:pt x="9014040" y="611679"/>
                </a:lnTo>
                <a:lnTo>
                  <a:pt x="9009131" y="619052"/>
                </a:lnTo>
                <a:lnTo>
                  <a:pt x="9004223" y="626426"/>
                </a:lnTo>
                <a:lnTo>
                  <a:pt x="8998700" y="633185"/>
                </a:lnTo>
                <a:lnTo>
                  <a:pt x="8992872" y="639943"/>
                </a:lnTo>
                <a:lnTo>
                  <a:pt x="8987043" y="646088"/>
                </a:lnTo>
                <a:lnTo>
                  <a:pt x="8654488" y="978809"/>
                </a:lnTo>
                <a:lnTo>
                  <a:pt x="8653590" y="979708"/>
                </a:lnTo>
              </a:path>
            </a:pathLst>
          </a:custGeom>
          <a:noFill/>
          <a:ln w="28575">
            <a:solidFill>
              <a:srgbClr val="ED5113"/>
            </a:solidFill>
          </a:ln>
        </p:spPr>
        <p:txBody>
          <a:bodyPr wrap="square" tIns="360000" anchor="ctr">
            <a:normAutofit/>
          </a:bodyPr>
          <a:lstStyle>
            <a:defPPr>
              <a:defRPr lang="zh-CN"/>
            </a:defPPr>
            <a:lvl1pPr marL="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1pPr>
            <a:lvl2pPr marL="4572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2pPr>
            <a:lvl3pPr marL="9144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3pPr>
            <a:lvl4pPr marL="13716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4pPr>
            <a:lvl5pPr marL="18288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5pPr>
            <a:lvl6pPr marL="22860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6pPr>
            <a:lvl7pPr marL="27432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7pPr>
            <a:lvl8pPr marL="32004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8pPr>
            <a:lvl9pPr marL="36576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9pPr>
          </a:lstStyle>
          <a:p>
            <a:r>
              <a:rPr lang="zh-CN" altLang="en-US" dirty="0">
                <a:solidFill>
                  <a:srgbClr val="4BACC6"/>
                </a:solidFill>
                <a:sym typeface="Arial" panose="020B0604020202020204" pitchFamily="34" charset="0"/>
              </a:rPr>
              <a:t>罗</a:t>
            </a:r>
          </a:p>
        </p:txBody>
      </p:sp>
      <p:sp>
        <p:nvSpPr>
          <p:cNvPr id="31" name="任意多边形 30"/>
          <p:cNvSpPr/>
          <p:nvPr>
            <p:custDataLst>
              <p:tags r:id="rId3"/>
            </p:custDataLst>
          </p:nvPr>
        </p:nvSpPr>
        <p:spPr bwMode="auto">
          <a:xfrm>
            <a:off x="1064532" y="5029855"/>
            <a:ext cx="8284063" cy="952332"/>
          </a:xfrm>
          <a:custGeom>
            <a:avLst/>
            <a:gdLst>
              <a:gd name="connsiteX0" fmla="*/ 8135062 w 8522202"/>
              <a:gd name="connsiteY0" fmla="*/ 443714 h 979708"/>
              <a:gd name="connsiteX1" fmla="*/ 0 w 8522202"/>
              <a:gd name="connsiteY1" fmla="*/ 443714 h 979708"/>
              <a:gd name="connsiteX2" fmla="*/ 0 w 8522202"/>
              <a:gd name="connsiteY2" fmla="*/ 332875 h 979708"/>
              <a:gd name="connsiteX3" fmla="*/ 7902599 w 8522202"/>
              <a:gd name="connsiteY3" fmla="*/ 332875 h 979708"/>
              <a:gd name="connsiteX4" fmla="*/ 7877033 w 8522202"/>
              <a:gd name="connsiteY4" fmla="*/ 313673 h 979708"/>
              <a:gd name="connsiteX5" fmla="*/ 7870591 w 8522202"/>
              <a:gd name="connsiteY5" fmla="*/ 306607 h 979708"/>
              <a:gd name="connsiteX6" fmla="*/ 7864148 w 8522202"/>
              <a:gd name="connsiteY6" fmla="*/ 299541 h 979708"/>
              <a:gd name="connsiteX7" fmla="*/ 7858626 w 8522202"/>
              <a:gd name="connsiteY7" fmla="*/ 292475 h 979708"/>
              <a:gd name="connsiteX8" fmla="*/ 7853717 w 8522202"/>
              <a:gd name="connsiteY8" fmla="*/ 284487 h 979708"/>
              <a:gd name="connsiteX9" fmla="*/ 7848809 w 8522202"/>
              <a:gd name="connsiteY9" fmla="*/ 276807 h 979708"/>
              <a:gd name="connsiteX10" fmla="*/ 7844207 w 8522202"/>
              <a:gd name="connsiteY10" fmla="*/ 269126 h 979708"/>
              <a:gd name="connsiteX11" fmla="*/ 7840219 w 8522202"/>
              <a:gd name="connsiteY11" fmla="*/ 260831 h 979708"/>
              <a:gd name="connsiteX12" fmla="*/ 7836844 w 8522202"/>
              <a:gd name="connsiteY12" fmla="*/ 252844 h 979708"/>
              <a:gd name="connsiteX13" fmla="*/ 7833470 w 8522202"/>
              <a:gd name="connsiteY13" fmla="*/ 244241 h 979708"/>
              <a:gd name="connsiteX14" fmla="*/ 7830709 w 8522202"/>
              <a:gd name="connsiteY14" fmla="*/ 235639 h 979708"/>
              <a:gd name="connsiteX15" fmla="*/ 7828561 w 8522202"/>
              <a:gd name="connsiteY15" fmla="*/ 227344 h 979708"/>
              <a:gd name="connsiteX16" fmla="*/ 7826414 w 8522202"/>
              <a:gd name="connsiteY16" fmla="*/ 218742 h 979708"/>
              <a:gd name="connsiteX17" fmla="*/ 7825186 w 8522202"/>
              <a:gd name="connsiteY17" fmla="*/ 209832 h 979708"/>
              <a:gd name="connsiteX18" fmla="*/ 7823959 w 8522202"/>
              <a:gd name="connsiteY18" fmla="*/ 201230 h 979708"/>
              <a:gd name="connsiteX19" fmla="*/ 7823652 w 8522202"/>
              <a:gd name="connsiteY19" fmla="*/ 192321 h 979708"/>
              <a:gd name="connsiteX20" fmla="*/ 7823346 w 8522202"/>
              <a:gd name="connsiteY20" fmla="*/ 183719 h 979708"/>
              <a:gd name="connsiteX21" fmla="*/ 7823652 w 8522202"/>
              <a:gd name="connsiteY21" fmla="*/ 175116 h 979708"/>
              <a:gd name="connsiteX22" fmla="*/ 7823959 w 8522202"/>
              <a:gd name="connsiteY22" fmla="*/ 166207 h 979708"/>
              <a:gd name="connsiteX23" fmla="*/ 7825186 w 8522202"/>
              <a:gd name="connsiteY23" fmla="*/ 157298 h 979708"/>
              <a:gd name="connsiteX24" fmla="*/ 7826414 w 8522202"/>
              <a:gd name="connsiteY24" fmla="*/ 148388 h 979708"/>
              <a:gd name="connsiteX25" fmla="*/ 7828561 w 8522202"/>
              <a:gd name="connsiteY25" fmla="*/ 140093 h 979708"/>
              <a:gd name="connsiteX26" fmla="*/ 7830709 w 8522202"/>
              <a:gd name="connsiteY26" fmla="*/ 131491 h 979708"/>
              <a:gd name="connsiteX27" fmla="*/ 7833470 w 8522202"/>
              <a:gd name="connsiteY27" fmla="*/ 122889 h 979708"/>
              <a:gd name="connsiteX28" fmla="*/ 7836844 w 8522202"/>
              <a:gd name="connsiteY28" fmla="*/ 114594 h 979708"/>
              <a:gd name="connsiteX29" fmla="*/ 7840219 w 8522202"/>
              <a:gd name="connsiteY29" fmla="*/ 106299 h 979708"/>
              <a:gd name="connsiteX30" fmla="*/ 7844207 w 8522202"/>
              <a:gd name="connsiteY30" fmla="*/ 98311 h 979708"/>
              <a:gd name="connsiteX31" fmla="*/ 7848809 w 8522202"/>
              <a:gd name="connsiteY31" fmla="*/ 90630 h 979708"/>
              <a:gd name="connsiteX32" fmla="*/ 7853717 w 8522202"/>
              <a:gd name="connsiteY32" fmla="*/ 82643 h 979708"/>
              <a:gd name="connsiteX33" fmla="*/ 7858626 w 8522202"/>
              <a:gd name="connsiteY33" fmla="*/ 75269 h 979708"/>
              <a:gd name="connsiteX34" fmla="*/ 7864148 w 8522202"/>
              <a:gd name="connsiteY34" fmla="*/ 67896 h 979708"/>
              <a:gd name="connsiteX35" fmla="*/ 7870591 w 8522202"/>
              <a:gd name="connsiteY35" fmla="*/ 60830 h 979708"/>
              <a:gd name="connsiteX36" fmla="*/ 7877033 w 8522202"/>
              <a:gd name="connsiteY36" fmla="*/ 53764 h 979708"/>
              <a:gd name="connsiteX37" fmla="*/ 7883782 w 8522202"/>
              <a:gd name="connsiteY37" fmla="*/ 47312 h 979708"/>
              <a:gd name="connsiteX38" fmla="*/ 7891145 w 8522202"/>
              <a:gd name="connsiteY38" fmla="*/ 41475 h 979708"/>
              <a:gd name="connsiteX39" fmla="*/ 7898201 w 8522202"/>
              <a:gd name="connsiteY39" fmla="*/ 35638 h 979708"/>
              <a:gd name="connsiteX40" fmla="*/ 7905871 w 8522202"/>
              <a:gd name="connsiteY40" fmla="*/ 30415 h 979708"/>
              <a:gd name="connsiteX41" fmla="*/ 7913234 w 8522202"/>
              <a:gd name="connsiteY41" fmla="*/ 25499 h 979708"/>
              <a:gd name="connsiteX42" fmla="*/ 7921517 w 8522202"/>
              <a:gd name="connsiteY42" fmla="*/ 21198 h 979708"/>
              <a:gd name="connsiteX43" fmla="*/ 7929493 w 8522202"/>
              <a:gd name="connsiteY43" fmla="*/ 16897 h 979708"/>
              <a:gd name="connsiteX44" fmla="*/ 7937776 w 8522202"/>
              <a:gd name="connsiteY44" fmla="*/ 13518 h 979708"/>
              <a:gd name="connsiteX45" fmla="*/ 7945753 w 8522202"/>
              <a:gd name="connsiteY45" fmla="*/ 10138 h 979708"/>
              <a:gd name="connsiteX46" fmla="*/ 7954343 w 8522202"/>
              <a:gd name="connsiteY46" fmla="*/ 7680 h 979708"/>
              <a:gd name="connsiteX47" fmla="*/ 7962933 w 8522202"/>
              <a:gd name="connsiteY47" fmla="*/ 5223 h 979708"/>
              <a:gd name="connsiteX48" fmla="*/ 7971523 w 8522202"/>
              <a:gd name="connsiteY48" fmla="*/ 3687 h 979708"/>
              <a:gd name="connsiteX49" fmla="*/ 7980420 w 8522202"/>
              <a:gd name="connsiteY49" fmla="*/ 2150 h 979708"/>
              <a:gd name="connsiteX50" fmla="*/ 7988703 w 8522202"/>
              <a:gd name="connsiteY50" fmla="*/ 1229 h 979708"/>
              <a:gd name="connsiteX51" fmla="*/ 7997600 w 8522202"/>
              <a:gd name="connsiteY51" fmla="*/ 307 h 979708"/>
              <a:gd name="connsiteX52" fmla="*/ 8006496 w 8522202"/>
              <a:gd name="connsiteY52" fmla="*/ 0 h 979708"/>
              <a:gd name="connsiteX53" fmla="*/ 8015393 w 8522202"/>
              <a:gd name="connsiteY53" fmla="*/ 307 h 979708"/>
              <a:gd name="connsiteX54" fmla="*/ 8023983 w 8522202"/>
              <a:gd name="connsiteY54" fmla="*/ 1229 h 979708"/>
              <a:gd name="connsiteX55" fmla="*/ 8032880 w 8522202"/>
              <a:gd name="connsiteY55" fmla="*/ 2150 h 979708"/>
              <a:gd name="connsiteX56" fmla="*/ 8041470 w 8522202"/>
              <a:gd name="connsiteY56" fmla="*/ 3687 h 979708"/>
              <a:gd name="connsiteX57" fmla="*/ 8050367 w 8522202"/>
              <a:gd name="connsiteY57" fmla="*/ 5223 h 979708"/>
              <a:gd name="connsiteX58" fmla="*/ 8058650 w 8522202"/>
              <a:gd name="connsiteY58" fmla="*/ 7680 h 979708"/>
              <a:gd name="connsiteX59" fmla="*/ 8067240 w 8522202"/>
              <a:gd name="connsiteY59" fmla="*/ 10138 h 979708"/>
              <a:gd name="connsiteX60" fmla="*/ 8075523 w 8522202"/>
              <a:gd name="connsiteY60" fmla="*/ 13518 h 979708"/>
              <a:gd name="connsiteX61" fmla="*/ 8083806 w 8522202"/>
              <a:gd name="connsiteY61" fmla="*/ 16897 h 979708"/>
              <a:gd name="connsiteX62" fmla="*/ 8091783 w 8522202"/>
              <a:gd name="connsiteY62" fmla="*/ 21198 h 979708"/>
              <a:gd name="connsiteX63" fmla="*/ 8099759 w 8522202"/>
              <a:gd name="connsiteY63" fmla="*/ 25499 h 979708"/>
              <a:gd name="connsiteX64" fmla="*/ 8107429 w 8522202"/>
              <a:gd name="connsiteY64" fmla="*/ 30415 h 979708"/>
              <a:gd name="connsiteX65" fmla="*/ 8114792 w 8522202"/>
              <a:gd name="connsiteY65" fmla="*/ 35638 h 979708"/>
              <a:gd name="connsiteX66" fmla="*/ 8122154 w 8522202"/>
              <a:gd name="connsiteY66" fmla="*/ 41475 h 979708"/>
              <a:gd name="connsiteX67" fmla="*/ 8129210 w 8522202"/>
              <a:gd name="connsiteY67" fmla="*/ 47312 h 979708"/>
              <a:gd name="connsiteX68" fmla="*/ 8135960 w 8522202"/>
              <a:gd name="connsiteY68" fmla="*/ 53764 h 979708"/>
              <a:gd name="connsiteX69" fmla="*/ 8468515 w 8522202"/>
              <a:gd name="connsiteY69" fmla="*/ 386793 h 979708"/>
              <a:gd name="connsiteX70" fmla="*/ 8474344 w 8522202"/>
              <a:gd name="connsiteY70" fmla="*/ 392937 h 979708"/>
              <a:gd name="connsiteX71" fmla="*/ 8480172 w 8522202"/>
              <a:gd name="connsiteY71" fmla="*/ 399696 h 979708"/>
              <a:gd name="connsiteX72" fmla="*/ 8485695 w 8522202"/>
              <a:gd name="connsiteY72" fmla="*/ 406455 h 979708"/>
              <a:gd name="connsiteX73" fmla="*/ 8490603 w 8522202"/>
              <a:gd name="connsiteY73" fmla="*/ 413828 h 979708"/>
              <a:gd name="connsiteX74" fmla="*/ 8495512 w 8522202"/>
              <a:gd name="connsiteY74" fmla="*/ 421509 h 979708"/>
              <a:gd name="connsiteX75" fmla="*/ 8499807 w 8522202"/>
              <a:gd name="connsiteY75" fmla="*/ 428882 h 979708"/>
              <a:gd name="connsiteX76" fmla="*/ 8503795 w 8522202"/>
              <a:gd name="connsiteY76" fmla="*/ 436870 h 979708"/>
              <a:gd name="connsiteX77" fmla="*/ 8507783 w 8522202"/>
              <a:gd name="connsiteY77" fmla="*/ 445165 h 979708"/>
              <a:gd name="connsiteX78" fmla="*/ 8510851 w 8522202"/>
              <a:gd name="connsiteY78" fmla="*/ 453153 h 979708"/>
              <a:gd name="connsiteX79" fmla="*/ 8513612 w 8522202"/>
              <a:gd name="connsiteY79" fmla="*/ 461755 h 979708"/>
              <a:gd name="connsiteX80" fmla="*/ 8516066 w 8522202"/>
              <a:gd name="connsiteY80" fmla="*/ 470357 h 979708"/>
              <a:gd name="connsiteX81" fmla="*/ 8518214 w 8522202"/>
              <a:gd name="connsiteY81" fmla="*/ 479266 h 979708"/>
              <a:gd name="connsiteX82" fmla="*/ 8520054 w 8522202"/>
              <a:gd name="connsiteY82" fmla="*/ 488483 h 979708"/>
              <a:gd name="connsiteX83" fmla="*/ 8520975 w 8522202"/>
              <a:gd name="connsiteY83" fmla="*/ 497700 h 979708"/>
              <a:gd name="connsiteX84" fmla="*/ 8521895 w 8522202"/>
              <a:gd name="connsiteY84" fmla="*/ 506916 h 979708"/>
              <a:gd name="connsiteX85" fmla="*/ 8522202 w 8522202"/>
              <a:gd name="connsiteY85" fmla="*/ 516440 h 979708"/>
              <a:gd name="connsiteX86" fmla="*/ 8521895 w 8522202"/>
              <a:gd name="connsiteY86" fmla="*/ 525964 h 979708"/>
              <a:gd name="connsiteX87" fmla="*/ 8520975 w 8522202"/>
              <a:gd name="connsiteY87" fmla="*/ 535181 h 979708"/>
              <a:gd name="connsiteX88" fmla="*/ 8520054 w 8522202"/>
              <a:gd name="connsiteY88" fmla="*/ 544397 h 979708"/>
              <a:gd name="connsiteX89" fmla="*/ 8518214 w 8522202"/>
              <a:gd name="connsiteY89" fmla="*/ 553307 h 979708"/>
              <a:gd name="connsiteX90" fmla="*/ 8516066 w 8522202"/>
              <a:gd name="connsiteY90" fmla="*/ 562524 h 979708"/>
              <a:gd name="connsiteX91" fmla="*/ 8513612 w 8522202"/>
              <a:gd name="connsiteY91" fmla="*/ 570819 h 979708"/>
              <a:gd name="connsiteX92" fmla="*/ 8510851 w 8522202"/>
              <a:gd name="connsiteY92" fmla="*/ 579421 h 979708"/>
              <a:gd name="connsiteX93" fmla="*/ 8507783 w 8522202"/>
              <a:gd name="connsiteY93" fmla="*/ 587716 h 979708"/>
              <a:gd name="connsiteX94" fmla="*/ 8503795 w 8522202"/>
              <a:gd name="connsiteY94" fmla="*/ 596011 h 979708"/>
              <a:gd name="connsiteX95" fmla="*/ 8499807 w 8522202"/>
              <a:gd name="connsiteY95" fmla="*/ 603691 h 979708"/>
              <a:gd name="connsiteX96" fmla="*/ 8495512 w 8522202"/>
              <a:gd name="connsiteY96" fmla="*/ 611679 h 979708"/>
              <a:gd name="connsiteX97" fmla="*/ 8490603 w 8522202"/>
              <a:gd name="connsiteY97" fmla="*/ 619052 h 979708"/>
              <a:gd name="connsiteX98" fmla="*/ 8485695 w 8522202"/>
              <a:gd name="connsiteY98" fmla="*/ 626426 h 979708"/>
              <a:gd name="connsiteX99" fmla="*/ 8480172 w 8522202"/>
              <a:gd name="connsiteY99" fmla="*/ 633185 h 979708"/>
              <a:gd name="connsiteX100" fmla="*/ 8474344 w 8522202"/>
              <a:gd name="connsiteY100" fmla="*/ 639943 h 979708"/>
              <a:gd name="connsiteX101" fmla="*/ 8468515 w 8522202"/>
              <a:gd name="connsiteY101" fmla="*/ 646088 h 979708"/>
              <a:gd name="connsiteX102" fmla="*/ 8135960 w 8522202"/>
              <a:gd name="connsiteY102" fmla="*/ 978809 h 979708"/>
              <a:gd name="connsiteX103" fmla="*/ 8135062 w 8522202"/>
              <a:gd name="connsiteY103" fmla="*/ 979708 h 979708"/>
              <a:gd name="connsiteX104" fmla="*/ 8226502 w 8522202"/>
              <a:gd name="connsiteY104" fmla="*/ 535154 h 979708"/>
              <a:gd name="connsiteX0-1" fmla="*/ 8135062 w 8522202"/>
              <a:gd name="connsiteY0-2" fmla="*/ 443714 h 979708"/>
              <a:gd name="connsiteX1-3" fmla="*/ 0 w 8522202"/>
              <a:gd name="connsiteY1-4" fmla="*/ 443714 h 979708"/>
              <a:gd name="connsiteX2-5" fmla="*/ 0 w 8522202"/>
              <a:gd name="connsiteY2-6" fmla="*/ 332875 h 979708"/>
              <a:gd name="connsiteX3-7" fmla="*/ 7902599 w 8522202"/>
              <a:gd name="connsiteY3-8" fmla="*/ 332875 h 979708"/>
              <a:gd name="connsiteX4-9" fmla="*/ 7877033 w 8522202"/>
              <a:gd name="connsiteY4-10" fmla="*/ 313673 h 979708"/>
              <a:gd name="connsiteX5-11" fmla="*/ 7870591 w 8522202"/>
              <a:gd name="connsiteY5-12" fmla="*/ 306607 h 979708"/>
              <a:gd name="connsiteX6-13" fmla="*/ 7864148 w 8522202"/>
              <a:gd name="connsiteY6-14" fmla="*/ 299541 h 979708"/>
              <a:gd name="connsiteX7-15" fmla="*/ 7858626 w 8522202"/>
              <a:gd name="connsiteY7-16" fmla="*/ 292475 h 979708"/>
              <a:gd name="connsiteX8-17" fmla="*/ 7853717 w 8522202"/>
              <a:gd name="connsiteY8-18" fmla="*/ 284487 h 979708"/>
              <a:gd name="connsiteX9-19" fmla="*/ 7848809 w 8522202"/>
              <a:gd name="connsiteY9-20" fmla="*/ 276807 h 979708"/>
              <a:gd name="connsiteX10-21" fmla="*/ 7844207 w 8522202"/>
              <a:gd name="connsiteY10-22" fmla="*/ 269126 h 979708"/>
              <a:gd name="connsiteX11-23" fmla="*/ 7840219 w 8522202"/>
              <a:gd name="connsiteY11-24" fmla="*/ 260831 h 979708"/>
              <a:gd name="connsiteX12-25" fmla="*/ 7836844 w 8522202"/>
              <a:gd name="connsiteY12-26" fmla="*/ 252844 h 979708"/>
              <a:gd name="connsiteX13-27" fmla="*/ 7833470 w 8522202"/>
              <a:gd name="connsiteY13-28" fmla="*/ 244241 h 979708"/>
              <a:gd name="connsiteX14-29" fmla="*/ 7830709 w 8522202"/>
              <a:gd name="connsiteY14-30" fmla="*/ 235639 h 979708"/>
              <a:gd name="connsiteX15-31" fmla="*/ 7828561 w 8522202"/>
              <a:gd name="connsiteY15-32" fmla="*/ 227344 h 979708"/>
              <a:gd name="connsiteX16-33" fmla="*/ 7826414 w 8522202"/>
              <a:gd name="connsiteY16-34" fmla="*/ 218742 h 979708"/>
              <a:gd name="connsiteX17-35" fmla="*/ 7825186 w 8522202"/>
              <a:gd name="connsiteY17-36" fmla="*/ 209832 h 979708"/>
              <a:gd name="connsiteX18-37" fmla="*/ 7823959 w 8522202"/>
              <a:gd name="connsiteY18-38" fmla="*/ 201230 h 979708"/>
              <a:gd name="connsiteX19-39" fmla="*/ 7823652 w 8522202"/>
              <a:gd name="connsiteY19-40" fmla="*/ 192321 h 979708"/>
              <a:gd name="connsiteX20-41" fmla="*/ 7823346 w 8522202"/>
              <a:gd name="connsiteY20-42" fmla="*/ 183719 h 979708"/>
              <a:gd name="connsiteX21-43" fmla="*/ 7823652 w 8522202"/>
              <a:gd name="connsiteY21-44" fmla="*/ 175116 h 979708"/>
              <a:gd name="connsiteX22-45" fmla="*/ 7823959 w 8522202"/>
              <a:gd name="connsiteY22-46" fmla="*/ 166207 h 979708"/>
              <a:gd name="connsiteX23-47" fmla="*/ 7825186 w 8522202"/>
              <a:gd name="connsiteY23-48" fmla="*/ 157298 h 979708"/>
              <a:gd name="connsiteX24-49" fmla="*/ 7826414 w 8522202"/>
              <a:gd name="connsiteY24-50" fmla="*/ 148388 h 979708"/>
              <a:gd name="connsiteX25-51" fmla="*/ 7828561 w 8522202"/>
              <a:gd name="connsiteY25-52" fmla="*/ 140093 h 979708"/>
              <a:gd name="connsiteX26-53" fmla="*/ 7830709 w 8522202"/>
              <a:gd name="connsiteY26-54" fmla="*/ 131491 h 979708"/>
              <a:gd name="connsiteX27-55" fmla="*/ 7833470 w 8522202"/>
              <a:gd name="connsiteY27-56" fmla="*/ 122889 h 979708"/>
              <a:gd name="connsiteX28-57" fmla="*/ 7836844 w 8522202"/>
              <a:gd name="connsiteY28-58" fmla="*/ 114594 h 979708"/>
              <a:gd name="connsiteX29-59" fmla="*/ 7840219 w 8522202"/>
              <a:gd name="connsiteY29-60" fmla="*/ 106299 h 979708"/>
              <a:gd name="connsiteX30-61" fmla="*/ 7844207 w 8522202"/>
              <a:gd name="connsiteY30-62" fmla="*/ 98311 h 979708"/>
              <a:gd name="connsiteX31-63" fmla="*/ 7848809 w 8522202"/>
              <a:gd name="connsiteY31-64" fmla="*/ 90630 h 979708"/>
              <a:gd name="connsiteX32-65" fmla="*/ 7853717 w 8522202"/>
              <a:gd name="connsiteY32-66" fmla="*/ 82643 h 979708"/>
              <a:gd name="connsiteX33-67" fmla="*/ 7858626 w 8522202"/>
              <a:gd name="connsiteY33-68" fmla="*/ 75269 h 979708"/>
              <a:gd name="connsiteX34-69" fmla="*/ 7864148 w 8522202"/>
              <a:gd name="connsiteY34-70" fmla="*/ 67896 h 979708"/>
              <a:gd name="connsiteX35-71" fmla="*/ 7870591 w 8522202"/>
              <a:gd name="connsiteY35-72" fmla="*/ 60830 h 979708"/>
              <a:gd name="connsiteX36-73" fmla="*/ 7877033 w 8522202"/>
              <a:gd name="connsiteY36-74" fmla="*/ 53764 h 979708"/>
              <a:gd name="connsiteX37-75" fmla="*/ 7883782 w 8522202"/>
              <a:gd name="connsiteY37-76" fmla="*/ 47312 h 979708"/>
              <a:gd name="connsiteX38-77" fmla="*/ 7891145 w 8522202"/>
              <a:gd name="connsiteY38-78" fmla="*/ 41475 h 979708"/>
              <a:gd name="connsiteX39-79" fmla="*/ 7898201 w 8522202"/>
              <a:gd name="connsiteY39-80" fmla="*/ 35638 h 979708"/>
              <a:gd name="connsiteX40-81" fmla="*/ 7905871 w 8522202"/>
              <a:gd name="connsiteY40-82" fmla="*/ 30415 h 979708"/>
              <a:gd name="connsiteX41-83" fmla="*/ 7913234 w 8522202"/>
              <a:gd name="connsiteY41-84" fmla="*/ 25499 h 979708"/>
              <a:gd name="connsiteX42-85" fmla="*/ 7921517 w 8522202"/>
              <a:gd name="connsiteY42-86" fmla="*/ 21198 h 979708"/>
              <a:gd name="connsiteX43-87" fmla="*/ 7929493 w 8522202"/>
              <a:gd name="connsiteY43-88" fmla="*/ 16897 h 979708"/>
              <a:gd name="connsiteX44-89" fmla="*/ 7937776 w 8522202"/>
              <a:gd name="connsiteY44-90" fmla="*/ 13518 h 979708"/>
              <a:gd name="connsiteX45-91" fmla="*/ 7945753 w 8522202"/>
              <a:gd name="connsiteY45-92" fmla="*/ 10138 h 979708"/>
              <a:gd name="connsiteX46-93" fmla="*/ 7954343 w 8522202"/>
              <a:gd name="connsiteY46-94" fmla="*/ 7680 h 979708"/>
              <a:gd name="connsiteX47-95" fmla="*/ 7962933 w 8522202"/>
              <a:gd name="connsiteY47-96" fmla="*/ 5223 h 979708"/>
              <a:gd name="connsiteX48-97" fmla="*/ 7971523 w 8522202"/>
              <a:gd name="connsiteY48-98" fmla="*/ 3687 h 979708"/>
              <a:gd name="connsiteX49-99" fmla="*/ 7980420 w 8522202"/>
              <a:gd name="connsiteY49-100" fmla="*/ 2150 h 979708"/>
              <a:gd name="connsiteX50-101" fmla="*/ 7988703 w 8522202"/>
              <a:gd name="connsiteY50-102" fmla="*/ 1229 h 979708"/>
              <a:gd name="connsiteX51-103" fmla="*/ 7997600 w 8522202"/>
              <a:gd name="connsiteY51-104" fmla="*/ 307 h 979708"/>
              <a:gd name="connsiteX52-105" fmla="*/ 8006496 w 8522202"/>
              <a:gd name="connsiteY52-106" fmla="*/ 0 h 979708"/>
              <a:gd name="connsiteX53-107" fmla="*/ 8015393 w 8522202"/>
              <a:gd name="connsiteY53-108" fmla="*/ 307 h 979708"/>
              <a:gd name="connsiteX54-109" fmla="*/ 8023983 w 8522202"/>
              <a:gd name="connsiteY54-110" fmla="*/ 1229 h 979708"/>
              <a:gd name="connsiteX55-111" fmla="*/ 8032880 w 8522202"/>
              <a:gd name="connsiteY55-112" fmla="*/ 2150 h 979708"/>
              <a:gd name="connsiteX56-113" fmla="*/ 8041470 w 8522202"/>
              <a:gd name="connsiteY56-114" fmla="*/ 3687 h 979708"/>
              <a:gd name="connsiteX57-115" fmla="*/ 8050367 w 8522202"/>
              <a:gd name="connsiteY57-116" fmla="*/ 5223 h 979708"/>
              <a:gd name="connsiteX58-117" fmla="*/ 8058650 w 8522202"/>
              <a:gd name="connsiteY58-118" fmla="*/ 7680 h 979708"/>
              <a:gd name="connsiteX59-119" fmla="*/ 8067240 w 8522202"/>
              <a:gd name="connsiteY59-120" fmla="*/ 10138 h 979708"/>
              <a:gd name="connsiteX60-121" fmla="*/ 8075523 w 8522202"/>
              <a:gd name="connsiteY60-122" fmla="*/ 13518 h 979708"/>
              <a:gd name="connsiteX61-123" fmla="*/ 8083806 w 8522202"/>
              <a:gd name="connsiteY61-124" fmla="*/ 16897 h 979708"/>
              <a:gd name="connsiteX62-125" fmla="*/ 8091783 w 8522202"/>
              <a:gd name="connsiteY62-126" fmla="*/ 21198 h 979708"/>
              <a:gd name="connsiteX63-127" fmla="*/ 8099759 w 8522202"/>
              <a:gd name="connsiteY63-128" fmla="*/ 25499 h 979708"/>
              <a:gd name="connsiteX64-129" fmla="*/ 8107429 w 8522202"/>
              <a:gd name="connsiteY64-130" fmla="*/ 30415 h 979708"/>
              <a:gd name="connsiteX65-131" fmla="*/ 8114792 w 8522202"/>
              <a:gd name="connsiteY65-132" fmla="*/ 35638 h 979708"/>
              <a:gd name="connsiteX66-133" fmla="*/ 8122154 w 8522202"/>
              <a:gd name="connsiteY66-134" fmla="*/ 41475 h 979708"/>
              <a:gd name="connsiteX67-135" fmla="*/ 8129210 w 8522202"/>
              <a:gd name="connsiteY67-136" fmla="*/ 47312 h 979708"/>
              <a:gd name="connsiteX68-137" fmla="*/ 8135960 w 8522202"/>
              <a:gd name="connsiteY68-138" fmla="*/ 53764 h 979708"/>
              <a:gd name="connsiteX69-139" fmla="*/ 8468515 w 8522202"/>
              <a:gd name="connsiteY69-140" fmla="*/ 386793 h 979708"/>
              <a:gd name="connsiteX70-141" fmla="*/ 8474344 w 8522202"/>
              <a:gd name="connsiteY70-142" fmla="*/ 392937 h 979708"/>
              <a:gd name="connsiteX71-143" fmla="*/ 8480172 w 8522202"/>
              <a:gd name="connsiteY71-144" fmla="*/ 399696 h 979708"/>
              <a:gd name="connsiteX72-145" fmla="*/ 8485695 w 8522202"/>
              <a:gd name="connsiteY72-146" fmla="*/ 406455 h 979708"/>
              <a:gd name="connsiteX73-147" fmla="*/ 8490603 w 8522202"/>
              <a:gd name="connsiteY73-148" fmla="*/ 413828 h 979708"/>
              <a:gd name="connsiteX74-149" fmla="*/ 8495512 w 8522202"/>
              <a:gd name="connsiteY74-150" fmla="*/ 421509 h 979708"/>
              <a:gd name="connsiteX75-151" fmla="*/ 8499807 w 8522202"/>
              <a:gd name="connsiteY75-152" fmla="*/ 428882 h 979708"/>
              <a:gd name="connsiteX76-153" fmla="*/ 8503795 w 8522202"/>
              <a:gd name="connsiteY76-154" fmla="*/ 436870 h 979708"/>
              <a:gd name="connsiteX77-155" fmla="*/ 8507783 w 8522202"/>
              <a:gd name="connsiteY77-156" fmla="*/ 445165 h 979708"/>
              <a:gd name="connsiteX78-157" fmla="*/ 8510851 w 8522202"/>
              <a:gd name="connsiteY78-158" fmla="*/ 453153 h 979708"/>
              <a:gd name="connsiteX79-159" fmla="*/ 8513612 w 8522202"/>
              <a:gd name="connsiteY79-160" fmla="*/ 461755 h 979708"/>
              <a:gd name="connsiteX80-161" fmla="*/ 8516066 w 8522202"/>
              <a:gd name="connsiteY80-162" fmla="*/ 470357 h 979708"/>
              <a:gd name="connsiteX81-163" fmla="*/ 8518214 w 8522202"/>
              <a:gd name="connsiteY81-164" fmla="*/ 479266 h 979708"/>
              <a:gd name="connsiteX82-165" fmla="*/ 8520054 w 8522202"/>
              <a:gd name="connsiteY82-166" fmla="*/ 488483 h 979708"/>
              <a:gd name="connsiteX83-167" fmla="*/ 8520975 w 8522202"/>
              <a:gd name="connsiteY83-168" fmla="*/ 497700 h 979708"/>
              <a:gd name="connsiteX84-169" fmla="*/ 8521895 w 8522202"/>
              <a:gd name="connsiteY84-170" fmla="*/ 506916 h 979708"/>
              <a:gd name="connsiteX85-171" fmla="*/ 8522202 w 8522202"/>
              <a:gd name="connsiteY85-172" fmla="*/ 516440 h 979708"/>
              <a:gd name="connsiteX86-173" fmla="*/ 8521895 w 8522202"/>
              <a:gd name="connsiteY86-174" fmla="*/ 525964 h 979708"/>
              <a:gd name="connsiteX87-175" fmla="*/ 8520975 w 8522202"/>
              <a:gd name="connsiteY87-176" fmla="*/ 535181 h 979708"/>
              <a:gd name="connsiteX88-177" fmla="*/ 8520054 w 8522202"/>
              <a:gd name="connsiteY88-178" fmla="*/ 544397 h 979708"/>
              <a:gd name="connsiteX89-179" fmla="*/ 8518214 w 8522202"/>
              <a:gd name="connsiteY89-180" fmla="*/ 553307 h 979708"/>
              <a:gd name="connsiteX90-181" fmla="*/ 8516066 w 8522202"/>
              <a:gd name="connsiteY90-182" fmla="*/ 562524 h 979708"/>
              <a:gd name="connsiteX91-183" fmla="*/ 8513612 w 8522202"/>
              <a:gd name="connsiteY91-184" fmla="*/ 570819 h 979708"/>
              <a:gd name="connsiteX92-185" fmla="*/ 8510851 w 8522202"/>
              <a:gd name="connsiteY92-186" fmla="*/ 579421 h 979708"/>
              <a:gd name="connsiteX93-187" fmla="*/ 8507783 w 8522202"/>
              <a:gd name="connsiteY93-188" fmla="*/ 587716 h 979708"/>
              <a:gd name="connsiteX94-189" fmla="*/ 8503795 w 8522202"/>
              <a:gd name="connsiteY94-190" fmla="*/ 596011 h 979708"/>
              <a:gd name="connsiteX95-191" fmla="*/ 8499807 w 8522202"/>
              <a:gd name="connsiteY95-192" fmla="*/ 603691 h 979708"/>
              <a:gd name="connsiteX96-193" fmla="*/ 8495512 w 8522202"/>
              <a:gd name="connsiteY96-194" fmla="*/ 611679 h 979708"/>
              <a:gd name="connsiteX97-195" fmla="*/ 8490603 w 8522202"/>
              <a:gd name="connsiteY97-196" fmla="*/ 619052 h 979708"/>
              <a:gd name="connsiteX98-197" fmla="*/ 8485695 w 8522202"/>
              <a:gd name="connsiteY98-198" fmla="*/ 626426 h 979708"/>
              <a:gd name="connsiteX99-199" fmla="*/ 8480172 w 8522202"/>
              <a:gd name="connsiteY99-200" fmla="*/ 633185 h 979708"/>
              <a:gd name="connsiteX100-201" fmla="*/ 8474344 w 8522202"/>
              <a:gd name="connsiteY100-202" fmla="*/ 639943 h 979708"/>
              <a:gd name="connsiteX101-203" fmla="*/ 8468515 w 8522202"/>
              <a:gd name="connsiteY101-204" fmla="*/ 646088 h 979708"/>
              <a:gd name="connsiteX102-205" fmla="*/ 8135960 w 8522202"/>
              <a:gd name="connsiteY102-206" fmla="*/ 978809 h 979708"/>
              <a:gd name="connsiteX103-207" fmla="*/ 8135062 w 8522202"/>
              <a:gd name="connsiteY103-208" fmla="*/ 979708 h 979708"/>
              <a:gd name="connsiteX0-209" fmla="*/ 0 w 8522202"/>
              <a:gd name="connsiteY0-210" fmla="*/ 443714 h 979708"/>
              <a:gd name="connsiteX1-211" fmla="*/ 0 w 8522202"/>
              <a:gd name="connsiteY1-212" fmla="*/ 332875 h 979708"/>
              <a:gd name="connsiteX2-213" fmla="*/ 7902599 w 8522202"/>
              <a:gd name="connsiteY2-214" fmla="*/ 332875 h 979708"/>
              <a:gd name="connsiteX3-215" fmla="*/ 7877033 w 8522202"/>
              <a:gd name="connsiteY3-216" fmla="*/ 313673 h 979708"/>
              <a:gd name="connsiteX4-217" fmla="*/ 7870591 w 8522202"/>
              <a:gd name="connsiteY4-218" fmla="*/ 306607 h 979708"/>
              <a:gd name="connsiteX5-219" fmla="*/ 7864148 w 8522202"/>
              <a:gd name="connsiteY5-220" fmla="*/ 299541 h 979708"/>
              <a:gd name="connsiteX6-221" fmla="*/ 7858626 w 8522202"/>
              <a:gd name="connsiteY6-222" fmla="*/ 292475 h 979708"/>
              <a:gd name="connsiteX7-223" fmla="*/ 7853717 w 8522202"/>
              <a:gd name="connsiteY7-224" fmla="*/ 284487 h 979708"/>
              <a:gd name="connsiteX8-225" fmla="*/ 7848809 w 8522202"/>
              <a:gd name="connsiteY8-226" fmla="*/ 276807 h 979708"/>
              <a:gd name="connsiteX9-227" fmla="*/ 7844207 w 8522202"/>
              <a:gd name="connsiteY9-228" fmla="*/ 269126 h 979708"/>
              <a:gd name="connsiteX10-229" fmla="*/ 7840219 w 8522202"/>
              <a:gd name="connsiteY10-230" fmla="*/ 260831 h 979708"/>
              <a:gd name="connsiteX11-231" fmla="*/ 7836844 w 8522202"/>
              <a:gd name="connsiteY11-232" fmla="*/ 252844 h 979708"/>
              <a:gd name="connsiteX12-233" fmla="*/ 7833470 w 8522202"/>
              <a:gd name="connsiteY12-234" fmla="*/ 244241 h 979708"/>
              <a:gd name="connsiteX13-235" fmla="*/ 7830709 w 8522202"/>
              <a:gd name="connsiteY13-236" fmla="*/ 235639 h 979708"/>
              <a:gd name="connsiteX14-237" fmla="*/ 7828561 w 8522202"/>
              <a:gd name="connsiteY14-238" fmla="*/ 227344 h 979708"/>
              <a:gd name="connsiteX15-239" fmla="*/ 7826414 w 8522202"/>
              <a:gd name="connsiteY15-240" fmla="*/ 218742 h 979708"/>
              <a:gd name="connsiteX16-241" fmla="*/ 7825186 w 8522202"/>
              <a:gd name="connsiteY16-242" fmla="*/ 209832 h 979708"/>
              <a:gd name="connsiteX17-243" fmla="*/ 7823959 w 8522202"/>
              <a:gd name="connsiteY17-244" fmla="*/ 201230 h 979708"/>
              <a:gd name="connsiteX18-245" fmla="*/ 7823652 w 8522202"/>
              <a:gd name="connsiteY18-246" fmla="*/ 192321 h 979708"/>
              <a:gd name="connsiteX19-247" fmla="*/ 7823346 w 8522202"/>
              <a:gd name="connsiteY19-248" fmla="*/ 183719 h 979708"/>
              <a:gd name="connsiteX20-249" fmla="*/ 7823652 w 8522202"/>
              <a:gd name="connsiteY20-250" fmla="*/ 175116 h 979708"/>
              <a:gd name="connsiteX21-251" fmla="*/ 7823959 w 8522202"/>
              <a:gd name="connsiteY21-252" fmla="*/ 166207 h 979708"/>
              <a:gd name="connsiteX22-253" fmla="*/ 7825186 w 8522202"/>
              <a:gd name="connsiteY22-254" fmla="*/ 157298 h 979708"/>
              <a:gd name="connsiteX23-255" fmla="*/ 7826414 w 8522202"/>
              <a:gd name="connsiteY23-256" fmla="*/ 148388 h 979708"/>
              <a:gd name="connsiteX24-257" fmla="*/ 7828561 w 8522202"/>
              <a:gd name="connsiteY24-258" fmla="*/ 140093 h 979708"/>
              <a:gd name="connsiteX25-259" fmla="*/ 7830709 w 8522202"/>
              <a:gd name="connsiteY25-260" fmla="*/ 131491 h 979708"/>
              <a:gd name="connsiteX26-261" fmla="*/ 7833470 w 8522202"/>
              <a:gd name="connsiteY26-262" fmla="*/ 122889 h 979708"/>
              <a:gd name="connsiteX27-263" fmla="*/ 7836844 w 8522202"/>
              <a:gd name="connsiteY27-264" fmla="*/ 114594 h 979708"/>
              <a:gd name="connsiteX28-265" fmla="*/ 7840219 w 8522202"/>
              <a:gd name="connsiteY28-266" fmla="*/ 106299 h 979708"/>
              <a:gd name="connsiteX29-267" fmla="*/ 7844207 w 8522202"/>
              <a:gd name="connsiteY29-268" fmla="*/ 98311 h 979708"/>
              <a:gd name="connsiteX30-269" fmla="*/ 7848809 w 8522202"/>
              <a:gd name="connsiteY30-270" fmla="*/ 90630 h 979708"/>
              <a:gd name="connsiteX31-271" fmla="*/ 7853717 w 8522202"/>
              <a:gd name="connsiteY31-272" fmla="*/ 82643 h 979708"/>
              <a:gd name="connsiteX32-273" fmla="*/ 7858626 w 8522202"/>
              <a:gd name="connsiteY32-274" fmla="*/ 75269 h 979708"/>
              <a:gd name="connsiteX33-275" fmla="*/ 7864148 w 8522202"/>
              <a:gd name="connsiteY33-276" fmla="*/ 67896 h 979708"/>
              <a:gd name="connsiteX34-277" fmla="*/ 7870591 w 8522202"/>
              <a:gd name="connsiteY34-278" fmla="*/ 60830 h 979708"/>
              <a:gd name="connsiteX35-279" fmla="*/ 7877033 w 8522202"/>
              <a:gd name="connsiteY35-280" fmla="*/ 53764 h 979708"/>
              <a:gd name="connsiteX36-281" fmla="*/ 7883782 w 8522202"/>
              <a:gd name="connsiteY36-282" fmla="*/ 47312 h 979708"/>
              <a:gd name="connsiteX37-283" fmla="*/ 7891145 w 8522202"/>
              <a:gd name="connsiteY37-284" fmla="*/ 41475 h 979708"/>
              <a:gd name="connsiteX38-285" fmla="*/ 7898201 w 8522202"/>
              <a:gd name="connsiteY38-286" fmla="*/ 35638 h 979708"/>
              <a:gd name="connsiteX39-287" fmla="*/ 7905871 w 8522202"/>
              <a:gd name="connsiteY39-288" fmla="*/ 30415 h 979708"/>
              <a:gd name="connsiteX40-289" fmla="*/ 7913234 w 8522202"/>
              <a:gd name="connsiteY40-290" fmla="*/ 25499 h 979708"/>
              <a:gd name="connsiteX41-291" fmla="*/ 7921517 w 8522202"/>
              <a:gd name="connsiteY41-292" fmla="*/ 21198 h 979708"/>
              <a:gd name="connsiteX42-293" fmla="*/ 7929493 w 8522202"/>
              <a:gd name="connsiteY42-294" fmla="*/ 16897 h 979708"/>
              <a:gd name="connsiteX43-295" fmla="*/ 7937776 w 8522202"/>
              <a:gd name="connsiteY43-296" fmla="*/ 13518 h 979708"/>
              <a:gd name="connsiteX44-297" fmla="*/ 7945753 w 8522202"/>
              <a:gd name="connsiteY44-298" fmla="*/ 10138 h 979708"/>
              <a:gd name="connsiteX45-299" fmla="*/ 7954343 w 8522202"/>
              <a:gd name="connsiteY45-300" fmla="*/ 7680 h 979708"/>
              <a:gd name="connsiteX46-301" fmla="*/ 7962933 w 8522202"/>
              <a:gd name="connsiteY46-302" fmla="*/ 5223 h 979708"/>
              <a:gd name="connsiteX47-303" fmla="*/ 7971523 w 8522202"/>
              <a:gd name="connsiteY47-304" fmla="*/ 3687 h 979708"/>
              <a:gd name="connsiteX48-305" fmla="*/ 7980420 w 8522202"/>
              <a:gd name="connsiteY48-306" fmla="*/ 2150 h 979708"/>
              <a:gd name="connsiteX49-307" fmla="*/ 7988703 w 8522202"/>
              <a:gd name="connsiteY49-308" fmla="*/ 1229 h 979708"/>
              <a:gd name="connsiteX50-309" fmla="*/ 7997600 w 8522202"/>
              <a:gd name="connsiteY50-310" fmla="*/ 307 h 979708"/>
              <a:gd name="connsiteX51-311" fmla="*/ 8006496 w 8522202"/>
              <a:gd name="connsiteY51-312" fmla="*/ 0 h 979708"/>
              <a:gd name="connsiteX52-313" fmla="*/ 8015393 w 8522202"/>
              <a:gd name="connsiteY52-314" fmla="*/ 307 h 979708"/>
              <a:gd name="connsiteX53-315" fmla="*/ 8023983 w 8522202"/>
              <a:gd name="connsiteY53-316" fmla="*/ 1229 h 979708"/>
              <a:gd name="connsiteX54-317" fmla="*/ 8032880 w 8522202"/>
              <a:gd name="connsiteY54-318" fmla="*/ 2150 h 979708"/>
              <a:gd name="connsiteX55-319" fmla="*/ 8041470 w 8522202"/>
              <a:gd name="connsiteY55-320" fmla="*/ 3687 h 979708"/>
              <a:gd name="connsiteX56-321" fmla="*/ 8050367 w 8522202"/>
              <a:gd name="connsiteY56-322" fmla="*/ 5223 h 979708"/>
              <a:gd name="connsiteX57-323" fmla="*/ 8058650 w 8522202"/>
              <a:gd name="connsiteY57-324" fmla="*/ 7680 h 979708"/>
              <a:gd name="connsiteX58-325" fmla="*/ 8067240 w 8522202"/>
              <a:gd name="connsiteY58-326" fmla="*/ 10138 h 979708"/>
              <a:gd name="connsiteX59-327" fmla="*/ 8075523 w 8522202"/>
              <a:gd name="connsiteY59-328" fmla="*/ 13518 h 979708"/>
              <a:gd name="connsiteX60-329" fmla="*/ 8083806 w 8522202"/>
              <a:gd name="connsiteY60-330" fmla="*/ 16897 h 979708"/>
              <a:gd name="connsiteX61-331" fmla="*/ 8091783 w 8522202"/>
              <a:gd name="connsiteY61-332" fmla="*/ 21198 h 979708"/>
              <a:gd name="connsiteX62-333" fmla="*/ 8099759 w 8522202"/>
              <a:gd name="connsiteY62-334" fmla="*/ 25499 h 979708"/>
              <a:gd name="connsiteX63-335" fmla="*/ 8107429 w 8522202"/>
              <a:gd name="connsiteY63-336" fmla="*/ 30415 h 979708"/>
              <a:gd name="connsiteX64-337" fmla="*/ 8114792 w 8522202"/>
              <a:gd name="connsiteY64-338" fmla="*/ 35638 h 979708"/>
              <a:gd name="connsiteX65-339" fmla="*/ 8122154 w 8522202"/>
              <a:gd name="connsiteY65-340" fmla="*/ 41475 h 979708"/>
              <a:gd name="connsiteX66-341" fmla="*/ 8129210 w 8522202"/>
              <a:gd name="connsiteY66-342" fmla="*/ 47312 h 979708"/>
              <a:gd name="connsiteX67-343" fmla="*/ 8135960 w 8522202"/>
              <a:gd name="connsiteY67-344" fmla="*/ 53764 h 979708"/>
              <a:gd name="connsiteX68-345" fmla="*/ 8468515 w 8522202"/>
              <a:gd name="connsiteY68-346" fmla="*/ 386793 h 979708"/>
              <a:gd name="connsiteX69-347" fmla="*/ 8474344 w 8522202"/>
              <a:gd name="connsiteY69-348" fmla="*/ 392937 h 979708"/>
              <a:gd name="connsiteX70-349" fmla="*/ 8480172 w 8522202"/>
              <a:gd name="connsiteY70-350" fmla="*/ 399696 h 979708"/>
              <a:gd name="connsiteX71-351" fmla="*/ 8485695 w 8522202"/>
              <a:gd name="connsiteY71-352" fmla="*/ 406455 h 979708"/>
              <a:gd name="connsiteX72-353" fmla="*/ 8490603 w 8522202"/>
              <a:gd name="connsiteY72-354" fmla="*/ 413828 h 979708"/>
              <a:gd name="connsiteX73-355" fmla="*/ 8495512 w 8522202"/>
              <a:gd name="connsiteY73-356" fmla="*/ 421509 h 979708"/>
              <a:gd name="connsiteX74-357" fmla="*/ 8499807 w 8522202"/>
              <a:gd name="connsiteY74-358" fmla="*/ 428882 h 979708"/>
              <a:gd name="connsiteX75-359" fmla="*/ 8503795 w 8522202"/>
              <a:gd name="connsiteY75-360" fmla="*/ 436870 h 979708"/>
              <a:gd name="connsiteX76-361" fmla="*/ 8507783 w 8522202"/>
              <a:gd name="connsiteY76-362" fmla="*/ 445165 h 979708"/>
              <a:gd name="connsiteX77-363" fmla="*/ 8510851 w 8522202"/>
              <a:gd name="connsiteY77-364" fmla="*/ 453153 h 979708"/>
              <a:gd name="connsiteX78-365" fmla="*/ 8513612 w 8522202"/>
              <a:gd name="connsiteY78-366" fmla="*/ 461755 h 979708"/>
              <a:gd name="connsiteX79-367" fmla="*/ 8516066 w 8522202"/>
              <a:gd name="connsiteY79-368" fmla="*/ 470357 h 979708"/>
              <a:gd name="connsiteX80-369" fmla="*/ 8518214 w 8522202"/>
              <a:gd name="connsiteY80-370" fmla="*/ 479266 h 979708"/>
              <a:gd name="connsiteX81-371" fmla="*/ 8520054 w 8522202"/>
              <a:gd name="connsiteY81-372" fmla="*/ 488483 h 979708"/>
              <a:gd name="connsiteX82-373" fmla="*/ 8520975 w 8522202"/>
              <a:gd name="connsiteY82-374" fmla="*/ 497700 h 979708"/>
              <a:gd name="connsiteX83-375" fmla="*/ 8521895 w 8522202"/>
              <a:gd name="connsiteY83-376" fmla="*/ 506916 h 979708"/>
              <a:gd name="connsiteX84-377" fmla="*/ 8522202 w 8522202"/>
              <a:gd name="connsiteY84-378" fmla="*/ 516440 h 979708"/>
              <a:gd name="connsiteX85-379" fmla="*/ 8521895 w 8522202"/>
              <a:gd name="connsiteY85-380" fmla="*/ 525964 h 979708"/>
              <a:gd name="connsiteX86-381" fmla="*/ 8520975 w 8522202"/>
              <a:gd name="connsiteY86-382" fmla="*/ 535181 h 979708"/>
              <a:gd name="connsiteX87-383" fmla="*/ 8520054 w 8522202"/>
              <a:gd name="connsiteY87-384" fmla="*/ 544397 h 979708"/>
              <a:gd name="connsiteX88-385" fmla="*/ 8518214 w 8522202"/>
              <a:gd name="connsiteY88-386" fmla="*/ 553307 h 979708"/>
              <a:gd name="connsiteX89-387" fmla="*/ 8516066 w 8522202"/>
              <a:gd name="connsiteY89-388" fmla="*/ 562524 h 979708"/>
              <a:gd name="connsiteX90-389" fmla="*/ 8513612 w 8522202"/>
              <a:gd name="connsiteY90-390" fmla="*/ 570819 h 979708"/>
              <a:gd name="connsiteX91-391" fmla="*/ 8510851 w 8522202"/>
              <a:gd name="connsiteY91-392" fmla="*/ 579421 h 979708"/>
              <a:gd name="connsiteX92-393" fmla="*/ 8507783 w 8522202"/>
              <a:gd name="connsiteY92-394" fmla="*/ 587716 h 979708"/>
              <a:gd name="connsiteX93-395" fmla="*/ 8503795 w 8522202"/>
              <a:gd name="connsiteY93-396" fmla="*/ 596011 h 979708"/>
              <a:gd name="connsiteX94-397" fmla="*/ 8499807 w 8522202"/>
              <a:gd name="connsiteY94-398" fmla="*/ 603691 h 979708"/>
              <a:gd name="connsiteX95-399" fmla="*/ 8495512 w 8522202"/>
              <a:gd name="connsiteY95-400" fmla="*/ 611679 h 979708"/>
              <a:gd name="connsiteX96-401" fmla="*/ 8490603 w 8522202"/>
              <a:gd name="connsiteY96-402" fmla="*/ 619052 h 979708"/>
              <a:gd name="connsiteX97-403" fmla="*/ 8485695 w 8522202"/>
              <a:gd name="connsiteY97-404" fmla="*/ 626426 h 979708"/>
              <a:gd name="connsiteX98-405" fmla="*/ 8480172 w 8522202"/>
              <a:gd name="connsiteY98-406" fmla="*/ 633185 h 979708"/>
              <a:gd name="connsiteX99-407" fmla="*/ 8474344 w 8522202"/>
              <a:gd name="connsiteY99-408" fmla="*/ 639943 h 979708"/>
              <a:gd name="connsiteX100-409" fmla="*/ 8468515 w 8522202"/>
              <a:gd name="connsiteY100-410" fmla="*/ 646088 h 979708"/>
              <a:gd name="connsiteX101-411" fmla="*/ 8135960 w 8522202"/>
              <a:gd name="connsiteY101-412" fmla="*/ 978809 h 979708"/>
              <a:gd name="connsiteX102-413" fmla="*/ 8135062 w 8522202"/>
              <a:gd name="connsiteY102-414" fmla="*/ 979708 h 979708"/>
              <a:gd name="connsiteX0-415" fmla="*/ 0 w 8522202"/>
              <a:gd name="connsiteY0-416" fmla="*/ 332875 h 979708"/>
              <a:gd name="connsiteX1-417" fmla="*/ 7902599 w 8522202"/>
              <a:gd name="connsiteY1-418" fmla="*/ 332875 h 979708"/>
              <a:gd name="connsiteX2-419" fmla="*/ 7877033 w 8522202"/>
              <a:gd name="connsiteY2-420" fmla="*/ 313673 h 979708"/>
              <a:gd name="connsiteX3-421" fmla="*/ 7870591 w 8522202"/>
              <a:gd name="connsiteY3-422" fmla="*/ 306607 h 979708"/>
              <a:gd name="connsiteX4-423" fmla="*/ 7864148 w 8522202"/>
              <a:gd name="connsiteY4-424" fmla="*/ 299541 h 979708"/>
              <a:gd name="connsiteX5-425" fmla="*/ 7858626 w 8522202"/>
              <a:gd name="connsiteY5-426" fmla="*/ 292475 h 979708"/>
              <a:gd name="connsiteX6-427" fmla="*/ 7853717 w 8522202"/>
              <a:gd name="connsiteY6-428" fmla="*/ 284487 h 979708"/>
              <a:gd name="connsiteX7-429" fmla="*/ 7848809 w 8522202"/>
              <a:gd name="connsiteY7-430" fmla="*/ 276807 h 979708"/>
              <a:gd name="connsiteX8-431" fmla="*/ 7844207 w 8522202"/>
              <a:gd name="connsiteY8-432" fmla="*/ 269126 h 979708"/>
              <a:gd name="connsiteX9-433" fmla="*/ 7840219 w 8522202"/>
              <a:gd name="connsiteY9-434" fmla="*/ 260831 h 979708"/>
              <a:gd name="connsiteX10-435" fmla="*/ 7836844 w 8522202"/>
              <a:gd name="connsiteY10-436" fmla="*/ 252844 h 979708"/>
              <a:gd name="connsiteX11-437" fmla="*/ 7833470 w 8522202"/>
              <a:gd name="connsiteY11-438" fmla="*/ 244241 h 979708"/>
              <a:gd name="connsiteX12-439" fmla="*/ 7830709 w 8522202"/>
              <a:gd name="connsiteY12-440" fmla="*/ 235639 h 979708"/>
              <a:gd name="connsiteX13-441" fmla="*/ 7828561 w 8522202"/>
              <a:gd name="connsiteY13-442" fmla="*/ 227344 h 979708"/>
              <a:gd name="connsiteX14-443" fmla="*/ 7826414 w 8522202"/>
              <a:gd name="connsiteY14-444" fmla="*/ 218742 h 979708"/>
              <a:gd name="connsiteX15-445" fmla="*/ 7825186 w 8522202"/>
              <a:gd name="connsiteY15-446" fmla="*/ 209832 h 979708"/>
              <a:gd name="connsiteX16-447" fmla="*/ 7823959 w 8522202"/>
              <a:gd name="connsiteY16-448" fmla="*/ 201230 h 979708"/>
              <a:gd name="connsiteX17-449" fmla="*/ 7823652 w 8522202"/>
              <a:gd name="connsiteY17-450" fmla="*/ 192321 h 979708"/>
              <a:gd name="connsiteX18-451" fmla="*/ 7823346 w 8522202"/>
              <a:gd name="connsiteY18-452" fmla="*/ 183719 h 979708"/>
              <a:gd name="connsiteX19-453" fmla="*/ 7823652 w 8522202"/>
              <a:gd name="connsiteY19-454" fmla="*/ 175116 h 979708"/>
              <a:gd name="connsiteX20-455" fmla="*/ 7823959 w 8522202"/>
              <a:gd name="connsiteY20-456" fmla="*/ 166207 h 979708"/>
              <a:gd name="connsiteX21-457" fmla="*/ 7825186 w 8522202"/>
              <a:gd name="connsiteY21-458" fmla="*/ 157298 h 979708"/>
              <a:gd name="connsiteX22-459" fmla="*/ 7826414 w 8522202"/>
              <a:gd name="connsiteY22-460" fmla="*/ 148388 h 979708"/>
              <a:gd name="connsiteX23-461" fmla="*/ 7828561 w 8522202"/>
              <a:gd name="connsiteY23-462" fmla="*/ 140093 h 979708"/>
              <a:gd name="connsiteX24-463" fmla="*/ 7830709 w 8522202"/>
              <a:gd name="connsiteY24-464" fmla="*/ 131491 h 979708"/>
              <a:gd name="connsiteX25-465" fmla="*/ 7833470 w 8522202"/>
              <a:gd name="connsiteY25-466" fmla="*/ 122889 h 979708"/>
              <a:gd name="connsiteX26-467" fmla="*/ 7836844 w 8522202"/>
              <a:gd name="connsiteY26-468" fmla="*/ 114594 h 979708"/>
              <a:gd name="connsiteX27-469" fmla="*/ 7840219 w 8522202"/>
              <a:gd name="connsiteY27-470" fmla="*/ 106299 h 979708"/>
              <a:gd name="connsiteX28-471" fmla="*/ 7844207 w 8522202"/>
              <a:gd name="connsiteY28-472" fmla="*/ 98311 h 979708"/>
              <a:gd name="connsiteX29-473" fmla="*/ 7848809 w 8522202"/>
              <a:gd name="connsiteY29-474" fmla="*/ 90630 h 979708"/>
              <a:gd name="connsiteX30-475" fmla="*/ 7853717 w 8522202"/>
              <a:gd name="connsiteY30-476" fmla="*/ 82643 h 979708"/>
              <a:gd name="connsiteX31-477" fmla="*/ 7858626 w 8522202"/>
              <a:gd name="connsiteY31-478" fmla="*/ 75269 h 979708"/>
              <a:gd name="connsiteX32-479" fmla="*/ 7864148 w 8522202"/>
              <a:gd name="connsiteY32-480" fmla="*/ 67896 h 979708"/>
              <a:gd name="connsiteX33-481" fmla="*/ 7870591 w 8522202"/>
              <a:gd name="connsiteY33-482" fmla="*/ 60830 h 979708"/>
              <a:gd name="connsiteX34-483" fmla="*/ 7877033 w 8522202"/>
              <a:gd name="connsiteY34-484" fmla="*/ 53764 h 979708"/>
              <a:gd name="connsiteX35-485" fmla="*/ 7883782 w 8522202"/>
              <a:gd name="connsiteY35-486" fmla="*/ 47312 h 979708"/>
              <a:gd name="connsiteX36-487" fmla="*/ 7891145 w 8522202"/>
              <a:gd name="connsiteY36-488" fmla="*/ 41475 h 979708"/>
              <a:gd name="connsiteX37-489" fmla="*/ 7898201 w 8522202"/>
              <a:gd name="connsiteY37-490" fmla="*/ 35638 h 979708"/>
              <a:gd name="connsiteX38-491" fmla="*/ 7905871 w 8522202"/>
              <a:gd name="connsiteY38-492" fmla="*/ 30415 h 979708"/>
              <a:gd name="connsiteX39-493" fmla="*/ 7913234 w 8522202"/>
              <a:gd name="connsiteY39-494" fmla="*/ 25499 h 979708"/>
              <a:gd name="connsiteX40-495" fmla="*/ 7921517 w 8522202"/>
              <a:gd name="connsiteY40-496" fmla="*/ 21198 h 979708"/>
              <a:gd name="connsiteX41-497" fmla="*/ 7929493 w 8522202"/>
              <a:gd name="connsiteY41-498" fmla="*/ 16897 h 979708"/>
              <a:gd name="connsiteX42-499" fmla="*/ 7937776 w 8522202"/>
              <a:gd name="connsiteY42-500" fmla="*/ 13518 h 979708"/>
              <a:gd name="connsiteX43-501" fmla="*/ 7945753 w 8522202"/>
              <a:gd name="connsiteY43-502" fmla="*/ 10138 h 979708"/>
              <a:gd name="connsiteX44-503" fmla="*/ 7954343 w 8522202"/>
              <a:gd name="connsiteY44-504" fmla="*/ 7680 h 979708"/>
              <a:gd name="connsiteX45-505" fmla="*/ 7962933 w 8522202"/>
              <a:gd name="connsiteY45-506" fmla="*/ 5223 h 979708"/>
              <a:gd name="connsiteX46-507" fmla="*/ 7971523 w 8522202"/>
              <a:gd name="connsiteY46-508" fmla="*/ 3687 h 979708"/>
              <a:gd name="connsiteX47-509" fmla="*/ 7980420 w 8522202"/>
              <a:gd name="connsiteY47-510" fmla="*/ 2150 h 979708"/>
              <a:gd name="connsiteX48-511" fmla="*/ 7988703 w 8522202"/>
              <a:gd name="connsiteY48-512" fmla="*/ 1229 h 979708"/>
              <a:gd name="connsiteX49-513" fmla="*/ 7997600 w 8522202"/>
              <a:gd name="connsiteY49-514" fmla="*/ 307 h 979708"/>
              <a:gd name="connsiteX50-515" fmla="*/ 8006496 w 8522202"/>
              <a:gd name="connsiteY50-516" fmla="*/ 0 h 979708"/>
              <a:gd name="connsiteX51-517" fmla="*/ 8015393 w 8522202"/>
              <a:gd name="connsiteY51-518" fmla="*/ 307 h 979708"/>
              <a:gd name="connsiteX52-519" fmla="*/ 8023983 w 8522202"/>
              <a:gd name="connsiteY52-520" fmla="*/ 1229 h 979708"/>
              <a:gd name="connsiteX53-521" fmla="*/ 8032880 w 8522202"/>
              <a:gd name="connsiteY53-522" fmla="*/ 2150 h 979708"/>
              <a:gd name="connsiteX54-523" fmla="*/ 8041470 w 8522202"/>
              <a:gd name="connsiteY54-524" fmla="*/ 3687 h 979708"/>
              <a:gd name="connsiteX55-525" fmla="*/ 8050367 w 8522202"/>
              <a:gd name="connsiteY55-526" fmla="*/ 5223 h 979708"/>
              <a:gd name="connsiteX56-527" fmla="*/ 8058650 w 8522202"/>
              <a:gd name="connsiteY56-528" fmla="*/ 7680 h 979708"/>
              <a:gd name="connsiteX57-529" fmla="*/ 8067240 w 8522202"/>
              <a:gd name="connsiteY57-530" fmla="*/ 10138 h 979708"/>
              <a:gd name="connsiteX58-531" fmla="*/ 8075523 w 8522202"/>
              <a:gd name="connsiteY58-532" fmla="*/ 13518 h 979708"/>
              <a:gd name="connsiteX59-533" fmla="*/ 8083806 w 8522202"/>
              <a:gd name="connsiteY59-534" fmla="*/ 16897 h 979708"/>
              <a:gd name="connsiteX60-535" fmla="*/ 8091783 w 8522202"/>
              <a:gd name="connsiteY60-536" fmla="*/ 21198 h 979708"/>
              <a:gd name="connsiteX61-537" fmla="*/ 8099759 w 8522202"/>
              <a:gd name="connsiteY61-538" fmla="*/ 25499 h 979708"/>
              <a:gd name="connsiteX62-539" fmla="*/ 8107429 w 8522202"/>
              <a:gd name="connsiteY62-540" fmla="*/ 30415 h 979708"/>
              <a:gd name="connsiteX63-541" fmla="*/ 8114792 w 8522202"/>
              <a:gd name="connsiteY63-542" fmla="*/ 35638 h 979708"/>
              <a:gd name="connsiteX64-543" fmla="*/ 8122154 w 8522202"/>
              <a:gd name="connsiteY64-544" fmla="*/ 41475 h 979708"/>
              <a:gd name="connsiteX65-545" fmla="*/ 8129210 w 8522202"/>
              <a:gd name="connsiteY65-546" fmla="*/ 47312 h 979708"/>
              <a:gd name="connsiteX66-547" fmla="*/ 8135960 w 8522202"/>
              <a:gd name="connsiteY66-548" fmla="*/ 53764 h 979708"/>
              <a:gd name="connsiteX67-549" fmla="*/ 8468515 w 8522202"/>
              <a:gd name="connsiteY67-550" fmla="*/ 386793 h 979708"/>
              <a:gd name="connsiteX68-551" fmla="*/ 8474344 w 8522202"/>
              <a:gd name="connsiteY68-552" fmla="*/ 392937 h 979708"/>
              <a:gd name="connsiteX69-553" fmla="*/ 8480172 w 8522202"/>
              <a:gd name="connsiteY69-554" fmla="*/ 399696 h 979708"/>
              <a:gd name="connsiteX70-555" fmla="*/ 8485695 w 8522202"/>
              <a:gd name="connsiteY70-556" fmla="*/ 406455 h 979708"/>
              <a:gd name="connsiteX71-557" fmla="*/ 8490603 w 8522202"/>
              <a:gd name="connsiteY71-558" fmla="*/ 413828 h 979708"/>
              <a:gd name="connsiteX72-559" fmla="*/ 8495512 w 8522202"/>
              <a:gd name="connsiteY72-560" fmla="*/ 421509 h 979708"/>
              <a:gd name="connsiteX73-561" fmla="*/ 8499807 w 8522202"/>
              <a:gd name="connsiteY73-562" fmla="*/ 428882 h 979708"/>
              <a:gd name="connsiteX74-563" fmla="*/ 8503795 w 8522202"/>
              <a:gd name="connsiteY74-564" fmla="*/ 436870 h 979708"/>
              <a:gd name="connsiteX75-565" fmla="*/ 8507783 w 8522202"/>
              <a:gd name="connsiteY75-566" fmla="*/ 445165 h 979708"/>
              <a:gd name="connsiteX76-567" fmla="*/ 8510851 w 8522202"/>
              <a:gd name="connsiteY76-568" fmla="*/ 453153 h 979708"/>
              <a:gd name="connsiteX77-569" fmla="*/ 8513612 w 8522202"/>
              <a:gd name="connsiteY77-570" fmla="*/ 461755 h 979708"/>
              <a:gd name="connsiteX78-571" fmla="*/ 8516066 w 8522202"/>
              <a:gd name="connsiteY78-572" fmla="*/ 470357 h 979708"/>
              <a:gd name="connsiteX79-573" fmla="*/ 8518214 w 8522202"/>
              <a:gd name="connsiteY79-574" fmla="*/ 479266 h 979708"/>
              <a:gd name="connsiteX80-575" fmla="*/ 8520054 w 8522202"/>
              <a:gd name="connsiteY80-576" fmla="*/ 488483 h 979708"/>
              <a:gd name="connsiteX81-577" fmla="*/ 8520975 w 8522202"/>
              <a:gd name="connsiteY81-578" fmla="*/ 497700 h 979708"/>
              <a:gd name="connsiteX82-579" fmla="*/ 8521895 w 8522202"/>
              <a:gd name="connsiteY82-580" fmla="*/ 506916 h 979708"/>
              <a:gd name="connsiteX83-581" fmla="*/ 8522202 w 8522202"/>
              <a:gd name="connsiteY83-582" fmla="*/ 516440 h 979708"/>
              <a:gd name="connsiteX84-583" fmla="*/ 8521895 w 8522202"/>
              <a:gd name="connsiteY84-584" fmla="*/ 525964 h 979708"/>
              <a:gd name="connsiteX85-585" fmla="*/ 8520975 w 8522202"/>
              <a:gd name="connsiteY85-586" fmla="*/ 535181 h 979708"/>
              <a:gd name="connsiteX86-587" fmla="*/ 8520054 w 8522202"/>
              <a:gd name="connsiteY86-588" fmla="*/ 544397 h 979708"/>
              <a:gd name="connsiteX87-589" fmla="*/ 8518214 w 8522202"/>
              <a:gd name="connsiteY87-590" fmla="*/ 553307 h 979708"/>
              <a:gd name="connsiteX88-591" fmla="*/ 8516066 w 8522202"/>
              <a:gd name="connsiteY88-592" fmla="*/ 562524 h 979708"/>
              <a:gd name="connsiteX89-593" fmla="*/ 8513612 w 8522202"/>
              <a:gd name="connsiteY89-594" fmla="*/ 570819 h 979708"/>
              <a:gd name="connsiteX90-595" fmla="*/ 8510851 w 8522202"/>
              <a:gd name="connsiteY90-596" fmla="*/ 579421 h 979708"/>
              <a:gd name="connsiteX91-597" fmla="*/ 8507783 w 8522202"/>
              <a:gd name="connsiteY91-598" fmla="*/ 587716 h 979708"/>
              <a:gd name="connsiteX92-599" fmla="*/ 8503795 w 8522202"/>
              <a:gd name="connsiteY92-600" fmla="*/ 596011 h 979708"/>
              <a:gd name="connsiteX93-601" fmla="*/ 8499807 w 8522202"/>
              <a:gd name="connsiteY93-602" fmla="*/ 603691 h 979708"/>
              <a:gd name="connsiteX94-603" fmla="*/ 8495512 w 8522202"/>
              <a:gd name="connsiteY94-604" fmla="*/ 611679 h 979708"/>
              <a:gd name="connsiteX95-605" fmla="*/ 8490603 w 8522202"/>
              <a:gd name="connsiteY95-606" fmla="*/ 619052 h 979708"/>
              <a:gd name="connsiteX96-607" fmla="*/ 8485695 w 8522202"/>
              <a:gd name="connsiteY96-608" fmla="*/ 626426 h 979708"/>
              <a:gd name="connsiteX97-609" fmla="*/ 8480172 w 8522202"/>
              <a:gd name="connsiteY97-610" fmla="*/ 633185 h 979708"/>
              <a:gd name="connsiteX98-611" fmla="*/ 8474344 w 8522202"/>
              <a:gd name="connsiteY98-612" fmla="*/ 639943 h 979708"/>
              <a:gd name="connsiteX99-613" fmla="*/ 8468515 w 8522202"/>
              <a:gd name="connsiteY99-614" fmla="*/ 646088 h 979708"/>
              <a:gd name="connsiteX100-615" fmla="*/ 8135960 w 8522202"/>
              <a:gd name="connsiteY100-616" fmla="*/ 978809 h 979708"/>
              <a:gd name="connsiteX101-617" fmla="*/ 8135062 w 8522202"/>
              <a:gd name="connsiteY101-618" fmla="*/ 979708 h 979708"/>
            </a:gdLst>
            <a:ahLst/>
            <a:cxnLst>
              <a:cxn ang="0">
                <a:pos x="connsiteX0-415" y="connsiteY0-416"/>
              </a:cxn>
              <a:cxn ang="0">
                <a:pos x="connsiteX1-417" y="connsiteY1-418"/>
              </a:cxn>
              <a:cxn ang="0">
                <a:pos x="connsiteX2-419" y="connsiteY2-420"/>
              </a:cxn>
              <a:cxn ang="0">
                <a:pos x="connsiteX3-421" y="connsiteY3-422"/>
              </a:cxn>
              <a:cxn ang="0">
                <a:pos x="connsiteX4-423" y="connsiteY4-424"/>
              </a:cxn>
              <a:cxn ang="0">
                <a:pos x="connsiteX5-425" y="connsiteY5-426"/>
              </a:cxn>
              <a:cxn ang="0">
                <a:pos x="connsiteX6-427" y="connsiteY6-428"/>
              </a:cxn>
              <a:cxn ang="0">
                <a:pos x="connsiteX7-429" y="connsiteY7-430"/>
              </a:cxn>
              <a:cxn ang="0">
                <a:pos x="connsiteX8-431" y="connsiteY8-432"/>
              </a:cxn>
              <a:cxn ang="0">
                <a:pos x="connsiteX9-433" y="connsiteY9-434"/>
              </a:cxn>
              <a:cxn ang="0">
                <a:pos x="connsiteX10-435" y="connsiteY10-436"/>
              </a:cxn>
              <a:cxn ang="0">
                <a:pos x="connsiteX11-437" y="connsiteY11-438"/>
              </a:cxn>
              <a:cxn ang="0">
                <a:pos x="connsiteX12-439" y="connsiteY12-440"/>
              </a:cxn>
              <a:cxn ang="0">
                <a:pos x="connsiteX13-441" y="connsiteY13-442"/>
              </a:cxn>
              <a:cxn ang="0">
                <a:pos x="connsiteX14-443" y="connsiteY14-444"/>
              </a:cxn>
              <a:cxn ang="0">
                <a:pos x="connsiteX15-445" y="connsiteY15-446"/>
              </a:cxn>
              <a:cxn ang="0">
                <a:pos x="connsiteX16-447" y="connsiteY16-448"/>
              </a:cxn>
              <a:cxn ang="0">
                <a:pos x="connsiteX17-449" y="connsiteY17-450"/>
              </a:cxn>
              <a:cxn ang="0">
                <a:pos x="connsiteX18-451" y="connsiteY18-452"/>
              </a:cxn>
              <a:cxn ang="0">
                <a:pos x="connsiteX19-453" y="connsiteY19-454"/>
              </a:cxn>
              <a:cxn ang="0">
                <a:pos x="connsiteX20-455" y="connsiteY20-456"/>
              </a:cxn>
              <a:cxn ang="0">
                <a:pos x="connsiteX21-457" y="connsiteY21-458"/>
              </a:cxn>
              <a:cxn ang="0">
                <a:pos x="connsiteX22-459" y="connsiteY22-460"/>
              </a:cxn>
              <a:cxn ang="0">
                <a:pos x="connsiteX23-461" y="connsiteY23-462"/>
              </a:cxn>
              <a:cxn ang="0">
                <a:pos x="connsiteX24-463" y="connsiteY24-464"/>
              </a:cxn>
              <a:cxn ang="0">
                <a:pos x="connsiteX25-465" y="connsiteY25-466"/>
              </a:cxn>
              <a:cxn ang="0">
                <a:pos x="connsiteX26-467" y="connsiteY26-468"/>
              </a:cxn>
              <a:cxn ang="0">
                <a:pos x="connsiteX27-469" y="connsiteY27-470"/>
              </a:cxn>
              <a:cxn ang="0">
                <a:pos x="connsiteX28-471" y="connsiteY28-472"/>
              </a:cxn>
              <a:cxn ang="0">
                <a:pos x="connsiteX29-473" y="connsiteY29-474"/>
              </a:cxn>
              <a:cxn ang="0">
                <a:pos x="connsiteX30-475" y="connsiteY30-476"/>
              </a:cxn>
              <a:cxn ang="0">
                <a:pos x="connsiteX31-477" y="connsiteY31-478"/>
              </a:cxn>
              <a:cxn ang="0">
                <a:pos x="connsiteX32-479" y="connsiteY32-480"/>
              </a:cxn>
              <a:cxn ang="0">
                <a:pos x="connsiteX33-481" y="connsiteY33-482"/>
              </a:cxn>
              <a:cxn ang="0">
                <a:pos x="connsiteX34-483" y="connsiteY34-484"/>
              </a:cxn>
              <a:cxn ang="0">
                <a:pos x="connsiteX35-485" y="connsiteY35-486"/>
              </a:cxn>
              <a:cxn ang="0">
                <a:pos x="connsiteX36-487" y="connsiteY36-488"/>
              </a:cxn>
              <a:cxn ang="0">
                <a:pos x="connsiteX37-489" y="connsiteY37-490"/>
              </a:cxn>
              <a:cxn ang="0">
                <a:pos x="connsiteX38-491" y="connsiteY38-492"/>
              </a:cxn>
              <a:cxn ang="0">
                <a:pos x="connsiteX39-493" y="connsiteY39-494"/>
              </a:cxn>
              <a:cxn ang="0">
                <a:pos x="connsiteX40-495" y="connsiteY40-496"/>
              </a:cxn>
              <a:cxn ang="0">
                <a:pos x="connsiteX41-497" y="connsiteY41-498"/>
              </a:cxn>
              <a:cxn ang="0">
                <a:pos x="connsiteX42-499" y="connsiteY42-500"/>
              </a:cxn>
              <a:cxn ang="0">
                <a:pos x="connsiteX43-501" y="connsiteY43-502"/>
              </a:cxn>
              <a:cxn ang="0">
                <a:pos x="connsiteX44-503" y="connsiteY44-504"/>
              </a:cxn>
              <a:cxn ang="0">
                <a:pos x="connsiteX45-505" y="connsiteY45-506"/>
              </a:cxn>
              <a:cxn ang="0">
                <a:pos x="connsiteX46-507" y="connsiteY46-508"/>
              </a:cxn>
              <a:cxn ang="0">
                <a:pos x="connsiteX47-509" y="connsiteY47-510"/>
              </a:cxn>
              <a:cxn ang="0">
                <a:pos x="connsiteX48-511" y="connsiteY48-512"/>
              </a:cxn>
              <a:cxn ang="0">
                <a:pos x="connsiteX49-513" y="connsiteY49-514"/>
              </a:cxn>
              <a:cxn ang="0">
                <a:pos x="connsiteX50-515" y="connsiteY50-516"/>
              </a:cxn>
              <a:cxn ang="0">
                <a:pos x="connsiteX51-517" y="connsiteY51-518"/>
              </a:cxn>
              <a:cxn ang="0">
                <a:pos x="connsiteX52-519" y="connsiteY52-520"/>
              </a:cxn>
              <a:cxn ang="0">
                <a:pos x="connsiteX53-521" y="connsiteY53-522"/>
              </a:cxn>
              <a:cxn ang="0">
                <a:pos x="connsiteX54-523" y="connsiteY54-524"/>
              </a:cxn>
              <a:cxn ang="0">
                <a:pos x="connsiteX55-525" y="connsiteY55-526"/>
              </a:cxn>
              <a:cxn ang="0">
                <a:pos x="connsiteX56-527" y="connsiteY56-528"/>
              </a:cxn>
              <a:cxn ang="0">
                <a:pos x="connsiteX57-529" y="connsiteY57-530"/>
              </a:cxn>
              <a:cxn ang="0">
                <a:pos x="connsiteX58-531" y="connsiteY58-532"/>
              </a:cxn>
              <a:cxn ang="0">
                <a:pos x="connsiteX59-533" y="connsiteY59-534"/>
              </a:cxn>
              <a:cxn ang="0">
                <a:pos x="connsiteX60-535" y="connsiteY60-536"/>
              </a:cxn>
              <a:cxn ang="0">
                <a:pos x="connsiteX61-537" y="connsiteY61-538"/>
              </a:cxn>
              <a:cxn ang="0">
                <a:pos x="connsiteX62-539" y="connsiteY62-540"/>
              </a:cxn>
              <a:cxn ang="0">
                <a:pos x="connsiteX63-541" y="connsiteY63-542"/>
              </a:cxn>
              <a:cxn ang="0">
                <a:pos x="connsiteX64-543" y="connsiteY64-544"/>
              </a:cxn>
              <a:cxn ang="0">
                <a:pos x="connsiteX65-545" y="connsiteY65-546"/>
              </a:cxn>
              <a:cxn ang="0">
                <a:pos x="connsiteX66-547" y="connsiteY66-548"/>
              </a:cxn>
              <a:cxn ang="0">
                <a:pos x="connsiteX67-549" y="connsiteY67-550"/>
              </a:cxn>
              <a:cxn ang="0">
                <a:pos x="connsiteX68-551" y="connsiteY68-552"/>
              </a:cxn>
              <a:cxn ang="0">
                <a:pos x="connsiteX69-553" y="connsiteY69-554"/>
              </a:cxn>
              <a:cxn ang="0">
                <a:pos x="connsiteX70-555" y="connsiteY70-556"/>
              </a:cxn>
              <a:cxn ang="0">
                <a:pos x="connsiteX71-557" y="connsiteY71-558"/>
              </a:cxn>
              <a:cxn ang="0">
                <a:pos x="connsiteX72-559" y="connsiteY72-560"/>
              </a:cxn>
              <a:cxn ang="0">
                <a:pos x="connsiteX73-561" y="connsiteY73-562"/>
              </a:cxn>
              <a:cxn ang="0">
                <a:pos x="connsiteX74-563" y="connsiteY74-564"/>
              </a:cxn>
              <a:cxn ang="0">
                <a:pos x="connsiteX75-565" y="connsiteY75-566"/>
              </a:cxn>
              <a:cxn ang="0">
                <a:pos x="connsiteX76-567" y="connsiteY76-568"/>
              </a:cxn>
              <a:cxn ang="0">
                <a:pos x="connsiteX77-569" y="connsiteY77-570"/>
              </a:cxn>
              <a:cxn ang="0">
                <a:pos x="connsiteX78-571" y="connsiteY78-572"/>
              </a:cxn>
              <a:cxn ang="0">
                <a:pos x="connsiteX79-573" y="connsiteY79-574"/>
              </a:cxn>
              <a:cxn ang="0">
                <a:pos x="connsiteX80-575" y="connsiteY80-576"/>
              </a:cxn>
              <a:cxn ang="0">
                <a:pos x="connsiteX81-577" y="connsiteY81-578"/>
              </a:cxn>
              <a:cxn ang="0">
                <a:pos x="connsiteX82-579" y="connsiteY82-580"/>
              </a:cxn>
              <a:cxn ang="0">
                <a:pos x="connsiteX83-581" y="connsiteY83-582"/>
              </a:cxn>
              <a:cxn ang="0">
                <a:pos x="connsiteX84-583" y="connsiteY84-584"/>
              </a:cxn>
              <a:cxn ang="0">
                <a:pos x="connsiteX85-585" y="connsiteY85-586"/>
              </a:cxn>
              <a:cxn ang="0">
                <a:pos x="connsiteX86-587" y="connsiteY86-588"/>
              </a:cxn>
              <a:cxn ang="0">
                <a:pos x="connsiteX87-589" y="connsiteY87-590"/>
              </a:cxn>
              <a:cxn ang="0">
                <a:pos x="connsiteX88-591" y="connsiteY88-592"/>
              </a:cxn>
              <a:cxn ang="0">
                <a:pos x="connsiteX89-593" y="connsiteY89-594"/>
              </a:cxn>
              <a:cxn ang="0">
                <a:pos x="connsiteX90-595" y="connsiteY90-596"/>
              </a:cxn>
              <a:cxn ang="0">
                <a:pos x="connsiteX91-597" y="connsiteY91-598"/>
              </a:cxn>
              <a:cxn ang="0">
                <a:pos x="connsiteX92-599" y="connsiteY92-600"/>
              </a:cxn>
              <a:cxn ang="0">
                <a:pos x="connsiteX93-601" y="connsiteY93-602"/>
              </a:cxn>
              <a:cxn ang="0">
                <a:pos x="connsiteX94-603" y="connsiteY94-604"/>
              </a:cxn>
              <a:cxn ang="0">
                <a:pos x="connsiteX95-605" y="connsiteY95-606"/>
              </a:cxn>
              <a:cxn ang="0">
                <a:pos x="connsiteX96-607" y="connsiteY96-608"/>
              </a:cxn>
              <a:cxn ang="0">
                <a:pos x="connsiteX97-609" y="connsiteY97-610"/>
              </a:cxn>
              <a:cxn ang="0">
                <a:pos x="connsiteX98-611" y="connsiteY98-612"/>
              </a:cxn>
              <a:cxn ang="0">
                <a:pos x="connsiteX99-613" y="connsiteY99-614"/>
              </a:cxn>
              <a:cxn ang="0">
                <a:pos x="connsiteX100-615" y="connsiteY100-616"/>
              </a:cxn>
              <a:cxn ang="0">
                <a:pos x="connsiteX101-617" y="connsiteY101-618"/>
              </a:cxn>
            </a:cxnLst>
            <a:rect l="l" t="t" r="r" b="b"/>
            <a:pathLst>
              <a:path w="8522202" h="979708">
                <a:moveTo>
                  <a:pt x="0" y="332875"/>
                </a:moveTo>
                <a:lnTo>
                  <a:pt x="7902599" y="332875"/>
                </a:lnTo>
                <a:lnTo>
                  <a:pt x="7877033" y="313673"/>
                </a:lnTo>
                <a:lnTo>
                  <a:pt x="7870591" y="306607"/>
                </a:lnTo>
                <a:lnTo>
                  <a:pt x="7864148" y="299541"/>
                </a:lnTo>
                <a:lnTo>
                  <a:pt x="7858626" y="292475"/>
                </a:lnTo>
                <a:lnTo>
                  <a:pt x="7853717" y="284487"/>
                </a:lnTo>
                <a:lnTo>
                  <a:pt x="7848809" y="276807"/>
                </a:lnTo>
                <a:lnTo>
                  <a:pt x="7844207" y="269126"/>
                </a:lnTo>
                <a:lnTo>
                  <a:pt x="7840219" y="260831"/>
                </a:lnTo>
                <a:lnTo>
                  <a:pt x="7836844" y="252844"/>
                </a:lnTo>
                <a:lnTo>
                  <a:pt x="7833470" y="244241"/>
                </a:lnTo>
                <a:lnTo>
                  <a:pt x="7830709" y="235639"/>
                </a:lnTo>
                <a:lnTo>
                  <a:pt x="7828561" y="227344"/>
                </a:lnTo>
                <a:lnTo>
                  <a:pt x="7826414" y="218742"/>
                </a:lnTo>
                <a:lnTo>
                  <a:pt x="7825186" y="209832"/>
                </a:lnTo>
                <a:lnTo>
                  <a:pt x="7823959" y="201230"/>
                </a:lnTo>
                <a:cubicBezTo>
                  <a:pt x="7823857" y="198260"/>
                  <a:pt x="7823754" y="195291"/>
                  <a:pt x="7823652" y="192321"/>
                </a:cubicBezTo>
                <a:lnTo>
                  <a:pt x="7823346" y="183719"/>
                </a:lnTo>
                <a:lnTo>
                  <a:pt x="7823652" y="175116"/>
                </a:lnTo>
                <a:cubicBezTo>
                  <a:pt x="7823754" y="172146"/>
                  <a:pt x="7823857" y="169177"/>
                  <a:pt x="7823959" y="166207"/>
                </a:cubicBezTo>
                <a:lnTo>
                  <a:pt x="7825186" y="157298"/>
                </a:lnTo>
                <a:lnTo>
                  <a:pt x="7826414" y="148388"/>
                </a:lnTo>
                <a:lnTo>
                  <a:pt x="7828561" y="140093"/>
                </a:lnTo>
                <a:lnTo>
                  <a:pt x="7830709" y="131491"/>
                </a:lnTo>
                <a:lnTo>
                  <a:pt x="7833470" y="122889"/>
                </a:lnTo>
                <a:lnTo>
                  <a:pt x="7836844" y="114594"/>
                </a:lnTo>
                <a:lnTo>
                  <a:pt x="7840219" y="106299"/>
                </a:lnTo>
                <a:lnTo>
                  <a:pt x="7844207" y="98311"/>
                </a:lnTo>
                <a:lnTo>
                  <a:pt x="7848809" y="90630"/>
                </a:lnTo>
                <a:lnTo>
                  <a:pt x="7853717" y="82643"/>
                </a:lnTo>
                <a:lnTo>
                  <a:pt x="7858626" y="75269"/>
                </a:lnTo>
                <a:lnTo>
                  <a:pt x="7864148" y="67896"/>
                </a:lnTo>
                <a:lnTo>
                  <a:pt x="7870591" y="60830"/>
                </a:lnTo>
                <a:lnTo>
                  <a:pt x="7877033" y="53764"/>
                </a:lnTo>
                <a:lnTo>
                  <a:pt x="7883782" y="47312"/>
                </a:lnTo>
                <a:lnTo>
                  <a:pt x="7891145" y="41475"/>
                </a:lnTo>
                <a:lnTo>
                  <a:pt x="7898201" y="35638"/>
                </a:lnTo>
                <a:lnTo>
                  <a:pt x="7905871" y="30415"/>
                </a:lnTo>
                <a:lnTo>
                  <a:pt x="7913234" y="25499"/>
                </a:lnTo>
                <a:lnTo>
                  <a:pt x="7921517" y="21198"/>
                </a:lnTo>
                <a:lnTo>
                  <a:pt x="7929493" y="16897"/>
                </a:lnTo>
                <a:lnTo>
                  <a:pt x="7937776" y="13518"/>
                </a:lnTo>
                <a:lnTo>
                  <a:pt x="7945753" y="10138"/>
                </a:lnTo>
                <a:lnTo>
                  <a:pt x="7954343" y="7680"/>
                </a:lnTo>
                <a:lnTo>
                  <a:pt x="7962933" y="5223"/>
                </a:lnTo>
                <a:lnTo>
                  <a:pt x="7971523" y="3687"/>
                </a:lnTo>
                <a:lnTo>
                  <a:pt x="7980420" y="2150"/>
                </a:lnTo>
                <a:lnTo>
                  <a:pt x="7988703" y="1229"/>
                </a:lnTo>
                <a:lnTo>
                  <a:pt x="7997600" y="307"/>
                </a:lnTo>
                <a:lnTo>
                  <a:pt x="8006496" y="0"/>
                </a:lnTo>
                <a:lnTo>
                  <a:pt x="8015393" y="307"/>
                </a:lnTo>
                <a:lnTo>
                  <a:pt x="8023983" y="1229"/>
                </a:lnTo>
                <a:lnTo>
                  <a:pt x="8032880" y="2150"/>
                </a:lnTo>
                <a:lnTo>
                  <a:pt x="8041470" y="3687"/>
                </a:lnTo>
                <a:lnTo>
                  <a:pt x="8050367" y="5223"/>
                </a:lnTo>
                <a:lnTo>
                  <a:pt x="8058650" y="7680"/>
                </a:lnTo>
                <a:lnTo>
                  <a:pt x="8067240" y="10138"/>
                </a:lnTo>
                <a:lnTo>
                  <a:pt x="8075523" y="13518"/>
                </a:lnTo>
                <a:lnTo>
                  <a:pt x="8083806" y="16897"/>
                </a:lnTo>
                <a:lnTo>
                  <a:pt x="8091783" y="21198"/>
                </a:lnTo>
                <a:lnTo>
                  <a:pt x="8099759" y="25499"/>
                </a:lnTo>
                <a:lnTo>
                  <a:pt x="8107429" y="30415"/>
                </a:lnTo>
                <a:lnTo>
                  <a:pt x="8114792" y="35638"/>
                </a:lnTo>
                <a:lnTo>
                  <a:pt x="8122154" y="41475"/>
                </a:lnTo>
                <a:lnTo>
                  <a:pt x="8129210" y="47312"/>
                </a:lnTo>
                <a:lnTo>
                  <a:pt x="8135960" y="53764"/>
                </a:lnTo>
                <a:lnTo>
                  <a:pt x="8468515" y="386793"/>
                </a:lnTo>
                <a:lnTo>
                  <a:pt x="8474344" y="392937"/>
                </a:lnTo>
                <a:lnTo>
                  <a:pt x="8480172" y="399696"/>
                </a:lnTo>
                <a:lnTo>
                  <a:pt x="8485695" y="406455"/>
                </a:lnTo>
                <a:lnTo>
                  <a:pt x="8490603" y="413828"/>
                </a:lnTo>
                <a:lnTo>
                  <a:pt x="8495512" y="421509"/>
                </a:lnTo>
                <a:lnTo>
                  <a:pt x="8499807" y="428882"/>
                </a:lnTo>
                <a:lnTo>
                  <a:pt x="8503795" y="436870"/>
                </a:lnTo>
                <a:lnTo>
                  <a:pt x="8507783" y="445165"/>
                </a:lnTo>
                <a:lnTo>
                  <a:pt x="8510851" y="453153"/>
                </a:lnTo>
                <a:lnTo>
                  <a:pt x="8513612" y="461755"/>
                </a:lnTo>
                <a:lnTo>
                  <a:pt x="8516066" y="470357"/>
                </a:lnTo>
                <a:lnTo>
                  <a:pt x="8518214" y="479266"/>
                </a:lnTo>
                <a:lnTo>
                  <a:pt x="8520054" y="488483"/>
                </a:lnTo>
                <a:lnTo>
                  <a:pt x="8520975" y="497700"/>
                </a:lnTo>
                <a:cubicBezTo>
                  <a:pt x="8521282" y="500772"/>
                  <a:pt x="8521588" y="503844"/>
                  <a:pt x="8521895" y="506916"/>
                </a:cubicBezTo>
                <a:cubicBezTo>
                  <a:pt x="8521997" y="510091"/>
                  <a:pt x="8522100" y="513265"/>
                  <a:pt x="8522202" y="516440"/>
                </a:cubicBezTo>
                <a:cubicBezTo>
                  <a:pt x="8522100" y="519615"/>
                  <a:pt x="8521997" y="522789"/>
                  <a:pt x="8521895" y="525964"/>
                </a:cubicBezTo>
                <a:cubicBezTo>
                  <a:pt x="8521588" y="529036"/>
                  <a:pt x="8521282" y="532109"/>
                  <a:pt x="8520975" y="535181"/>
                </a:cubicBezTo>
                <a:lnTo>
                  <a:pt x="8520054" y="544397"/>
                </a:lnTo>
                <a:lnTo>
                  <a:pt x="8518214" y="553307"/>
                </a:lnTo>
                <a:lnTo>
                  <a:pt x="8516066" y="562524"/>
                </a:lnTo>
                <a:lnTo>
                  <a:pt x="8513612" y="570819"/>
                </a:lnTo>
                <a:lnTo>
                  <a:pt x="8510851" y="579421"/>
                </a:lnTo>
                <a:lnTo>
                  <a:pt x="8507783" y="587716"/>
                </a:lnTo>
                <a:lnTo>
                  <a:pt x="8503795" y="596011"/>
                </a:lnTo>
                <a:lnTo>
                  <a:pt x="8499807" y="603691"/>
                </a:lnTo>
                <a:lnTo>
                  <a:pt x="8495512" y="611679"/>
                </a:lnTo>
                <a:lnTo>
                  <a:pt x="8490603" y="619052"/>
                </a:lnTo>
                <a:lnTo>
                  <a:pt x="8485695" y="626426"/>
                </a:lnTo>
                <a:lnTo>
                  <a:pt x="8480172" y="633185"/>
                </a:lnTo>
                <a:lnTo>
                  <a:pt x="8474344" y="639943"/>
                </a:lnTo>
                <a:lnTo>
                  <a:pt x="8468515" y="646088"/>
                </a:lnTo>
                <a:lnTo>
                  <a:pt x="8135960" y="978809"/>
                </a:lnTo>
                <a:lnTo>
                  <a:pt x="8135062" y="979708"/>
                </a:lnTo>
              </a:path>
            </a:pathLst>
          </a:custGeom>
          <a:noFill/>
          <a:ln w="28575">
            <a:solidFill>
              <a:srgbClr val="ED5113"/>
            </a:solidFill>
          </a:ln>
        </p:spPr>
        <p:txBody>
          <a:bodyPr wrap="square" tIns="360000" anchor="ctr">
            <a:normAutofit/>
          </a:bodyPr>
          <a:lstStyle>
            <a:defPPr>
              <a:defRPr lang="zh-CN"/>
            </a:defPPr>
            <a:lvl1pPr marL="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1pPr>
            <a:lvl2pPr marL="4572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2pPr>
            <a:lvl3pPr marL="9144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3pPr>
            <a:lvl4pPr marL="13716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4pPr>
            <a:lvl5pPr marL="18288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5pPr>
            <a:lvl6pPr marL="22860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6pPr>
            <a:lvl7pPr marL="27432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7pPr>
            <a:lvl8pPr marL="32004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8pPr>
            <a:lvl9pPr marL="36576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9pPr>
          </a:lstStyle>
          <a:p>
            <a:r>
              <a:rPr lang="zh-CN" altLang="en-US" dirty="0">
                <a:solidFill>
                  <a:srgbClr val="4BACC6"/>
                </a:solidFill>
                <a:sym typeface="Arial" panose="020B0604020202020204" pitchFamily="34" charset="0"/>
              </a:rPr>
              <a:t>罗</a:t>
            </a:r>
          </a:p>
        </p:txBody>
      </p:sp>
      <p:sp>
        <p:nvSpPr>
          <p:cNvPr id="6" name="文本框 5"/>
          <p:cNvSpPr txBox="1"/>
          <p:nvPr/>
        </p:nvSpPr>
        <p:spPr>
          <a:xfrm>
            <a:off x="985019" y="1124744"/>
            <a:ext cx="9095740" cy="1200329"/>
          </a:xfrm>
          <a:prstGeom prst="rect">
            <a:avLst/>
          </a:prstGeom>
          <a:noFill/>
        </p:spPr>
        <p:txBody>
          <a:bodyPr wrap="square" rtlCol="0">
            <a:spAutoFit/>
          </a:bodyPr>
          <a:lstStyle/>
          <a:p>
            <a:pPr fontAlgn="auto">
              <a:lnSpc>
                <a:spcPct val="150000"/>
              </a:lnSpc>
            </a:pPr>
            <a:r>
              <a:rPr lang="zh-CN" altLang="en-US" sz="2400" b="1" dirty="0">
                <a:latin typeface="微软雅黑" panose="020B0503020204020204" pitchFamily="34" charset="-122"/>
                <a:ea typeface="微软雅黑" panose="020B0503020204020204" pitchFamily="34" charset="-122"/>
              </a:rPr>
              <a:t>落实四个坚持：</a:t>
            </a:r>
          </a:p>
          <a:p>
            <a:pPr indent="0" fontAlgn="auto">
              <a:lnSpc>
                <a:spcPct val="150000"/>
              </a:lnSpc>
              <a:buFont typeface="Wingdings" panose="05000000000000000000" charset="0"/>
              <a:buNone/>
            </a:pPr>
            <a:r>
              <a:rPr lang="en-US" altLang="zh-CN" sz="2400" b="1" dirty="0">
                <a:latin typeface="微软雅黑" panose="020B0503020204020204" pitchFamily="34" charset="-122"/>
                <a:ea typeface="微软雅黑" panose="020B0503020204020204" pitchFamily="34" charset="-122"/>
              </a:rPr>
              <a:t>*</a:t>
            </a:r>
            <a:r>
              <a:rPr lang="zh-CN" altLang="en-US" sz="2400" b="1" dirty="0">
                <a:latin typeface="微软雅黑" panose="020B0503020204020204" pitchFamily="34" charset="-122"/>
                <a:ea typeface="微软雅黑" panose="020B0503020204020204" pitchFamily="34" charset="-122"/>
              </a:rPr>
              <a:t>坚持正确的方向 </a:t>
            </a:r>
            <a:r>
              <a:rPr lang="zh-CN" altLang="en-US" sz="2400" b="1" dirty="0" smtClean="0">
                <a:latin typeface="微软雅黑" panose="020B0503020204020204" pitchFamily="34" charset="-122"/>
                <a:ea typeface="微软雅黑" panose="020B0503020204020204" pitchFamily="34" charset="-122"/>
              </a:rPr>
              <a:t> </a:t>
            </a:r>
            <a:r>
              <a:rPr lang="en-US" altLang="zh-CN" sz="2400" b="1" dirty="0" smtClean="0">
                <a:latin typeface="微软雅黑" panose="020B0503020204020204" pitchFamily="34" charset="-122"/>
                <a:ea typeface="微软雅黑" panose="020B0503020204020204" pitchFamily="34" charset="-122"/>
              </a:rPr>
              <a:t>*</a:t>
            </a:r>
            <a:r>
              <a:rPr lang="zh-CN" altLang="en-US" sz="2400" b="1" dirty="0">
                <a:latin typeface="微软雅黑" panose="020B0503020204020204" pitchFamily="34" charset="-122"/>
                <a:ea typeface="微软雅黑" panose="020B0503020204020204" pitchFamily="34" charset="-122"/>
              </a:rPr>
              <a:t>坚持服务大</a:t>
            </a:r>
            <a:r>
              <a:rPr lang="zh-CN" altLang="en-US" sz="2400" b="1" dirty="0" smtClean="0">
                <a:latin typeface="微软雅黑" panose="020B0503020204020204" pitchFamily="34" charset="-122"/>
                <a:ea typeface="微软雅黑" panose="020B0503020204020204" pitchFamily="34" charset="-122"/>
              </a:rPr>
              <a:t>局  </a:t>
            </a:r>
            <a:r>
              <a:rPr lang="en-US" altLang="zh-CN" sz="2400" b="1" dirty="0">
                <a:latin typeface="微软雅黑" panose="020B0503020204020204" pitchFamily="34" charset="-122"/>
                <a:ea typeface="微软雅黑" panose="020B0503020204020204" pitchFamily="34" charset="-122"/>
              </a:rPr>
              <a:t>*</a:t>
            </a:r>
            <a:r>
              <a:rPr lang="zh-CN" altLang="en-US" sz="2400" b="1" dirty="0">
                <a:latin typeface="微软雅黑" panose="020B0503020204020204" pitchFamily="34" charset="-122"/>
                <a:ea typeface="微软雅黑" panose="020B0503020204020204" pitchFamily="34" charset="-122"/>
              </a:rPr>
              <a:t>坚持立德树</a:t>
            </a:r>
            <a:r>
              <a:rPr lang="zh-CN" altLang="en-US" sz="2400" b="1" dirty="0" smtClean="0">
                <a:latin typeface="微软雅黑" panose="020B0503020204020204" pitchFamily="34" charset="-122"/>
                <a:ea typeface="微软雅黑" panose="020B0503020204020204" pitchFamily="34" charset="-122"/>
              </a:rPr>
              <a:t>人  </a:t>
            </a:r>
            <a:r>
              <a:rPr lang="en-US" altLang="zh-CN" sz="2400" b="1" dirty="0">
                <a:latin typeface="微软雅黑" panose="020B0503020204020204" pitchFamily="34" charset="-122"/>
                <a:ea typeface="微软雅黑" panose="020B0503020204020204" pitchFamily="34" charset="-122"/>
              </a:rPr>
              <a:t>*</a:t>
            </a:r>
            <a:r>
              <a:rPr lang="zh-CN" altLang="en-US" sz="2400" b="1" dirty="0">
                <a:latin typeface="微软雅黑" panose="020B0503020204020204" pitchFamily="34" charset="-122"/>
                <a:ea typeface="微软雅黑" panose="020B0503020204020204" pitchFamily="34" charset="-122"/>
              </a:rPr>
              <a:t>坚持改革创新</a:t>
            </a:r>
          </a:p>
        </p:txBody>
      </p:sp>
      <p:sp>
        <p:nvSpPr>
          <p:cNvPr id="10" name="文本框 9"/>
          <p:cNvSpPr txBox="1"/>
          <p:nvPr/>
        </p:nvSpPr>
        <p:spPr>
          <a:xfrm>
            <a:off x="985019" y="2708920"/>
            <a:ext cx="8277860" cy="1753235"/>
          </a:xfrm>
          <a:prstGeom prst="rect">
            <a:avLst/>
          </a:prstGeom>
          <a:noFill/>
        </p:spPr>
        <p:txBody>
          <a:bodyPr wrap="square" rtlCol="0">
            <a:spAutoFit/>
          </a:bodyPr>
          <a:lstStyle/>
          <a:p>
            <a:pPr fontAlgn="auto">
              <a:lnSpc>
                <a:spcPct val="150000"/>
              </a:lnSpc>
            </a:pPr>
            <a:r>
              <a:rPr lang="zh-CN" altLang="en-US" sz="2400" b="1" dirty="0">
                <a:latin typeface="微软雅黑" panose="020B0503020204020204" pitchFamily="34" charset="-122"/>
                <a:ea typeface="微软雅黑" panose="020B0503020204020204" pitchFamily="34" charset="-122"/>
              </a:rPr>
              <a:t>落实四个服务：</a:t>
            </a:r>
          </a:p>
          <a:p>
            <a:pPr indent="0" fontAlgn="auto">
              <a:lnSpc>
                <a:spcPct val="150000"/>
              </a:lnSpc>
              <a:buFont typeface="Wingdings" panose="05000000000000000000" charset="0"/>
              <a:buNone/>
            </a:pPr>
            <a:r>
              <a:rPr lang="en-US" sz="2400" b="1" dirty="0">
                <a:latin typeface="微软雅黑" panose="020B0503020204020204" pitchFamily="34" charset="-122"/>
                <a:ea typeface="微软雅黑" panose="020B0503020204020204" pitchFamily="34" charset="-122"/>
              </a:rPr>
              <a:t>*</a:t>
            </a:r>
            <a:r>
              <a:rPr sz="2400" b="1" dirty="0" err="1">
                <a:latin typeface="微软雅黑" panose="020B0503020204020204" pitchFamily="34" charset="-122"/>
                <a:ea typeface="微软雅黑" panose="020B0503020204020204" pitchFamily="34" charset="-122"/>
              </a:rPr>
              <a:t>服务共产党治国理念</a:t>
            </a:r>
            <a:r>
              <a:rPr sz="2400" b="1" dirty="0">
                <a:latin typeface="微软雅黑" panose="020B0503020204020204" pitchFamily="34" charset="-122"/>
                <a:ea typeface="微软雅黑" panose="020B0503020204020204" pitchFamily="34" charset="-122"/>
              </a:rPr>
              <a:t> </a:t>
            </a:r>
            <a:r>
              <a:rPr lang="en-US" sz="2400" b="1" dirty="0" smtClean="0">
                <a:latin typeface="微软雅黑" panose="020B0503020204020204" pitchFamily="34" charset="-122"/>
                <a:ea typeface="微软雅黑" panose="020B0503020204020204" pitchFamily="34" charset="-122"/>
              </a:rPr>
              <a:t> *</a:t>
            </a:r>
            <a:r>
              <a:rPr sz="2400" b="1" dirty="0" err="1">
                <a:latin typeface="微软雅黑" panose="020B0503020204020204" pitchFamily="34" charset="-122"/>
                <a:ea typeface="微软雅黑" panose="020B0503020204020204" pitchFamily="34" charset="-122"/>
              </a:rPr>
              <a:t>服务特色社会主义制度</a:t>
            </a:r>
            <a:endParaRPr sz="2400" b="1" dirty="0">
              <a:latin typeface="微软雅黑" panose="020B0503020204020204" pitchFamily="34" charset="-122"/>
              <a:ea typeface="微软雅黑" panose="020B0503020204020204" pitchFamily="34" charset="-122"/>
            </a:endParaRPr>
          </a:p>
          <a:p>
            <a:pPr indent="0" fontAlgn="auto">
              <a:lnSpc>
                <a:spcPct val="150000"/>
              </a:lnSpc>
              <a:buFont typeface="Wingdings" panose="05000000000000000000" charset="0"/>
              <a:buNone/>
            </a:pPr>
            <a:r>
              <a:rPr lang="en-US" sz="2400" b="1" dirty="0">
                <a:latin typeface="微软雅黑" panose="020B0503020204020204" pitchFamily="34" charset="-122"/>
                <a:ea typeface="微软雅黑" panose="020B0503020204020204" pitchFamily="34" charset="-122"/>
              </a:rPr>
              <a:t>*</a:t>
            </a:r>
            <a:r>
              <a:rPr sz="2400" b="1" dirty="0" err="1">
                <a:latin typeface="微软雅黑" panose="020B0503020204020204" pitchFamily="34" charset="-122"/>
                <a:ea typeface="微软雅黑" panose="020B0503020204020204" pitchFamily="34" charset="-122"/>
              </a:rPr>
              <a:t>服务现代化建设</a:t>
            </a:r>
            <a:r>
              <a:rPr sz="2400" b="1" dirty="0">
                <a:latin typeface="微软雅黑" panose="020B0503020204020204" pitchFamily="34" charset="-122"/>
                <a:ea typeface="微软雅黑" panose="020B0503020204020204" pitchFamily="34" charset="-122"/>
              </a:rPr>
              <a:t> </a:t>
            </a:r>
            <a:r>
              <a:rPr lang="en-US" sz="2400" b="1" dirty="0" smtClean="0">
                <a:latin typeface="微软雅黑" panose="020B0503020204020204" pitchFamily="34" charset="-122"/>
                <a:ea typeface="微软雅黑" panose="020B0503020204020204" pitchFamily="34" charset="-122"/>
              </a:rPr>
              <a:t> *</a:t>
            </a:r>
            <a:r>
              <a:rPr sz="2400" b="1" dirty="0" err="1">
                <a:latin typeface="微软雅黑" panose="020B0503020204020204" pitchFamily="34" charset="-122"/>
                <a:ea typeface="微软雅黑" panose="020B0503020204020204" pitchFamily="34" charset="-122"/>
              </a:rPr>
              <a:t>服务人民</a:t>
            </a:r>
            <a:endParaRPr sz="2400" b="1" dirty="0">
              <a:latin typeface="微软雅黑" panose="020B0503020204020204" pitchFamily="34" charset="-122"/>
              <a:ea typeface="微软雅黑" panose="020B0503020204020204" pitchFamily="34" charset="-122"/>
            </a:endParaRPr>
          </a:p>
        </p:txBody>
      </p:sp>
      <p:sp>
        <p:nvSpPr>
          <p:cNvPr id="11" name="文本框 10"/>
          <p:cNvSpPr txBox="1"/>
          <p:nvPr/>
        </p:nvSpPr>
        <p:spPr>
          <a:xfrm>
            <a:off x="1057027" y="4725144"/>
            <a:ext cx="9450705" cy="1753235"/>
          </a:xfrm>
          <a:prstGeom prst="rect">
            <a:avLst/>
          </a:prstGeom>
          <a:noFill/>
        </p:spPr>
        <p:txBody>
          <a:bodyPr wrap="square" rtlCol="0">
            <a:spAutoFit/>
          </a:bodyPr>
          <a:lstStyle/>
          <a:p>
            <a:pPr fontAlgn="auto">
              <a:lnSpc>
                <a:spcPct val="150000"/>
              </a:lnSpc>
            </a:pPr>
            <a:r>
              <a:rPr lang="zh-CN" altLang="en-US" sz="2400" b="1" dirty="0">
                <a:latin typeface="微软雅黑" panose="020B0503020204020204" pitchFamily="34" charset="-122"/>
                <a:ea typeface="微软雅黑" panose="020B0503020204020204" pitchFamily="34" charset="-122"/>
              </a:rPr>
              <a:t>应对四个挑战：</a:t>
            </a:r>
          </a:p>
          <a:p>
            <a:pPr indent="0" fontAlgn="auto">
              <a:lnSpc>
                <a:spcPct val="150000"/>
              </a:lnSpc>
              <a:buFont typeface="Wingdings" panose="05000000000000000000" charset="0"/>
              <a:buNone/>
            </a:pPr>
            <a:r>
              <a:rPr lang="en-US" sz="2400" b="1" dirty="0">
                <a:latin typeface="微软雅黑" panose="020B0503020204020204" pitchFamily="34" charset="-122"/>
                <a:ea typeface="微软雅黑" panose="020B0503020204020204" pitchFamily="34" charset="-122"/>
              </a:rPr>
              <a:t>*</a:t>
            </a:r>
            <a:r>
              <a:rPr sz="2400" b="1" dirty="0" err="1">
                <a:latin typeface="微软雅黑" panose="020B0503020204020204" pitchFamily="34" charset="-122"/>
                <a:ea typeface="微软雅黑" panose="020B0503020204020204" pitchFamily="34" charset="-122"/>
              </a:rPr>
              <a:t>马克思主义与多样化思潮</a:t>
            </a:r>
            <a:r>
              <a:rPr sz="2400" b="1" dirty="0">
                <a:latin typeface="微软雅黑" panose="020B0503020204020204" pitchFamily="34" charset="-122"/>
                <a:ea typeface="微软雅黑" panose="020B0503020204020204" pitchFamily="34" charset="-122"/>
              </a:rPr>
              <a:t> </a:t>
            </a:r>
            <a:r>
              <a:rPr lang="en-US" sz="2400" b="1" dirty="0" smtClean="0">
                <a:latin typeface="微软雅黑" panose="020B0503020204020204" pitchFamily="34" charset="-122"/>
                <a:ea typeface="微软雅黑" panose="020B0503020204020204" pitchFamily="34" charset="-122"/>
              </a:rPr>
              <a:t> *</a:t>
            </a:r>
            <a:r>
              <a:rPr sz="2400" b="1" dirty="0" err="1">
                <a:latin typeface="微软雅黑" panose="020B0503020204020204" pitchFamily="34" charset="-122"/>
                <a:ea typeface="微软雅黑" panose="020B0503020204020204" pitchFamily="34" charset="-122"/>
              </a:rPr>
              <a:t>社会主义核心价值与逐利行为</a:t>
            </a:r>
            <a:endParaRPr sz="2400" b="1" dirty="0">
              <a:latin typeface="微软雅黑" panose="020B0503020204020204" pitchFamily="34" charset="-122"/>
              <a:ea typeface="微软雅黑" panose="020B0503020204020204" pitchFamily="34" charset="-122"/>
            </a:endParaRPr>
          </a:p>
          <a:p>
            <a:pPr indent="0" fontAlgn="auto">
              <a:lnSpc>
                <a:spcPct val="150000"/>
              </a:lnSpc>
              <a:buFont typeface="Wingdings" panose="05000000000000000000" charset="0"/>
              <a:buNone/>
            </a:pPr>
            <a:r>
              <a:rPr lang="en-US" sz="2400" b="1" dirty="0">
                <a:latin typeface="微软雅黑" panose="020B0503020204020204" pitchFamily="34" charset="-122"/>
                <a:ea typeface="微软雅黑" panose="020B0503020204020204" pitchFamily="34" charset="-122"/>
              </a:rPr>
              <a:t>*</a:t>
            </a:r>
            <a:r>
              <a:rPr sz="2400" b="1" dirty="0" err="1">
                <a:latin typeface="微软雅黑" panose="020B0503020204020204" pitchFamily="34" charset="-122"/>
                <a:ea typeface="微软雅黑" panose="020B0503020204020204" pitchFamily="34" charset="-122"/>
              </a:rPr>
              <a:t>传统教育与网络新媒体</a:t>
            </a:r>
            <a:r>
              <a:rPr sz="2400" b="1" dirty="0">
                <a:latin typeface="微软雅黑" panose="020B0503020204020204" pitchFamily="34" charset="-122"/>
                <a:ea typeface="微软雅黑" panose="020B0503020204020204" pitchFamily="34" charset="-122"/>
              </a:rPr>
              <a:t> </a:t>
            </a:r>
            <a:r>
              <a:rPr lang="en-US" sz="2400" b="1" dirty="0" smtClean="0">
                <a:latin typeface="微软雅黑" panose="020B0503020204020204" pitchFamily="34" charset="-122"/>
                <a:ea typeface="微软雅黑" panose="020B0503020204020204" pitchFamily="34" charset="-122"/>
              </a:rPr>
              <a:t> *</a:t>
            </a:r>
            <a:r>
              <a:rPr sz="2400" b="1" dirty="0" err="1">
                <a:latin typeface="微软雅黑" panose="020B0503020204020204" pitchFamily="34" charset="-122"/>
                <a:ea typeface="微软雅黑" panose="020B0503020204020204" pitchFamily="34" charset="-122"/>
              </a:rPr>
              <a:t>社会主义接班人培育与国际敌对势力竞争</a:t>
            </a:r>
            <a:endParaRPr sz="2400" b="1"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4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400" fill="hold"/>
                                        <p:tgtEl>
                                          <p:spTgt spid="21"/>
                                        </p:tgtEl>
                                        <p:attrNameLst>
                                          <p:attrName>ppt_y</p:attrName>
                                        </p:attrNameLst>
                                      </p:cBhvr>
                                      <p:tavLst>
                                        <p:tav tm="0">
                                          <p:val>
                                            <p:strVal val="#ppt_y"/>
                                          </p:val>
                                        </p:tav>
                                        <p:tav tm="100000">
                                          <p:val>
                                            <p:strVal val="#ppt_y"/>
                                          </p:val>
                                        </p:tav>
                                      </p:tavLst>
                                    </p:anim>
                                    <p:anim calcmode="lin" valueType="num">
                                      <p:cBhvr>
                                        <p:cTn id="13" dur="4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4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4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892558" y="972607"/>
            <a:ext cx="2448272" cy="2448272"/>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标题 4"/>
          <p:cNvSpPr txBox="1"/>
          <p:nvPr/>
        </p:nvSpPr>
        <p:spPr>
          <a:xfrm>
            <a:off x="2990215" y="3732530"/>
            <a:ext cx="6170295" cy="47371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600" b="1" dirty="0">
                <a:solidFill>
                  <a:schemeClr val="tx1"/>
                </a:solidFill>
                <a:latin typeface="微软雅黑" panose="020B0503020204020204" pitchFamily="34" charset="-122"/>
                <a:ea typeface="微软雅黑" panose="020B0503020204020204" pitchFamily="34" charset="-122"/>
                <a:sym typeface="+mn-ea"/>
              </a:rPr>
              <a:t>一点四面的新解释</a:t>
            </a:r>
          </a:p>
        </p:txBody>
      </p:sp>
      <p:sp>
        <p:nvSpPr>
          <p:cNvPr id="24" name="椭圆 23"/>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标题 4"/>
          <p:cNvSpPr txBox="1"/>
          <p:nvPr/>
        </p:nvSpPr>
        <p:spPr>
          <a:xfrm>
            <a:off x="4945459" y="2780928"/>
            <a:ext cx="2376264" cy="4734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400" b="1" dirty="0">
                <a:solidFill>
                  <a:schemeClr val="bg1"/>
                </a:solidFill>
                <a:latin typeface="微软雅黑" panose="020B0503020204020204" pitchFamily="34" charset="-122"/>
                <a:ea typeface="微软雅黑" panose="020B0503020204020204" pitchFamily="34" charset="-122"/>
              </a:rPr>
              <a:t>第四章</a:t>
            </a:r>
          </a:p>
        </p:txBody>
      </p:sp>
      <p:sp>
        <p:nvSpPr>
          <p:cNvPr id="35" name="KSO_Shape"/>
          <p:cNvSpPr/>
          <p:nvPr/>
        </p:nvSpPr>
        <p:spPr bwMode="auto">
          <a:xfrm>
            <a:off x="5204676" y="1484784"/>
            <a:ext cx="1741748" cy="1196000"/>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a typeface="宋体" panose="02010600030101010101" pitchFamily="2" charset="-122"/>
            </a:endParaRPr>
          </a:p>
        </p:txBody>
      </p:sp>
      <p:sp>
        <p:nvSpPr>
          <p:cNvPr id="36" name="椭圆 35"/>
          <p:cNvSpPr/>
          <p:nvPr/>
        </p:nvSpPr>
        <p:spPr>
          <a:xfrm>
            <a:off x="4996314" y="1076363"/>
            <a:ext cx="2240761" cy="2240761"/>
          </a:xfrm>
          <a:prstGeom prst="ellipse">
            <a:avLst/>
          </a:prstGeom>
          <a:noFill/>
          <a:ln w="3175">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8" name="直接连接符 37"/>
          <p:cNvCxnSpPr/>
          <p:nvPr/>
        </p:nvCxnSpPr>
        <p:spPr>
          <a:xfrm>
            <a:off x="4009355" y="4293096"/>
            <a:ext cx="4248472" cy="0"/>
          </a:xfrm>
          <a:prstGeom prst="line">
            <a:avLst/>
          </a:prstGeom>
          <a:ln>
            <a:solidFill>
              <a:schemeClr val="tx1">
                <a:lumMod val="95000"/>
                <a:lumOff val="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500" fill="hold"/>
                                        <p:tgtEl>
                                          <p:spTgt spid="36"/>
                                        </p:tgtEl>
                                        <p:attrNameLst>
                                          <p:attrName>ppt_w</p:attrName>
                                        </p:attrNameLst>
                                      </p:cBhvr>
                                      <p:tavLst>
                                        <p:tav tm="0">
                                          <p:val>
                                            <p:fltVal val="0"/>
                                          </p:val>
                                        </p:tav>
                                        <p:tav tm="100000">
                                          <p:val>
                                            <p:strVal val="#ppt_w"/>
                                          </p:val>
                                        </p:tav>
                                      </p:tavLst>
                                    </p:anim>
                                    <p:anim calcmode="lin" valueType="num">
                                      <p:cBhvr>
                                        <p:cTn id="14" dur="500" fill="hold"/>
                                        <p:tgtEl>
                                          <p:spTgt spid="36"/>
                                        </p:tgtEl>
                                        <p:attrNameLst>
                                          <p:attrName>ppt_h</p:attrName>
                                        </p:attrNameLst>
                                      </p:cBhvr>
                                      <p:tavLst>
                                        <p:tav tm="0">
                                          <p:val>
                                            <p:fltVal val="0"/>
                                          </p:val>
                                        </p:tav>
                                        <p:tav tm="100000">
                                          <p:val>
                                            <p:strVal val="#ppt_h"/>
                                          </p:val>
                                        </p:tav>
                                      </p:tavLst>
                                    </p:anim>
                                    <p:animEffect transition="in" filter="fade">
                                      <p:cBhvr>
                                        <p:cTn id="15" dur="500"/>
                                        <p:tgtEl>
                                          <p:spTgt spid="36"/>
                                        </p:tgtEl>
                                      </p:cBhvr>
                                    </p:animEffect>
                                  </p:childTnLst>
                                </p:cTn>
                              </p:par>
                              <p:par>
                                <p:cTn id="16" presetID="53" presetClass="entr" presetSubtype="16" fill="hold" grpId="0" nodeType="withEffect">
                                  <p:stCondLst>
                                    <p:cond delay="1000"/>
                                  </p:stCondLst>
                                  <p:iterate type="lt">
                                    <p:tmPct val="0"/>
                                  </p:iterate>
                                  <p:childTnLst>
                                    <p:set>
                                      <p:cBhvr>
                                        <p:cTn id="17" dur="1" fill="hold">
                                          <p:stCondLst>
                                            <p:cond delay="0"/>
                                          </p:stCondLst>
                                        </p:cTn>
                                        <p:tgtEl>
                                          <p:spTgt spid="34"/>
                                        </p:tgtEl>
                                        <p:attrNameLst>
                                          <p:attrName>style.visibility</p:attrName>
                                        </p:attrNameLst>
                                      </p:cBhvr>
                                      <p:to>
                                        <p:strVal val="visible"/>
                                      </p:to>
                                    </p:set>
                                    <p:anim calcmode="lin" valueType="num">
                                      <p:cBhvr>
                                        <p:cTn id="18" dur="500" fill="hold"/>
                                        <p:tgtEl>
                                          <p:spTgt spid="34"/>
                                        </p:tgtEl>
                                        <p:attrNameLst>
                                          <p:attrName>ppt_w</p:attrName>
                                        </p:attrNameLst>
                                      </p:cBhvr>
                                      <p:tavLst>
                                        <p:tav tm="0">
                                          <p:val>
                                            <p:fltVal val="0"/>
                                          </p:val>
                                        </p:tav>
                                        <p:tav tm="100000">
                                          <p:val>
                                            <p:strVal val="#ppt_w"/>
                                          </p:val>
                                        </p:tav>
                                      </p:tavLst>
                                    </p:anim>
                                    <p:anim calcmode="lin" valueType="num">
                                      <p:cBhvr>
                                        <p:cTn id="19" dur="500" fill="hold"/>
                                        <p:tgtEl>
                                          <p:spTgt spid="34"/>
                                        </p:tgtEl>
                                        <p:attrNameLst>
                                          <p:attrName>ppt_h</p:attrName>
                                        </p:attrNameLst>
                                      </p:cBhvr>
                                      <p:tavLst>
                                        <p:tav tm="0">
                                          <p:val>
                                            <p:fltVal val="0"/>
                                          </p:val>
                                        </p:tav>
                                        <p:tav tm="100000">
                                          <p:val>
                                            <p:strVal val="#ppt_h"/>
                                          </p:val>
                                        </p:tav>
                                      </p:tavLst>
                                    </p:anim>
                                    <p:animEffect transition="in" filter="fade">
                                      <p:cBhvr>
                                        <p:cTn id="20" dur="500"/>
                                        <p:tgtEl>
                                          <p:spTgt spid="34"/>
                                        </p:tgtEl>
                                      </p:cBhvr>
                                    </p:animEffect>
                                  </p:childTnLst>
                                </p:cTn>
                              </p:par>
                              <p:par>
                                <p:cTn id="21" presetID="53" presetClass="entr" presetSubtype="528" fill="hold" grpId="0" nodeType="withEffect">
                                  <p:stCondLst>
                                    <p:cond delay="1000"/>
                                  </p:stCondLst>
                                  <p:childTnLst>
                                    <p:set>
                                      <p:cBhvr>
                                        <p:cTn id="22" dur="1" fill="hold">
                                          <p:stCondLst>
                                            <p:cond delay="0"/>
                                          </p:stCondLst>
                                        </p:cTn>
                                        <p:tgtEl>
                                          <p:spTgt spid="35"/>
                                        </p:tgtEl>
                                        <p:attrNameLst>
                                          <p:attrName>style.visibility</p:attrName>
                                        </p:attrNameLst>
                                      </p:cBhvr>
                                      <p:to>
                                        <p:strVal val="visible"/>
                                      </p:to>
                                    </p:set>
                                    <p:anim calcmode="lin" valueType="num">
                                      <p:cBhvr>
                                        <p:cTn id="23" dur="500" fill="hold"/>
                                        <p:tgtEl>
                                          <p:spTgt spid="35"/>
                                        </p:tgtEl>
                                        <p:attrNameLst>
                                          <p:attrName>ppt_w</p:attrName>
                                        </p:attrNameLst>
                                      </p:cBhvr>
                                      <p:tavLst>
                                        <p:tav tm="0">
                                          <p:val>
                                            <p:fltVal val="0"/>
                                          </p:val>
                                        </p:tav>
                                        <p:tav tm="100000">
                                          <p:val>
                                            <p:strVal val="#ppt_w"/>
                                          </p:val>
                                        </p:tav>
                                      </p:tavLst>
                                    </p:anim>
                                    <p:anim calcmode="lin" valueType="num">
                                      <p:cBhvr>
                                        <p:cTn id="24" dur="500" fill="hold"/>
                                        <p:tgtEl>
                                          <p:spTgt spid="35"/>
                                        </p:tgtEl>
                                        <p:attrNameLst>
                                          <p:attrName>ppt_h</p:attrName>
                                        </p:attrNameLst>
                                      </p:cBhvr>
                                      <p:tavLst>
                                        <p:tav tm="0">
                                          <p:val>
                                            <p:fltVal val="0"/>
                                          </p:val>
                                        </p:tav>
                                        <p:tav tm="100000">
                                          <p:val>
                                            <p:strVal val="#ppt_h"/>
                                          </p:val>
                                        </p:tav>
                                      </p:tavLst>
                                    </p:anim>
                                    <p:animEffect transition="in" filter="fade">
                                      <p:cBhvr>
                                        <p:cTn id="25" dur="500"/>
                                        <p:tgtEl>
                                          <p:spTgt spid="35"/>
                                        </p:tgtEl>
                                      </p:cBhvr>
                                    </p:animEffect>
                                    <p:anim calcmode="lin" valueType="num">
                                      <p:cBhvr>
                                        <p:cTn id="26" dur="500" fill="hold"/>
                                        <p:tgtEl>
                                          <p:spTgt spid="35"/>
                                        </p:tgtEl>
                                        <p:attrNameLst>
                                          <p:attrName>ppt_x</p:attrName>
                                        </p:attrNameLst>
                                      </p:cBhvr>
                                      <p:tavLst>
                                        <p:tav tm="0">
                                          <p:val>
                                            <p:fltVal val="0.5"/>
                                          </p:val>
                                        </p:tav>
                                        <p:tav tm="100000">
                                          <p:val>
                                            <p:strVal val="#ppt_x"/>
                                          </p:val>
                                        </p:tav>
                                      </p:tavLst>
                                    </p:anim>
                                    <p:anim calcmode="lin" valueType="num">
                                      <p:cBhvr>
                                        <p:cTn id="27" dur="500" fill="hold"/>
                                        <p:tgtEl>
                                          <p:spTgt spid="35"/>
                                        </p:tgtEl>
                                        <p:attrNameLst>
                                          <p:attrName>ppt_y</p:attrName>
                                        </p:attrNameLst>
                                      </p:cBhvr>
                                      <p:tavLst>
                                        <p:tav tm="0">
                                          <p:val>
                                            <p:fltVal val="0.5"/>
                                          </p:val>
                                        </p:tav>
                                        <p:tav tm="100000">
                                          <p:val>
                                            <p:strVal val="#ppt_y"/>
                                          </p:val>
                                        </p:tav>
                                      </p:tavLst>
                                    </p:anim>
                                  </p:childTnLst>
                                </p:cTn>
                              </p:par>
                              <p:par>
                                <p:cTn id="28" presetID="53" presetClass="entr" presetSubtype="16" fill="hold" grpId="0" nodeType="withEffect">
                                  <p:stCondLst>
                                    <p:cond delay="2000"/>
                                  </p:stCondLst>
                                  <p:iterate type="lt">
                                    <p:tmPct val="0"/>
                                  </p:iterate>
                                  <p:childTnLst>
                                    <p:set>
                                      <p:cBhvr>
                                        <p:cTn id="29" dur="1" fill="hold">
                                          <p:stCondLst>
                                            <p:cond delay="0"/>
                                          </p:stCondLst>
                                        </p:cTn>
                                        <p:tgtEl>
                                          <p:spTgt spid="23"/>
                                        </p:tgtEl>
                                        <p:attrNameLst>
                                          <p:attrName>style.visibility</p:attrName>
                                        </p:attrNameLst>
                                      </p:cBhvr>
                                      <p:to>
                                        <p:strVal val="visible"/>
                                      </p:to>
                                    </p:set>
                                    <p:anim calcmode="lin" valueType="num">
                                      <p:cBhvr>
                                        <p:cTn id="30" dur="500" fill="hold"/>
                                        <p:tgtEl>
                                          <p:spTgt spid="23"/>
                                        </p:tgtEl>
                                        <p:attrNameLst>
                                          <p:attrName>ppt_w</p:attrName>
                                        </p:attrNameLst>
                                      </p:cBhvr>
                                      <p:tavLst>
                                        <p:tav tm="0">
                                          <p:val>
                                            <p:fltVal val="0"/>
                                          </p:val>
                                        </p:tav>
                                        <p:tav tm="100000">
                                          <p:val>
                                            <p:strVal val="#ppt_w"/>
                                          </p:val>
                                        </p:tav>
                                      </p:tavLst>
                                    </p:anim>
                                    <p:anim calcmode="lin" valueType="num">
                                      <p:cBhvr>
                                        <p:cTn id="31" dur="500" fill="hold"/>
                                        <p:tgtEl>
                                          <p:spTgt spid="23"/>
                                        </p:tgtEl>
                                        <p:attrNameLst>
                                          <p:attrName>ppt_h</p:attrName>
                                        </p:attrNameLst>
                                      </p:cBhvr>
                                      <p:tavLst>
                                        <p:tav tm="0">
                                          <p:val>
                                            <p:fltVal val="0"/>
                                          </p:val>
                                        </p:tav>
                                        <p:tav tm="100000">
                                          <p:val>
                                            <p:strVal val="#ppt_h"/>
                                          </p:val>
                                        </p:tav>
                                      </p:tavLst>
                                    </p:anim>
                                    <p:animEffect transition="in" filter="fade">
                                      <p:cBhvr>
                                        <p:cTn id="32" dur="500"/>
                                        <p:tgtEl>
                                          <p:spTgt spid="23"/>
                                        </p:tgtEl>
                                      </p:cBhvr>
                                    </p:animEffect>
                                  </p:childTnLst>
                                </p:cTn>
                              </p:par>
                              <p:par>
                                <p:cTn id="33" presetID="16" presetClass="entr" presetSubtype="21" fill="hold" nodeType="withEffect">
                                  <p:stCondLst>
                                    <p:cond delay="2000"/>
                                  </p:stCondLst>
                                  <p:childTnLst>
                                    <p:set>
                                      <p:cBhvr>
                                        <p:cTn id="34" dur="1" fill="hold">
                                          <p:stCondLst>
                                            <p:cond delay="0"/>
                                          </p:stCondLst>
                                        </p:cTn>
                                        <p:tgtEl>
                                          <p:spTgt spid="38"/>
                                        </p:tgtEl>
                                        <p:attrNameLst>
                                          <p:attrName>style.visibility</p:attrName>
                                        </p:attrNameLst>
                                      </p:cBhvr>
                                      <p:to>
                                        <p:strVal val="visible"/>
                                      </p:to>
                                    </p:set>
                                    <p:animEffect transition="in" filter="barn(inVertical)">
                                      <p:cBhvr>
                                        <p:cTn id="35" dur="500"/>
                                        <p:tgtEl>
                                          <p:spTgt spid="38"/>
                                        </p:tgtEl>
                                      </p:cBhvr>
                                    </p:animEffect>
                                  </p:childTnLst>
                                </p:cTn>
                              </p:par>
                            </p:childTnLst>
                          </p:cTn>
                        </p:par>
                        <p:par>
                          <p:cTn id="36" fill="hold">
                            <p:stCondLst>
                              <p:cond delay="3500"/>
                            </p:stCondLst>
                            <p:childTnLst>
                              <p:par>
                                <p:cTn id="37" presetID="10" presetClass="entr" presetSubtype="0" fill="hold" grpId="1"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500"/>
                                        <p:tgtEl>
                                          <p:spTgt spid="24"/>
                                        </p:tgtEl>
                                      </p:cBhvr>
                                    </p:animEffect>
                                  </p:childTnLst>
                                </p:cTn>
                              </p:par>
                              <p:par>
                                <p:cTn id="40" presetID="10" presetClass="entr" presetSubtype="0" fill="hold" grpId="1"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par>
                                <p:cTn id="43" presetID="10" presetClass="entr" presetSubtype="0" fill="hold" grpId="1"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500"/>
                                        <p:tgtEl>
                                          <p:spTgt spid="26"/>
                                        </p:tgtEl>
                                      </p:cBhvr>
                                    </p:animEffect>
                                  </p:childTnLst>
                                </p:cTn>
                              </p:par>
                              <p:par>
                                <p:cTn id="46" presetID="10" presetClass="entr" presetSubtype="0" fill="hold" grpId="1" nodeType="with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500"/>
                                        <p:tgtEl>
                                          <p:spTgt spid="27"/>
                                        </p:tgtEl>
                                      </p:cBhvr>
                                    </p:animEffect>
                                  </p:childTnLst>
                                </p:cTn>
                              </p:par>
                              <p:par>
                                <p:cTn id="49" presetID="10" presetClass="entr" presetSubtype="0" fill="hold" grpId="1"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fade">
                                      <p:cBhvr>
                                        <p:cTn id="51" dur="500"/>
                                        <p:tgtEl>
                                          <p:spTgt spid="28"/>
                                        </p:tgtEl>
                                      </p:cBhvr>
                                    </p:animEffect>
                                  </p:childTnLst>
                                </p:cTn>
                              </p:par>
                              <p:par>
                                <p:cTn id="52" presetID="10" presetClass="entr" presetSubtype="0" fill="hold" grpId="1" nodeType="with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500"/>
                                        <p:tgtEl>
                                          <p:spTgt spid="29"/>
                                        </p:tgtEl>
                                      </p:cBhvr>
                                    </p:animEffect>
                                  </p:childTnLst>
                                </p:cTn>
                              </p:par>
                              <p:par>
                                <p:cTn id="55" presetID="10" presetClass="entr" presetSubtype="0" fill="hold" grpId="1" nodeType="with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500"/>
                                        <p:tgtEl>
                                          <p:spTgt spid="30"/>
                                        </p:tgtEl>
                                      </p:cBhvr>
                                    </p:animEffect>
                                  </p:childTnLst>
                                </p:cTn>
                              </p:par>
                              <p:par>
                                <p:cTn id="58" presetID="10" presetClass="entr" presetSubtype="0" fill="hold" grpId="1"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fade">
                                      <p:cBhvr>
                                        <p:cTn id="60" dur="500"/>
                                        <p:tgtEl>
                                          <p:spTgt spid="31"/>
                                        </p:tgtEl>
                                      </p:cBhvr>
                                    </p:animEffect>
                                  </p:childTnLst>
                                </p:cTn>
                              </p:par>
                              <p:par>
                                <p:cTn id="61" presetID="10" presetClass="entr" presetSubtype="0" fill="hold" grpId="1" nodeType="with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fade">
                                      <p:cBhvr>
                                        <p:cTn id="63" dur="500"/>
                                        <p:tgtEl>
                                          <p:spTgt spid="32"/>
                                        </p:tgtEl>
                                      </p:cBhvr>
                                    </p:animEffect>
                                  </p:childTnLst>
                                </p:cTn>
                              </p:par>
                              <p:par>
                                <p:cTn id="64" presetID="10" presetClass="entr" presetSubtype="0" fill="hold" grpId="1" nodeType="withEffect">
                                  <p:stCondLst>
                                    <p:cond delay="0"/>
                                  </p:stCondLst>
                                  <p:childTnLst>
                                    <p:set>
                                      <p:cBhvr>
                                        <p:cTn id="65" dur="1" fill="hold">
                                          <p:stCondLst>
                                            <p:cond delay="0"/>
                                          </p:stCondLst>
                                        </p:cTn>
                                        <p:tgtEl>
                                          <p:spTgt spid="33"/>
                                        </p:tgtEl>
                                        <p:attrNameLst>
                                          <p:attrName>style.visibility</p:attrName>
                                        </p:attrNameLst>
                                      </p:cBhvr>
                                      <p:to>
                                        <p:strVal val="visible"/>
                                      </p:to>
                                    </p:set>
                                    <p:animEffect transition="in" filter="fade">
                                      <p:cBhvr>
                                        <p:cTn id="66" dur="500"/>
                                        <p:tgtEl>
                                          <p:spTgt spid="33"/>
                                        </p:tgtEl>
                                      </p:cBhvr>
                                    </p:animEffect>
                                  </p:childTnLst>
                                </p:cTn>
                              </p:par>
                            </p:childTnLst>
                          </p:cTn>
                        </p:par>
                        <p:par>
                          <p:cTn id="67" fill="hold">
                            <p:stCondLst>
                              <p:cond delay="4000"/>
                            </p:stCondLst>
                            <p:childTnLst>
                              <p:par>
                                <p:cTn id="68" presetID="1" presetClass="path" presetSubtype="0" repeatCount="3000" accel="50000" decel="50000" fill="remove" grpId="0" nodeType="afterEffect">
                                  <p:stCondLst>
                                    <p:cond delay="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69" dur="2000" fill="hold"/>
                                        <p:tgtEl>
                                          <p:spTgt spid="24"/>
                                        </p:tgtEl>
                                        <p:attrNameLst>
                                          <p:attrName>ppt_x</p:attrName>
                                          <p:attrName>ppt_y</p:attrName>
                                        </p:attrNameLst>
                                      </p:cBhvr>
                                      <p:rCtr x="17" y="18981"/>
                                    </p:animMotion>
                                  </p:childTnLst>
                                </p:cTn>
                              </p:par>
                              <p:par>
                                <p:cTn id="70" presetID="1" presetClass="path" presetSubtype="0" repeatCount="3000" accel="50000" decel="50000" fill="remove" grpId="0" nodeType="withEffect">
                                  <p:stCondLst>
                                    <p:cond delay="1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1" dur="2000" fill="hold"/>
                                        <p:tgtEl>
                                          <p:spTgt spid="25"/>
                                        </p:tgtEl>
                                        <p:attrNameLst>
                                          <p:attrName>ppt_x</p:attrName>
                                          <p:attrName>ppt_y</p:attrName>
                                        </p:attrNameLst>
                                      </p:cBhvr>
                                      <p:rCtr x="17" y="18981"/>
                                    </p:animMotion>
                                  </p:childTnLst>
                                </p:cTn>
                              </p:par>
                              <p:par>
                                <p:cTn id="72" presetID="1" presetClass="path" presetSubtype="0" repeatCount="3000" accel="50000" decel="50000" fill="remove" grpId="0" nodeType="withEffect">
                                  <p:stCondLst>
                                    <p:cond delay="2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3" dur="2000" fill="hold"/>
                                        <p:tgtEl>
                                          <p:spTgt spid="26"/>
                                        </p:tgtEl>
                                        <p:attrNameLst>
                                          <p:attrName>ppt_x</p:attrName>
                                          <p:attrName>ppt_y</p:attrName>
                                        </p:attrNameLst>
                                      </p:cBhvr>
                                      <p:rCtr x="17" y="18981"/>
                                    </p:animMotion>
                                  </p:childTnLst>
                                </p:cTn>
                              </p:par>
                              <p:par>
                                <p:cTn id="74" presetID="1" presetClass="path" presetSubtype="0" repeatCount="3000" accel="50000" decel="50000" fill="remove" grpId="0" nodeType="withEffect">
                                  <p:stCondLst>
                                    <p:cond delay="3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5" dur="2000" fill="hold"/>
                                        <p:tgtEl>
                                          <p:spTgt spid="27"/>
                                        </p:tgtEl>
                                        <p:attrNameLst>
                                          <p:attrName>ppt_x</p:attrName>
                                          <p:attrName>ppt_y</p:attrName>
                                        </p:attrNameLst>
                                      </p:cBhvr>
                                      <p:rCtr x="17" y="18981"/>
                                    </p:animMotion>
                                  </p:childTnLst>
                                </p:cTn>
                              </p:par>
                              <p:par>
                                <p:cTn id="76" presetID="1" presetClass="path" presetSubtype="0" repeatCount="3000" accel="50000" decel="50000" fill="remove" grpId="0" nodeType="withEffect">
                                  <p:stCondLst>
                                    <p:cond delay="4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7" dur="2000" fill="hold"/>
                                        <p:tgtEl>
                                          <p:spTgt spid="28"/>
                                        </p:tgtEl>
                                        <p:attrNameLst>
                                          <p:attrName>ppt_x</p:attrName>
                                          <p:attrName>ppt_y</p:attrName>
                                        </p:attrNameLst>
                                      </p:cBhvr>
                                      <p:rCtr x="17" y="18981"/>
                                    </p:animMotion>
                                  </p:childTnLst>
                                </p:cTn>
                              </p:par>
                              <p:par>
                                <p:cTn id="78" presetID="1" presetClass="path" presetSubtype="0" repeatCount="3000" accel="50000" decel="50000" fill="remove" grpId="0" nodeType="withEffect">
                                  <p:stCondLst>
                                    <p:cond delay="5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79" dur="2000" fill="hold"/>
                                        <p:tgtEl>
                                          <p:spTgt spid="29"/>
                                        </p:tgtEl>
                                        <p:attrNameLst>
                                          <p:attrName>ppt_x</p:attrName>
                                          <p:attrName>ppt_y</p:attrName>
                                        </p:attrNameLst>
                                      </p:cBhvr>
                                      <p:rCtr x="17" y="18981"/>
                                    </p:animMotion>
                                  </p:childTnLst>
                                </p:cTn>
                              </p:par>
                              <p:par>
                                <p:cTn id="80" presetID="1" presetClass="path" presetSubtype="0" repeatCount="3000" accel="50000" decel="50000" fill="remove" grpId="0" nodeType="withEffect">
                                  <p:stCondLst>
                                    <p:cond delay="6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1" dur="2000" fill="hold"/>
                                        <p:tgtEl>
                                          <p:spTgt spid="30"/>
                                        </p:tgtEl>
                                        <p:attrNameLst>
                                          <p:attrName>ppt_x</p:attrName>
                                          <p:attrName>ppt_y</p:attrName>
                                        </p:attrNameLst>
                                      </p:cBhvr>
                                      <p:rCtr x="17" y="18981"/>
                                    </p:animMotion>
                                  </p:childTnLst>
                                </p:cTn>
                              </p:par>
                              <p:par>
                                <p:cTn id="82" presetID="1" presetClass="path" presetSubtype="0" repeatCount="3000" accel="50000" decel="50000" fill="remove" grpId="0" nodeType="withEffect">
                                  <p:stCondLst>
                                    <p:cond delay="7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3" dur="2000" fill="hold"/>
                                        <p:tgtEl>
                                          <p:spTgt spid="31"/>
                                        </p:tgtEl>
                                        <p:attrNameLst>
                                          <p:attrName>ppt_x</p:attrName>
                                          <p:attrName>ppt_y</p:attrName>
                                        </p:attrNameLst>
                                      </p:cBhvr>
                                      <p:rCtr x="17" y="18981"/>
                                    </p:animMotion>
                                  </p:childTnLst>
                                </p:cTn>
                              </p:par>
                              <p:par>
                                <p:cTn id="84" presetID="1" presetClass="path" presetSubtype="0" repeatCount="3000" accel="50000" decel="50000" fill="remove" grpId="0" nodeType="withEffect">
                                  <p:stCondLst>
                                    <p:cond delay="8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5" dur="2000" fill="hold"/>
                                        <p:tgtEl>
                                          <p:spTgt spid="32"/>
                                        </p:tgtEl>
                                        <p:attrNameLst>
                                          <p:attrName>ppt_x</p:attrName>
                                          <p:attrName>ppt_y</p:attrName>
                                        </p:attrNameLst>
                                      </p:cBhvr>
                                      <p:rCtr x="17" y="18981"/>
                                    </p:animMotion>
                                  </p:childTnLst>
                                </p:cTn>
                              </p:par>
                              <p:par>
                                <p:cTn id="86" presetID="1" presetClass="path" presetSubtype="0" repeatCount="3000" accel="50000" decel="50000" fill="remove" grpId="0" nodeType="withEffect">
                                  <p:stCondLst>
                                    <p:cond delay="9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87" dur="2000" fill="hold"/>
                                        <p:tgtEl>
                                          <p:spTgt spid="33"/>
                                        </p:tgtEl>
                                        <p:attrNameLst>
                                          <p:attrName>ppt_x</p:attrName>
                                          <p:attrName>ppt_y</p:attrName>
                                        </p:attrNameLst>
                                      </p:cBhvr>
                                      <p:rCtr x="17" y="1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3" grpId="0"/>
      <p:bldP spid="24" grpId="0" bldLvl="0" animBg="1"/>
      <p:bldP spid="24" grpId="1" bldLvl="0" animBg="1"/>
      <p:bldP spid="25" grpId="0" bldLvl="0" animBg="1"/>
      <p:bldP spid="25" grpId="1" bldLvl="0" animBg="1"/>
      <p:bldP spid="26" grpId="0" bldLvl="0" animBg="1"/>
      <p:bldP spid="26" grpId="1" bldLvl="0" animBg="1"/>
      <p:bldP spid="27" grpId="0" bldLvl="0" animBg="1"/>
      <p:bldP spid="27" grpId="1" bldLvl="0" animBg="1"/>
      <p:bldP spid="28" grpId="0" bldLvl="0" animBg="1"/>
      <p:bldP spid="28" grpId="1" bldLvl="0" animBg="1"/>
      <p:bldP spid="29" grpId="0" bldLvl="0" animBg="1"/>
      <p:bldP spid="29" grpId="1" bldLvl="0" animBg="1"/>
      <p:bldP spid="30" grpId="0" bldLvl="0" animBg="1"/>
      <p:bldP spid="30" grpId="1" bldLvl="0" animBg="1"/>
      <p:bldP spid="31" grpId="0" bldLvl="0" animBg="1"/>
      <p:bldP spid="31" grpId="1" bldLvl="0" animBg="1"/>
      <p:bldP spid="32" grpId="0" bldLvl="0" animBg="1"/>
      <p:bldP spid="32" grpId="1" bldLvl="0" animBg="1"/>
      <p:bldP spid="33" grpId="0" bldLvl="0" animBg="1"/>
      <p:bldP spid="33" grpId="1" bldLvl="0" animBg="1"/>
      <p:bldP spid="34" grpId="0"/>
      <p:bldP spid="35" grpId="0" bldLvl="0" animBg="1"/>
      <p:bldP spid="36" grpId="0" bldLvl="0" animBg="1"/>
    </p:bldLst>
  </p:timing>
</p:sld>
</file>

<file path=ppt/tags/tag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012"/>
  <p:tag name="KSO_WM_UNIT_TYPE" val="m_i"/>
  <p:tag name="KSO_WM_UNIT_INDEX" val="1_1"/>
  <p:tag name="KSO_WM_UNIT_ID" val="diagram160012_6*m_i*1_1"/>
  <p:tag name="KSO_WM_UNIT_CLEAR" val="1"/>
  <p:tag name="KSO_WM_UNIT_LAYERLEVEL" val="1_1"/>
  <p:tag name="KSO_WM_DIAGRAM_GROUP_CODE" val="m1-1"/>
  <p:tag name="KSO_WM_UNIT_LINE_FORE_SCHEMECOLOR_INDEX" val="5"/>
  <p:tag name="KSO_WM_UNIT_LINE_FILL_TYPE" val="2"/>
</p:tagLst>
</file>

<file path=ppt/tags/tag1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012"/>
  <p:tag name="KSO_WM_UNIT_TYPE" val="m_h_f"/>
  <p:tag name="KSO_WM_UNIT_INDEX" val="1_4_1"/>
  <p:tag name="KSO_WM_UNIT_ID" val="diagram160012_6*m_h_f*1_4_1"/>
  <p:tag name="KSO_WM_UNIT_CLEAR" val="1"/>
  <p:tag name="KSO_WM_UNIT_LAYERLEVEL" val="1_1_1"/>
  <p:tag name="KSO_WM_UNIT_VALUE" val="8"/>
  <p:tag name="KSO_WM_UNIT_HIGHLIGHT" val="0"/>
  <p:tag name="KSO_WM_UNIT_COMPATIBLE" val="0"/>
  <p:tag name="KSO_WM_UNIT_PRESET_TEXT_INDEX" val="4"/>
  <p:tag name="KSO_WM_UNIT_PRESET_TEXT_LEN" val="12"/>
  <p:tag name="KSO_WM_DIAGRAM_GROUP_CODE" val="m1-1"/>
  <p:tag name="KSO_WM_UNIT_TEXT_FILL_FORE_SCHEMECOLOR_INDEX" val="13"/>
  <p:tag name="KSO_WM_UNIT_TEXT_FILL_TYPE" val="1"/>
</p:tagLst>
</file>

<file path=ppt/tags/tag1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012"/>
  <p:tag name="KSO_WM_UNIT_TYPE" val="m_i"/>
  <p:tag name="KSO_WM_UNIT_INDEX" val="1_5"/>
  <p:tag name="KSO_WM_UNIT_ID" val="diagram160012_6*m_i*1_5"/>
  <p:tag name="KSO_WM_UNIT_CLEAR" val="1"/>
  <p:tag name="KSO_WM_UNIT_LAYERLEVEL" val="1_1"/>
  <p:tag name="KSO_WM_DIAGRAM_GROUP_CODE" val="m1-1"/>
  <p:tag name="KSO_WM_UNIT_FILL_FORE_SCHEMECOLOR_INDEX" val="7"/>
  <p:tag name="KSO_WM_UNIT_FILL_TYPE" val="1"/>
  <p:tag name="KSO_WM_UNIT_TEXT_FILL_FORE_SCHEMECOLOR_INDEX" val="13"/>
  <p:tag name="KSO_WM_UNIT_TEXT_FILL_TYPE" val="1"/>
</p:tagLst>
</file>

<file path=ppt/tags/tag1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012"/>
  <p:tag name="KSO_WM_UNIT_TYPE" val="m_h_a"/>
  <p:tag name="KSO_WM_UNIT_INDEX" val="1_6_1"/>
  <p:tag name="KSO_WM_UNIT_ID" val="diagram160012_6*m_h_a*1_6_1"/>
  <p:tag name="KSO_WM_UNIT_CLEAR" val="1"/>
  <p:tag name="KSO_WM_UNIT_LAYERLEVEL" val="1_1_1"/>
  <p:tag name="KSO_WM_UNIT_VALUE" val="2"/>
  <p:tag name="KSO_WM_UNIT_HIGHLIGHT" val="0"/>
  <p:tag name="KSO_WM_UNIT_COMPATIBLE" val="1"/>
  <p:tag name="KSO_WM_DIAGRAM_GROUP_CODE" val="m1-1"/>
  <p:tag name="KSO_WM_UNIT_PRESET_TEXT" val="2019"/>
  <p:tag name="KSO_WM_UNIT_TEXT_FILL_FORE_SCHEMECOLOR_INDEX" val="13"/>
  <p:tag name="KSO_WM_UNIT_TEXT_FILL_TYPE" val="1"/>
</p:tagLst>
</file>

<file path=ppt/tags/tag1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012"/>
  <p:tag name="KSO_WM_UNIT_TYPE" val="m_h_f"/>
  <p:tag name="KSO_WM_UNIT_INDEX" val="1_6_1"/>
  <p:tag name="KSO_WM_UNIT_ID" val="diagram160012_6*m_h_f*1_6_1"/>
  <p:tag name="KSO_WM_UNIT_CLEAR" val="1"/>
  <p:tag name="KSO_WM_UNIT_LAYERLEVEL" val="1_1_1"/>
  <p:tag name="KSO_WM_UNIT_VALUE" val="8"/>
  <p:tag name="KSO_WM_UNIT_HIGHLIGHT" val="0"/>
  <p:tag name="KSO_WM_UNIT_COMPATIBLE" val="0"/>
  <p:tag name="KSO_WM_UNIT_PRESET_TEXT_INDEX" val="4"/>
  <p:tag name="KSO_WM_UNIT_PRESET_TEXT_LEN" val="12"/>
  <p:tag name="KSO_WM_DIAGRAM_GROUP_CODE" val="m1-1"/>
  <p:tag name="KSO_WM_UNIT_TEXT_FILL_FORE_SCHEMECOLOR_INDEX" val="13"/>
  <p:tag name="KSO_WM_UNIT_TEXT_FILL_TYPE" val="1"/>
</p:tagLst>
</file>

<file path=ppt/tags/tag1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012"/>
  <p:tag name="KSO_WM_UNIT_TYPE" val="m_i"/>
  <p:tag name="KSO_WM_UNIT_INDEX" val="1_6"/>
  <p:tag name="KSO_WM_UNIT_ID" val="diagram160012_6*m_i*1_6"/>
  <p:tag name="KSO_WM_UNIT_CLEAR" val="1"/>
  <p:tag name="KSO_WM_UNIT_LAYERLEVEL" val="1_1"/>
  <p:tag name="KSO_WM_DIAGRAM_GROUP_CODE" val="m1-1"/>
  <p:tag name="KSO_WM_UNIT_FILL_FORE_SCHEMECOLOR_INDEX" val="7"/>
  <p:tag name="KSO_WM_UNIT_FILL_TYPE" val="1"/>
  <p:tag name="KSO_WM_UNIT_TEXT_FILL_FORE_SCHEMECOLOR_INDEX" val="13"/>
  <p:tag name="KSO_WM_UNIT_TEXT_FILL_TYPE" val="1"/>
</p:tagLst>
</file>

<file path=ppt/tags/tag1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012"/>
  <p:tag name="KSO_WM_UNIT_TYPE" val="m_h_a"/>
  <p:tag name="KSO_WM_UNIT_INDEX" val="1_3_1"/>
  <p:tag name="KSO_WM_UNIT_ID" val="diagram160012_6*m_h_a*1_3_1"/>
  <p:tag name="KSO_WM_UNIT_CLEAR" val="1"/>
  <p:tag name="KSO_WM_UNIT_LAYERLEVEL" val="1_1_1"/>
  <p:tag name="KSO_WM_UNIT_VALUE" val="2"/>
  <p:tag name="KSO_WM_UNIT_HIGHLIGHT" val="0"/>
  <p:tag name="KSO_WM_UNIT_COMPATIBLE" val="1"/>
  <p:tag name="KSO_WM_DIAGRAM_GROUP_CODE" val="m1-1"/>
  <p:tag name="KSO_WM_UNIT_PRESET_TEXT" val="2016"/>
  <p:tag name="KSO_WM_UNIT_TEXT_FILL_FORE_SCHEMECOLOR_INDEX" val="13"/>
  <p:tag name="KSO_WM_UNIT_TEXT_FILL_TYPE" val="1"/>
</p:tagLst>
</file>

<file path=ppt/tags/tag1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012"/>
  <p:tag name="KSO_WM_UNIT_TYPE" val="m_h_f"/>
  <p:tag name="KSO_WM_UNIT_INDEX" val="1_3_1"/>
  <p:tag name="KSO_WM_UNIT_ID" val="diagram160012_6*m_h_f*1_3_1"/>
  <p:tag name="KSO_WM_UNIT_CLEAR" val="1"/>
  <p:tag name="KSO_WM_UNIT_LAYERLEVEL" val="1_1_1"/>
  <p:tag name="KSO_WM_UNIT_VALUE" val="8"/>
  <p:tag name="KSO_WM_UNIT_HIGHLIGHT" val="0"/>
  <p:tag name="KSO_WM_UNIT_COMPATIBLE" val="0"/>
  <p:tag name="KSO_WM_UNIT_PRESET_TEXT_INDEX" val="4"/>
  <p:tag name="KSO_WM_UNIT_PRESET_TEXT_LEN" val="12"/>
  <p:tag name="KSO_WM_DIAGRAM_GROUP_CODE" val="m1-1"/>
  <p:tag name="KSO_WM_UNIT_TEXT_FILL_FORE_SCHEMECOLOR_INDEX" val="13"/>
  <p:tag name="KSO_WM_UNIT_TEXT_FILL_TYPE" val="1"/>
</p:tagLst>
</file>

<file path=ppt/tags/tag1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012"/>
  <p:tag name="KSO_WM_UNIT_TYPE" val="m_i"/>
  <p:tag name="KSO_WM_UNIT_INDEX" val="1_7"/>
  <p:tag name="KSO_WM_UNIT_ID" val="diagram160012_6*m_i*1_7"/>
  <p:tag name="KSO_WM_UNIT_CLEAR" val="1"/>
  <p:tag name="KSO_WM_UNIT_LAYERLEVEL" val="1_1"/>
  <p:tag name="KSO_WM_DIAGRAM_GROUP_CODE" val="m1-1"/>
  <p:tag name="KSO_WM_UNIT_FILL_FORE_SCHEMECOLOR_INDEX" val="6"/>
  <p:tag name="KSO_WM_UNIT_FILL_TYPE" val="1"/>
  <p:tag name="KSO_WM_UNIT_TEXT_FILL_FORE_SCHEMECOLOR_INDEX" val="13"/>
  <p:tag name="KSO_WM_UNIT_TEXT_FILL_TYPE" val="1"/>
</p:tagLst>
</file>

<file path=ppt/tags/tag1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012"/>
  <p:tag name="KSO_WM_UNIT_TYPE" val="m_h_a"/>
  <p:tag name="KSO_WM_UNIT_INDEX" val="1_5_1"/>
  <p:tag name="KSO_WM_UNIT_ID" val="diagram160012_6*m_h_a*1_5_1"/>
  <p:tag name="KSO_WM_UNIT_CLEAR" val="1"/>
  <p:tag name="KSO_WM_UNIT_LAYERLEVEL" val="1_1_1"/>
  <p:tag name="KSO_WM_UNIT_VALUE" val="2"/>
  <p:tag name="KSO_WM_UNIT_HIGHLIGHT" val="0"/>
  <p:tag name="KSO_WM_UNIT_COMPATIBLE" val="1"/>
  <p:tag name="KSO_WM_DIAGRAM_GROUP_CODE" val="m1-1"/>
  <p:tag name="KSO_WM_UNIT_PRESET_TEXT" val="2018"/>
  <p:tag name="KSO_WM_UNIT_TEXT_FILL_FORE_SCHEMECOLOR_INDEX" val="13"/>
  <p:tag name="KSO_WM_UNIT_TEXT_FILL_TYPE" val="1"/>
</p:tagLst>
</file>

<file path=ppt/tags/tag1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012"/>
  <p:tag name="KSO_WM_UNIT_TYPE" val="m_h_f"/>
  <p:tag name="KSO_WM_UNIT_INDEX" val="1_5_1"/>
  <p:tag name="KSO_WM_UNIT_ID" val="diagram160012_6*m_h_f*1_5_1"/>
  <p:tag name="KSO_WM_UNIT_CLEAR" val="1"/>
  <p:tag name="KSO_WM_UNIT_LAYERLEVEL" val="1_1_1"/>
  <p:tag name="KSO_WM_UNIT_VALUE" val="8"/>
  <p:tag name="KSO_WM_UNIT_HIGHLIGHT" val="0"/>
  <p:tag name="KSO_WM_UNIT_COMPATIBLE" val="0"/>
  <p:tag name="KSO_WM_UNIT_PRESET_TEXT_INDEX" val="4"/>
  <p:tag name="KSO_WM_UNIT_PRESET_TEXT_LEN" val="12"/>
  <p:tag name="KSO_WM_DIAGRAM_GROUP_CODE" val="m1-1"/>
  <p:tag name="KSO_WM_UNIT_TEXT_FILL_FORE_SCHEMECOLOR_INDEX" val="13"/>
  <p:tag name="KSO_WM_UNIT_TEXT_FILL_TYPE" val="1"/>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012"/>
  <p:tag name="KSO_WM_UNIT_TYPE" val="m_i"/>
  <p:tag name="KSO_WM_UNIT_INDEX" val="1_2"/>
  <p:tag name="KSO_WM_UNIT_ID" val="diagram160012_6*m_i*1_2"/>
  <p:tag name="KSO_WM_UNIT_CLEAR" val="1"/>
  <p:tag name="KSO_WM_UNIT_LAYERLEVEL" val="1_1"/>
  <p:tag name="KSO_WM_DIAGRAM_GROUP_CODE" val="m1-1"/>
  <p:tag name="KSO_WM_UNIT_FILL_FORE_SCHEMECOLOR_INDEX" val="5"/>
  <p:tag name="KSO_WM_UNIT_FILL_TYPE" val="1"/>
  <p:tag name="KSO_WM_UNIT_TEXT_FILL_FORE_SCHEMECOLOR_INDEX" val="13"/>
  <p:tag name="KSO_WM_UNIT_TEXT_FILL_TYPE" val="1"/>
</p:tagLst>
</file>

<file path=ppt/tags/tag20.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787"/>
  <p:tag name="KSO_WM_UNIT_TYPE" val="l_h_f"/>
  <p:tag name="KSO_WM_UNIT_INDEX" val="1_1_1"/>
  <p:tag name="KSO_WM_UNIT_ID" val="263*l_h_f*1_1_1"/>
  <p:tag name="KSO_WM_UNIT_CLEAR" val="1"/>
  <p:tag name="KSO_WM_UNIT_LAYERLEVEL" val="1_1_1"/>
  <p:tag name="KSO_WM_UNIT_VALUE" val="31"/>
  <p:tag name="KSO_WM_UNIT_HIGHLIGHT" val="0"/>
  <p:tag name="KSO_WM_UNIT_COMPATIBLE" val="0"/>
  <p:tag name="KSO_WM_BEAUTIFY_FLAG" val="#wm#"/>
  <p:tag name="KSO_WM_UNIT_PRESET_TEXT_INDEX" val="4"/>
  <p:tag name="KSO_WM_UNIT_PRESET_TEXT_LEN" val="36"/>
  <p:tag name="KSO_WM_DIAGRAM_GROUP_CODE" val="l1-1"/>
  <p:tag name="KSO_WM_UNIT_LINE_FORE_SCHEMECOLOR_INDEX" val="5"/>
  <p:tag name="KSO_WM_UNIT_LINE_FILL_TYPE" val="2"/>
  <p:tag name="KSO_WM_UNIT_TEXT_FILL_FORE_SCHEMECOLOR_INDEX" val="13"/>
  <p:tag name="KSO_WM_UNIT_TEXT_FILL_TYPE" val="1"/>
</p:tagLst>
</file>

<file path=ppt/tags/tag21.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787"/>
  <p:tag name="KSO_WM_UNIT_TYPE" val="l_h_f"/>
  <p:tag name="KSO_WM_UNIT_INDEX" val="1_2_1"/>
  <p:tag name="KSO_WM_UNIT_ID" val="263*l_h_f*1_2_1"/>
  <p:tag name="KSO_WM_UNIT_CLEAR" val="1"/>
  <p:tag name="KSO_WM_UNIT_LAYERLEVEL" val="1_1_1"/>
  <p:tag name="KSO_WM_UNIT_VALUE" val="29"/>
  <p:tag name="KSO_WM_UNIT_HIGHLIGHT" val="0"/>
  <p:tag name="KSO_WM_UNIT_COMPATIBLE" val="0"/>
  <p:tag name="KSO_WM_BEAUTIFY_FLAG" val="#wm#"/>
  <p:tag name="KSO_WM_UNIT_PRESET_TEXT_INDEX" val="4"/>
  <p:tag name="KSO_WM_UNIT_PRESET_TEXT_LEN" val="36"/>
  <p:tag name="KSO_WM_DIAGRAM_GROUP_CODE" val="l1-1"/>
  <p:tag name="KSO_WM_UNIT_LINE_FORE_SCHEMECOLOR_INDEX" val="5"/>
  <p:tag name="KSO_WM_UNIT_LINE_FILL_TYPE" val="2"/>
  <p:tag name="KSO_WM_UNIT_TEXT_FILL_FORE_SCHEMECOLOR_INDEX" val="13"/>
  <p:tag name="KSO_WM_UNIT_TEXT_FILL_TYPE" val="1"/>
</p:tagLst>
</file>

<file path=ppt/tags/tag2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787"/>
  <p:tag name="KSO_WM_UNIT_TYPE" val="l_h_f"/>
  <p:tag name="KSO_WM_UNIT_INDEX" val="1_3_1"/>
  <p:tag name="KSO_WM_UNIT_ID" val="263*l_h_f*1_3_1"/>
  <p:tag name="KSO_WM_UNIT_CLEAR" val="1"/>
  <p:tag name="KSO_WM_UNIT_LAYERLEVEL" val="1_1_1"/>
  <p:tag name="KSO_WM_UNIT_VALUE" val="27"/>
  <p:tag name="KSO_WM_UNIT_HIGHLIGHT" val="0"/>
  <p:tag name="KSO_WM_UNIT_COMPATIBLE" val="0"/>
  <p:tag name="KSO_WM_BEAUTIFY_FLAG" val="#wm#"/>
  <p:tag name="KSO_WM_UNIT_PRESET_TEXT_INDEX" val="4"/>
  <p:tag name="KSO_WM_UNIT_PRESET_TEXT_LEN" val="36"/>
  <p:tag name="KSO_WM_DIAGRAM_GROUP_CODE" val="l1-1"/>
  <p:tag name="KSO_WM_UNIT_LINE_FORE_SCHEMECOLOR_INDEX" val="5"/>
  <p:tag name="KSO_WM_UNIT_LINE_FILL_TYPE" val="2"/>
  <p:tag name="KSO_WM_UNIT_TEXT_FILL_FORE_SCHEMECOLOR_INDEX" val="13"/>
  <p:tag name="KSO_WM_UNIT_TEXT_FILL_TYPE" val="1"/>
</p:tagLst>
</file>

<file path=ppt/tags/tag2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719_6*i*0"/>
  <p:tag name="KSO_WM_TEMPLATE_CATEGORY" val="diagram"/>
  <p:tag name="KSO_WM_TEMPLATE_INDEX" val="719"/>
  <p:tag name="KSO_WM_UNIT_INDEX" val="0"/>
</p:tagLst>
</file>

<file path=ppt/tags/tag2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719_6*i*9"/>
  <p:tag name="KSO_WM_TEMPLATE_CATEGORY" val="diagram"/>
  <p:tag name="KSO_WM_TEMPLATE_INDEX" val="719"/>
  <p:tag name="KSO_WM_UNIT_INDEX" val="9"/>
</p:tagLst>
</file>

<file path=ppt/tags/tag2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719_6*i*18"/>
  <p:tag name="KSO_WM_TEMPLATE_CATEGORY" val="diagram"/>
  <p:tag name="KSO_WM_TEMPLATE_INDEX" val="719"/>
  <p:tag name="KSO_WM_UNIT_INDEX" val="18"/>
</p:tagLst>
</file>

<file path=ppt/tags/tag2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719_6*i*27"/>
  <p:tag name="KSO_WM_TEMPLATE_CATEGORY" val="diagram"/>
  <p:tag name="KSO_WM_TEMPLATE_INDEX" val="719"/>
  <p:tag name="KSO_WM_UNIT_INDEX" val="27"/>
</p:tagLst>
</file>

<file path=ppt/tags/tag2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719_6*i*36"/>
  <p:tag name="KSO_WM_TEMPLATE_CATEGORY" val="diagram"/>
  <p:tag name="KSO_WM_TEMPLATE_INDEX" val="719"/>
  <p:tag name="KSO_WM_UNIT_INDEX" val="36"/>
</p:tagLst>
</file>

<file path=ppt/tags/tag2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719_6*i*45"/>
  <p:tag name="KSO_WM_TEMPLATE_CATEGORY" val="diagram"/>
  <p:tag name="KSO_WM_TEMPLATE_INDEX" val="719"/>
  <p:tag name="KSO_WM_UNIT_INDEX" val="45"/>
</p:tagLst>
</file>

<file path=ppt/tags/tag2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i"/>
  <p:tag name="KSO_WM_UNIT_INDEX" val="1_16"/>
  <p:tag name="KSO_WM_UNIT_ID" val="diagram719_6*l_i*1_16"/>
  <p:tag name="KSO_WM_UNIT_CLEAR" val="1"/>
  <p:tag name="KSO_WM_UNIT_LAYERLEVEL" val="1_1"/>
  <p:tag name="KSO_WM_DIAGRAM_GROUP_CODE" val="l1-1"/>
  <p:tag name="KSO_WM_UNIT_FILL_FORE_SCHEMECOLOR_INDEX" val="5"/>
  <p:tag name="KSO_WM_UNIT_FILL_TYPE" val="1"/>
  <p:tag name="KSO_WM_UNIT_TEXT_FILL_FORE_SCHEMECOLOR_INDEX" val="2"/>
  <p:tag name="KSO_WM_UNIT_TEXT_FILL_TYPE" val="1"/>
</p:tagLst>
</file>

<file path=ppt/tags/tag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012"/>
  <p:tag name="KSO_WM_UNIT_TYPE" val="m_h_a"/>
  <p:tag name="KSO_WM_UNIT_INDEX" val="1_1_1"/>
  <p:tag name="KSO_WM_UNIT_ID" val="diagram160012_6*m_h_a*1_1_1"/>
  <p:tag name="KSO_WM_UNIT_CLEAR" val="1"/>
  <p:tag name="KSO_WM_UNIT_LAYERLEVEL" val="1_1_1"/>
  <p:tag name="KSO_WM_UNIT_VALUE" val="2"/>
  <p:tag name="KSO_WM_UNIT_HIGHLIGHT" val="0"/>
  <p:tag name="KSO_WM_UNIT_COMPATIBLE" val="1"/>
  <p:tag name="KSO_WM_DIAGRAM_GROUP_CODE" val="m1-1"/>
  <p:tag name="KSO_WM_UNIT_PRESET_TEXT" val="2014"/>
  <p:tag name="KSO_WM_UNIT_TEXT_FILL_FORE_SCHEMECOLOR_INDEX" val="13"/>
  <p:tag name="KSO_WM_UNIT_TEXT_FILL_TYPE" val="1"/>
</p:tagLst>
</file>

<file path=ppt/tags/tag3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i"/>
  <p:tag name="KSO_WM_UNIT_INDEX" val="1_17"/>
  <p:tag name="KSO_WM_UNIT_ID" val="diagram719_6*l_i*1_17"/>
  <p:tag name="KSO_WM_UNIT_CLEAR" val="1"/>
  <p:tag name="KSO_WM_UNIT_LAYERLEVEL" val="1_1"/>
  <p:tag name="KSO_WM_DIAGRAM_GROUP_CODE" val="l1-1"/>
  <p:tag name="KSO_WM_UNIT_FILL_FORE_SCHEMECOLOR_INDEX" val="14"/>
  <p:tag name="KSO_WM_UNIT_FILL_TYPE" val="1"/>
  <p:tag name="KSO_WM_UNIT_TEXT_FILL_FORE_SCHEMECOLOR_INDEX" val="5"/>
  <p:tag name="KSO_WM_UNIT_TEXT_FILL_TYPE" val="1"/>
</p:tagLst>
</file>

<file path=ppt/tags/tag3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i"/>
  <p:tag name="KSO_WM_UNIT_INDEX" val="1_18"/>
  <p:tag name="KSO_WM_UNIT_ID" val="diagram719_6*l_i*1_18"/>
  <p:tag name="KSO_WM_UNIT_CLEAR" val="1"/>
  <p:tag name="KSO_WM_UNIT_LAYERLEVEL" val="1_1"/>
  <p:tag name="KSO_WM_DIAGRAM_GROUP_CODE" val="l1-1"/>
  <p:tag name="KSO_WM_UNIT_LINE_FORE_SCHEMECOLOR_INDEX" val="5"/>
  <p:tag name="KSO_WM_UNIT_LINE_FILL_TYPE" val="2"/>
</p:tagLst>
</file>

<file path=ppt/tags/tag3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h_f"/>
  <p:tag name="KSO_WM_UNIT_INDEX" val="1_6_1"/>
  <p:tag name="KSO_WM_UNIT_ID" val="diagram719_6*l_h_f*1_6_1"/>
  <p:tag name="KSO_WM_UNIT_CLEAR" val="1"/>
  <p:tag name="KSO_WM_UNIT_LAYERLEVEL" val="1_1_1"/>
  <p:tag name="KSO_WM_UNIT_VALUE" val="18"/>
  <p:tag name="KSO_WM_UNIT_HIGHLIGHT" val="0"/>
  <p:tag name="KSO_WM_UNIT_COMPATIBLE" val="0"/>
  <p:tag name="KSO_WM_UNIT_PRESET_TEXT_INDEX" val="4"/>
  <p:tag name="KSO_WM_UNIT_PRESET_TEXT_LEN" val="35"/>
  <p:tag name="KSO_WM_DIAGRAM_GROUP_CODE" val="l1-1"/>
  <p:tag name="KSO_WM_UNIT_TEXT_FILL_FORE_SCHEMECOLOR_INDEX" val="13"/>
  <p:tag name="KSO_WM_UNIT_TEXT_FILL_TYPE" val="1"/>
</p:tagLst>
</file>

<file path=ppt/tags/tag3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i"/>
  <p:tag name="KSO_WM_UNIT_INDEX" val="1_13"/>
  <p:tag name="KSO_WM_UNIT_ID" val="diagram719_6*l_i*1_13"/>
  <p:tag name="KSO_WM_UNIT_CLEAR" val="1"/>
  <p:tag name="KSO_WM_UNIT_LAYERLEVEL" val="1_1"/>
  <p:tag name="KSO_WM_DIAGRAM_GROUP_CODE" val="l1-1"/>
  <p:tag name="KSO_WM_UNIT_FILL_FORE_SCHEMECOLOR_INDEX" val="5"/>
  <p:tag name="KSO_WM_UNIT_FILL_TYPE" val="1"/>
  <p:tag name="KSO_WM_UNIT_TEXT_FILL_FORE_SCHEMECOLOR_INDEX" val="2"/>
  <p:tag name="KSO_WM_UNIT_TEXT_FILL_TYPE" val="1"/>
</p:tagLst>
</file>

<file path=ppt/tags/tag3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i"/>
  <p:tag name="KSO_WM_UNIT_INDEX" val="1_14"/>
  <p:tag name="KSO_WM_UNIT_ID" val="diagram719_6*l_i*1_14"/>
  <p:tag name="KSO_WM_UNIT_CLEAR" val="1"/>
  <p:tag name="KSO_WM_UNIT_LAYERLEVEL" val="1_1"/>
  <p:tag name="KSO_WM_DIAGRAM_GROUP_CODE" val="l1-1"/>
  <p:tag name="KSO_WM_UNIT_FILL_FORE_SCHEMECOLOR_INDEX" val="14"/>
  <p:tag name="KSO_WM_UNIT_FILL_TYPE" val="1"/>
  <p:tag name="KSO_WM_UNIT_TEXT_FILL_FORE_SCHEMECOLOR_INDEX" val="5"/>
  <p:tag name="KSO_WM_UNIT_TEXT_FILL_TYPE" val="1"/>
</p:tagLst>
</file>

<file path=ppt/tags/tag3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i"/>
  <p:tag name="KSO_WM_UNIT_INDEX" val="1_15"/>
  <p:tag name="KSO_WM_UNIT_ID" val="diagram719_6*l_i*1_15"/>
  <p:tag name="KSO_WM_UNIT_CLEAR" val="1"/>
  <p:tag name="KSO_WM_UNIT_LAYERLEVEL" val="1_1"/>
  <p:tag name="KSO_WM_DIAGRAM_GROUP_CODE" val="l1-1"/>
  <p:tag name="KSO_WM_UNIT_LINE_FORE_SCHEMECOLOR_INDEX" val="5"/>
  <p:tag name="KSO_WM_UNIT_LINE_FILL_TYPE" val="2"/>
</p:tagLst>
</file>

<file path=ppt/tags/tag3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h_f"/>
  <p:tag name="KSO_WM_UNIT_INDEX" val="1_5_1"/>
  <p:tag name="KSO_WM_UNIT_ID" val="diagram719_6*l_h_f*1_5_1"/>
  <p:tag name="KSO_WM_UNIT_CLEAR" val="1"/>
  <p:tag name="KSO_WM_UNIT_LAYERLEVEL" val="1_1_1"/>
  <p:tag name="KSO_WM_UNIT_VALUE" val="18"/>
  <p:tag name="KSO_WM_UNIT_HIGHLIGHT" val="0"/>
  <p:tag name="KSO_WM_UNIT_COMPATIBLE" val="0"/>
  <p:tag name="KSO_WM_UNIT_PRESET_TEXT_INDEX" val="4"/>
  <p:tag name="KSO_WM_UNIT_PRESET_TEXT_LEN" val="35"/>
  <p:tag name="KSO_WM_DIAGRAM_GROUP_CODE" val="l1-1"/>
  <p:tag name="KSO_WM_UNIT_TEXT_FILL_FORE_SCHEMECOLOR_INDEX" val="13"/>
  <p:tag name="KSO_WM_UNIT_TEXT_FILL_TYPE" val="1"/>
</p:tagLst>
</file>

<file path=ppt/tags/tag3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i"/>
  <p:tag name="KSO_WM_UNIT_INDEX" val="1_10"/>
  <p:tag name="KSO_WM_UNIT_ID" val="diagram719_6*l_i*1_10"/>
  <p:tag name="KSO_WM_UNIT_CLEAR" val="1"/>
  <p:tag name="KSO_WM_UNIT_LAYERLEVEL" val="1_1"/>
  <p:tag name="KSO_WM_DIAGRAM_GROUP_CODE" val="l1-1"/>
  <p:tag name="KSO_WM_UNIT_FILL_FORE_SCHEMECOLOR_INDEX" val="5"/>
  <p:tag name="KSO_WM_UNIT_FILL_TYPE" val="1"/>
  <p:tag name="KSO_WM_UNIT_TEXT_FILL_FORE_SCHEMECOLOR_INDEX" val="2"/>
  <p:tag name="KSO_WM_UNIT_TEXT_FILL_TYPE" val="1"/>
</p:tagLst>
</file>

<file path=ppt/tags/tag3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i"/>
  <p:tag name="KSO_WM_UNIT_INDEX" val="1_11"/>
  <p:tag name="KSO_WM_UNIT_ID" val="diagram719_6*l_i*1_11"/>
  <p:tag name="KSO_WM_UNIT_CLEAR" val="1"/>
  <p:tag name="KSO_WM_UNIT_LAYERLEVEL" val="1_1"/>
  <p:tag name="KSO_WM_DIAGRAM_GROUP_CODE" val="l1-1"/>
  <p:tag name="KSO_WM_UNIT_FILL_FORE_SCHEMECOLOR_INDEX" val="14"/>
  <p:tag name="KSO_WM_UNIT_FILL_TYPE" val="1"/>
  <p:tag name="KSO_WM_UNIT_TEXT_FILL_FORE_SCHEMECOLOR_INDEX" val="5"/>
  <p:tag name="KSO_WM_UNIT_TEXT_FILL_TYPE" val="1"/>
</p:tagLst>
</file>

<file path=ppt/tags/tag3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i"/>
  <p:tag name="KSO_WM_UNIT_INDEX" val="1_12"/>
  <p:tag name="KSO_WM_UNIT_ID" val="diagram719_6*l_i*1_12"/>
  <p:tag name="KSO_WM_UNIT_CLEAR" val="1"/>
  <p:tag name="KSO_WM_UNIT_LAYERLEVEL" val="1_1"/>
  <p:tag name="KSO_WM_DIAGRAM_GROUP_CODE" val="l1-1"/>
  <p:tag name="KSO_WM_UNIT_LINE_FORE_SCHEMECOLOR_INDEX" val="5"/>
  <p:tag name="KSO_WM_UNIT_LINE_FILL_TYPE" val="2"/>
</p:tagLst>
</file>

<file path=ppt/tags/tag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012"/>
  <p:tag name="KSO_WM_UNIT_TYPE" val="m_h_f"/>
  <p:tag name="KSO_WM_UNIT_INDEX" val="1_1_1"/>
  <p:tag name="KSO_WM_UNIT_ID" val="diagram160012_6*m_h_f*1_1_1"/>
  <p:tag name="KSO_WM_UNIT_CLEAR" val="1"/>
  <p:tag name="KSO_WM_UNIT_LAYERLEVEL" val="1_1_1"/>
  <p:tag name="KSO_WM_UNIT_VALUE" val="8"/>
  <p:tag name="KSO_WM_UNIT_HIGHLIGHT" val="0"/>
  <p:tag name="KSO_WM_UNIT_COMPATIBLE" val="0"/>
  <p:tag name="KSO_WM_UNIT_PRESET_TEXT_INDEX" val="4"/>
  <p:tag name="KSO_WM_UNIT_PRESET_TEXT_LEN" val="12"/>
  <p:tag name="KSO_WM_DIAGRAM_GROUP_CODE" val="m1-1"/>
  <p:tag name="KSO_WM_UNIT_TEXT_FILL_FORE_SCHEMECOLOR_INDEX" val="13"/>
  <p:tag name="KSO_WM_UNIT_TEXT_FILL_TYPE" val="1"/>
</p:tagLst>
</file>

<file path=ppt/tags/tag4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h_f"/>
  <p:tag name="KSO_WM_UNIT_INDEX" val="1_4_1"/>
  <p:tag name="KSO_WM_UNIT_ID" val="diagram719_6*l_h_f*1_4_1"/>
  <p:tag name="KSO_WM_UNIT_CLEAR" val="1"/>
  <p:tag name="KSO_WM_UNIT_LAYERLEVEL" val="1_1_1"/>
  <p:tag name="KSO_WM_UNIT_VALUE" val="18"/>
  <p:tag name="KSO_WM_UNIT_HIGHLIGHT" val="0"/>
  <p:tag name="KSO_WM_UNIT_COMPATIBLE" val="0"/>
  <p:tag name="KSO_WM_UNIT_PRESET_TEXT_INDEX" val="4"/>
  <p:tag name="KSO_WM_UNIT_PRESET_TEXT_LEN" val="35"/>
  <p:tag name="KSO_WM_DIAGRAM_GROUP_CODE" val="l1-1"/>
  <p:tag name="KSO_WM_UNIT_TEXT_FILL_FORE_SCHEMECOLOR_INDEX" val="13"/>
  <p:tag name="KSO_WM_UNIT_TEXT_FILL_TYPE" val="1"/>
</p:tagLst>
</file>

<file path=ppt/tags/tag4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i"/>
  <p:tag name="KSO_WM_UNIT_INDEX" val="1_7"/>
  <p:tag name="KSO_WM_UNIT_ID" val="diagram719_6*l_i*1_7"/>
  <p:tag name="KSO_WM_UNIT_CLEAR" val="1"/>
  <p:tag name="KSO_WM_UNIT_LAYERLEVEL" val="1_1"/>
  <p:tag name="KSO_WM_DIAGRAM_GROUP_CODE" val="l1-1"/>
  <p:tag name="KSO_WM_UNIT_FILL_FORE_SCHEMECOLOR_INDEX" val="5"/>
  <p:tag name="KSO_WM_UNIT_FILL_TYPE" val="1"/>
  <p:tag name="KSO_WM_UNIT_TEXT_FILL_FORE_SCHEMECOLOR_INDEX" val="2"/>
  <p:tag name="KSO_WM_UNIT_TEXT_FILL_TYPE" val="1"/>
</p:tagLst>
</file>

<file path=ppt/tags/tag4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i"/>
  <p:tag name="KSO_WM_UNIT_INDEX" val="1_8"/>
  <p:tag name="KSO_WM_UNIT_ID" val="diagram719_6*l_i*1_8"/>
  <p:tag name="KSO_WM_UNIT_CLEAR" val="1"/>
  <p:tag name="KSO_WM_UNIT_LAYERLEVEL" val="1_1"/>
  <p:tag name="KSO_WM_DIAGRAM_GROUP_CODE" val="l1-1"/>
  <p:tag name="KSO_WM_UNIT_FILL_FORE_SCHEMECOLOR_INDEX" val="14"/>
  <p:tag name="KSO_WM_UNIT_FILL_TYPE" val="1"/>
  <p:tag name="KSO_WM_UNIT_TEXT_FILL_FORE_SCHEMECOLOR_INDEX" val="5"/>
  <p:tag name="KSO_WM_UNIT_TEXT_FILL_TYPE" val="1"/>
</p:tagLst>
</file>

<file path=ppt/tags/tag4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i"/>
  <p:tag name="KSO_WM_UNIT_INDEX" val="1_9"/>
  <p:tag name="KSO_WM_UNIT_ID" val="diagram719_6*l_i*1_9"/>
  <p:tag name="KSO_WM_UNIT_CLEAR" val="1"/>
  <p:tag name="KSO_WM_UNIT_LAYERLEVEL" val="1_1"/>
  <p:tag name="KSO_WM_DIAGRAM_GROUP_CODE" val="l1-1"/>
  <p:tag name="KSO_WM_UNIT_LINE_FORE_SCHEMECOLOR_INDEX" val="5"/>
  <p:tag name="KSO_WM_UNIT_LINE_FILL_TYPE" val="2"/>
</p:tagLst>
</file>

<file path=ppt/tags/tag4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h_f"/>
  <p:tag name="KSO_WM_UNIT_INDEX" val="1_3_1"/>
  <p:tag name="KSO_WM_UNIT_ID" val="diagram719_6*l_h_f*1_3_1"/>
  <p:tag name="KSO_WM_UNIT_CLEAR" val="1"/>
  <p:tag name="KSO_WM_UNIT_LAYERLEVEL" val="1_1_1"/>
  <p:tag name="KSO_WM_UNIT_VALUE" val="18"/>
  <p:tag name="KSO_WM_UNIT_HIGHLIGHT" val="0"/>
  <p:tag name="KSO_WM_UNIT_COMPATIBLE" val="0"/>
  <p:tag name="KSO_WM_UNIT_PRESET_TEXT_INDEX" val="4"/>
  <p:tag name="KSO_WM_UNIT_PRESET_TEXT_LEN" val="35"/>
  <p:tag name="KSO_WM_DIAGRAM_GROUP_CODE" val="l1-1"/>
  <p:tag name="KSO_WM_UNIT_TEXT_FILL_FORE_SCHEMECOLOR_INDEX" val="13"/>
  <p:tag name="KSO_WM_UNIT_TEXT_FILL_TYPE" val="1"/>
</p:tagLst>
</file>

<file path=ppt/tags/tag4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i"/>
  <p:tag name="KSO_WM_UNIT_INDEX" val="1_4"/>
  <p:tag name="KSO_WM_UNIT_ID" val="diagram719_6*l_i*1_4"/>
  <p:tag name="KSO_WM_UNIT_CLEAR" val="1"/>
  <p:tag name="KSO_WM_UNIT_LAYERLEVEL" val="1_1"/>
  <p:tag name="KSO_WM_DIAGRAM_GROUP_CODE" val="l1-1"/>
  <p:tag name="KSO_WM_UNIT_FILL_FORE_SCHEMECOLOR_INDEX" val="5"/>
  <p:tag name="KSO_WM_UNIT_FILL_TYPE" val="1"/>
  <p:tag name="KSO_WM_UNIT_TEXT_FILL_FORE_SCHEMECOLOR_INDEX" val="2"/>
  <p:tag name="KSO_WM_UNIT_TEXT_FILL_TYPE" val="1"/>
</p:tagLst>
</file>

<file path=ppt/tags/tag4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i"/>
  <p:tag name="KSO_WM_UNIT_INDEX" val="1_5"/>
  <p:tag name="KSO_WM_UNIT_ID" val="diagram719_6*l_i*1_5"/>
  <p:tag name="KSO_WM_UNIT_CLEAR" val="1"/>
  <p:tag name="KSO_WM_UNIT_LAYERLEVEL" val="1_1"/>
  <p:tag name="KSO_WM_DIAGRAM_GROUP_CODE" val="l1-1"/>
  <p:tag name="KSO_WM_UNIT_FILL_FORE_SCHEMECOLOR_INDEX" val="14"/>
  <p:tag name="KSO_WM_UNIT_FILL_TYPE" val="1"/>
  <p:tag name="KSO_WM_UNIT_TEXT_FILL_FORE_SCHEMECOLOR_INDEX" val="5"/>
  <p:tag name="KSO_WM_UNIT_TEXT_FILL_TYPE" val="1"/>
</p:tagLst>
</file>

<file path=ppt/tags/tag4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i"/>
  <p:tag name="KSO_WM_UNIT_INDEX" val="1_6"/>
  <p:tag name="KSO_WM_UNIT_ID" val="diagram719_6*l_i*1_6"/>
  <p:tag name="KSO_WM_UNIT_CLEAR" val="1"/>
  <p:tag name="KSO_WM_UNIT_LAYERLEVEL" val="1_1"/>
  <p:tag name="KSO_WM_DIAGRAM_GROUP_CODE" val="l1-1"/>
  <p:tag name="KSO_WM_UNIT_LINE_FORE_SCHEMECOLOR_INDEX" val="5"/>
  <p:tag name="KSO_WM_UNIT_LINE_FILL_TYPE" val="2"/>
</p:tagLst>
</file>

<file path=ppt/tags/tag4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h_f"/>
  <p:tag name="KSO_WM_UNIT_INDEX" val="1_2_1"/>
  <p:tag name="KSO_WM_UNIT_ID" val="diagram719_6*l_h_f*1_2_1"/>
  <p:tag name="KSO_WM_UNIT_CLEAR" val="1"/>
  <p:tag name="KSO_WM_UNIT_LAYERLEVEL" val="1_1_1"/>
  <p:tag name="KSO_WM_UNIT_VALUE" val="18"/>
  <p:tag name="KSO_WM_UNIT_HIGHLIGHT" val="0"/>
  <p:tag name="KSO_WM_UNIT_COMPATIBLE" val="0"/>
  <p:tag name="KSO_WM_UNIT_PRESET_TEXT_INDEX" val="4"/>
  <p:tag name="KSO_WM_UNIT_PRESET_TEXT_LEN" val="35"/>
  <p:tag name="KSO_WM_DIAGRAM_GROUP_CODE" val="l1-1"/>
  <p:tag name="KSO_WM_UNIT_TEXT_FILL_FORE_SCHEMECOLOR_INDEX" val="13"/>
  <p:tag name="KSO_WM_UNIT_TEXT_FILL_TYPE" val="1"/>
</p:tagLst>
</file>

<file path=ppt/tags/tag4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i"/>
  <p:tag name="KSO_WM_UNIT_INDEX" val="1_1"/>
  <p:tag name="KSO_WM_UNIT_ID" val="diagram719_6*l_i*1_1"/>
  <p:tag name="KSO_WM_UNIT_CLEAR" val="1"/>
  <p:tag name="KSO_WM_UNIT_LAYERLEVEL" val="1_1"/>
  <p:tag name="KSO_WM_DIAGRAM_GROUP_CODE" val="l1-1"/>
  <p:tag name="KSO_WM_UNIT_FILL_FORE_SCHEMECOLOR_INDEX" val="5"/>
  <p:tag name="KSO_WM_UNIT_FILL_TYPE" val="1"/>
  <p:tag name="KSO_WM_UNIT_TEXT_FILL_FORE_SCHEMECOLOR_INDEX" val="2"/>
  <p:tag name="KSO_WM_UNIT_TEXT_FILL_TYPE" val="1"/>
</p:tagLst>
</file>

<file path=ppt/tags/tag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012"/>
  <p:tag name="KSO_WM_UNIT_TYPE" val="m_i"/>
  <p:tag name="KSO_WM_UNIT_INDEX" val="1_3"/>
  <p:tag name="KSO_WM_UNIT_ID" val="diagram160012_6*m_i*1_3"/>
  <p:tag name="KSO_WM_UNIT_CLEAR" val="1"/>
  <p:tag name="KSO_WM_UNIT_LAYERLEVEL" val="1_1"/>
  <p:tag name="KSO_WM_DIAGRAM_GROUP_CODE" val="m1-1"/>
  <p:tag name="KSO_WM_UNIT_FILL_FORE_SCHEMECOLOR_INDEX" val="6"/>
  <p:tag name="KSO_WM_UNIT_FILL_TYPE" val="1"/>
  <p:tag name="KSO_WM_UNIT_TEXT_FILL_FORE_SCHEMECOLOR_INDEX" val="13"/>
  <p:tag name="KSO_WM_UNIT_TEXT_FILL_TYPE" val="1"/>
</p:tagLst>
</file>

<file path=ppt/tags/tag5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i"/>
  <p:tag name="KSO_WM_UNIT_INDEX" val="1_2"/>
  <p:tag name="KSO_WM_UNIT_ID" val="diagram719_6*l_i*1_2"/>
  <p:tag name="KSO_WM_UNIT_CLEAR" val="1"/>
  <p:tag name="KSO_WM_UNIT_LAYERLEVEL" val="1_1"/>
  <p:tag name="KSO_WM_DIAGRAM_GROUP_CODE" val="l1-1"/>
  <p:tag name="KSO_WM_UNIT_FILL_FORE_SCHEMECOLOR_INDEX" val="14"/>
  <p:tag name="KSO_WM_UNIT_FILL_TYPE" val="1"/>
  <p:tag name="KSO_WM_UNIT_TEXT_FILL_FORE_SCHEMECOLOR_INDEX" val="5"/>
  <p:tag name="KSO_WM_UNIT_TEXT_FILL_TYPE" val="1"/>
</p:tagLst>
</file>

<file path=ppt/tags/tag5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i"/>
  <p:tag name="KSO_WM_UNIT_INDEX" val="1_3"/>
  <p:tag name="KSO_WM_UNIT_ID" val="diagram719_6*l_i*1_3"/>
  <p:tag name="KSO_WM_UNIT_CLEAR" val="1"/>
  <p:tag name="KSO_WM_UNIT_LAYERLEVEL" val="1_1"/>
  <p:tag name="KSO_WM_DIAGRAM_GROUP_CODE" val="l1-1"/>
  <p:tag name="KSO_WM_UNIT_LINE_FORE_SCHEMECOLOR_INDEX" val="5"/>
  <p:tag name="KSO_WM_UNIT_LINE_FILL_TYPE" val="2"/>
</p:tagLst>
</file>

<file path=ppt/tags/tag5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19"/>
  <p:tag name="KSO_WM_UNIT_TYPE" val="l_h_f"/>
  <p:tag name="KSO_WM_UNIT_INDEX" val="1_1_1"/>
  <p:tag name="KSO_WM_UNIT_ID" val="diagram719_6*l_h_f*1_1_1"/>
  <p:tag name="KSO_WM_UNIT_CLEAR" val="1"/>
  <p:tag name="KSO_WM_UNIT_LAYERLEVEL" val="1_1_1"/>
  <p:tag name="KSO_WM_UNIT_VALUE" val="18"/>
  <p:tag name="KSO_WM_UNIT_HIGHLIGHT" val="0"/>
  <p:tag name="KSO_WM_UNIT_COMPATIBLE" val="0"/>
  <p:tag name="KSO_WM_UNIT_PRESET_TEXT_INDEX" val="4"/>
  <p:tag name="KSO_WM_UNIT_PRESET_TEXT_LEN" val="35"/>
  <p:tag name="KSO_WM_DIAGRAM_GROUP_CODE" val="l1-1"/>
  <p:tag name="KSO_WM_UNIT_TEXT_FILL_FORE_SCHEMECOLOR_INDEX" val="13"/>
  <p:tag name="KSO_WM_UNIT_TEXT_FILL_TYPE" val="1"/>
</p:tagLst>
</file>

<file path=ppt/tags/tag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012"/>
  <p:tag name="KSO_WM_UNIT_TYPE" val="m_h_a"/>
  <p:tag name="KSO_WM_UNIT_INDEX" val="1_2_1"/>
  <p:tag name="KSO_WM_UNIT_ID" val="diagram160012_6*m_h_a*1_2_1"/>
  <p:tag name="KSO_WM_UNIT_CLEAR" val="1"/>
  <p:tag name="KSO_WM_UNIT_LAYERLEVEL" val="1_1_1"/>
  <p:tag name="KSO_WM_UNIT_VALUE" val="2"/>
  <p:tag name="KSO_WM_UNIT_HIGHLIGHT" val="0"/>
  <p:tag name="KSO_WM_UNIT_COMPATIBLE" val="1"/>
  <p:tag name="KSO_WM_DIAGRAM_GROUP_CODE" val="m1-1"/>
  <p:tag name="KSO_WM_UNIT_PRESET_TEXT" val="2015"/>
  <p:tag name="KSO_WM_UNIT_TEXT_FILL_FORE_SCHEMECOLOR_INDEX" val="13"/>
  <p:tag name="KSO_WM_UNIT_TEXT_FILL_TYPE" val="1"/>
</p:tagLst>
</file>

<file path=ppt/tags/tag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012"/>
  <p:tag name="KSO_WM_UNIT_TYPE" val="m_h_f"/>
  <p:tag name="KSO_WM_UNIT_INDEX" val="1_2_1"/>
  <p:tag name="KSO_WM_UNIT_ID" val="diagram160012_6*m_h_f*1_2_1"/>
  <p:tag name="KSO_WM_UNIT_CLEAR" val="1"/>
  <p:tag name="KSO_WM_UNIT_LAYERLEVEL" val="1_1_1"/>
  <p:tag name="KSO_WM_UNIT_VALUE" val="8"/>
  <p:tag name="KSO_WM_UNIT_HIGHLIGHT" val="0"/>
  <p:tag name="KSO_WM_UNIT_COMPATIBLE" val="0"/>
  <p:tag name="KSO_WM_UNIT_PRESET_TEXT_INDEX" val="4"/>
  <p:tag name="KSO_WM_UNIT_PRESET_TEXT_LEN" val="12"/>
  <p:tag name="KSO_WM_DIAGRAM_GROUP_CODE" val="m1-1"/>
  <p:tag name="KSO_WM_UNIT_TEXT_FILL_FORE_SCHEMECOLOR_INDEX" val="13"/>
  <p:tag name="KSO_WM_UNIT_TEXT_FILL_TYPE" val="1"/>
</p:tagLst>
</file>

<file path=ppt/tags/tag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012"/>
  <p:tag name="KSO_WM_UNIT_TYPE" val="m_i"/>
  <p:tag name="KSO_WM_UNIT_INDEX" val="1_4"/>
  <p:tag name="KSO_WM_UNIT_ID" val="diagram160012_6*m_i*1_4"/>
  <p:tag name="KSO_WM_UNIT_CLEAR" val="1"/>
  <p:tag name="KSO_WM_UNIT_LAYERLEVEL" val="1_1"/>
  <p:tag name="KSO_WM_DIAGRAM_GROUP_CODE" val="m1-1"/>
  <p:tag name="KSO_WM_UNIT_FILL_FORE_SCHEMECOLOR_INDEX" val="5"/>
  <p:tag name="KSO_WM_UNIT_FILL_TYPE" val="1"/>
  <p:tag name="KSO_WM_UNIT_TEXT_FILL_FORE_SCHEMECOLOR_INDEX" val="13"/>
  <p:tag name="KSO_WM_UNIT_TEXT_FILL_TYPE" val="1"/>
</p:tagLst>
</file>

<file path=ppt/tags/tag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012"/>
  <p:tag name="KSO_WM_UNIT_TYPE" val="m_h_a"/>
  <p:tag name="KSO_WM_UNIT_INDEX" val="1_4_1"/>
  <p:tag name="KSO_WM_UNIT_ID" val="diagram160012_6*m_h_a*1_4_1"/>
  <p:tag name="KSO_WM_UNIT_CLEAR" val="1"/>
  <p:tag name="KSO_WM_UNIT_LAYERLEVEL" val="1_1_1"/>
  <p:tag name="KSO_WM_UNIT_VALUE" val="2"/>
  <p:tag name="KSO_WM_UNIT_HIGHLIGHT" val="0"/>
  <p:tag name="KSO_WM_UNIT_COMPATIBLE" val="1"/>
  <p:tag name="KSO_WM_DIAGRAM_GROUP_CODE" val="m1-1"/>
  <p:tag name="KSO_WM_UNIT_PRESET_TEXT" val="2017"/>
  <p:tag name="KSO_WM_UNIT_TEXT_FILL_FORE_SCHEMECOLOR_INDEX" val="13"/>
  <p:tag name="KSO_WM_UNIT_TEXT_FILL_TYPE" val="1"/>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443</TotalTime>
  <Words>8545</Words>
  <Application>Microsoft Office PowerPoint</Application>
  <PresentationFormat>自定义</PresentationFormat>
  <Paragraphs>371</Paragraphs>
  <Slides>53</Slides>
  <Notes>35</Notes>
  <HiddenSlides>0</HiddenSlides>
  <MMClips>0</MMClips>
  <ScaleCrop>false</ScaleCrop>
  <HeadingPairs>
    <vt:vector size="4" baseType="variant">
      <vt:variant>
        <vt:lpstr>主题</vt:lpstr>
      </vt:variant>
      <vt:variant>
        <vt:i4>1</vt:i4>
      </vt:variant>
      <vt:variant>
        <vt:lpstr>幻灯片标题</vt:lpstr>
      </vt:variant>
      <vt:variant>
        <vt:i4>53</vt:i4>
      </vt:variant>
    </vt:vector>
  </HeadingPairs>
  <TitlesOfParts>
    <vt:vector size="54" baseType="lpstr">
      <vt:lpstr>第一PPT，www.1ppt.com​​</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vector>
  </TitlesOfParts>
  <Company>http://www.deepbbs.org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微立体灯泡商务</dc:title>
  <dc:creator>www.1ppt.com</dc:creator>
  <cp:keywords>第一PPT模板网：www.1ppt.com</cp:keywords>
  <cp:lastModifiedBy>Administrator</cp:lastModifiedBy>
  <cp:revision>169</cp:revision>
  <dcterms:created xsi:type="dcterms:W3CDTF">2015-10-14T02:42:00Z</dcterms:created>
  <dcterms:modified xsi:type="dcterms:W3CDTF">2017-11-29T07:59:33Z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