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2"/>
    <p:sldMasterId id="2147483662" r:id="rId3"/>
    <p:sldMasterId id="2147483677" r:id="rId4"/>
    <p:sldMasterId id="2147483692" r:id="rId5"/>
    <p:sldMasterId id="2147483722" r:id="rId6"/>
    <p:sldMasterId id="2147483737" r:id="rId7"/>
    <p:sldMasterId id="2147483752" r:id="rId8"/>
    <p:sldMasterId id="2147483764" r:id="rId9"/>
  </p:sldMasterIdLst>
  <p:notesMasterIdLst>
    <p:notesMasterId r:id="rId35"/>
  </p:notesMasterIdLst>
  <p:sldIdLst>
    <p:sldId id="2763" r:id="rId10"/>
    <p:sldId id="2756" r:id="rId11"/>
    <p:sldId id="2736" r:id="rId12"/>
    <p:sldId id="2746" r:id="rId13"/>
    <p:sldId id="2737" r:id="rId14"/>
    <p:sldId id="2720" r:id="rId15"/>
    <p:sldId id="2723" r:id="rId16"/>
    <p:sldId id="2725" r:id="rId17"/>
    <p:sldId id="2726" r:id="rId18"/>
    <p:sldId id="2742" r:id="rId19"/>
    <p:sldId id="2727" r:id="rId20"/>
    <p:sldId id="2744" r:id="rId21"/>
    <p:sldId id="2753" r:id="rId22"/>
    <p:sldId id="2747" r:id="rId23"/>
    <p:sldId id="2748" r:id="rId24"/>
    <p:sldId id="2759" r:id="rId25"/>
    <p:sldId id="2761" r:id="rId26"/>
    <p:sldId id="2760" r:id="rId27"/>
    <p:sldId id="2762" r:id="rId28"/>
    <p:sldId id="2754" r:id="rId29"/>
    <p:sldId id="2749" r:id="rId30"/>
    <p:sldId id="2751" r:id="rId31"/>
    <p:sldId id="2758" r:id="rId32"/>
    <p:sldId id="2752" r:id="rId33"/>
    <p:sldId id="2757" r:id="rId34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>
          <p15:clr>
            <a:srgbClr val="A4A3A4"/>
          </p15:clr>
        </p15:guide>
        <p15:guide id="2" orient="horz" pos="4183">
          <p15:clr>
            <a:srgbClr val="A4A3A4"/>
          </p15:clr>
        </p15:guide>
        <p15:guide id="3" pos="4050">
          <p15:clr>
            <a:srgbClr val="A4A3A4"/>
          </p15:clr>
        </p15:guide>
        <p15:guide id="4" pos="512">
          <p15:clr>
            <a:srgbClr val="A4A3A4"/>
          </p15:clr>
        </p15:guide>
        <p15:guide id="5" pos="75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4E9"/>
    <a:srgbClr val="F7F9F9"/>
    <a:srgbClr val="2B04BC"/>
    <a:srgbClr val="92D050"/>
    <a:srgbClr val="43CAE5"/>
    <a:srgbClr val="06A7DB"/>
    <a:srgbClr val="D4D25C"/>
    <a:srgbClr val="E6CBCE"/>
    <a:srgbClr val="7E9442"/>
    <a:srgbClr val="DDC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 autoAdjust="0"/>
    <p:restoredTop sz="92986" autoAdjust="0"/>
  </p:normalViewPr>
  <p:slideViewPr>
    <p:cSldViewPr>
      <p:cViewPr varScale="1">
        <p:scale>
          <a:sx n="87" d="100"/>
          <a:sy n="87" d="100"/>
        </p:scale>
        <p:origin x="420" y="72"/>
      </p:cViewPr>
      <p:guideLst>
        <p:guide orient="horz" pos="373"/>
        <p:guide orient="horz" pos="4183"/>
        <p:guide pos="4050"/>
        <p:guide pos="512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2018/4/2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632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0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82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5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70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50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8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5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2203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7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82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19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2018/4/2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826" y="290109"/>
            <a:ext cx="11573098" cy="12050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293226"/>
      </p:ext>
    </p:extLst>
  </p:cSld>
  <p:clrMapOvr>
    <a:masterClrMapping/>
  </p:clrMapOvr>
  <p:transition spd="slow">
    <p:cover dir="r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640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65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99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 anchor="t"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66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564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46359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86615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826" y="290109"/>
            <a:ext cx="11573098" cy="12050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42826" y="1687098"/>
            <a:ext cx="11573098" cy="47734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500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34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5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7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26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361" y="264528"/>
            <a:ext cx="11090672" cy="603391"/>
          </a:xfrm>
        </p:spPr>
        <p:txBody>
          <a:bodyPr>
            <a:normAutofit/>
          </a:bodyPr>
          <a:lstStyle>
            <a:lvl1pPr>
              <a:defRPr sz="3375" b="1">
                <a:gradFill flip="none" rotWithShape="1">
                  <a:gsLst>
                    <a:gs pos="0">
                      <a:srgbClr val="CC517E">
                        <a:shade val="30000"/>
                        <a:satMod val="115000"/>
                      </a:srgbClr>
                    </a:gs>
                    <a:gs pos="50000">
                      <a:srgbClr val="CC517E">
                        <a:shade val="67500"/>
                        <a:satMod val="115000"/>
                      </a:srgbClr>
                    </a:gs>
                    <a:gs pos="100000">
                      <a:srgbClr val="CC517E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9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9390624">
            <a:off x="-2328776" y="-4764120"/>
            <a:ext cx="3107903" cy="69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2472549">
            <a:off x="11905773" y="-6950734"/>
            <a:ext cx="4374337" cy="974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22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6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06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31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23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00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0" y="260876"/>
            <a:ext cx="3536157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721909" y="260876"/>
            <a:ext cx="349296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6957" y="260876"/>
            <a:ext cx="205845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-12945" y="272305"/>
            <a:ext cx="3549101" cy="4251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ADD YOUR TLTLE HERE</a:t>
            </a:r>
            <a:endParaRPr lang="zh-CN" altLang="en-US" dirty="0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08887"/>
            <a:ext cx="3135261" cy="428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单击此处添加文本</a:t>
            </a:r>
          </a:p>
        </p:txBody>
      </p:sp>
      <p:grpSp>
        <p:nvGrpSpPr>
          <p:cNvPr id="7" name="组合 9"/>
          <p:cNvGrpSpPr/>
          <p:nvPr userDrawn="1"/>
        </p:nvGrpSpPr>
        <p:grpSpPr>
          <a:xfrm flipH="1" flipV="1">
            <a:off x="8140441" y="-4773"/>
            <a:ext cx="4718308" cy="1142026"/>
            <a:chOff x="2" y="4661198"/>
            <a:chExt cx="9075645" cy="2196802"/>
          </a:xfrm>
        </p:grpSpPr>
        <p:sp>
          <p:nvSpPr>
            <p:cNvPr id="9" name="矩形 8"/>
            <p:cNvSpPr/>
            <p:nvPr/>
          </p:nvSpPr>
          <p:spPr>
            <a:xfrm>
              <a:off x="5729" y="4661198"/>
              <a:ext cx="9069918" cy="2191862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8"/>
            <p:cNvSpPr/>
            <p:nvPr/>
          </p:nvSpPr>
          <p:spPr>
            <a:xfrm>
              <a:off x="2" y="5436894"/>
              <a:ext cx="5880530" cy="1421106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71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242718" y="5560101"/>
            <a:ext cx="4339828" cy="385072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599289" y="5457972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18AE19DD-7B5E-4167-B388-F6C20B657B5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sz="1898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062700" y="6814094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3E868A17-A989-4012-A0F6-3BBF9D1393F1}" type="datetime1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 sz="18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53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19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4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406" y="2246811"/>
            <a:ext cx="10929938" cy="155033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0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8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54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8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68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09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361" y="264528"/>
            <a:ext cx="11090672" cy="603391"/>
          </a:xfrm>
        </p:spPr>
        <p:txBody>
          <a:bodyPr>
            <a:normAutofit/>
          </a:bodyPr>
          <a:lstStyle>
            <a:lvl1pPr>
              <a:defRPr sz="3375" b="1">
                <a:gradFill flip="none" rotWithShape="1">
                  <a:gsLst>
                    <a:gs pos="0">
                      <a:srgbClr val="CC517E">
                        <a:shade val="30000"/>
                        <a:satMod val="115000"/>
                      </a:srgbClr>
                    </a:gs>
                    <a:gs pos="50000">
                      <a:srgbClr val="CC517E">
                        <a:shade val="67500"/>
                        <a:satMod val="115000"/>
                      </a:srgbClr>
                    </a:gs>
                    <a:gs pos="100000">
                      <a:srgbClr val="CC517E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1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18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31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9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4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22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lIns="114803" tIns="57401" rIns="114803" bIns="5740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38" y="1687619"/>
            <a:ext cx="11572875" cy="4773215"/>
          </a:xfrm>
          <a:prstGeom prst="rect">
            <a:avLst/>
          </a:prstGeom>
        </p:spPr>
        <p:txBody>
          <a:bodyPr lIns="114803" tIns="57401" rIns="114803" bIns="5740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2938" y="6703595"/>
            <a:ext cx="3000375" cy="385072"/>
          </a:xfrm>
          <a:prstGeom prst="rect">
            <a:avLst/>
          </a:prstGeom>
        </p:spPr>
        <p:txBody>
          <a:bodyPr lIns="114803" tIns="57401" rIns="114803" bIns="57401"/>
          <a:lstStyle/>
          <a:p>
            <a:fld id="{530820CF-B880-4189-942D-D702A7CBA730}" type="datetimeFigureOut">
              <a:rPr lang="zh-CN" altLang="en-US" smtClean="0"/>
              <a:pPr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406" y="6703595"/>
            <a:ext cx="4071938" cy="385072"/>
          </a:xfrm>
          <a:prstGeom prst="rect">
            <a:avLst/>
          </a:prstGeom>
        </p:spPr>
        <p:txBody>
          <a:bodyPr lIns="114803" tIns="57401" rIns="114803" bIns="5740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5438" y="6703595"/>
            <a:ext cx="3000375" cy="385072"/>
          </a:xfrm>
          <a:prstGeom prst="rect">
            <a:avLst/>
          </a:prstGeom>
        </p:spPr>
        <p:txBody>
          <a:bodyPr lIns="114803" tIns="57401" rIns="114803" bIns="5740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00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0" y="260876"/>
            <a:ext cx="3536157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721909" y="260876"/>
            <a:ext cx="349296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6957" y="260876"/>
            <a:ext cx="205845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-12945" y="272305"/>
            <a:ext cx="3549101" cy="4251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ADD YOUR TLTLE HERE</a:t>
            </a:r>
            <a:endParaRPr lang="zh-CN" altLang="en-US" dirty="0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08887"/>
            <a:ext cx="3135261" cy="428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单击此处添加文本</a:t>
            </a:r>
          </a:p>
        </p:txBody>
      </p:sp>
      <p:grpSp>
        <p:nvGrpSpPr>
          <p:cNvPr id="7" name="组合 9"/>
          <p:cNvGrpSpPr/>
          <p:nvPr userDrawn="1"/>
        </p:nvGrpSpPr>
        <p:grpSpPr>
          <a:xfrm flipH="1" flipV="1">
            <a:off x="8140441" y="-4773"/>
            <a:ext cx="4718308" cy="1142026"/>
            <a:chOff x="2" y="4661198"/>
            <a:chExt cx="9075645" cy="2196802"/>
          </a:xfrm>
        </p:grpSpPr>
        <p:sp>
          <p:nvSpPr>
            <p:cNvPr id="9" name="矩形 8"/>
            <p:cNvSpPr/>
            <p:nvPr/>
          </p:nvSpPr>
          <p:spPr>
            <a:xfrm>
              <a:off x="5729" y="4661198"/>
              <a:ext cx="9069918" cy="2191862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8"/>
            <p:cNvSpPr/>
            <p:nvPr/>
          </p:nvSpPr>
          <p:spPr>
            <a:xfrm>
              <a:off x="2" y="5436894"/>
              <a:ext cx="5880530" cy="1421106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5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242718" y="5560101"/>
            <a:ext cx="4339828" cy="385072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599289" y="5457972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18AE19DD-7B5E-4167-B388-F6C20B657B5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sz="1898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062700" y="6814094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3E868A17-A989-4012-A0F6-3BBF9D1393F1}" type="datetime1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 sz="18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04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21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09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72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1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2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361" y="264528"/>
            <a:ext cx="11090672" cy="603391"/>
          </a:xfrm>
        </p:spPr>
        <p:txBody>
          <a:bodyPr>
            <a:normAutofit/>
          </a:bodyPr>
          <a:lstStyle>
            <a:lvl1pPr>
              <a:defRPr sz="3375" b="1">
                <a:gradFill flip="none" rotWithShape="1">
                  <a:gsLst>
                    <a:gs pos="0">
                      <a:srgbClr val="CC517E">
                        <a:shade val="30000"/>
                        <a:satMod val="115000"/>
                      </a:srgbClr>
                    </a:gs>
                    <a:gs pos="50000">
                      <a:srgbClr val="CC517E">
                        <a:shade val="67500"/>
                        <a:satMod val="115000"/>
                      </a:srgbClr>
                    </a:gs>
                    <a:gs pos="100000">
                      <a:srgbClr val="CC517E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82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5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13069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22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474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7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057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00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0" y="260876"/>
            <a:ext cx="3536157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721909" y="260876"/>
            <a:ext cx="349296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6957" y="260876"/>
            <a:ext cx="205845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-12945" y="272305"/>
            <a:ext cx="3549101" cy="4251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ADD YOUR TLTLE HERE</a:t>
            </a:r>
            <a:endParaRPr lang="zh-CN" altLang="en-US" dirty="0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08887"/>
            <a:ext cx="3135261" cy="428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单击此处添加文本</a:t>
            </a:r>
          </a:p>
        </p:txBody>
      </p:sp>
      <p:grpSp>
        <p:nvGrpSpPr>
          <p:cNvPr id="7" name="组合 9"/>
          <p:cNvGrpSpPr/>
          <p:nvPr userDrawn="1"/>
        </p:nvGrpSpPr>
        <p:grpSpPr>
          <a:xfrm flipH="1" flipV="1">
            <a:off x="8140441" y="-4773"/>
            <a:ext cx="4718308" cy="1142026"/>
            <a:chOff x="2" y="4661198"/>
            <a:chExt cx="9075645" cy="2196802"/>
          </a:xfrm>
        </p:grpSpPr>
        <p:sp>
          <p:nvSpPr>
            <p:cNvPr id="9" name="矩形 8"/>
            <p:cNvSpPr/>
            <p:nvPr/>
          </p:nvSpPr>
          <p:spPr>
            <a:xfrm>
              <a:off x="5729" y="4661198"/>
              <a:ext cx="9069918" cy="2191862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8"/>
            <p:cNvSpPr/>
            <p:nvPr/>
          </p:nvSpPr>
          <p:spPr>
            <a:xfrm>
              <a:off x="2" y="5436894"/>
              <a:ext cx="5880530" cy="1421106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0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242718" y="5560101"/>
            <a:ext cx="4339828" cy="385072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599289" y="5457972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18AE19DD-7B5E-4167-B388-F6C20B657B5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sz="1898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062700" y="6814094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3E868A17-A989-4012-A0F6-3BBF9D1393F1}" type="datetime1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 sz="18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95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9390624">
            <a:off x="-2328776" y="-4764120"/>
            <a:ext cx="3107903" cy="69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2472549">
            <a:off x="11905773" y="-6950734"/>
            <a:ext cx="4374337" cy="974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93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38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1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826" y="290109"/>
            <a:ext cx="11573098" cy="12050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826" y="1687098"/>
            <a:ext cx="11573098" cy="47734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243010"/>
      </p:ext>
    </p:extLst>
  </p:cSld>
  <p:clrMapOvr>
    <a:masterClrMapping/>
  </p:clrMapOvr>
  <p:transition spd="slow">
    <p:cover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75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92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361" y="264528"/>
            <a:ext cx="11090672" cy="603391"/>
          </a:xfrm>
        </p:spPr>
        <p:txBody>
          <a:bodyPr>
            <a:normAutofit/>
          </a:bodyPr>
          <a:lstStyle>
            <a:lvl1pPr>
              <a:defRPr sz="3375" b="1">
                <a:gradFill flip="none" rotWithShape="1">
                  <a:gsLst>
                    <a:gs pos="0">
                      <a:srgbClr val="CC517E">
                        <a:shade val="30000"/>
                        <a:satMod val="115000"/>
                      </a:srgbClr>
                    </a:gs>
                    <a:gs pos="50000">
                      <a:srgbClr val="CC517E">
                        <a:shade val="67500"/>
                        <a:satMod val="115000"/>
                      </a:srgbClr>
                    </a:gs>
                    <a:gs pos="100000">
                      <a:srgbClr val="CC517E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7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95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4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27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70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7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27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00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0" y="260876"/>
            <a:ext cx="3536157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721909" y="260876"/>
            <a:ext cx="349296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6957" y="260876"/>
            <a:ext cx="205845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-12945" y="272305"/>
            <a:ext cx="3549101" cy="4251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ADD YOUR TLTLE HERE</a:t>
            </a:r>
            <a:endParaRPr lang="zh-CN" altLang="en-US" dirty="0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08887"/>
            <a:ext cx="3135261" cy="428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单击此处添加文本</a:t>
            </a:r>
          </a:p>
        </p:txBody>
      </p:sp>
      <p:grpSp>
        <p:nvGrpSpPr>
          <p:cNvPr id="7" name="组合 9"/>
          <p:cNvGrpSpPr/>
          <p:nvPr userDrawn="1"/>
        </p:nvGrpSpPr>
        <p:grpSpPr>
          <a:xfrm flipH="1" flipV="1">
            <a:off x="8140441" y="-4773"/>
            <a:ext cx="4718308" cy="1142026"/>
            <a:chOff x="2" y="4661198"/>
            <a:chExt cx="9075645" cy="2196802"/>
          </a:xfrm>
        </p:grpSpPr>
        <p:sp>
          <p:nvSpPr>
            <p:cNvPr id="9" name="矩形 8"/>
            <p:cNvSpPr/>
            <p:nvPr/>
          </p:nvSpPr>
          <p:spPr>
            <a:xfrm>
              <a:off x="5729" y="4661198"/>
              <a:ext cx="9069918" cy="2191862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8"/>
            <p:cNvSpPr/>
            <p:nvPr/>
          </p:nvSpPr>
          <p:spPr>
            <a:xfrm>
              <a:off x="2" y="5436894"/>
              <a:ext cx="5880530" cy="1421106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78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5577" y="4648445"/>
            <a:ext cx="10930271" cy="1434925"/>
          </a:xfrm>
          <a:prstGeom prst="rect">
            <a:avLst/>
          </a:prstGeom>
        </p:spPr>
        <p:txBody>
          <a:bodyPr anchor="t"/>
          <a:lstStyle>
            <a:lvl1pPr algn="l">
              <a:defRPr sz="562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5577" y="3066233"/>
            <a:ext cx="10930271" cy="1582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11"/>
            </a:lvl1pPr>
            <a:lvl2pPr marL="642686" indent="0">
              <a:buNone/>
              <a:defRPr sz="2530"/>
            </a:lvl2pPr>
            <a:lvl3pPr marL="1285372" indent="0">
              <a:buNone/>
              <a:defRPr sz="2249"/>
            </a:lvl3pPr>
            <a:lvl4pPr marL="1928058" indent="0">
              <a:buNone/>
              <a:defRPr sz="1968"/>
            </a:lvl4pPr>
            <a:lvl5pPr marL="2570744" indent="0">
              <a:buNone/>
              <a:defRPr sz="1968"/>
            </a:lvl5pPr>
            <a:lvl6pPr marL="3213430" indent="0">
              <a:buNone/>
              <a:defRPr sz="1968"/>
            </a:lvl6pPr>
            <a:lvl7pPr marL="3856116" indent="0">
              <a:buNone/>
              <a:defRPr sz="1968"/>
            </a:lvl7pPr>
            <a:lvl8pPr marL="4498802" indent="0">
              <a:buNone/>
              <a:defRPr sz="1968"/>
            </a:lvl8pPr>
            <a:lvl9pPr marL="5141488" indent="0">
              <a:buNone/>
              <a:defRPr sz="19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7457381"/>
      </p:ext>
    </p:extLst>
  </p:cSld>
  <p:clrMapOvr>
    <a:masterClrMapping/>
  </p:clrMapOvr>
  <p:transition spd="slow">
    <p:cover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242718" y="5560101"/>
            <a:ext cx="4339828" cy="385072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599289" y="5457972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18AE19DD-7B5E-4167-B388-F6C20B657B5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sz="1898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062700" y="6814094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3E868A17-A989-4012-A0F6-3BBF9D1393F1}" type="datetime1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 sz="18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0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71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768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424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78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298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361" y="264528"/>
            <a:ext cx="11090672" cy="603391"/>
          </a:xfrm>
        </p:spPr>
        <p:txBody>
          <a:bodyPr>
            <a:normAutofit/>
          </a:bodyPr>
          <a:lstStyle>
            <a:lvl1pPr>
              <a:defRPr sz="3375" b="1">
                <a:gradFill flip="none" rotWithShape="1">
                  <a:gsLst>
                    <a:gs pos="0">
                      <a:srgbClr val="CC517E">
                        <a:shade val="30000"/>
                        <a:satMod val="115000"/>
                      </a:srgbClr>
                    </a:gs>
                    <a:gs pos="50000">
                      <a:srgbClr val="CC517E">
                        <a:shade val="67500"/>
                        <a:satMod val="115000"/>
                      </a:srgbClr>
                    </a:gs>
                    <a:gs pos="100000">
                      <a:srgbClr val="CC517E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1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02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142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4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826" y="290109"/>
            <a:ext cx="11573098" cy="12050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2826" y="1687098"/>
            <a:ext cx="5678295" cy="4773415"/>
          </a:xfrm>
          <a:prstGeom prst="rect">
            <a:avLst/>
          </a:prstGeom>
        </p:spPr>
        <p:txBody>
          <a:bodyPr/>
          <a:lstStyle>
            <a:lvl1pPr>
              <a:defRPr sz="3936"/>
            </a:lvl1pPr>
            <a:lvl2pPr>
              <a:defRPr sz="3374"/>
            </a:lvl2pPr>
            <a:lvl3pPr>
              <a:defRPr sz="2811"/>
            </a:lvl3pPr>
            <a:lvl4pPr>
              <a:defRPr sz="2530"/>
            </a:lvl4pPr>
            <a:lvl5pPr>
              <a:defRPr sz="2530"/>
            </a:lvl5pPr>
            <a:lvl6pPr>
              <a:defRPr sz="2530"/>
            </a:lvl6pPr>
            <a:lvl7pPr>
              <a:defRPr sz="2530"/>
            </a:lvl7pPr>
            <a:lvl8pPr>
              <a:defRPr sz="2530"/>
            </a:lvl8pPr>
            <a:lvl9pPr>
              <a:defRPr sz="253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35396" y="1687098"/>
            <a:ext cx="5680528" cy="4773415"/>
          </a:xfrm>
          <a:prstGeom prst="rect">
            <a:avLst/>
          </a:prstGeom>
        </p:spPr>
        <p:txBody>
          <a:bodyPr/>
          <a:lstStyle>
            <a:lvl1pPr>
              <a:defRPr sz="3936"/>
            </a:lvl1pPr>
            <a:lvl2pPr>
              <a:defRPr sz="3374"/>
            </a:lvl2pPr>
            <a:lvl3pPr>
              <a:defRPr sz="2811"/>
            </a:lvl3pPr>
            <a:lvl4pPr>
              <a:defRPr sz="2530"/>
            </a:lvl4pPr>
            <a:lvl5pPr>
              <a:defRPr sz="2530"/>
            </a:lvl5pPr>
            <a:lvl6pPr>
              <a:defRPr sz="2530"/>
            </a:lvl6pPr>
            <a:lvl7pPr>
              <a:defRPr sz="2530"/>
            </a:lvl7pPr>
            <a:lvl8pPr>
              <a:defRPr sz="2530"/>
            </a:lvl8pPr>
            <a:lvl9pPr>
              <a:defRPr sz="253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156242"/>
      </p:ext>
    </p:extLst>
  </p:cSld>
  <p:clrMapOvr>
    <a:masterClrMapping/>
  </p:clrMapOvr>
  <p:transition spd="slow">
    <p:cover dir="r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71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69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350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00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0" y="260876"/>
            <a:ext cx="3536157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zh-CN" dirty="0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721909" y="260876"/>
            <a:ext cx="349296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6957" y="260876"/>
            <a:ext cx="205845" cy="8763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-12945" y="272305"/>
            <a:ext cx="3549101" cy="4251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ADD YOUR TLTLE HERE</a:t>
            </a:r>
            <a:endParaRPr lang="zh-CN" altLang="en-US" dirty="0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08887"/>
            <a:ext cx="3135261" cy="428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531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单击此处添加文本</a:t>
            </a:r>
          </a:p>
        </p:txBody>
      </p:sp>
      <p:grpSp>
        <p:nvGrpSpPr>
          <p:cNvPr id="7" name="组合 9"/>
          <p:cNvGrpSpPr/>
          <p:nvPr userDrawn="1"/>
        </p:nvGrpSpPr>
        <p:grpSpPr>
          <a:xfrm flipH="1" flipV="1">
            <a:off x="8140441" y="-4773"/>
            <a:ext cx="4718308" cy="1142026"/>
            <a:chOff x="2" y="4661198"/>
            <a:chExt cx="9075645" cy="2196802"/>
          </a:xfrm>
        </p:grpSpPr>
        <p:sp>
          <p:nvSpPr>
            <p:cNvPr id="9" name="矩形 8"/>
            <p:cNvSpPr/>
            <p:nvPr/>
          </p:nvSpPr>
          <p:spPr>
            <a:xfrm>
              <a:off x="5729" y="4661198"/>
              <a:ext cx="9069918" cy="2191862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8"/>
            <p:cNvSpPr/>
            <p:nvPr/>
          </p:nvSpPr>
          <p:spPr>
            <a:xfrm>
              <a:off x="2" y="5436894"/>
              <a:ext cx="5880530" cy="1421106"/>
            </a:xfrm>
            <a:custGeom>
              <a:avLst/>
              <a:gdLst/>
              <a:ahLst/>
              <a:cxnLst/>
              <a:rect l="l" t="t" r="r" b="b"/>
              <a:pathLst>
                <a:path w="3758087" h="896558">
                  <a:moveTo>
                    <a:pt x="680678" y="472"/>
                  </a:moveTo>
                  <a:cubicBezTo>
                    <a:pt x="785010" y="4055"/>
                    <a:pt x="890363" y="28152"/>
                    <a:pt x="991013" y="74859"/>
                  </a:cubicBezTo>
                  <a:cubicBezTo>
                    <a:pt x="1141990" y="144920"/>
                    <a:pt x="1260948" y="255903"/>
                    <a:pt x="1340819" y="388495"/>
                  </a:cubicBezTo>
                  <a:lnTo>
                    <a:pt x="1340897" y="388658"/>
                  </a:lnTo>
                  <a:lnTo>
                    <a:pt x="1361522" y="373333"/>
                  </a:lnTo>
                  <a:cubicBezTo>
                    <a:pt x="1497483" y="291433"/>
                    <a:pt x="1670374" y="276335"/>
                    <a:pt x="1825187" y="348176"/>
                  </a:cubicBezTo>
                  <a:lnTo>
                    <a:pt x="1884436" y="383286"/>
                  </a:lnTo>
                  <a:lnTo>
                    <a:pt x="1941443" y="320279"/>
                  </a:lnTo>
                  <a:cubicBezTo>
                    <a:pt x="2084229" y="190902"/>
                    <a:pt x="2296038" y="151918"/>
                    <a:pt x="2481813" y="238128"/>
                  </a:cubicBezTo>
                  <a:cubicBezTo>
                    <a:pt x="2667588" y="324337"/>
                    <a:pt x="2774567" y="511253"/>
                    <a:pt x="2767953" y="703823"/>
                  </a:cubicBezTo>
                  <a:lnTo>
                    <a:pt x="2764077" y="732687"/>
                  </a:lnTo>
                  <a:lnTo>
                    <a:pt x="2788901" y="726206"/>
                  </a:lnTo>
                  <a:cubicBezTo>
                    <a:pt x="2882924" y="711064"/>
                    <a:pt x="2982319" y="722871"/>
                    <a:pt x="3075207" y="765975"/>
                  </a:cubicBezTo>
                  <a:lnTo>
                    <a:pt x="3122055" y="793736"/>
                  </a:lnTo>
                  <a:lnTo>
                    <a:pt x="3125558" y="791133"/>
                  </a:lnTo>
                  <a:cubicBezTo>
                    <a:pt x="3261518" y="709234"/>
                    <a:pt x="3434409" y="694136"/>
                    <a:pt x="3589222" y="765976"/>
                  </a:cubicBezTo>
                  <a:cubicBezTo>
                    <a:pt x="3651147" y="794712"/>
                    <a:pt x="3704317" y="834639"/>
                    <a:pt x="3747443" y="882234"/>
                  </a:cubicBezTo>
                  <a:lnTo>
                    <a:pt x="3758087" y="896558"/>
                  </a:lnTo>
                  <a:lnTo>
                    <a:pt x="0" y="896558"/>
                  </a:lnTo>
                  <a:lnTo>
                    <a:pt x="0" y="107791"/>
                  </a:lnTo>
                  <a:lnTo>
                    <a:pt x="11496" y="109335"/>
                  </a:lnTo>
                  <a:cubicBezTo>
                    <a:pt x="25965" y="112763"/>
                    <a:pt x="40305" y="117692"/>
                    <a:pt x="54318" y="124194"/>
                  </a:cubicBezTo>
                  <a:cubicBezTo>
                    <a:pt x="82343" y="137200"/>
                    <a:pt x="106407" y="155269"/>
                    <a:pt x="125925" y="176810"/>
                  </a:cubicBezTo>
                  <a:lnTo>
                    <a:pt x="136342" y="190830"/>
                  </a:lnTo>
                  <a:lnTo>
                    <a:pt x="237386" y="115750"/>
                  </a:lnTo>
                  <a:cubicBezTo>
                    <a:pt x="369979" y="35879"/>
                    <a:pt x="524179" y="-4904"/>
                    <a:pt x="680678" y="47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567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242718" y="5560101"/>
            <a:ext cx="4339828" cy="385072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599289" y="5457972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18AE19DD-7B5E-4167-B388-F6C20B657B5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sz="1898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062700" y="6814094"/>
            <a:ext cx="2893219" cy="385072"/>
          </a:xfrm>
        </p:spPr>
        <p:txBody>
          <a:bodyPr/>
          <a:lstStyle>
            <a:lvl1pPr>
              <a:defRPr/>
            </a:lvl1pPr>
          </a:lstStyle>
          <a:p>
            <a:fld id="{3E868A17-A989-4012-A0F6-3BBF9D1393F1}" type="datetime1">
              <a:rPr lang="zh-CN" altLang="en-US">
                <a:solidFill>
                  <a:srgbClr val="000000">
                    <a:tint val="75000"/>
                  </a:srgbClr>
                </a:solidFill>
              </a:rPr>
              <a:pPr/>
              <a:t>2018/4/2</a:t>
            </a:fld>
            <a:endParaRPr lang="zh-CN" altLang="en-US" sz="18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129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5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7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765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778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3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826" y="290109"/>
            <a:ext cx="11573098" cy="12050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2826" y="1617918"/>
            <a:ext cx="5680528" cy="6761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374" b="1"/>
            </a:lvl1pPr>
            <a:lvl2pPr marL="642686" indent="0">
              <a:buNone/>
              <a:defRPr sz="2811" b="1"/>
            </a:lvl2pPr>
            <a:lvl3pPr marL="1285372" indent="0">
              <a:buNone/>
              <a:defRPr sz="2530" b="1"/>
            </a:lvl3pPr>
            <a:lvl4pPr marL="1928058" indent="0">
              <a:buNone/>
              <a:defRPr sz="2249" b="1"/>
            </a:lvl4pPr>
            <a:lvl5pPr marL="2570744" indent="0">
              <a:buNone/>
              <a:defRPr sz="2249" b="1"/>
            </a:lvl5pPr>
            <a:lvl6pPr marL="3213430" indent="0">
              <a:buNone/>
              <a:defRPr sz="2249" b="1"/>
            </a:lvl6pPr>
            <a:lvl7pPr marL="3856116" indent="0">
              <a:buNone/>
              <a:defRPr sz="2249" b="1"/>
            </a:lvl7pPr>
            <a:lvl8pPr marL="4498802" indent="0">
              <a:buNone/>
              <a:defRPr sz="2249" b="1"/>
            </a:lvl8pPr>
            <a:lvl9pPr marL="5141488" indent="0">
              <a:buNone/>
              <a:defRPr sz="224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2826" y="2294096"/>
            <a:ext cx="5680528" cy="4166417"/>
          </a:xfrm>
          <a:prstGeom prst="rect">
            <a:avLst/>
          </a:prstGeom>
        </p:spPr>
        <p:txBody>
          <a:bodyPr/>
          <a:lstStyle>
            <a:lvl1pPr>
              <a:defRPr sz="3374"/>
            </a:lvl1pPr>
            <a:lvl2pPr>
              <a:defRPr sz="2811"/>
            </a:lvl2pPr>
            <a:lvl3pPr>
              <a:defRPr sz="2530"/>
            </a:lvl3pPr>
            <a:lvl4pPr>
              <a:defRPr sz="2249"/>
            </a:lvl4pPr>
            <a:lvl5pPr>
              <a:defRPr sz="2249"/>
            </a:lvl5pPr>
            <a:lvl6pPr>
              <a:defRPr sz="2249"/>
            </a:lvl6pPr>
            <a:lvl7pPr>
              <a:defRPr sz="2249"/>
            </a:lvl7pPr>
            <a:lvl8pPr>
              <a:defRPr sz="2249"/>
            </a:lvl8pPr>
            <a:lvl9pPr>
              <a:defRPr sz="224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33166" y="1617918"/>
            <a:ext cx="5682759" cy="6761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374" b="1"/>
            </a:lvl1pPr>
            <a:lvl2pPr marL="642686" indent="0">
              <a:buNone/>
              <a:defRPr sz="2811" b="1"/>
            </a:lvl2pPr>
            <a:lvl3pPr marL="1285372" indent="0">
              <a:buNone/>
              <a:defRPr sz="2530" b="1"/>
            </a:lvl3pPr>
            <a:lvl4pPr marL="1928058" indent="0">
              <a:buNone/>
              <a:defRPr sz="2249" b="1"/>
            </a:lvl4pPr>
            <a:lvl5pPr marL="2570744" indent="0">
              <a:buNone/>
              <a:defRPr sz="2249" b="1"/>
            </a:lvl5pPr>
            <a:lvl6pPr marL="3213430" indent="0">
              <a:buNone/>
              <a:defRPr sz="2249" b="1"/>
            </a:lvl6pPr>
            <a:lvl7pPr marL="3856116" indent="0">
              <a:buNone/>
              <a:defRPr sz="2249" b="1"/>
            </a:lvl7pPr>
            <a:lvl8pPr marL="4498802" indent="0">
              <a:buNone/>
              <a:defRPr sz="2249" b="1"/>
            </a:lvl8pPr>
            <a:lvl9pPr marL="5141488" indent="0">
              <a:buNone/>
              <a:defRPr sz="224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33166" y="2294096"/>
            <a:ext cx="5682759" cy="4166417"/>
          </a:xfrm>
          <a:prstGeom prst="rect">
            <a:avLst/>
          </a:prstGeom>
        </p:spPr>
        <p:txBody>
          <a:bodyPr/>
          <a:lstStyle>
            <a:lvl1pPr>
              <a:defRPr sz="3374"/>
            </a:lvl1pPr>
            <a:lvl2pPr>
              <a:defRPr sz="2811"/>
            </a:lvl2pPr>
            <a:lvl3pPr>
              <a:defRPr sz="2530"/>
            </a:lvl3pPr>
            <a:lvl4pPr>
              <a:defRPr sz="2249"/>
            </a:lvl4pPr>
            <a:lvl5pPr>
              <a:defRPr sz="2249"/>
            </a:lvl5pPr>
            <a:lvl6pPr>
              <a:defRPr sz="2249"/>
            </a:lvl6pPr>
            <a:lvl7pPr>
              <a:defRPr sz="2249"/>
            </a:lvl7pPr>
            <a:lvl8pPr>
              <a:defRPr sz="2249"/>
            </a:lvl8pPr>
            <a:lvl9pPr>
              <a:defRPr sz="224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926771"/>
      </p:ext>
    </p:extLst>
  </p:cSld>
  <p:clrMapOvr>
    <a:masterClrMapping/>
  </p:clrMapOvr>
  <p:transition spd="slow">
    <p:cover dir="r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215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1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3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 anchor="t"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78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712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160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4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3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08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1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76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2pPr>
      <a:lvl3pPr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3pPr>
      <a:lvl4pPr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4pPr>
      <a:lvl5pPr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5pPr>
      <a:lvl6pPr marL="642686"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6pPr>
      <a:lvl7pPr marL="1285372"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7pPr>
      <a:lvl8pPr marL="1928058"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8pPr>
      <a:lvl9pPr marL="2570744" algn="ctr" defTabSz="1283141" rtl="0" fontAlgn="base">
        <a:spcBef>
          <a:spcPct val="0"/>
        </a:spcBef>
        <a:spcAft>
          <a:spcPct val="0"/>
        </a:spcAft>
        <a:defRPr sz="4498" b="1">
          <a:solidFill>
            <a:srgbClr val="FFFFFF"/>
          </a:solidFill>
          <a:latin typeface="Verdana" pitchFamily="34" charset="0"/>
        </a:defRPr>
      </a:lvl9pPr>
    </p:titleStyle>
    <p:bodyStyle>
      <a:lvl1pPr marL="482015" indent="-482015" algn="l" defTabSz="1283141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936">
          <a:solidFill>
            <a:schemeClr val="tx1"/>
          </a:solidFill>
          <a:latin typeface="+mn-lt"/>
          <a:ea typeface="+mn-ea"/>
          <a:cs typeface="+mn-cs"/>
        </a:defRPr>
      </a:lvl1pPr>
      <a:lvl2pPr marL="1044365" indent="-401679" algn="l" defTabSz="1283141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936">
          <a:solidFill>
            <a:schemeClr val="tx1"/>
          </a:solidFill>
          <a:latin typeface="Arial" pitchFamily="34" charset="0"/>
        </a:defRPr>
      </a:lvl2pPr>
      <a:lvl3pPr marL="1606715" indent="-323575" algn="l" defTabSz="1283141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374">
          <a:solidFill>
            <a:schemeClr val="tx1"/>
          </a:solidFill>
          <a:latin typeface="Arial" pitchFamily="34" charset="0"/>
        </a:defRPr>
      </a:lvl3pPr>
      <a:lvl4pPr marL="2249401" indent="-321343" algn="l" defTabSz="1283141" rtl="0" fontAlgn="base">
        <a:spcBef>
          <a:spcPct val="20000"/>
        </a:spcBef>
        <a:spcAft>
          <a:spcPct val="0"/>
        </a:spcAft>
        <a:buChar char="–"/>
        <a:defRPr sz="2811">
          <a:solidFill>
            <a:schemeClr val="tx1"/>
          </a:solidFill>
          <a:latin typeface="Arial" pitchFamily="34" charset="0"/>
        </a:defRPr>
      </a:lvl4pPr>
      <a:lvl5pPr marL="2889856" indent="-319112" algn="l" defTabSz="1283141" rtl="0" fontAlgn="base">
        <a:spcBef>
          <a:spcPct val="20000"/>
        </a:spcBef>
        <a:spcAft>
          <a:spcPct val="0"/>
        </a:spcAft>
        <a:buChar char="»"/>
        <a:defRPr sz="2811">
          <a:solidFill>
            <a:schemeClr val="tx1"/>
          </a:solidFill>
          <a:latin typeface="Arial" pitchFamily="34" charset="0"/>
        </a:defRPr>
      </a:lvl5pPr>
      <a:lvl6pPr marL="3532542" indent="-319112" algn="l" defTabSz="1283141" rtl="0" fontAlgn="base">
        <a:spcBef>
          <a:spcPct val="20000"/>
        </a:spcBef>
        <a:spcAft>
          <a:spcPct val="0"/>
        </a:spcAft>
        <a:buChar char="»"/>
        <a:defRPr sz="2811">
          <a:solidFill>
            <a:schemeClr val="tx1"/>
          </a:solidFill>
          <a:latin typeface="Arial" pitchFamily="34" charset="0"/>
        </a:defRPr>
      </a:lvl6pPr>
      <a:lvl7pPr marL="4175228" indent="-319112" algn="l" defTabSz="1283141" rtl="0" fontAlgn="base">
        <a:spcBef>
          <a:spcPct val="20000"/>
        </a:spcBef>
        <a:spcAft>
          <a:spcPct val="0"/>
        </a:spcAft>
        <a:buChar char="»"/>
        <a:defRPr sz="2811">
          <a:solidFill>
            <a:schemeClr val="tx1"/>
          </a:solidFill>
          <a:latin typeface="Arial" pitchFamily="34" charset="0"/>
        </a:defRPr>
      </a:lvl7pPr>
      <a:lvl8pPr marL="4817914" indent="-319112" algn="l" defTabSz="1283141" rtl="0" fontAlgn="base">
        <a:spcBef>
          <a:spcPct val="20000"/>
        </a:spcBef>
        <a:spcAft>
          <a:spcPct val="0"/>
        </a:spcAft>
        <a:buChar char="»"/>
        <a:defRPr sz="2811">
          <a:solidFill>
            <a:schemeClr val="tx1"/>
          </a:solidFill>
          <a:latin typeface="Arial" pitchFamily="34" charset="0"/>
        </a:defRPr>
      </a:lvl8pPr>
      <a:lvl9pPr marL="5460600" indent="-319112" algn="l" defTabSz="1283141" rtl="0" fontAlgn="base">
        <a:spcBef>
          <a:spcPct val="20000"/>
        </a:spcBef>
        <a:spcAft>
          <a:spcPct val="0"/>
        </a:spcAft>
        <a:buChar char="»"/>
        <a:defRPr sz="2811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642686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85372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928058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4pPr>
      <a:lvl5pPr marL="2570744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5pPr>
      <a:lvl6pPr marL="3213430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6pPr>
      <a:lvl7pPr marL="3856116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7pPr>
      <a:lvl8pPr marL="4498802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8pPr>
      <a:lvl9pPr marL="5141488" algn="l" defTabSz="1285372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7263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176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3877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77" r:id="rId15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6277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33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2163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6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iming>
    <p:tnLst>
      <p:par>
        <p:cTn id="1" dur="indefinite" restart="never" nodeType="tmRoot"/>
      </p:par>
    </p:tnLst>
  </p:timing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fld id="{45FC5BF3-2AE4-48BF-9C21-15C7267145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t>2018/4/2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2163" fontAlgn="auto">
              <a:spcBef>
                <a:spcPts val="0"/>
              </a:spcBef>
              <a:spcAft>
                <a:spcPts val="0"/>
              </a:spcAft>
            </a:pPr>
            <a:fld id="{DE112C8B-F767-4DCF-8CE6-E5739DBC5A2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2163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6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3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3.jpeg"/><Relationship Id="rId7" Type="http://schemas.openxmlformats.org/officeDocument/2006/relationships/image" Target="../media/image8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88.jpe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slideLayout" Target="../slideLayouts/slideLayout48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8.gif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图片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609" y="2"/>
            <a:ext cx="9643533" cy="723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163879" y="426771"/>
            <a:ext cx="6682876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640" dirty="0">
                <a:latin typeface="Arial" pitchFamily="34" charset="0"/>
                <a:ea typeface="华文隶书" pitchFamily="2" charset="-122"/>
              </a:rPr>
              <a:t>  </a:t>
            </a:r>
            <a:r>
              <a:rPr lang="zh-CN" altLang="en-US" sz="4640" dirty="0">
                <a:latin typeface="Arial" pitchFamily="34" charset="0"/>
                <a:ea typeface="华文隶书" pitchFamily="2" charset="-122"/>
              </a:rPr>
              <a:t>  寒假优秀读书征文</a:t>
            </a:r>
            <a:endParaRPr lang="zh-CN" altLang="en-US" sz="6328" dirty="0">
              <a:latin typeface="Arial" pitchFamily="34" charset="0"/>
              <a:ea typeface="华文隶书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52185" y="2326058"/>
            <a:ext cx="5543357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640" dirty="0">
                <a:latin typeface="Arial" pitchFamily="34" charset="0"/>
                <a:ea typeface="华文隶书" pitchFamily="2" charset="-122"/>
              </a:rPr>
              <a:t>  </a:t>
            </a:r>
            <a:endParaRPr lang="zh-CN" altLang="en-US" sz="6328" dirty="0">
              <a:latin typeface="Arial" pitchFamily="34" charset="0"/>
              <a:ea typeface="华文隶书" pitchFamily="2" charset="-122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52185" y="3388631"/>
            <a:ext cx="5543357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640" dirty="0">
                <a:latin typeface="Arial" pitchFamily="34" charset="0"/>
                <a:ea typeface="华文隶书" pitchFamily="2" charset="-122"/>
              </a:rPr>
              <a:t>  </a:t>
            </a:r>
            <a:endParaRPr lang="zh-CN" altLang="en-US" sz="6328" dirty="0">
              <a:latin typeface="Arial" pitchFamily="34" charset="0"/>
              <a:ea typeface="华文隶书" pitchFamily="2" charset="-122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52185" y="4451206"/>
            <a:ext cx="5543357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640" dirty="0">
                <a:latin typeface="Arial" pitchFamily="34" charset="0"/>
                <a:ea typeface="华文隶书" pitchFamily="2" charset="-122"/>
              </a:rPr>
              <a:t>  </a:t>
            </a:r>
            <a:endParaRPr lang="zh-CN" altLang="en-US" sz="6328" dirty="0">
              <a:latin typeface="Arial" pitchFamily="34" charset="0"/>
              <a:ea typeface="华文隶书" pitchFamily="2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2708228" y="1414017"/>
          <a:ext cx="8049828" cy="4708386"/>
        </p:xfrm>
        <a:graphic>
          <a:graphicData uri="http://schemas.openxmlformats.org/drawingml/2006/table">
            <a:tbl>
              <a:tblPr/>
              <a:tblGrid>
                <a:gridCol w="1426220"/>
                <a:gridCol w="6623608"/>
              </a:tblGrid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 dirty="0">
                          <a:latin typeface="Calibri"/>
                          <a:ea typeface="宋体"/>
                          <a:cs typeface="Times New Roman"/>
                        </a:rPr>
                        <a:t>姓名</a:t>
                      </a:r>
                      <a:endParaRPr lang="zh-CN" sz="11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题目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贺维娜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《静想教育：心藏一缕光》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陶晓洋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《感受有温度的数学》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赵凤英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《做一个温暖人心的教育者》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王倩倩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《张先生</a:t>
                      </a:r>
                      <a:r>
                        <a:rPr lang="en-US" sz="1300" b="1" kern="100">
                          <a:latin typeface="Calibri"/>
                          <a:ea typeface="宋体"/>
                          <a:cs typeface="Times New Roman"/>
                        </a:rPr>
                        <a:t>——</a:t>
                      </a: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寒假所感》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潘虹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至简醇厚，品一盏教育茶香</a:t>
                      </a:r>
                      <a:r>
                        <a:rPr lang="en-US" sz="1300" b="1" kern="100">
                          <a:latin typeface="Calibri"/>
                          <a:ea typeface="宋体"/>
                          <a:cs typeface="Times New Roman"/>
                        </a:rPr>
                        <a:t>——</a:t>
                      </a: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读《玫瑰与教育》有感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张莉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《心中有玫瑰</a:t>
                      </a:r>
                      <a:r>
                        <a:rPr lang="en-US" sz="1300" b="1" kern="100">
                          <a:latin typeface="Calibri"/>
                          <a:ea typeface="宋体"/>
                          <a:cs typeface="Times New Roman"/>
                        </a:rPr>
                        <a:t> </a:t>
                      </a: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灵魂沁芬芳》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110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蔡亚波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读书即修行</a:t>
                      </a:r>
                      <a:r>
                        <a:rPr lang="en-US" sz="1300" b="1" kern="100">
                          <a:latin typeface="Calibri"/>
                          <a:ea typeface="宋体"/>
                          <a:cs typeface="Times New Roman"/>
                        </a:rPr>
                        <a:t>——</a:t>
                      </a: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读《读书是教师最好的修行》有感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110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包惠萍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latin typeface="宋体"/>
                          <a:ea typeface="宋体"/>
                          <a:cs typeface="Times New Roman"/>
                        </a:rPr>
                        <a:t>《重新发现学生，重新发现自己》</a:t>
                      </a:r>
                      <a:r>
                        <a:rPr lang="en-US" sz="1100" b="1" kern="100" dirty="0">
                          <a:latin typeface="宋体"/>
                          <a:ea typeface="宋体"/>
                          <a:cs typeface="Times New Roman"/>
                        </a:rPr>
                        <a:t>—</a:t>
                      </a:r>
                      <a:r>
                        <a:rPr lang="zh-CN" sz="1100" b="1" kern="100" dirty="0">
                          <a:latin typeface="宋体"/>
                          <a:ea typeface="宋体"/>
                          <a:cs typeface="Times New Roman"/>
                        </a:rPr>
                        <a:t>读《孩子是个哲学家》有感</a:t>
                      </a:r>
                      <a:endParaRPr lang="zh-CN" sz="11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110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>
                          <a:latin typeface="Calibri"/>
                          <a:ea typeface="宋体"/>
                          <a:cs typeface="Times New Roman"/>
                        </a:rPr>
                        <a:t>张菊平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100">
                          <a:latin typeface="Calibri"/>
                          <a:ea typeface="宋体"/>
                          <a:cs typeface="Times New Roman"/>
                        </a:rPr>
                        <a:t>严在左，爱在右</a:t>
                      </a:r>
                      <a:r>
                        <a:rPr lang="en-US" sz="1100" b="1" kern="100">
                          <a:latin typeface="宋体"/>
                          <a:ea typeface="宋体"/>
                          <a:cs typeface="Times New Roman"/>
                        </a:rPr>
                        <a:t>——</a:t>
                      </a:r>
                      <a:r>
                        <a:rPr lang="zh-CN" sz="1100" b="1" kern="100">
                          <a:latin typeface="宋体"/>
                          <a:ea typeface="宋体"/>
                          <a:cs typeface="Times New Roman"/>
                        </a:rPr>
                        <a:t>读《优秀班主任</a:t>
                      </a:r>
                      <a:r>
                        <a:rPr lang="en-US" sz="1100" b="1" kern="100">
                          <a:latin typeface="宋体"/>
                          <a:ea typeface="宋体"/>
                          <a:cs typeface="Times New Roman"/>
                        </a:rPr>
                        <a:t>99</a:t>
                      </a:r>
                      <a:r>
                        <a:rPr lang="zh-CN" sz="1100" b="1" kern="100">
                          <a:latin typeface="宋体"/>
                          <a:ea typeface="宋体"/>
                          <a:cs typeface="Times New Roman"/>
                        </a:rPr>
                        <a:t>个成功的教育细节》有感</a:t>
                      </a:r>
                      <a:endParaRPr lang="zh-CN" sz="11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343">
                <a:tc>
                  <a:txBody>
                    <a:bodyPr/>
                    <a:lstStyle/>
                    <a:p>
                      <a:pPr algn="just">
                        <a:lnSpc>
                          <a:spcPts val="2625"/>
                        </a:lnSpc>
                        <a:spcAft>
                          <a:spcPts val="0"/>
                        </a:spcAft>
                      </a:pPr>
                      <a:r>
                        <a:rPr lang="en-US" sz="1300" b="1" u="none" strike="noStrike" kern="0" baseline="0" dirty="0" err="1">
                          <a:solidFill>
                            <a:schemeClr val="tx1"/>
                          </a:solidFill>
                          <a:latin typeface="宋体"/>
                          <a:ea typeface="宋体"/>
                          <a:cs typeface="宋体"/>
                        </a:rPr>
                        <a:t>闵慧媛</a:t>
                      </a:r>
                      <a:endParaRPr lang="zh-CN" sz="1100" kern="100" baseline="0" dirty="0">
                        <a:solidFill>
                          <a:schemeClr val="tx1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25"/>
                        </a:lnSpc>
                        <a:spcAft>
                          <a:spcPts val="0"/>
                        </a:spcAft>
                      </a:pPr>
                      <a:r>
                        <a:rPr lang="en-US" sz="1300" b="1" u="none" strike="noStrike" kern="0" baseline="0" dirty="0" err="1">
                          <a:solidFill>
                            <a:schemeClr val="tx1"/>
                          </a:solidFill>
                          <a:latin typeface="宋体"/>
                          <a:ea typeface="宋体"/>
                          <a:cs typeface="Times New Roman"/>
                        </a:rPr>
                        <a:t>生命因感恩而美丽</a:t>
                      </a:r>
                      <a:r>
                        <a:rPr lang="en-US" sz="1300" b="1" u="none" strike="noStrike" kern="0" baseline="0" dirty="0">
                          <a:solidFill>
                            <a:schemeClr val="tx1"/>
                          </a:solidFill>
                          <a:latin typeface="宋体"/>
                          <a:ea typeface="宋体"/>
                          <a:cs typeface="Times New Roman"/>
                        </a:rPr>
                        <a:t>——</a:t>
                      </a:r>
                      <a:r>
                        <a:rPr lang="en-US" sz="1300" b="1" u="none" strike="noStrike" kern="0" baseline="0" dirty="0" err="1">
                          <a:solidFill>
                            <a:schemeClr val="tx1"/>
                          </a:solidFill>
                          <a:latin typeface="宋体"/>
                          <a:ea typeface="宋体"/>
                          <a:cs typeface="Times New Roman"/>
                        </a:rPr>
                        <a:t>读《玫瑰与教育》有感</a:t>
                      </a:r>
                      <a:endParaRPr lang="zh-CN" sz="1100" kern="100" baseline="0" dirty="0">
                        <a:solidFill>
                          <a:schemeClr val="tx1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72327" marR="72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632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同学录png\08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" y="-50383"/>
            <a:ext cx="12856309" cy="72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同学录png\ver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30" y="0"/>
            <a:ext cx="9769600" cy="72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517607" y="2680221"/>
            <a:ext cx="3456385" cy="2592288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279" y="4696445"/>
            <a:ext cx="2496277" cy="1872208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743" y="808013"/>
            <a:ext cx="4248472" cy="3186356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7274" y="2375603"/>
            <a:ext cx="2121551" cy="1591163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istrator\Desktop\相册png\ergbt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0" y="4360088"/>
            <a:ext cx="1152258" cy="11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:\Users\Administrator\Desktop\相册png\ergb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102" y="5175127"/>
            <a:ext cx="1768952" cy="17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Administrator\Desktop\相册png\ergbt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34" y="1175728"/>
            <a:ext cx="1323358" cy="132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12751" y="231949"/>
            <a:ext cx="5592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坚守：一个也不能少！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831" y="4282399"/>
            <a:ext cx="3424258" cy="2568194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973">
        <p14:glitter pattern="hexagon"/>
      </p:transition>
    </mc:Choice>
    <mc:Fallback xmlns="">
      <p:transition spd="slow" advTm="6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650"/>
                            </p:stCondLst>
                            <p:childTnLst>
                              <p:par>
                                <p:cTn id="4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148" y="3968006"/>
            <a:ext cx="12871067" cy="8745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<a:no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000" y="291433"/>
            <a:ext cx="5549021" cy="72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43813" y="-194893"/>
            <a:ext cx="2743051" cy="345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454">
            <a:off x="8790509" y="2672257"/>
            <a:ext cx="3264169" cy="42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694" y="2009567"/>
            <a:ext cx="5141629" cy="38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6321" y="612675"/>
            <a:ext cx="2457473" cy="18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91045">
            <a:off x="9386711" y="3282445"/>
            <a:ext cx="2070079" cy="30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rot="20358685">
            <a:off x="-348956" y="2311426"/>
            <a:ext cx="3591766" cy="3582839"/>
            <a:chOff x="535446" y="720719"/>
            <a:chExt cx="2554285" cy="2547937"/>
          </a:xfrm>
        </p:grpSpPr>
        <p:pic>
          <p:nvPicPr>
            <p:cNvPr id="10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929350">
              <a:off x="1017876" y="1320093"/>
              <a:ext cx="1589426" cy="11920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3" name="组合 12"/>
          <p:cNvGrpSpPr/>
          <p:nvPr/>
        </p:nvGrpSpPr>
        <p:grpSpPr>
          <a:xfrm rot="20579330">
            <a:off x="2102272" y="509130"/>
            <a:ext cx="4005057" cy="3507271"/>
            <a:chOff x="535446" y="720719"/>
            <a:chExt cx="2554285" cy="2547937"/>
          </a:xfrm>
        </p:grpSpPr>
        <p:pic>
          <p:nvPicPr>
            <p:cNvPr id="14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929350">
              <a:off x="1079901" y="1246268"/>
              <a:ext cx="1486796" cy="12701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 rot="1115850">
            <a:off x="5538761" y="63073"/>
            <a:ext cx="3591766" cy="3582839"/>
            <a:chOff x="535446" y="720719"/>
            <a:chExt cx="2554285" cy="2547937"/>
          </a:xfrm>
        </p:grpSpPr>
        <p:pic>
          <p:nvPicPr>
            <p:cNvPr id="18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03437">
              <a:off x="992815" y="1219785"/>
              <a:ext cx="1739941" cy="13049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21" name="组合 20"/>
          <p:cNvGrpSpPr/>
          <p:nvPr/>
        </p:nvGrpSpPr>
        <p:grpSpPr>
          <a:xfrm rot="2124677">
            <a:off x="8791368" y="1301211"/>
            <a:ext cx="3591766" cy="3582839"/>
            <a:chOff x="535446" y="720719"/>
            <a:chExt cx="2554285" cy="2547937"/>
          </a:xfrm>
        </p:grpSpPr>
        <p:pic>
          <p:nvPicPr>
            <p:cNvPr id="22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03437">
              <a:off x="1042325" y="1256917"/>
              <a:ext cx="1640922" cy="12306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</p:pic>
      </p:grpSp>
      <p:pic>
        <p:nvPicPr>
          <p:cNvPr id="25" name="Picture 2" descr="C:\Users\Administrator\Desktop\同学录png\ner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47" y="5560541"/>
            <a:ext cx="3613415" cy="20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sj\Desktop\05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9" y="3544317"/>
            <a:ext cx="5760640" cy="3137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esktop\Cache_59f7b4841f5c0f2a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9175" y="4120381"/>
            <a:ext cx="3802491" cy="213494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388815" y="652476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华文行楷" pitchFamily="2" charset="-122"/>
                <a:ea typeface="华文行楷" pitchFamily="2" charset="-122"/>
              </a:rPr>
              <a:t>在宁静中苦战每一次比赛</a:t>
            </a:r>
            <a:endParaRPr lang="zh-CN" altLang="en-US" sz="4000" b="1" dirty="0"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2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b="7891"/>
          <a:stretch>
            <a:fillRect/>
          </a:stretch>
        </p:blipFill>
        <p:spPr>
          <a:xfrm>
            <a:off x="0" y="0"/>
            <a:ext cx="12881991" cy="7323059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 rot="18892707" flipV="1">
            <a:off x="4060890" y="2349674"/>
            <a:ext cx="398690" cy="482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8CBA9">
                  <a:alpha val="90000"/>
                </a:srgbClr>
              </a:gs>
              <a:gs pos="50000">
                <a:srgbClr val="30BC9B"/>
              </a:gs>
              <a:gs pos="100000">
                <a:srgbClr val="24A78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2163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2"/>
          <p:cNvSpPr txBox="1">
            <a:spLocks noChangeArrowheads="1"/>
          </p:cNvSpPr>
          <p:nvPr/>
        </p:nvSpPr>
        <p:spPr bwMode="auto">
          <a:xfrm flipH="1">
            <a:off x="5349255" y="2464197"/>
            <a:ext cx="732875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教育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需要宁静，首先教师要有宁静的心态，静下心来认认真真上好每一节课，用心研究学生，精心研究课堂，专心研究教学。学生在宁静的环境中享受宁静的呵护，宁静的品行得以培养，从而变得从容与自信。愿我们能坚守内心的宁静，从容、淡定地经营教育事业，也让学校发展更具内涵。 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501383" y="1024037"/>
            <a:ext cx="2935364" cy="642655"/>
            <a:chOff x="6426853" y="1647349"/>
            <a:chExt cx="2783313" cy="609366"/>
          </a:xfrm>
        </p:grpSpPr>
        <p:grpSp>
          <p:nvGrpSpPr>
            <p:cNvPr id="17" name="组合 16"/>
            <p:cNvGrpSpPr/>
            <p:nvPr/>
          </p:nvGrpSpPr>
          <p:grpSpPr>
            <a:xfrm>
              <a:off x="6426853" y="1647349"/>
              <a:ext cx="2248342" cy="609366"/>
              <a:chOff x="6396414" y="2485168"/>
              <a:chExt cx="2248342" cy="609366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6501643" y="2617884"/>
                <a:ext cx="433815" cy="433815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2163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>
                  <a:solidFill>
                    <a:srgbClr val="5A944C"/>
                  </a:solidFill>
                </a:endParaRPr>
              </a:p>
            </p:txBody>
          </p: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96414" y="2489042"/>
                <a:ext cx="619739" cy="60549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47602" y="2489042"/>
                <a:ext cx="619739" cy="605492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86646" y="2488818"/>
                <a:ext cx="619739" cy="605492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25017" y="2485168"/>
                <a:ext cx="619739" cy="605492"/>
              </a:xfrm>
              <a:prstGeom prst="rect">
                <a:avLst/>
              </a:prstGeom>
            </p:spPr>
          </p:pic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0427" y="1647349"/>
              <a:ext cx="619739" cy="605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6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34948 0.60787 L 5.55112E-17 7.40741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椭圆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94878" y="1076723"/>
            <a:ext cx="4470801" cy="4051769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4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89215" y="2752229"/>
            <a:ext cx="3539311" cy="8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5062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活动成长篇</a:t>
            </a:r>
            <a:endParaRPr lang="zh-CN" altLang="en-US" sz="5062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PA_同心圆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91984" y="1182200"/>
            <a:ext cx="4229679" cy="3874285"/>
          </a:xfrm>
          <a:custGeom>
            <a:avLst/>
            <a:gdLst>
              <a:gd name="G0" fmla="+- 156 0 0"/>
              <a:gd name="G1" fmla="+- 21600 0 156"/>
              <a:gd name="G2" fmla="+- 21600 0 15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6" y="10800"/>
                </a:moveTo>
                <a:cubicBezTo>
                  <a:pt x="156" y="16679"/>
                  <a:pt x="4921" y="21444"/>
                  <a:pt x="10800" y="21444"/>
                </a:cubicBezTo>
                <a:cubicBezTo>
                  <a:pt x="16679" y="21444"/>
                  <a:pt x="21444" y="16679"/>
                  <a:pt x="21444" y="10800"/>
                </a:cubicBezTo>
                <a:cubicBezTo>
                  <a:pt x="21444" y="4921"/>
                  <a:pt x="16679" y="156"/>
                  <a:pt x="10800" y="156"/>
                </a:cubicBezTo>
                <a:cubicBezTo>
                  <a:pt x="4921" y="156"/>
                  <a:pt x="156" y="4921"/>
                  <a:pt x="156" y="10800"/>
                </a:cubicBezTo>
                <a:close/>
              </a:path>
            </a:pathLst>
          </a:cu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6" name="PA_直接连接符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209354" y="1277631"/>
            <a:ext cx="828742" cy="601046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7" name="PA_直接连接符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8004821" y="3862634"/>
            <a:ext cx="780189" cy="564213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8" name="空心弧 15"/>
          <p:cNvSpPr>
            <a:spLocks noChangeArrowheads="1"/>
          </p:cNvSpPr>
          <p:nvPr/>
        </p:nvSpPr>
        <p:spPr bwMode="auto">
          <a:xfrm rot="12768983">
            <a:off x="4370900" y="1020829"/>
            <a:ext cx="4754779" cy="4382436"/>
          </a:xfrm>
          <a:custGeom>
            <a:avLst/>
            <a:gdLst>
              <a:gd name="G0" fmla="+- 10711 0 0"/>
              <a:gd name="G1" fmla="+- 11829149 0 0"/>
              <a:gd name="G2" fmla="+- 0 0 11829149"/>
              <a:gd name="T0" fmla="*/ 0 256 1"/>
              <a:gd name="T1" fmla="*/ 180 256 1"/>
              <a:gd name="G3" fmla="+- 11829149 T0 T1"/>
              <a:gd name="T2" fmla="*/ 0 256 1"/>
              <a:gd name="T3" fmla="*/ 90 256 1"/>
              <a:gd name="G4" fmla="+- 11829149 T2 T3"/>
              <a:gd name="G5" fmla="*/ G4 2 1"/>
              <a:gd name="T4" fmla="*/ 90 256 1"/>
              <a:gd name="T5" fmla="*/ 0 256 1"/>
              <a:gd name="G6" fmla="+- 11829149 T4 T5"/>
              <a:gd name="G7" fmla="*/ G6 2 1"/>
              <a:gd name="G8" fmla="abs 1182914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711"/>
              <a:gd name="G18" fmla="*/ 10711 1 2"/>
              <a:gd name="G19" fmla="+- G18 5400 0"/>
              <a:gd name="G20" fmla="cos G19 11829149"/>
              <a:gd name="G21" fmla="sin G19 11829149"/>
              <a:gd name="G22" fmla="+- G20 10800 0"/>
              <a:gd name="G23" fmla="+- G21 10800 0"/>
              <a:gd name="G24" fmla="+- 10800 0 G20"/>
              <a:gd name="G25" fmla="+- 10711 10800 0"/>
              <a:gd name="G26" fmla="?: G9 G17 G25"/>
              <a:gd name="G27" fmla="?: G9 0 21600"/>
              <a:gd name="G28" fmla="cos 10800 11829149"/>
              <a:gd name="G29" fmla="sin 10800 11829149"/>
              <a:gd name="G30" fmla="sin 10711 11829149"/>
              <a:gd name="G31" fmla="+- G28 10800 0"/>
              <a:gd name="G32" fmla="+- G29 10800 0"/>
              <a:gd name="G33" fmla="+- G30 10800 0"/>
              <a:gd name="G34" fmla="?: G4 0 G31"/>
              <a:gd name="G35" fmla="?: 11829149 G34 0"/>
              <a:gd name="G36" fmla="?: G6 G35 G31"/>
              <a:gd name="G37" fmla="+- 21600 0 G36"/>
              <a:gd name="G38" fmla="?: G4 0 G33"/>
              <a:gd name="G39" fmla="?: 1182914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4 w 21600"/>
              <a:gd name="T15" fmla="*/ 10706 h 21600"/>
              <a:gd name="T16" fmla="*/ 10800 w 21600"/>
              <a:gd name="T17" fmla="*/ 89 h 21600"/>
              <a:gd name="T18" fmla="*/ 21556 w 21600"/>
              <a:gd name="T19" fmla="*/ 1070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9" y="10706"/>
                </a:moveTo>
                <a:cubicBezTo>
                  <a:pt x="140" y="4827"/>
                  <a:pt x="4920" y="89"/>
                  <a:pt x="10799" y="89"/>
                </a:cubicBezTo>
                <a:cubicBezTo>
                  <a:pt x="16679" y="88"/>
                  <a:pt x="21459" y="4827"/>
                  <a:pt x="21510" y="10706"/>
                </a:cubicBezTo>
                <a:lnTo>
                  <a:pt x="21599" y="10706"/>
                </a:lnTo>
                <a:cubicBezTo>
                  <a:pt x="21548" y="4778"/>
                  <a:pt x="16728" y="0"/>
                  <a:pt x="10800" y="0"/>
                </a:cubicBezTo>
                <a:cubicBezTo>
                  <a:pt x="4871" y="-1"/>
                  <a:pt x="51" y="4778"/>
                  <a:pt x="0" y="10706"/>
                </a:cubicBezTo>
                <a:close/>
              </a:path>
            </a:pathLst>
          </a:custGeom>
          <a:solidFill>
            <a:srgbClr val="CC517E"/>
          </a:solidFill>
          <a:ln w="12700" cap="flat" cmpd="sng">
            <a:solidFill>
              <a:srgbClr val="CC517E"/>
            </a:solidFill>
            <a:beve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9" name="PA_椭圆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21792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0" name="PA_椭圆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46138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1" name="PA_椭圆 1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70484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2" name="PA_椭圆 1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94830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3" name="PA_椭圆 2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19176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pic>
        <p:nvPicPr>
          <p:cNvPr id="14" name="PA_图片 2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79" y="1913837"/>
            <a:ext cx="823718" cy="8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92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483470">
            <a:off x="1926912" y="1726967"/>
            <a:ext cx="3928351" cy="3928862"/>
          </a:xfrm>
          <a:prstGeom prst="blockArc">
            <a:avLst>
              <a:gd name="adj1" fmla="val 5692214"/>
              <a:gd name="adj2" fmla="val 42522"/>
              <a:gd name="adj3" fmla="val 1111"/>
            </a:avLst>
          </a:prstGeom>
          <a:solidFill>
            <a:srgbClr val="1888B0"/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lIns="128568" tIns="64284" rIns="128568" bIns="6428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82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74381" y="1168054"/>
            <a:ext cx="4782603" cy="1139135"/>
            <a:chOff x="4148176" y="1693118"/>
            <a:chExt cx="3401591" cy="81009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4959524" y="2089717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6" name="组合 5"/>
            <p:cNvGrpSpPr/>
            <p:nvPr/>
          </p:nvGrpSpPr>
          <p:grpSpPr>
            <a:xfrm>
              <a:off x="4148176" y="1697000"/>
              <a:ext cx="904292" cy="806214"/>
              <a:chOff x="3835847" y="1395243"/>
              <a:chExt cx="1462116" cy="1303538"/>
            </a:xfrm>
          </p:grpSpPr>
          <p:sp>
            <p:nvSpPr>
              <p:cNvPr id="8" name="同心圆 7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82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11" name="同心圆 10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Text" lastClr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" lastClr="FFFFFF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4" kern="0" dirty="0">
                    <a:solidFill>
                      <a:sysClr val="window" lastClr="FFFFFF"/>
                    </a:solidFill>
                    <a:latin typeface="Calibri" panose="020F0502020204030204"/>
                  </a:rPr>
                  <a:t>1</a:t>
                </a:r>
                <a:endParaRPr lang="zh-CN" altLang="en-US" sz="2004" kern="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194427" y="1693118"/>
              <a:ext cx="2355340" cy="45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 smtClean="0">
                  <a:solidFill>
                    <a:schemeClr val="tx2">
                      <a:lumMod val="50000"/>
                    </a:schemeClr>
                  </a:solidFill>
                  <a:latin typeface="华文隶书" pitchFamily="2" charset="-122"/>
                  <a:ea typeface="华文隶书" pitchFamily="2" charset="-122"/>
                  <a:cs typeface="Arial" panose="020B0604020202020204" pitchFamily="34" charset="0"/>
                </a:rPr>
                <a:t>一份计划</a:t>
              </a:r>
              <a:endParaRPr lang="zh-CN" altLang="en-US" sz="3600" b="1" kern="0" dirty="0">
                <a:solidFill>
                  <a:schemeClr val="tx2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20853" y="2690342"/>
            <a:ext cx="4652023" cy="1133676"/>
            <a:chOff x="4679100" y="2775693"/>
            <a:chExt cx="3308717" cy="806214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5490448" y="316841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15" name="组合 14"/>
            <p:cNvGrpSpPr/>
            <p:nvPr/>
          </p:nvGrpSpPr>
          <p:grpSpPr>
            <a:xfrm>
              <a:off x="4679100" y="2775693"/>
              <a:ext cx="904292" cy="806214"/>
              <a:chOff x="3835847" y="1395243"/>
              <a:chExt cx="1462116" cy="1303538"/>
            </a:xfrm>
          </p:grpSpPr>
          <p:sp>
            <p:nvSpPr>
              <p:cNvPr id="17" name="同心圆 16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82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20" name="同心圆 19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Text" lastClr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" lastClr="FFFFFF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4" kern="0" dirty="0">
                    <a:solidFill>
                      <a:sysClr val="window" lastClr="FFFFFF"/>
                    </a:solidFill>
                    <a:latin typeface="Calibri" panose="020F0502020204030204"/>
                  </a:rPr>
                  <a:t>2</a:t>
                </a:r>
                <a:endParaRPr lang="zh-CN" altLang="en-US" sz="2004" kern="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807267" y="2830108"/>
              <a:ext cx="2180550" cy="41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kern="0" dirty="0" smtClean="0">
                  <a:solidFill>
                    <a:schemeClr val="tx2">
                      <a:lumMod val="75000"/>
                    </a:schemeClr>
                  </a:solidFill>
                  <a:latin typeface="华文隶书" pitchFamily="2" charset="-122"/>
                  <a:ea typeface="华文隶书" pitchFamily="2" charset="-122"/>
                  <a:cs typeface="Arial" panose="020B0604020202020204" pitchFamily="34" charset="0"/>
                </a:rPr>
                <a:t>一点创意</a:t>
              </a:r>
              <a:endParaRPr lang="zh-CN" altLang="en-US" sz="3200" b="1" kern="0" dirty="0">
                <a:solidFill>
                  <a:schemeClr val="tx2">
                    <a:lumMod val="75000"/>
                  </a:schemeClr>
                </a:solidFill>
                <a:latin typeface="华文隶书" pitchFamily="2" charset="-122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57125" y="4336406"/>
            <a:ext cx="4874185" cy="1203086"/>
            <a:chOff x="4420400" y="3946291"/>
            <a:chExt cx="3466729" cy="855575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231747" y="438837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24" name="组合 23"/>
            <p:cNvGrpSpPr/>
            <p:nvPr/>
          </p:nvGrpSpPr>
          <p:grpSpPr>
            <a:xfrm>
              <a:off x="4420400" y="3995652"/>
              <a:ext cx="904292" cy="806214"/>
              <a:chOff x="3835847" y="1395243"/>
              <a:chExt cx="1462116" cy="1303538"/>
            </a:xfrm>
          </p:grpSpPr>
          <p:sp>
            <p:nvSpPr>
              <p:cNvPr id="26" name="同心圆 25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82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29" name="同心圆 28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Text" lastClr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" lastClr="FFFFFF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8" name="椭圆 27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4" kern="0" dirty="0">
                    <a:solidFill>
                      <a:sysClr val="window" lastClr="FFFFFF"/>
                    </a:solidFill>
                    <a:latin typeface="Calibri" panose="020F0502020204030204"/>
                  </a:rPr>
                  <a:t>3</a:t>
                </a:r>
                <a:endParaRPr lang="zh-CN" altLang="en-US" sz="2004" kern="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706579" y="3946291"/>
              <a:ext cx="2180550" cy="59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 smtClean="0">
                  <a:solidFill>
                    <a:schemeClr val="tx2">
                      <a:lumMod val="75000"/>
                    </a:schemeClr>
                  </a:solidFill>
                  <a:latin typeface="华文隶书" pitchFamily="2" charset="-122"/>
                  <a:ea typeface="华文隶书" pitchFamily="2" charset="-122"/>
                </a:rPr>
                <a:t>一种智慧</a:t>
              </a:r>
              <a:endParaRPr lang="zh-CN" altLang="en-US" sz="3200" b="1" dirty="0">
                <a:solidFill>
                  <a:schemeClr val="tx2">
                    <a:lumMod val="75000"/>
                  </a:schemeClr>
                </a:solidFill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584712" y="5722831"/>
            <a:ext cx="5144273" cy="1133676"/>
            <a:chOff x="3017536" y="4932248"/>
            <a:chExt cx="3658827" cy="806214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3828882" y="5324966"/>
              <a:ext cx="2563820" cy="1038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33" name="组合 32"/>
            <p:cNvGrpSpPr/>
            <p:nvPr/>
          </p:nvGrpSpPr>
          <p:grpSpPr>
            <a:xfrm>
              <a:off x="3017536" y="4932248"/>
              <a:ext cx="904292" cy="806214"/>
              <a:chOff x="3835847" y="1395243"/>
              <a:chExt cx="1462116" cy="1303538"/>
            </a:xfrm>
          </p:grpSpPr>
          <p:sp>
            <p:nvSpPr>
              <p:cNvPr id="35" name="同心圆 34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82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38" name="同心圆 37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Text" lastClr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582" kern="0">
                    <a:solidFill>
                      <a:sysClr val="window" lastClr="FFFFFF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椭圆 36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4" kern="0" dirty="0">
                    <a:solidFill>
                      <a:sysClr val="window" lastClr="FFFFFF"/>
                    </a:solidFill>
                    <a:latin typeface="Calibri" panose="020F0502020204030204"/>
                  </a:rPr>
                  <a:t>4</a:t>
                </a:r>
                <a:endParaRPr lang="zh-CN" altLang="en-US" sz="2004" kern="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495813" y="5015187"/>
              <a:ext cx="2180550" cy="41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kern="0" dirty="0" smtClean="0">
                  <a:solidFill>
                    <a:schemeClr val="tx2">
                      <a:lumMod val="50000"/>
                    </a:schemeClr>
                  </a:solidFill>
                  <a:latin typeface="华文隶书" pitchFamily="2" charset="-122"/>
                  <a:ea typeface="华文隶书" pitchFamily="2" charset="-122"/>
                  <a:cs typeface="Arial" panose="020B0604020202020204" pitchFamily="34" charset="0"/>
                </a:rPr>
                <a:t>一种品质</a:t>
              </a:r>
              <a:endParaRPr lang="zh-CN" altLang="en-US" sz="3200" b="1" kern="0" dirty="0">
                <a:solidFill>
                  <a:schemeClr val="tx2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59924" y="1960010"/>
            <a:ext cx="3462323" cy="3462774"/>
            <a:chOff x="1535382" y="1258858"/>
            <a:chExt cx="2462552" cy="2462552"/>
          </a:xfrm>
        </p:grpSpPr>
        <p:sp>
          <p:nvSpPr>
            <p:cNvPr id="41" name="椭圆 4"/>
            <p:cNvSpPr/>
            <p:nvPr/>
          </p:nvSpPr>
          <p:spPr>
            <a:xfrm>
              <a:off x="1535382" y="1258858"/>
              <a:ext cx="2462552" cy="2462552"/>
            </a:xfrm>
            <a:custGeom>
              <a:avLst/>
              <a:gdLst/>
              <a:ahLst/>
              <a:cxnLst/>
              <a:rect l="l" t="t" r="r" b="b"/>
              <a:pathLst>
                <a:path w="2462552" h="2462552">
                  <a:moveTo>
                    <a:pt x="1227568" y="229220"/>
                  </a:moveTo>
                  <a:cubicBezTo>
                    <a:pt x="682374" y="229220"/>
                    <a:pt x="240407" y="671187"/>
                    <a:pt x="240407" y="1216381"/>
                  </a:cubicBezTo>
                  <a:cubicBezTo>
                    <a:pt x="240407" y="1761575"/>
                    <a:pt x="682374" y="2203542"/>
                    <a:pt x="1227568" y="2203542"/>
                  </a:cubicBezTo>
                  <a:cubicBezTo>
                    <a:pt x="1772762" y="2203542"/>
                    <a:pt x="2214729" y="1761575"/>
                    <a:pt x="2214729" y="1216381"/>
                  </a:cubicBezTo>
                  <a:cubicBezTo>
                    <a:pt x="2214729" y="671187"/>
                    <a:pt x="1772762" y="229220"/>
                    <a:pt x="1227568" y="229220"/>
                  </a:cubicBezTo>
                  <a:close/>
                  <a:moveTo>
                    <a:pt x="1231276" y="0"/>
                  </a:moveTo>
                  <a:cubicBezTo>
                    <a:pt x="1911291" y="0"/>
                    <a:pt x="2462552" y="551261"/>
                    <a:pt x="2462552" y="1231276"/>
                  </a:cubicBezTo>
                  <a:cubicBezTo>
                    <a:pt x="2462552" y="1911291"/>
                    <a:pt x="1911291" y="2462552"/>
                    <a:pt x="1231276" y="2462552"/>
                  </a:cubicBezTo>
                  <a:cubicBezTo>
                    <a:pt x="551261" y="2462552"/>
                    <a:pt x="0" y="1911291"/>
                    <a:pt x="0" y="1231276"/>
                  </a:cubicBezTo>
                  <a:cubicBezTo>
                    <a:pt x="0" y="551261"/>
                    <a:pt x="551261" y="0"/>
                    <a:pt x="123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47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52733" y="2180704"/>
              <a:ext cx="2098736" cy="459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b="1" dirty="0">
                  <a:solidFill>
                    <a:srgbClr val="FF0000"/>
                  </a:solidFill>
                  <a:latin typeface="华文琥珀" pitchFamily="2" charset="-122"/>
                  <a:ea typeface="华文琥珀" pitchFamily="2" charset="-122"/>
                  <a:sym typeface="微软雅黑" panose="020B0503020204020204" pitchFamily="34" charset="-122"/>
                </a:rPr>
                <a:t>活动成长篇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64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一份计划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03" y="3556000"/>
            <a:ext cx="5976664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95" y="808013"/>
            <a:ext cx="752048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5359" y="952029"/>
            <a:ext cx="57531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2831" y="1528093"/>
            <a:ext cx="1656184" cy="220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5044" y="1456085"/>
            <a:ext cx="307387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5479" y="1456085"/>
            <a:ext cx="237626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4839" y="4595634"/>
            <a:ext cx="3240359" cy="182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69335" y="4552429"/>
            <a:ext cx="3209638" cy="1938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1173361" y="264528"/>
            <a:ext cx="11090672" cy="60339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43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一点创意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一种智慧</a:t>
            </a:r>
            <a:endParaRPr lang="zh-CN" altLang="en-US" dirty="0"/>
          </a:p>
        </p:txBody>
      </p:sp>
      <p:pic>
        <p:nvPicPr>
          <p:cNvPr id="3075" name="Picture 3" descr="C:\Users\apple\Desktop\130921519803488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094" y="519981"/>
            <a:ext cx="3654725" cy="2592288"/>
          </a:xfrm>
          <a:prstGeom prst="rect">
            <a:avLst/>
          </a:prstGeom>
          <a:noFill/>
        </p:spPr>
      </p:pic>
      <p:pic>
        <p:nvPicPr>
          <p:cNvPr id="3076" name="Picture 4" descr="C:\Users\apple\Desktop\432851519803488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3551" y="519981"/>
            <a:ext cx="3486202" cy="2614651"/>
          </a:xfrm>
          <a:prstGeom prst="rect">
            <a:avLst/>
          </a:prstGeom>
          <a:noFill/>
        </p:spPr>
      </p:pic>
      <p:pic>
        <p:nvPicPr>
          <p:cNvPr id="3077" name="Picture 5" descr="C:\Users\apple\Desktop\3201215202915305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2831" y="3760341"/>
            <a:ext cx="4053404" cy="3107589"/>
          </a:xfrm>
          <a:prstGeom prst="rect">
            <a:avLst/>
          </a:prstGeom>
          <a:noFill/>
        </p:spPr>
      </p:pic>
      <p:pic>
        <p:nvPicPr>
          <p:cNvPr id="3078" name="Picture 6" descr="C:\Users\apple\Desktop\644411520291531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5" y="3903643"/>
            <a:ext cx="4464496" cy="2968965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759" y="1096045"/>
            <a:ext cx="1368152" cy="14022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0863" y="2896245"/>
            <a:ext cx="1008112" cy="1033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3311" y="5344517"/>
            <a:ext cx="504056" cy="5166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743" y="3328293"/>
            <a:ext cx="432048" cy="4428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9895" y="5992589"/>
            <a:ext cx="648072" cy="664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一种品质</a:t>
            </a:r>
            <a:endParaRPr lang="zh-CN" altLang="en-US" dirty="0"/>
          </a:p>
        </p:txBody>
      </p:sp>
      <p:pic>
        <p:nvPicPr>
          <p:cNvPr id="3075" name="Picture 3" descr="C:\Users\apple\Desktop\13092151980348866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49055" y="591989"/>
            <a:ext cx="2022224" cy="2592288"/>
          </a:xfrm>
          <a:prstGeom prst="rect">
            <a:avLst/>
          </a:prstGeom>
          <a:noFill/>
        </p:spPr>
      </p:pic>
      <p:pic>
        <p:nvPicPr>
          <p:cNvPr id="3076" name="Picture 4" descr="C:\Users\apple\Desktop\43285151980348869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3351" y="663997"/>
            <a:ext cx="2614651" cy="2614651"/>
          </a:xfrm>
          <a:prstGeom prst="rect">
            <a:avLst/>
          </a:prstGeom>
          <a:noFill/>
        </p:spPr>
      </p:pic>
      <p:pic>
        <p:nvPicPr>
          <p:cNvPr id="3077" name="Picture 5" descr="C:\Users\apple\Desktop\32012152029153054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17407" y="3904357"/>
            <a:ext cx="4053404" cy="3040053"/>
          </a:xfrm>
          <a:prstGeom prst="rect">
            <a:avLst/>
          </a:prstGeom>
          <a:noFill/>
        </p:spPr>
      </p:pic>
      <p:pic>
        <p:nvPicPr>
          <p:cNvPr id="3078" name="Picture 6" descr="C:\Users\apple\Desktop\64441152029153157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60823" y="3904357"/>
            <a:ext cx="4176464" cy="3132348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0598" y="3328293"/>
            <a:ext cx="1368152" cy="14022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0863" y="2896245"/>
            <a:ext cx="1008112" cy="1033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3311" y="5344517"/>
            <a:ext cx="504056" cy="5166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743" y="3328293"/>
            <a:ext cx="432048" cy="4428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9895" y="5992589"/>
            <a:ext cx="648072" cy="664223"/>
          </a:xfrm>
          <a:prstGeom prst="rect">
            <a:avLst/>
          </a:prstGeom>
        </p:spPr>
      </p:pic>
      <p:pic>
        <p:nvPicPr>
          <p:cNvPr id="12" name="Picture 4" descr="C:\Users\apple\Desktop\432851519803488694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9165679" y="591989"/>
            <a:ext cx="2614651" cy="2614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6" name="矩形 5"/>
          <p:cNvSpPr/>
          <p:nvPr/>
        </p:nvSpPr>
        <p:spPr>
          <a:xfrm>
            <a:off x="3837087" y="4984477"/>
            <a:ext cx="5619542" cy="808420"/>
          </a:xfrm>
          <a:prstGeom prst="rect">
            <a:avLst/>
          </a:prstGeom>
          <a:noFill/>
        </p:spPr>
        <p:txBody>
          <a:bodyPr wrap="none" lIns="114803" tIns="57401" rIns="114803" bIns="57401">
            <a:spAutoFit/>
          </a:bodyPr>
          <a:lstStyle/>
          <a:p>
            <a:pPr algn="ctr"/>
            <a:r>
              <a:rPr lang="en-US" altLang="zh-CN" sz="4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——</a:t>
            </a:r>
            <a:r>
              <a:rPr lang="zh-CN" altLang="en-US" sz="4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第</a:t>
            </a:r>
            <a:r>
              <a:rPr lang="en-US" altLang="zh-CN" sz="4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1~4</a:t>
            </a:r>
            <a:r>
              <a:rPr lang="zh-CN" altLang="en-US" sz="4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周常规瞭望</a:t>
            </a:r>
            <a:endParaRPr lang="zh-CN" altLang="en-US" sz="4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695" y="1960141"/>
            <a:ext cx="104411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宁静方能致远</a:t>
            </a:r>
            <a:endParaRPr lang="en-US" altLang="zh-CN" sz="75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7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   活动终得成长</a:t>
            </a:r>
          </a:p>
          <a:p>
            <a:pPr algn="ctr"/>
            <a:endParaRPr lang="zh-CN" altLang="en-US" sz="75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6965" b="12820"/>
          <a:stretch>
            <a:fillRect/>
          </a:stretch>
        </p:blipFill>
        <p:spPr>
          <a:xfrm rot="10800000">
            <a:off x="-39476" y="0"/>
            <a:ext cx="12898226" cy="7323058"/>
          </a:xfrm>
          <a:prstGeom prst="rect">
            <a:avLst/>
          </a:prstGeom>
        </p:spPr>
      </p:pic>
      <p:sp>
        <p:nvSpPr>
          <p:cNvPr id="25" name="文本框 21"/>
          <p:cNvSpPr txBox="1">
            <a:spLocks noChangeArrowheads="1"/>
          </p:cNvSpPr>
          <p:nvPr/>
        </p:nvSpPr>
        <p:spPr bwMode="auto">
          <a:xfrm>
            <a:off x="0" y="2176165"/>
            <a:ext cx="7416824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学生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发展及综合素养的提升必定是通过一个个活动来实现的，精心策划每一次活动，让活动多一点创意，多一点智慧，切实提升活动的品质，让薛小的学生在薛小的时光里感觉是幸福、快乐的，有明显成长感的。这些一定是离不开在座每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zh-CN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位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  <a:r>
              <a:rPr lang="zh-CN" altLang="zh-CN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共同努力。</a:t>
            </a:r>
          </a:p>
        </p:txBody>
      </p:sp>
    </p:spTree>
    <p:extLst>
      <p:ext uri="{BB962C8B-B14F-4D97-AF65-F5344CB8AC3E}">
        <p14:creationId xmlns:p14="http://schemas.microsoft.com/office/powerpoint/2010/main" val="22612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椭圆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0638" y="1076724"/>
            <a:ext cx="3602931" cy="360125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4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96831" y="2682761"/>
            <a:ext cx="4450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问题与执行力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PA_同心圆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65079" y="1182200"/>
            <a:ext cx="3390305" cy="3390305"/>
          </a:xfrm>
          <a:custGeom>
            <a:avLst/>
            <a:gdLst>
              <a:gd name="G0" fmla="+- 156 0 0"/>
              <a:gd name="G1" fmla="+- 21600 0 156"/>
              <a:gd name="G2" fmla="+- 21600 0 15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6" y="10800"/>
                </a:moveTo>
                <a:cubicBezTo>
                  <a:pt x="156" y="16679"/>
                  <a:pt x="4921" y="21444"/>
                  <a:pt x="10800" y="21444"/>
                </a:cubicBezTo>
                <a:cubicBezTo>
                  <a:pt x="16679" y="21444"/>
                  <a:pt x="21444" y="16679"/>
                  <a:pt x="21444" y="10800"/>
                </a:cubicBezTo>
                <a:cubicBezTo>
                  <a:pt x="21444" y="4921"/>
                  <a:pt x="16679" y="156"/>
                  <a:pt x="10800" y="156"/>
                </a:cubicBezTo>
                <a:cubicBezTo>
                  <a:pt x="4921" y="156"/>
                  <a:pt x="156" y="4921"/>
                  <a:pt x="156" y="10800"/>
                </a:cubicBezTo>
                <a:close/>
              </a:path>
            </a:pathLst>
          </a:cu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6" name="PA_直接连接符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141841" y="1277631"/>
            <a:ext cx="828742" cy="601046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7" name="PA_直接连接符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850510" y="3862634"/>
            <a:ext cx="780189" cy="564213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8" name="空心弧 15"/>
          <p:cNvSpPr>
            <a:spLocks noChangeArrowheads="1"/>
          </p:cNvSpPr>
          <p:nvPr/>
        </p:nvSpPr>
        <p:spPr bwMode="auto">
          <a:xfrm rot="12768983">
            <a:off x="3487386" y="1003059"/>
            <a:ext cx="3820580" cy="3820580"/>
          </a:xfrm>
          <a:custGeom>
            <a:avLst/>
            <a:gdLst>
              <a:gd name="G0" fmla="+- 10711 0 0"/>
              <a:gd name="G1" fmla="+- 11829149 0 0"/>
              <a:gd name="G2" fmla="+- 0 0 11829149"/>
              <a:gd name="T0" fmla="*/ 0 256 1"/>
              <a:gd name="T1" fmla="*/ 180 256 1"/>
              <a:gd name="G3" fmla="+- 11829149 T0 T1"/>
              <a:gd name="T2" fmla="*/ 0 256 1"/>
              <a:gd name="T3" fmla="*/ 90 256 1"/>
              <a:gd name="G4" fmla="+- 11829149 T2 T3"/>
              <a:gd name="G5" fmla="*/ G4 2 1"/>
              <a:gd name="T4" fmla="*/ 90 256 1"/>
              <a:gd name="T5" fmla="*/ 0 256 1"/>
              <a:gd name="G6" fmla="+- 11829149 T4 T5"/>
              <a:gd name="G7" fmla="*/ G6 2 1"/>
              <a:gd name="G8" fmla="abs 1182914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711"/>
              <a:gd name="G18" fmla="*/ 10711 1 2"/>
              <a:gd name="G19" fmla="+- G18 5400 0"/>
              <a:gd name="G20" fmla="cos G19 11829149"/>
              <a:gd name="G21" fmla="sin G19 11829149"/>
              <a:gd name="G22" fmla="+- G20 10800 0"/>
              <a:gd name="G23" fmla="+- G21 10800 0"/>
              <a:gd name="G24" fmla="+- 10800 0 G20"/>
              <a:gd name="G25" fmla="+- 10711 10800 0"/>
              <a:gd name="G26" fmla="?: G9 G17 G25"/>
              <a:gd name="G27" fmla="?: G9 0 21600"/>
              <a:gd name="G28" fmla="cos 10800 11829149"/>
              <a:gd name="G29" fmla="sin 10800 11829149"/>
              <a:gd name="G30" fmla="sin 10711 11829149"/>
              <a:gd name="G31" fmla="+- G28 10800 0"/>
              <a:gd name="G32" fmla="+- G29 10800 0"/>
              <a:gd name="G33" fmla="+- G30 10800 0"/>
              <a:gd name="G34" fmla="?: G4 0 G31"/>
              <a:gd name="G35" fmla="?: 11829149 G34 0"/>
              <a:gd name="G36" fmla="?: G6 G35 G31"/>
              <a:gd name="G37" fmla="+- 21600 0 G36"/>
              <a:gd name="G38" fmla="?: G4 0 G33"/>
              <a:gd name="G39" fmla="?: 1182914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4 w 21600"/>
              <a:gd name="T15" fmla="*/ 10706 h 21600"/>
              <a:gd name="T16" fmla="*/ 10800 w 21600"/>
              <a:gd name="T17" fmla="*/ 89 h 21600"/>
              <a:gd name="T18" fmla="*/ 21556 w 21600"/>
              <a:gd name="T19" fmla="*/ 1070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9" y="10706"/>
                </a:moveTo>
                <a:cubicBezTo>
                  <a:pt x="140" y="4827"/>
                  <a:pt x="4920" y="89"/>
                  <a:pt x="10799" y="89"/>
                </a:cubicBezTo>
                <a:cubicBezTo>
                  <a:pt x="16679" y="88"/>
                  <a:pt x="21459" y="4827"/>
                  <a:pt x="21510" y="10706"/>
                </a:cubicBezTo>
                <a:lnTo>
                  <a:pt x="21599" y="10706"/>
                </a:lnTo>
                <a:cubicBezTo>
                  <a:pt x="21548" y="4778"/>
                  <a:pt x="16728" y="0"/>
                  <a:pt x="10800" y="0"/>
                </a:cubicBezTo>
                <a:cubicBezTo>
                  <a:pt x="4871" y="-1"/>
                  <a:pt x="51" y="4778"/>
                  <a:pt x="0" y="10706"/>
                </a:cubicBezTo>
                <a:close/>
              </a:path>
            </a:pathLst>
          </a:custGeom>
          <a:solidFill>
            <a:srgbClr val="CC517E"/>
          </a:solidFill>
          <a:ln w="12700" cap="flat" cmpd="sng">
            <a:solidFill>
              <a:srgbClr val="CC517E"/>
            </a:solidFill>
            <a:beve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9" name="PA_椭圆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04249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0" name="PA_椭圆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28595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1" name="PA_椭圆 1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52941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2" name="PA_椭圆 1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7287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3" name="PA_椭圆 2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01633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pic>
        <p:nvPicPr>
          <p:cNvPr id="14" name="PA_图片 2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39" y="1913837"/>
            <a:ext cx="823718" cy="8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17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87132" y="3774373"/>
            <a:ext cx="1822365" cy="3458278"/>
            <a:chOff x="766629" y="3417918"/>
            <a:chExt cx="1296144" cy="2459355"/>
          </a:xfrm>
        </p:grpSpPr>
        <p:sp>
          <p:nvSpPr>
            <p:cNvPr id="4" name="等腰三角形 3"/>
            <p:cNvSpPr/>
            <p:nvPr/>
          </p:nvSpPr>
          <p:spPr>
            <a:xfrm>
              <a:off x="1284695" y="4673019"/>
              <a:ext cx="260012" cy="23103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 bwMode="auto">
            <a:xfrm rot="1267204">
              <a:off x="766629" y="3417918"/>
              <a:ext cx="1296144" cy="12961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1405457" y="4904050"/>
              <a:ext cx="4940" cy="97322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296551" y="3875265"/>
              <a:ext cx="276139" cy="3772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47" dirty="0" smtClean="0">
                  <a:solidFill>
                    <a:srgbClr val="FFFFFF"/>
                  </a:solidFill>
                  <a:latin typeface="Arial"/>
                  <a:ea typeface="微软雅黑"/>
                </a:rPr>
                <a:t>2</a:t>
              </a:r>
              <a:endParaRPr lang="zh-CN" altLang="en-US" sz="284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30640" y="1672972"/>
            <a:ext cx="1822365" cy="5559678"/>
            <a:chOff x="5652120" y="1637647"/>
            <a:chExt cx="1296144" cy="3953766"/>
          </a:xfrm>
        </p:grpSpPr>
        <p:sp>
          <p:nvSpPr>
            <p:cNvPr id="9" name="等腰三角形 8"/>
            <p:cNvSpPr/>
            <p:nvPr/>
          </p:nvSpPr>
          <p:spPr>
            <a:xfrm>
              <a:off x="6196226" y="2892748"/>
              <a:ext cx="260012" cy="231030"/>
            </a:xfrm>
            <a:prstGeom prst="triangl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 rot="1267204">
              <a:off x="5652120" y="1637647"/>
              <a:ext cx="1296144" cy="1296148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6321928" y="3123779"/>
              <a:ext cx="0" cy="2467634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6180098" y="2094993"/>
              <a:ext cx="276139" cy="3772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47" dirty="0" smtClean="0">
                  <a:solidFill>
                    <a:srgbClr val="FFFFFF"/>
                  </a:solidFill>
                  <a:latin typeface="Arial"/>
                  <a:ea typeface="微软雅黑"/>
                </a:rPr>
                <a:t>1</a:t>
              </a:r>
              <a:endParaRPr lang="zh-CN" altLang="en-US" sz="284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357367" y="2268783"/>
            <a:ext cx="3952966" cy="683821"/>
          </a:xfrm>
          <a:prstGeom prst="rect">
            <a:avLst/>
          </a:prstGeom>
        </p:spPr>
        <p:txBody>
          <a:bodyPr wrap="none" lIns="128568" tIns="64284" rIns="128568" bIns="6428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3600" b="1" dirty="0">
                <a:latin typeface="迷你简胖娃" panose="03000509000000000000" pitchFamily="65" charset="-122"/>
                <a:ea typeface="迷你简胖娃" panose="03000509000000000000" pitchFamily="65" charset="-122"/>
              </a:rPr>
              <a:t>不放弃每一个学生</a:t>
            </a:r>
            <a:endParaRPr lang="zh-CN" altLang="en-US" sz="3375" b="1" dirty="0">
              <a:solidFill>
                <a:srgbClr val="D79FC5"/>
              </a:solidFill>
              <a:latin typeface="迷你简胖娃" panose="03000509000000000000" pitchFamily="65" charset="-122"/>
              <a:ea typeface="迷你简胖娃" panose="03000509000000000000" pitchFamily="65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189615" y="2581313"/>
            <a:ext cx="334100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859444" y="4695380"/>
            <a:ext cx="16711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563737" y="4353469"/>
            <a:ext cx="4069986" cy="683821"/>
          </a:xfrm>
          <a:prstGeom prst="rect">
            <a:avLst/>
          </a:prstGeom>
        </p:spPr>
        <p:txBody>
          <a:bodyPr wrap="none" lIns="128568" tIns="64284" rIns="128568" bIns="6428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3600" b="1" dirty="0">
                <a:latin typeface="迷你简胖娃" panose="03000509000000000000" pitchFamily="65" charset="-122"/>
                <a:ea typeface="迷你简胖娃" panose="03000509000000000000" pitchFamily="65" charset="-122"/>
              </a:rPr>
              <a:t>改进问题的执行</a:t>
            </a:r>
            <a:r>
              <a:rPr lang="zh-CN" altLang="zh-CN" sz="3600" b="1" dirty="0" smtClean="0">
                <a:latin typeface="迷你简胖娃" panose="03000509000000000000" pitchFamily="65" charset="-122"/>
                <a:ea typeface="迷你简胖娃" panose="03000509000000000000" pitchFamily="65" charset="-122"/>
              </a:rPr>
              <a:t>力</a:t>
            </a:r>
            <a:endParaRPr lang="zh-CN" altLang="en-US" sz="3375" b="1" dirty="0">
              <a:solidFill>
                <a:srgbClr val="000000">
                  <a:lumMod val="50000"/>
                  <a:lumOff val="50000"/>
                </a:srgbClr>
              </a:solidFill>
              <a:latin typeface="迷你简胖娃" panose="03000509000000000000" pitchFamily="65" charset="-122"/>
              <a:ea typeface="迷你简胖娃" panose="03000509000000000000" pitchFamily="65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1892871" y="306664"/>
            <a:ext cx="11090672" cy="603391"/>
          </a:xfrm>
        </p:spPr>
        <p:txBody>
          <a:bodyPr/>
          <a:lstStyle/>
          <a:p>
            <a:r>
              <a:rPr lang="zh-CN" altLang="en-US" dirty="0" smtClean="0"/>
              <a:t>问题与执行力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381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141" descr="未标题-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71" y="73218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pple\Desktop\Cache_-5f28f519d6560537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759" y="1312069"/>
            <a:ext cx="3186354" cy="4248472"/>
          </a:xfrm>
          <a:prstGeom prst="rect">
            <a:avLst/>
          </a:prstGeom>
          <a:noFill/>
        </p:spPr>
      </p:pic>
      <p:pic>
        <p:nvPicPr>
          <p:cNvPr id="1027" name="Picture 3" descr="C:\Users\apple\Desktop\Cache_-15e577dd8558dae7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191" y="1312069"/>
            <a:ext cx="3240360" cy="4320479"/>
          </a:xfrm>
          <a:prstGeom prst="rect">
            <a:avLst/>
          </a:prstGeom>
          <a:noFill/>
        </p:spPr>
      </p:pic>
      <p:pic>
        <p:nvPicPr>
          <p:cNvPr id="1028" name="Picture 4" descr="C:\Users\apple\Desktop\Cache_-1d0838339b7e9c56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5639" y="1336071"/>
            <a:ext cx="3276364" cy="4368485"/>
          </a:xfrm>
          <a:prstGeom prst="rect">
            <a:avLst/>
          </a:prstGeom>
          <a:noFill/>
        </p:spPr>
      </p:pic>
      <p:sp>
        <p:nvSpPr>
          <p:cNvPr id="7" name="右箭头 6"/>
          <p:cNvSpPr/>
          <p:nvPr/>
        </p:nvSpPr>
        <p:spPr>
          <a:xfrm>
            <a:off x="4197127" y="3400301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8157567" y="3400301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/>
        </p:nvSpPr>
        <p:spPr>
          <a:xfrm>
            <a:off x="4145782" y="1168053"/>
            <a:ext cx="8712968" cy="4176464"/>
          </a:xfrm>
          <a:prstGeom prst="rect">
            <a:avLst/>
          </a:prstGeom>
        </p:spPr>
        <p:txBody>
          <a:bodyPr vert="horz" lIns="96435" tIns="48218" rIns="96435" bIns="48218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      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教育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需要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宁静</a:t>
            </a:r>
            <a:r>
              <a:rPr lang="zh-CN" altLang="en-US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来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坚守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，静到极致是境界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      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教育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需要活动来滋养，动出品质真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发展</a:t>
            </a:r>
            <a:r>
              <a:rPr lang="zh-CN" altLang="en-US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。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     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 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无论</a:t>
            </a:r>
            <a:r>
              <a:rPr lang="zh-CN" altLang="zh-CN" sz="40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动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与</a:t>
            </a:r>
            <a:r>
              <a:rPr lang="zh-CN" altLang="zh-CN" sz="4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静</a:t>
            </a:r>
            <a:r>
              <a:rPr lang="zh-CN" altLang="en-US" sz="4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，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都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来自于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我们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    </a:t>
            </a:r>
            <a:r>
              <a:rPr lang="zh-CN" altLang="zh-CN" sz="40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对</a:t>
            </a:r>
            <a:r>
              <a:rPr lang="zh-CN" altLang="zh-CN" sz="40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教育的用心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，</a:t>
            </a:r>
            <a:r>
              <a:rPr lang="zh-CN" altLang="zh-CN" sz="40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对</a:t>
            </a:r>
            <a:r>
              <a:rPr lang="zh-CN" altLang="zh-CN" sz="40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学生的</a:t>
            </a:r>
            <a:r>
              <a:rPr lang="zh-CN" altLang="zh-CN" sz="40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用心</a:t>
            </a:r>
            <a:endParaRPr lang="en-US" altLang="zh-CN" sz="40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多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一点爱心，会温暖孩子的心，于是会让教育变得有温度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多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一点真心，会读懂孩子的心，于是会让教育变得有厚度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多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一点耐心，会走进孩子的心，于是会让教育变得有</a:t>
            </a:r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深度；</a:t>
            </a:r>
            <a:endParaRPr lang="en-US" altLang="zh-CN" sz="2400" dirty="0" smtClean="0">
              <a:solidFill>
                <a:schemeClr val="tx1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zh-CN" sz="2400" dirty="0" smtClean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多</a:t>
            </a:r>
            <a:r>
              <a:rPr lang="zh-CN" altLang="zh-CN" sz="240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rPr>
              <a:t>一点恒心，会坚强孩子的心，于是会让教育变得有高度！</a:t>
            </a:r>
          </a:p>
        </p:txBody>
      </p:sp>
    </p:spTree>
    <p:extLst>
      <p:ext uri="{BB962C8B-B14F-4D97-AF65-F5344CB8AC3E}">
        <p14:creationId xmlns:p14="http://schemas.microsoft.com/office/powerpoint/2010/main" val="405601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-196461"/>
            <a:ext cx="231913" cy="3929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114803" tIns="57401" rIns="114803" bIns="57401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-196461"/>
            <a:ext cx="231913" cy="3929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114803" tIns="57401" rIns="114803" bIns="57401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71358" y="1945606"/>
            <a:ext cx="9316035" cy="4040074"/>
          </a:xfrm>
          <a:prstGeom prst="rect">
            <a:avLst/>
          </a:prstGeom>
          <a:noFill/>
        </p:spPr>
        <p:txBody>
          <a:bodyPr wrap="square" lIns="114803" tIns="57401" rIns="114803" bIns="5740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9000" b="1" i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谢谢！</a:t>
            </a:r>
            <a:endParaRPr lang="en-US" altLang="zh-CN" sz="9000" b="1" i="1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endParaRPr lang="en-US" altLang="zh-CN" sz="9000" b="1" i="1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7500" b="1" i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敬请批评指正！</a:t>
            </a:r>
            <a:endParaRPr lang="zh-CN" altLang="en-US" sz="7500" b="1" i="1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8855" y="2447839"/>
            <a:ext cx="15188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dirty="0">
                <a:latin typeface="TypeLand 康熙字典體試用版" pitchFamily="50" charset="-120"/>
                <a:ea typeface="TypeLand 康熙字典體試用版" pitchFamily="50" charset="-120"/>
              </a:rPr>
              <a:t>目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3977" y="2035089"/>
            <a:ext cx="1518835" cy="126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95" dirty="0">
                <a:latin typeface="TypeLand 康熙字典體試用版" pitchFamily="50" charset="-120"/>
                <a:ea typeface="TypeLand 康熙字典體試用版" pitchFamily="50" charset="-120"/>
              </a:rPr>
              <a:t>录</a:t>
            </a:r>
          </a:p>
        </p:txBody>
      </p:sp>
      <p:pic>
        <p:nvPicPr>
          <p:cNvPr id="13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380703" y="3112269"/>
            <a:ext cx="1947746" cy="3307493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1253" y="773730"/>
            <a:ext cx="923330" cy="470417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b="1" dirty="0">
                <a:solidFill>
                  <a:srgbClr val="00B050"/>
                </a:solidFill>
                <a:latin typeface="华文行楷" pitchFamily="2" charset="-122"/>
                <a:ea typeface="华文行楷" pitchFamily="2" charset="-122"/>
              </a:rPr>
              <a:t>一、</a:t>
            </a:r>
            <a:r>
              <a:rPr lang="zh-CN" altLang="zh-CN" sz="4800" b="1" dirty="0">
                <a:solidFill>
                  <a:srgbClr val="00B050"/>
                </a:solidFill>
                <a:latin typeface="华文行楷" pitchFamily="2" charset="-122"/>
                <a:ea typeface="华文行楷" pitchFamily="2" charset="-122"/>
              </a:rPr>
              <a:t>宁静致远篇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3533" y="816707"/>
            <a:ext cx="923330" cy="470417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二、</a:t>
            </a:r>
            <a:r>
              <a:rPr lang="zh-CN" altLang="zh-CN" sz="48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活动成长篇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5814" y="813394"/>
            <a:ext cx="923330" cy="53630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b="1" dirty="0">
                <a:solidFill>
                  <a:srgbClr val="2B04BC"/>
                </a:solidFill>
                <a:latin typeface="华文行楷" pitchFamily="2" charset="-122"/>
                <a:ea typeface="华文行楷" pitchFamily="2" charset="-122"/>
              </a:rPr>
              <a:t>三、</a:t>
            </a:r>
            <a:r>
              <a:rPr lang="zh-CN" altLang="zh-CN" sz="4800" b="1" dirty="0">
                <a:solidFill>
                  <a:srgbClr val="2B04BC"/>
                </a:solidFill>
                <a:latin typeface="华文行楷" pitchFamily="2" charset="-122"/>
                <a:ea typeface="华文行楷" pitchFamily="2" charset="-122"/>
              </a:rPr>
              <a:t>问题与执行力</a:t>
            </a:r>
          </a:p>
        </p:txBody>
      </p:sp>
      <p:pic>
        <p:nvPicPr>
          <p:cNvPr id="14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71" y="73218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37887" y="375965"/>
            <a:ext cx="1368152" cy="14022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9695" y="4984477"/>
            <a:ext cx="1368152" cy="1321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1743" y="2248173"/>
            <a:ext cx="936104" cy="959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37887" y="3976365"/>
            <a:ext cx="648072" cy="6259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415" y="5632549"/>
            <a:ext cx="792088" cy="76499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7087" y="6352629"/>
            <a:ext cx="447351" cy="432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椭圆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41143" y="1096045"/>
            <a:ext cx="4254777" cy="4051770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4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01183" y="2680221"/>
            <a:ext cx="3661970" cy="8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5062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sym typeface="微软雅黑" panose="020B0503020204020204" pitchFamily="34" charset="-122"/>
              </a:rPr>
              <a:t>宁静致远篇</a:t>
            </a:r>
            <a:endParaRPr lang="zh-CN" altLang="en-US" sz="5062" b="1" dirty="0">
              <a:solidFill>
                <a:schemeClr val="bg1"/>
              </a:solidFill>
              <a:latin typeface="华文行楷" pitchFamily="2" charset="-122"/>
              <a:ea typeface="华文行楷" pitchFamily="2" charset="-122"/>
              <a:sym typeface="微软雅黑" panose="020B0503020204020204" pitchFamily="34" charset="-122"/>
            </a:endParaRPr>
          </a:p>
        </p:txBody>
      </p:sp>
      <p:sp>
        <p:nvSpPr>
          <p:cNvPr id="5" name="PA_同心圆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29175" y="1240061"/>
            <a:ext cx="3672408" cy="3672408"/>
          </a:xfrm>
          <a:custGeom>
            <a:avLst/>
            <a:gdLst>
              <a:gd name="G0" fmla="+- 156 0 0"/>
              <a:gd name="G1" fmla="+- 21600 0 156"/>
              <a:gd name="G2" fmla="+- 21600 0 15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6" y="10800"/>
                </a:moveTo>
                <a:cubicBezTo>
                  <a:pt x="156" y="16679"/>
                  <a:pt x="4921" y="21444"/>
                  <a:pt x="10800" y="21444"/>
                </a:cubicBezTo>
                <a:cubicBezTo>
                  <a:pt x="16679" y="21444"/>
                  <a:pt x="21444" y="16679"/>
                  <a:pt x="21444" y="10800"/>
                </a:cubicBezTo>
                <a:cubicBezTo>
                  <a:pt x="21444" y="4921"/>
                  <a:pt x="16679" y="156"/>
                  <a:pt x="10800" y="156"/>
                </a:cubicBezTo>
                <a:cubicBezTo>
                  <a:pt x="4921" y="156"/>
                  <a:pt x="156" y="4921"/>
                  <a:pt x="156" y="10800"/>
                </a:cubicBezTo>
                <a:close/>
              </a:path>
            </a:pathLst>
          </a:cu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6" name="PA_直接连接符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209354" y="1277631"/>
            <a:ext cx="828742" cy="601046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7" name="PA_直接连接符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8004821" y="3862634"/>
            <a:ext cx="780189" cy="564213"/>
          </a:xfrm>
          <a:prstGeom prst="line">
            <a:avLst/>
          </a:prstGeom>
          <a:noFill/>
          <a:ln w="12700" cap="flat" cmpd="sng">
            <a:solidFill>
              <a:srgbClr val="CC517E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8" name="空心弧 15"/>
          <p:cNvSpPr>
            <a:spLocks noChangeArrowheads="1"/>
          </p:cNvSpPr>
          <p:nvPr/>
        </p:nvSpPr>
        <p:spPr bwMode="auto">
          <a:xfrm rot="12768983">
            <a:off x="4560941" y="1003059"/>
            <a:ext cx="3820580" cy="3820580"/>
          </a:xfrm>
          <a:custGeom>
            <a:avLst/>
            <a:gdLst>
              <a:gd name="G0" fmla="+- 10711 0 0"/>
              <a:gd name="G1" fmla="+- 11829149 0 0"/>
              <a:gd name="G2" fmla="+- 0 0 11829149"/>
              <a:gd name="T0" fmla="*/ 0 256 1"/>
              <a:gd name="T1" fmla="*/ 180 256 1"/>
              <a:gd name="G3" fmla="+- 11829149 T0 T1"/>
              <a:gd name="T2" fmla="*/ 0 256 1"/>
              <a:gd name="T3" fmla="*/ 90 256 1"/>
              <a:gd name="G4" fmla="+- 11829149 T2 T3"/>
              <a:gd name="G5" fmla="*/ G4 2 1"/>
              <a:gd name="T4" fmla="*/ 90 256 1"/>
              <a:gd name="T5" fmla="*/ 0 256 1"/>
              <a:gd name="G6" fmla="+- 11829149 T4 T5"/>
              <a:gd name="G7" fmla="*/ G6 2 1"/>
              <a:gd name="G8" fmla="abs 1182914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711"/>
              <a:gd name="G18" fmla="*/ 10711 1 2"/>
              <a:gd name="G19" fmla="+- G18 5400 0"/>
              <a:gd name="G20" fmla="cos G19 11829149"/>
              <a:gd name="G21" fmla="sin G19 11829149"/>
              <a:gd name="G22" fmla="+- G20 10800 0"/>
              <a:gd name="G23" fmla="+- G21 10800 0"/>
              <a:gd name="G24" fmla="+- 10800 0 G20"/>
              <a:gd name="G25" fmla="+- 10711 10800 0"/>
              <a:gd name="G26" fmla="?: G9 G17 G25"/>
              <a:gd name="G27" fmla="?: G9 0 21600"/>
              <a:gd name="G28" fmla="cos 10800 11829149"/>
              <a:gd name="G29" fmla="sin 10800 11829149"/>
              <a:gd name="G30" fmla="sin 10711 11829149"/>
              <a:gd name="G31" fmla="+- G28 10800 0"/>
              <a:gd name="G32" fmla="+- G29 10800 0"/>
              <a:gd name="G33" fmla="+- G30 10800 0"/>
              <a:gd name="G34" fmla="?: G4 0 G31"/>
              <a:gd name="G35" fmla="?: 11829149 G34 0"/>
              <a:gd name="G36" fmla="?: G6 G35 G31"/>
              <a:gd name="G37" fmla="+- 21600 0 G36"/>
              <a:gd name="G38" fmla="?: G4 0 G33"/>
              <a:gd name="G39" fmla="?: 1182914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4 w 21600"/>
              <a:gd name="T15" fmla="*/ 10706 h 21600"/>
              <a:gd name="T16" fmla="*/ 10800 w 21600"/>
              <a:gd name="T17" fmla="*/ 89 h 21600"/>
              <a:gd name="T18" fmla="*/ 21556 w 21600"/>
              <a:gd name="T19" fmla="*/ 1070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9" y="10706"/>
                </a:moveTo>
                <a:cubicBezTo>
                  <a:pt x="140" y="4827"/>
                  <a:pt x="4920" y="89"/>
                  <a:pt x="10799" y="89"/>
                </a:cubicBezTo>
                <a:cubicBezTo>
                  <a:pt x="16679" y="88"/>
                  <a:pt x="21459" y="4827"/>
                  <a:pt x="21510" y="10706"/>
                </a:cubicBezTo>
                <a:lnTo>
                  <a:pt x="21599" y="10706"/>
                </a:lnTo>
                <a:cubicBezTo>
                  <a:pt x="21548" y="4778"/>
                  <a:pt x="16728" y="0"/>
                  <a:pt x="10800" y="0"/>
                </a:cubicBezTo>
                <a:cubicBezTo>
                  <a:pt x="4871" y="-1"/>
                  <a:pt x="51" y="4778"/>
                  <a:pt x="0" y="10706"/>
                </a:cubicBezTo>
                <a:close/>
              </a:path>
            </a:pathLst>
          </a:custGeom>
          <a:solidFill>
            <a:srgbClr val="CC517E"/>
          </a:solidFill>
          <a:ln w="12700" cap="flat" cmpd="sng">
            <a:solidFill>
              <a:srgbClr val="CC517E"/>
            </a:solidFill>
            <a:beve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000000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9" name="PA_椭圆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21792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0" name="PA_椭圆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46138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1" name="PA_椭圆 1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70484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2" name="PA_椭圆 1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94830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3" name="PA_椭圆 2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19176" y="5563943"/>
            <a:ext cx="192536" cy="192536"/>
          </a:xfrm>
          <a:prstGeom prst="ellipse">
            <a:avLst/>
          </a:prstGeom>
          <a:solidFill>
            <a:srgbClr val="CC517E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微软雅黑"/>
              <a:sym typeface="宋体" panose="02010600030101010101" pitchFamily="2" charset="-122"/>
            </a:endParaRPr>
          </a:p>
        </p:txBody>
      </p:sp>
      <p:pic>
        <p:nvPicPr>
          <p:cNvPr id="14" name="PA_图片 2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79" y="1913837"/>
            <a:ext cx="823718" cy="8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3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7275d238f2bd [转换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76" y="4812715"/>
            <a:ext cx="4932846" cy="2223935"/>
          </a:xfrm>
          <a:prstGeom prst="rect">
            <a:avLst/>
          </a:prstGeom>
          <a:noFill/>
          <a:effectLst>
            <a:outerShdw blurRad="177800" dir="5400000" sx="107000" sy="107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5141" descr="未标题-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71" y="73218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A_同心圆 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5090" y="2435192"/>
            <a:ext cx="2538446" cy="2604881"/>
          </a:xfrm>
          <a:custGeom>
            <a:avLst/>
            <a:gdLst>
              <a:gd name="G0" fmla="+- 156 0 0"/>
              <a:gd name="G1" fmla="+- 21600 0 156"/>
              <a:gd name="G2" fmla="+- 21600 0 15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6" y="10800"/>
                </a:moveTo>
                <a:cubicBezTo>
                  <a:pt x="156" y="16679"/>
                  <a:pt x="4921" y="21444"/>
                  <a:pt x="10800" y="21444"/>
                </a:cubicBezTo>
                <a:cubicBezTo>
                  <a:pt x="16679" y="21444"/>
                  <a:pt x="21444" y="16679"/>
                  <a:pt x="21444" y="10800"/>
                </a:cubicBezTo>
                <a:cubicBezTo>
                  <a:pt x="21444" y="4921"/>
                  <a:pt x="16679" y="156"/>
                  <a:pt x="10800" y="156"/>
                </a:cubicBezTo>
                <a:cubicBezTo>
                  <a:pt x="4921" y="156"/>
                  <a:pt x="156" y="4921"/>
                  <a:pt x="156" y="10800"/>
                </a:cubicBezTo>
                <a:close/>
              </a:path>
            </a:pathLst>
          </a:cu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7754">
            <a:off x="2927653" y="1561626"/>
            <a:ext cx="5228752" cy="3921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612">
            <a:off x="8165172" y="1292106"/>
            <a:ext cx="4733044" cy="3549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31"/>
          <p:cNvSpPr txBox="1"/>
          <p:nvPr/>
        </p:nvSpPr>
        <p:spPr>
          <a:xfrm>
            <a:off x="2036887" y="0"/>
            <a:ext cx="97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在宁静中迎接第一缕</a:t>
            </a:r>
            <a:r>
              <a:rPr lang="zh-CN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阳光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——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学生晨读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61">
            <a:off x="5242798" y="1873897"/>
            <a:ext cx="4979178" cy="37343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814">
            <a:off x="8427510" y="1814109"/>
            <a:ext cx="4583400" cy="343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205">
            <a:off x="2120774" y="1740387"/>
            <a:ext cx="5725426" cy="429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053111" y="6280621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用安静迎接安静！</a:t>
            </a:r>
            <a:endParaRPr lang="zh-CN" altLang="en-US" sz="40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961"/>
            <a:ext cx="3922278" cy="2943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35" y="2584632"/>
            <a:ext cx="3287717" cy="246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9" y="2392247"/>
            <a:ext cx="4146321" cy="310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/>
          <a:stretch/>
        </p:blipFill>
        <p:spPr>
          <a:xfrm>
            <a:off x="668735" y="808013"/>
            <a:ext cx="10618420" cy="2088232"/>
          </a:xfrm>
          <a:prstGeom prst="rect">
            <a:avLst/>
          </a:prstGeom>
        </p:spPr>
      </p:pic>
      <p:pic>
        <p:nvPicPr>
          <p:cNvPr id="38" name="图片 5141" descr="未标题-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865" y="20965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1"/>
          <p:cNvSpPr txBox="1"/>
          <p:nvPr/>
        </p:nvSpPr>
        <p:spPr>
          <a:xfrm>
            <a:off x="4053111" y="6136605"/>
            <a:ext cx="97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书吧读书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141" descr="未标题-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51" y="25942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24">
            <a:off x="1330196" y="1200151"/>
            <a:ext cx="5290627" cy="396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928">
            <a:off x="8048063" y="553249"/>
            <a:ext cx="3529319" cy="4705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31"/>
          <p:cNvSpPr txBox="1"/>
          <p:nvPr/>
        </p:nvSpPr>
        <p:spPr>
          <a:xfrm>
            <a:off x="1532831" y="6064597"/>
            <a:ext cx="97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在宁静中守护每一位学生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——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教师晨读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8" y="760592"/>
            <a:ext cx="2347954" cy="176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736005"/>
            <a:ext cx="2408197" cy="180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99" y="728355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6" y="2752229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86" y="2757454"/>
            <a:ext cx="2585321" cy="1938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59" y="2790187"/>
            <a:ext cx="2562176" cy="1921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81" y="2778895"/>
            <a:ext cx="2830455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95" y="5056485"/>
            <a:ext cx="2469514" cy="1852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91" y="5056277"/>
            <a:ext cx="2496931" cy="1872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03" y="5056485"/>
            <a:ext cx="249627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5" name="TextBox 31"/>
          <p:cNvSpPr txBox="1"/>
          <p:nvPr/>
        </p:nvSpPr>
        <p:spPr>
          <a:xfrm>
            <a:off x="164679" y="5272509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大课间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245799" y="5056486"/>
            <a:ext cx="2496277" cy="1872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37686" y="736005"/>
            <a:ext cx="249627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657">
            <a:off x="983899" y="3295828"/>
            <a:ext cx="4529066" cy="339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244">
            <a:off x="3107629" y="897286"/>
            <a:ext cx="3603111" cy="2702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99" y="344968"/>
            <a:ext cx="3179128" cy="217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99" y="2682879"/>
            <a:ext cx="3146234" cy="2147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55" y="4994228"/>
            <a:ext cx="3140872" cy="213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7" name="TextBox 31"/>
          <p:cNvSpPr txBox="1"/>
          <p:nvPr/>
        </p:nvSpPr>
        <p:spPr>
          <a:xfrm>
            <a:off x="884759" y="1423901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中倩_GBK" panose="03000509000000000000" pitchFamily="65" charset="-122"/>
                <a:ea typeface="方正中倩_GBK" panose="03000509000000000000" pitchFamily="65" charset="-122"/>
              </a:rPr>
              <a:t>就餐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中倩_GBK" panose="03000509000000000000" pitchFamily="65" charset="-122"/>
              <a:ea typeface="方正中倩_GBK" panose="03000509000000000000" pitchFamily="65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自定义设计方案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自定义 466">
      <a:dk1>
        <a:srgbClr val="000000"/>
      </a:dk1>
      <a:lt1>
        <a:srgbClr val="FFFFFF"/>
      </a:lt1>
      <a:dk2>
        <a:srgbClr val="D79FC5"/>
      </a:dk2>
      <a:lt2>
        <a:srgbClr val="F8F8F8"/>
      </a:lt2>
      <a:accent1>
        <a:srgbClr val="D79FC5"/>
      </a:accent1>
      <a:accent2>
        <a:srgbClr val="FEA3C1"/>
      </a:accent2>
      <a:accent3>
        <a:srgbClr val="D79FC5"/>
      </a:accent3>
      <a:accent4>
        <a:srgbClr val="FEA3C1"/>
      </a:accent4>
      <a:accent5>
        <a:srgbClr val="D79FC5"/>
      </a:accent5>
      <a:accent6>
        <a:srgbClr val="FEA3C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466">
      <a:dk1>
        <a:srgbClr val="000000"/>
      </a:dk1>
      <a:lt1>
        <a:srgbClr val="FFFFFF"/>
      </a:lt1>
      <a:dk2>
        <a:srgbClr val="D79FC5"/>
      </a:dk2>
      <a:lt2>
        <a:srgbClr val="F8F8F8"/>
      </a:lt2>
      <a:accent1>
        <a:srgbClr val="D79FC5"/>
      </a:accent1>
      <a:accent2>
        <a:srgbClr val="FEA3C1"/>
      </a:accent2>
      <a:accent3>
        <a:srgbClr val="D79FC5"/>
      </a:accent3>
      <a:accent4>
        <a:srgbClr val="FEA3C1"/>
      </a:accent4>
      <a:accent5>
        <a:srgbClr val="D79FC5"/>
      </a:accent5>
      <a:accent6>
        <a:srgbClr val="FEA3C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466">
      <a:dk1>
        <a:srgbClr val="000000"/>
      </a:dk1>
      <a:lt1>
        <a:srgbClr val="FFFFFF"/>
      </a:lt1>
      <a:dk2>
        <a:srgbClr val="D79FC5"/>
      </a:dk2>
      <a:lt2>
        <a:srgbClr val="F8F8F8"/>
      </a:lt2>
      <a:accent1>
        <a:srgbClr val="D79FC5"/>
      </a:accent1>
      <a:accent2>
        <a:srgbClr val="FEA3C1"/>
      </a:accent2>
      <a:accent3>
        <a:srgbClr val="D79FC5"/>
      </a:accent3>
      <a:accent4>
        <a:srgbClr val="FEA3C1"/>
      </a:accent4>
      <a:accent5>
        <a:srgbClr val="D79FC5"/>
      </a:accent5>
      <a:accent6>
        <a:srgbClr val="FEA3C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自定义 466">
      <a:dk1>
        <a:srgbClr val="000000"/>
      </a:dk1>
      <a:lt1>
        <a:srgbClr val="FFFFFF"/>
      </a:lt1>
      <a:dk2>
        <a:srgbClr val="D79FC5"/>
      </a:dk2>
      <a:lt2>
        <a:srgbClr val="F8F8F8"/>
      </a:lt2>
      <a:accent1>
        <a:srgbClr val="D79FC5"/>
      </a:accent1>
      <a:accent2>
        <a:srgbClr val="FEA3C1"/>
      </a:accent2>
      <a:accent3>
        <a:srgbClr val="D79FC5"/>
      </a:accent3>
      <a:accent4>
        <a:srgbClr val="FEA3C1"/>
      </a:accent4>
      <a:accent5>
        <a:srgbClr val="D79FC5"/>
      </a:accent5>
      <a:accent6>
        <a:srgbClr val="FEA3C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自定义 466">
      <a:dk1>
        <a:srgbClr val="000000"/>
      </a:dk1>
      <a:lt1>
        <a:srgbClr val="FFFFFF"/>
      </a:lt1>
      <a:dk2>
        <a:srgbClr val="D79FC5"/>
      </a:dk2>
      <a:lt2>
        <a:srgbClr val="F8F8F8"/>
      </a:lt2>
      <a:accent1>
        <a:srgbClr val="D79FC5"/>
      </a:accent1>
      <a:accent2>
        <a:srgbClr val="FEA3C1"/>
      </a:accent2>
      <a:accent3>
        <a:srgbClr val="D79FC5"/>
      </a:accent3>
      <a:accent4>
        <a:srgbClr val="FEA3C1"/>
      </a:accent4>
      <a:accent5>
        <a:srgbClr val="D79FC5"/>
      </a:accent5>
      <a:accent6>
        <a:srgbClr val="FEA3C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Office PowerPoint</Application>
  <PresentationFormat>自定义</PresentationFormat>
  <Paragraphs>88</Paragraphs>
  <Slides>25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52" baseType="lpstr">
      <vt:lpstr>TypeLand 康熙字典體試用版</vt:lpstr>
      <vt:lpstr>等线</vt:lpstr>
      <vt:lpstr>等线 Light</vt:lpstr>
      <vt:lpstr>方正中倩_GBK</vt:lpstr>
      <vt:lpstr>华文行楷</vt:lpstr>
      <vt:lpstr>华文琥珀</vt:lpstr>
      <vt:lpstr>华文隶书</vt:lpstr>
      <vt:lpstr>楷体</vt:lpstr>
      <vt:lpstr>迷你简胖娃</vt:lpstr>
      <vt:lpstr>宋体</vt:lpstr>
      <vt:lpstr>微软雅黑</vt:lpstr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自定义设计方案</vt:lpstr>
      <vt:lpstr>sample</vt:lpstr>
      <vt:lpstr>Office 主题</vt:lpstr>
      <vt:lpstr>1_Office 主题</vt:lpstr>
      <vt:lpstr>2_Office 主题</vt:lpstr>
      <vt:lpstr>4_Office 主题</vt:lpstr>
      <vt:lpstr>3_Office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一份计划</vt:lpstr>
      <vt:lpstr>PowerPoint 演示文稿</vt:lpstr>
      <vt:lpstr>一种智慧</vt:lpstr>
      <vt:lpstr>一种品质</vt:lpstr>
      <vt:lpstr>PowerPoint 演示文稿</vt:lpstr>
      <vt:lpstr>PowerPoint 演示文稿</vt:lpstr>
      <vt:lpstr>问题与执行力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2016-09-14T13:55:00Z</dcterms:created>
  <dcterms:modified xsi:type="dcterms:W3CDTF">2018-04-02T07:39:16Z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