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2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4903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032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67600" y="2152800"/>
            <a:ext cx="68688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黑体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1049034" name="KSO_CT1"/>
          <p:cNvSpPr>
            <a:spLocks noGrp="1"/>
          </p:cNvSpPr>
          <p:nvPr>
            <p:ph type="title" hasCustomPrompt="1"/>
          </p:nvPr>
        </p:nvSpPr>
        <p:spPr>
          <a:xfrm>
            <a:off x="1767600" y="795600"/>
            <a:ext cx="6868800" cy="1317600"/>
          </a:xfrm>
        </p:spPr>
        <p:txBody>
          <a:bodyPr>
            <a:noAutofit/>
          </a:bodyPr>
          <a:lstStyle>
            <a:lvl1pPr algn="ctr">
              <a:defRPr sz="4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12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912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130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9038" name="KSO_BC1"/>
          <p:cNvSpPr>
            <a:spLocks noGrp="1"/>
          </p:cNvSpPr>
          <p:nvPr>
            <p:ph idx="1"/>
          </p:nvPr>
        </p:nvSpPr>
        <p:spPr>
          <a:xfrm>
            <a:off x="419098" y="1304693"/>
            <a:ext cx="8292045" cy="4787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40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4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4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KSO_ST1"/>
          <p:cNvSpPr>
            <a:spLocks noGrp="1"/>
          </p:cNvSpPr>
          <p:nvPr>
            <p:ph type="title" hasCustomPrompt="1"/>
          </p:nvPr>
        </p:nvSpPr>
        <p:spPr>
          <a:xfrm>
            <a:off x="3186000" y="2336400"/>
            <a:ext cx="3909600" cy="1090800"/>
          </a:xfrm>
        </p:spPr>
        <p:txBody>
          <a:bodyPr anchor="b">
            <a:normAutofit/>
          </a:bodyPr>
          <a:lstStyle>
            <a:lvl1pPr algn="l">
              <a:defRPr sz="360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1049048" name="KSO_ST2"/>
          <p:cNvSpPr>
            <a:spLocks noGrp="1"/>
          </p:cNvSpPr>
          <p:nvPr>
            <p:ph type="body" idx="1" hasCustomPrompt="1"/>
          </p:nvPr>
        </p:nvSpPr>
        <p:spPr>
          <a:xfrm>
            <a:off x="3186000" y="3430800"/>
            <a:ext cx="3909600" cy="396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anchor="ctr">
            <a:normAutofit fontScale="72222" lnSpcReduction="20000"/>
          </a:bodyPr>
          <a:lstStyle>
            <a:lvl1pPr marL="0" indent="0" algn="ctr">
              <a:buNone/>
              <a:defRPr sz="1800">
                <a:ln>
                  <a:noFill/>
                </a:ln>
                <a:solidFill>
                  <a:srgbClr val="AFAF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1049050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52" name="KSO_FT"/>
          <p:cNvSpPr>
            <a:spLocks noGrp="1"/>
          </p:cNvSpPr>
          <p:nvPr>
            <p:ph type="ftr" sz="quarter" idx="11"/>
          </p:nvPr>
        </p:nvSpPr>
        <p:spPr>
          <a:xfrm>
            <a:off x="3094038" y="6401175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905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056" name="椭圆 6"/>
          <p:cNvSpPr/>
          <p:nvPr userDrawn="1"/>
        </p:nvSpPr>
        <p:spPr>
          <a:xfrm>
            <a:off x="2051050" y="290671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black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49058" name="椭圆 7"/>
          <p:cNvSpPr/>
          <p:nvPr userDrawn="1"/>
        </p:nvSpPr>
        <p:spPr>
          <a:xfrm>
            <a:off x="2139950" y="299720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>
            <a:normAutofit fontScale="88636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kern="0" dirty="0">
                <a:solidFill>
                  <a:prstClr val="white"/>
                </a:solidFill>
                <a:latin typeface="Arial" pitchFamily="34" charset="0"/>
                <a:ea typeface="黑体" pitchFamily="49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3145785" name="直接连接符 16"/>
          <p:cNvCxnSpPr>
            <a:cxnSpLocks noChangeShapeType="1"/>
          </p:cNvCxnSpPr>
          <p:nvPr userDrawn="1"/>
        </p:nvCxnSpPr>
        <p:spPr bwMode="auto">
          <a:xfrm>
            <a:off x="3094038" y="3429000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062" name="KSO_BC1"/>
          <p:cNvSpPr>
            <a:spLocks noGrp="1"/>
          </p:cNvSpPr>
          <p:nvPr>
            <p:ph sz="half" idx="1"/>
          </p:nvPr>
        </p:nvSpPr>
        <p:spPr>
          <a:xfrm>
            <a:off x="419097" y="1282394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64" name="KSO_BC2"/>
          <p:cNvSpPr>
            <a:spLocks noGrp="1"/>
          </p:cNvSpPr>
          <p:nvPr>
            <p:ph sz="half" idx="2"/>
          </p:nvPr>
        </p:nvSpPr>
        <p:spPr>
          <a:xfrm>
            <a:off x="419097" y="3852875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6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6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7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074" name="Text Placeholder 2"/>
          <p:cNvSpPr>
            <a:spLocks noGrp="1"/>
          </p:cNvSpPr>
          <p:nvPr>
            <p:ph type="body" idx="1"/>
          </p:nvPr>
        </p:nvSpPr>
        <p:spPr>
          <a:xfrm>
            <a:off x="417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9076" name="KSO_BC1"/>
          <p:cNvSpPr>
            <a:spLocks noGrp="1"/>
          </p:cNvSpPr>
          <p:nvPr>
            <p:ph sz="half" idx="2"/>
          </p:nvPr>
        </p:nvSpPr>
        <p:spPr>
          <a:xfrm>
            <a:off x="417600" y="2200274"/>
            <a:ext cx="3868340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600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9080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8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8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9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9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145787" name="直接连接符 5"/>
          <p:cNvCxnSpPr/>
          <p:nvPr userDrawn="1"/>
        </p:nvCxnSpPr>
        <p:spPr>
          <a:xfrm>
            <a:off x="0" y="380548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9" name="直接连接符 6"/>
          <p:cNvCxnSpPr/>
          <p:nvPr userDrawn="1"/>
        </p:nvCxnSpPr>
        <p:spPr>
          <a:xfrm>
            <a:off x="0" y="4386699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1" name="直接连接符 7"/>
          <p:cNvCxnSpPr/>
          <p:nvPr userDrawn="1"/>
        </p:nvCxnSpPr>
        <p:spPr>
          <a:xfrm>
            <a:off x="0" y="4550431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3" name="直接连接符 8"/>
          <p:cNvCxnSpPr/>
          <p:nvPr userDrawn="1"/>
        </p:nvCxnSpPr>
        <p:spPr>
          <a:xfrm rot="5400000">
            <a:off x="-787817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5" name="直接连接符 9"/>
          <p:cNvCxnSpPr/>
          <p:nvPr userDrawn="1"/>
        </p:nvCxnSpPr>
        <p:spPr>
          <a:xfrm rot="5400000">
            <a:off x="-582689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7" name="直接连接符 10"/>
          <p:cNvCxnSpPr/>
          <p:nvPr userDrawn="1"/>
        </p:nvCxnSpPr>
        <p:spPr>
          <a:xfrm>
            <a:off x="0" y="3959251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94" name="KSO_BT1"/>
          <p:cNvSpPr>
            <a:spLocks noGrp="1"/>
          </p:cNvSpPr>
          <p:nvPr>
            <p:ph type="title" hasCustomPrompt="1"/>
          </p:nvPr>
        </p:nvSpPr>
        <p:spPr>
          <a:xfrm>
            <a:off x="1657350" y="3827864"/>
            <a:ext cx="4800600" cy="699594"/>
          </a:xfrm>
        </p:spPr>
        <p:txBody>
          <a:bodyPr>
            <a:normAutofit fontScale="90000"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9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0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104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50009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9106" name="KSO_BC2"/>
          <p:cNvSpPr>
            <a:spLocks noGrp="1"/>
          </p:cNvSpPr>
          <p:nvPr>
            <p:ph type="body" sz="half" idx="2"/>
          </p:nvPr>
        </p:nvSpPr>
        <p:spPr>
          <a:xfrm>
            <a:off x="417600" y="987426"/>
            <a:ext cx="3473082" cy="50009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910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1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1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KSO_BT1"/>
          <p:cNvSpPr>
            <a:spLocks noGrp="1"/>
          </p:cNvSpPr>
          <p:nvPr>
            <p:ph type="title" orient="vert"/>
          </p:nvPr>
        </p:nvSpPr>
        <p:spPr>
          <a:xfrm>
            <a:off x="7144374" y="365125"/>
            <a:ext cx="886883" cy="5811838"/>
          </a:xfrm>
        </p:spPr>
        <p:txBody>
          <a:bodyPr vert="horz" anchor="t" anchorCtr="0">
            <a:normAutofit fontScale="90000"/>
          </a:bodyPr>
          <a:lstStyle>
            <a:lvl1pPr algn="ctr"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116" name="KSO_BC1"/>
          <p:cNvSpPr>
            <a:spLocks noGrp="1"/>
          </p:cNvSpPr>
          <p:nvPr>
            <p:ph type="body" orient="vert" idx="1"/>
          </p:nvPr>
        </p:nvSpPr>
        <p:spPr>
          <a:xfrm>
            <a:off x="1101288" y="365125"/>
            <a:ext cx="5949952" cy="581183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11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1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2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901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2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490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024" name="KSO_BC1"/>
          <p:cNvSpPr>
            <a:spLocks noGrp="1"/>
          </p:cNvSpPr>
          <p:nvPr>
            <p:ph type="body" idx="1"/>
          </p:nvPr>
        </p:nvSpPr>
        <p:spPr>
          <a:xfrm>
            <a:off x="419099" y="1026615"/>
            <a:ext cx="829204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itchFamily="2" charset="2"/>
        <a:buChar char="l"/>
        <a:defRPr sz="2400" kern="1200" baseline="0">
          <a:solidFill>
            <a:schemeClr val="accent2"/>
          </a:solidFill>
          <a:latin typeface="Arial" pitchFamily="34" charset="0"/>
          <a:ea typeface="黑体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4" name="文本框 2"/>
          <p:cNvSpPr txBox="1"/>
          <p:nvPr/>
        </p:nvSpPr>
        <p:spPr>
          <a:xfrm>
            <a:off x="5153608" y="372713"/>
            <a:ext cx="3195639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rgbClr val="00B0F0"/>
                </a:solidFill>
                <a:latin typeface="华文琥珀" charset="0"/>
                <a:ea typeface="华文琥珀" charset="0"/>
              </a:rPr>
              <a:t>升旗手——张可欣</a:t>
            </a:r>
          </a:p>
          <a:p>
            <a:r>
              <a:rPr lang="en-US" altLang="zh-CN">
                <a:solidFill>
                  <a:srgbClr val="00B0F0"/>
                </a:solidFill>
                <a:latin typeface="华文琥珀" charset="0"/>
                <a:ea typeface="华文琥珀" charset="0"/>
              </a:rPr>
              <a:t>      </a:t>
            </a:r>
            <a:r>
              <a:rPr lang="zh-CN" altLang="zh-CN">
                <a:solidFill>
                  <a:srgbClr val="00B0F0"/>
                </a:solidFill>
                <a:latin typeface="华文琥珀" charset="0"/>
                <a:ea typeface="华文琥珀" charset="0"/>
              </a:rPr>
              <a:t>自我介绍</a:t>
            </a:r>
          </a:p>
        </p:txBody>
      </p:sp>
      <p:sp>
        <p:nvSpPr>
          <p:cNvPr id="1049376" name="文本框 3"/>
          <p:cNvSpPr txBox="1"/>
          <p:nvPr/>
        </p:nvSpPr>
        <p:spPr>
          <a:xfrm>
            <a:off x="4545146" y="1441248"/>
            <a:ext cx="4412563" cy="4482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r>
              <a:rPr lang="en-US" altLang="zh-CN" b="1">
                <a:latin typeface="华文楷体" charset="0"/>
                <a:ea typeface="华文楷体" charset="0"/>
              </a:rPr>
              <a:t>  </a:t>
            </a:r>
            <a:r>
              <a:rPr lang="en-US" altLang="zh-CN" b="1" smtClean="0">
                <a:latin typeface="华文楷体" charset="0"/>
                <a:ea typeface="华文楷体" charset="0"/>
              </a:rPr>
              <a:t>      </a:t>
            </a:r>
            <a:r>
              <a:rPr lang="zh-CN" altLang="zh-CN" b="1" smtClean="0">
                <a:latin typeface="华文楷体" charset="0"/>
                <a:ea typeface="华文楷体" charset="0"/>
              </a:rPr>
              <a:t>大</a:t>
            </a:r>
            <a:r>
              <a:rPr lang="zh-CN" altLang="zh-CN" b="1" dirty="0">
                <a:latin typeface="华文楷体" charset="0"/>
                <a:ea typeface="华文楷体" charset="0"/>
              </a:rPr>
              <a:t>家好，我是六（</a:t>
            </a:r>
            <a:r>
              <a:rPr lang="en-US" altLang="zh-CN" b="1" dirty="0">
                <a:latin typeface="华文楷体" charset="0"/>
                <a:ea typeface="华文楷体" charset="0"/>
              </a:rPr>
              <a:t>1</a:t>
            </a:r>
            <a:r>
              <a:rPr lang="zh-CN" altLang="en-US" b="1" dirty="0">
                <a:latin typeface="华文楷体" charset="0"/>
                <a:ea typeface="华文楷体" charset="0"/>
              </a:rPr>
              <a:t>）班的张可欣</a:t>
            </a:r>
            <a:r>
              <a:rPr lang="zh-CN" altLang="zh-CN" b="1" dirty="0">
                <a:latin typeface="华文楷体" charset="0"/>
                <a:ea typeface="华文楷体" charset="0"/>
              </a:rPr>
              <a:t>，很荣幸当上本周的升旗手。我是一个活泼开朗的女孩。我兴趣爱好广泛，如看书，画画，唱歌等。在家里，我会经常帮父母做一些力所能及的事，在学校，我是老师的小帮手，同学的小伙伴，每当我看到同学有困难时，我总会上前去帮助他。</a:t>
            </a:r>
            <a:r>
              <a:rPr lang="zh-CN" altLang="zh-CN" sz="2000" b="1" dirty="0">
                <a:latin typeface="华文楷体" charset="0"/>
                <a:ea typeface="华文楷体" charset="0"/>
              </a:rPr>
              <a:t>我的座右铭是天才是百分之九十九的汗水加百分之一的灵感，我坚信，只有努力，才能成功。在剩下</a:t>
            </a:r>
            <a:r>
              <a:rPr lang="zh-CN" altLang="zh-CN" sz="2000" b="1" dirty="0" smtClean="0">
                <a:latin typeface="华文楷体" charset="0"/>
                <a:ea typeface="华文楷体" charset="0"/>
              </a:rPr>
              <a:t>的</a:t>
            </a:r>
            <a:r>
              <a:rPr lang="zh-CN" altLang="en-US" b="1" dirty="0" smtClean="0">
                <a:latin typeface="华文楷体" charset="0"/>
                <a:ea typeface="华文楷体" charset="0"/>
              </a:rPr>
              <a:t>时间</a:t>
            </a:r>
            <a:r>
              <a:rPr lang="zh-CN" altLang="zh-CN" sz="2000" b="1" dirty="0" smtClean="0">
                <a:latin typeface="华文楷体" charset="0"/>
                <a:ea typeface="华文楷体" charset="0"/>
              </a:rPr>
              <a:t>里</a:t>
            </a:r>
            <a:r>
              <a:rPr lang="zh-CN" altLang="zh-CN" sz="2000" b="1" dirty="0">
                <a:latin typeface="华文楷体" charset="0"/>
                <a:ea typeface="华文楷体" charset="0"/>
              </a:rPr>
              <a:t>，我会更上一层楼</a:t>
            </a:r>
            <a:r>
              <a:rPr lang="en-US" altLang="zh-CN" sz="2000" b="1" dirty="0">
                <a:latin typeface="华文楷体" charset="0"/>
                <a:ea typeface="华文楷体" charset="0"/>
              </a:rPr>
              <a:t> </a:t>
            </a:r>
            <a:r>
              <a:rPr lang="zh-CN" altLang="en-US" sz="2000" b="1" dirty="0">
                <a:latin typeface="华文楷体" charset="0"/>
                <a:ea typeface="华文楷体" charset="0"/>
              </a:rPr>
              <a:t>，不会辜负老师和父母对我的期望</a:t>
            </a:r>
            <a:r>
              <a:rPr lang="en-US" altLang="zh-CN" sz="2000" b="1" dirty="0">
                <a:latin typeface="华文楷体" charset="0"/>
                <a:ea typeface="华文楷体" charset="0"/>
              </a:rPr>
              <a:t>!</a:t>
            </a:r>
          </a:p>
          <a:p>
            <a:r>
              <a:rPr lang="en-US" altLang="zh-CN" sz="2000" b="1" dirty="0">
                <a:latin typeface="华文楷体" charset="0"/>
                <a:ea typeface="华文楷体" charset="0"/>
              </a:rPr>
              <a:t>  </a:t>
            </a:r>
            <a:endParaRPr lang="zh-CN" altLang="en-US" b="1" dirty="0">
              <a:latin typeface="华文楷体" charset="0"/>
              <a:ea typeface="华文楷体" charset="0"/>
            </a:endParaRPr>
          </a:p>
        </p:txBody>
      </p:sp>
      <p:pic>
        <p:nvPicPr>
          <p:cNvPr id="4" name="图片 3" descr="AF5F298DA5B6FD734EF00EEC69FFC5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104775" y="870585"/>
            <a:ext cx="4199255" cy="53206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INDEX" val="170"/>
  <p:tag name="KSO_WM_TEMPLATE_CATEGORY" val="custom"/>
</p:tagLst>
</file>

<file path=ppt/theme/theme1.xml><?xml version="1.0" encoding="utf-8"?>
<a:theme xmlns:a="http://schemas.openxmlformats.org/drawingml/2006/main" name="A000120140530A99PPBG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全屏显示(4:3)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A000120140530A99PPBG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vivo X9s</dc:creator>
  <cp:lastModifiedBy>Administrator</cp:lastModifiedBy>
  <cp:revision>5</cp:revision>
  <dcterms:created xsi:type="dcterms:W3CDTF">2018-08-29T00:05:00Z</dcterms:created>
  <dcterms:modified xsi:type="dcterms:W3CDTF">2018-09-06T23:46:54Z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2052-10.1.0.5575</vt:lpwstr>
  </property>
</Properties>
</file>