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30" y="-1905"/>
            <a:ext cx="12266295" cy="686244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92105" y="4084955"/>
            <a:ext cx="1078865" cy="1127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8010" y="609600"/>
            <a:ext cx="51949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敬爱的</a:t>
            </a:r>
            <a:r>
              <a:rPr lang="zh-CN" altLang="en-US" sz="2800" dirty="0"/>
              <a:t>老师、亲爱的</a:t>
            </a:r>
            <a:r>
              <a:rPr lang="zh-CN" altLang="en-US" sz="2800" dirty="0"/>
              <a:t>同学们，大家早上好。我是六（</a:t>
            </a:r>
            <a:r>
              <a:rPr lang="en-US" altLang="zh-CN" sz="2800" dirty="0"/>
              <a:t>3</a:t>
            </a:r>
            <a:r>
              <a:rPr lang="zh-CN" altLang="en-US" sz="2800" dirty="0"/>
              <a:t>）班的张安琪，很荣幸当选这次的升旗手。我</a:t>
            </a:r>
            <a:r>
              <a:rPr lang="zh-CN" altLang="en-US" sz="2800" dirty="0" smtClean="0"/>
              <a:t>热爱</a:t>
            </a:r>
            <a:r>
              <a:rPr lang="zh-CN" altLang="en-US" sz="2800" dirty="0"/>
              <a:t>读</a:t>
            </a:r>
            <a:r>
              <a:rPr lang="zh-CN" altLang="en-US" sz="2800" dirty="0" smtClean="0"/>
              <a:t>书、画画</a:t>
            </a:r>
            <a:r>
              <a:rPr lang="zh-CN" altLang="en-US" sz="2800" dirty="0"/>
              <a:t>、</a:t>
            </a:r>
            <a:r>
              <a:rPr lang="zh-CN" altLang="en-US" sz="2800" dirty="0" smtClean="0"/>
              <a:t>唱歌弹琴。</a:t>
            </a:r>
            <a:r>
              <a:rPr lang="zh-CN" altLang="en-US" sz="2800" dirty="0"/>
              <a:t>我总能早早做好作业，用</a:t>
            </a:r>
            <a:r>
              <a:rPr lang="zh-CN" altLang="en-US" sz="2800" dirty="0" smtClean="0"/>
              <a:t>空余时间来</a:t>
            </a:r>
            <a:r>
              <a:rPr lang="zh-CN" altLang="en-US" sz="2800" dirty="0"/>
              <a:t>发展自己的兴趣爱好和特长。在家里，我会帮父母</a:t>
            </a:r>
            <a:r>
              <a:rPr lang="zh-CN" altLang="en-US" sz="2800" dirty="0" smtClean="0"/>
              <a:t>做一些</a:t>
            </a:r>
            <a:r>
              <a:rPr lang="zh-CN" altLang="en-US" sz="2800" dirty="0"/>
              <a:t>力所能及的</a:t>
            </a:r>
            <a:r>
              <a:rPr lang="zh-CN" altLang="en-US" sz="2800" dirty="0" smtClean="0"/>
              <a:t>家务活。在</a:t>
            </a:r>
            <a:r>
              <a:rPr lang="zh-CN" altLang="en-US" sz="2800" dirty="0"/>
              <a:t>学校，我也</a:t>
            </a:r>
            <a:r>
              <a:rPr lang="zh-CN" altLang="en-US" sz="2800" dirty="0" smtClean="0"/>
              <a:t>会乐于帮助有困难的同学</a:t>
            </a:r>
            <a:r>
              <a:rPr lang="zh-CN" altLang="en-US" sz="2800" dirty="0"/>
              <a:t>。今天，我能亲手将五星红旗升上蓝天</a:t>
            </a:r>
            <a:r>
              <a:rPr lang="zh-CN" altLang="en-US" sz="2800" dirty="0" smtClean="0"/>
              <a:t>，</a:t>
            </a:r>
            <a:r>
              <a:rPr lang="zh-CN" altLang="en-US" sz="2800" dirty="0" smtClean="0"/>
              <a:t>离不开</a:t>
            </a:r>
            <a:r>
              <a:rPr lang="zh-CN" altLang="en-US" sz="2800" dirty="0" smtClean="0"/>
              <a:t>老师同学们对</a:t>
            </a:r>
            <a:r>
              <a:rPr lang="zh-CN" altLang="en-US" sz="2800" dirty="0"/>
              <a:t>我的支持和肯定，我要感谢</a:t>
            </a:r>
            <a:r>
              <a:rPr lang="zh-CN" altLang="en-US" sz="2800" dirty="0" smtClean="0"/>
              <a:t>他们。今后</a:t>
            </a:r>
            <a:r>
              <a:rPr lang="zh-CN" altLang="en-US" sz="2800" dirty="0"/>
              <a:t>，我</a:t>
            </a:r>
            <a:r>
              <a:rPr lang="zh-CN" altLang="en-US" sz="2800" dirty="0" smtClean="0"/>
              <a:t>会力争</a:t>
            </a:r>
            <a:r>
              <a:rPr lang="zh-CN" altLang="en-US" sz="2800" dirty="0" smtClean="0"/>
              <a:t>百尺竿头，更进一步</a:t>
            </a:r>
            <a:r>
              <a:rPr lang="zh-CN" altLang="en-US" sz="2800" dirty="0" smtClean="0"/>
              <a:t>。</a:t>
            </a:r>
            <a:r>
              <a:rPr lang="zh-CN" altLang="en-US" sz="2800" dirty="0"/>
              <a:t>谢谢</a:t>
            </a:r>
            <a:r>
              <a:rPr lang="zh-CN" altLang="en-US" sz="2800" dirty="0" smtClean="0"/>
              <a:t>大家！</a:t>
            </a:r>
            <a:endParaRPr lang="en-US" altLang="zh-CN" sz="2800" dirty="0"/>
          </a:p>
        </p:txBody>
      </p:sp>
      <p:pic>
        <p:nvPicPr>
          <p:cNvPr id="6" name="图片 5" descr="IMG_09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45" y="280670"/>
            <a:ext cx="5051425" cy="6296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121</Words>
  <Application>Microsoft Office PowerPoint</Application>
  <PresentationFormat>自定义</PresentationFormat>
  <Paragraphs>1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董银娟</cp:lastModifiedBy>
  <cp:revision>11</cp:revision>
  <dcterms:created xsi:type="dcterms:W3CDTF">2018-10-28T11:07:00Z</dcterms:created>
  <dcterms:modified xsi:type="dcterms:W3CDTF">2018-10-29T02:10:33Z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