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60" autoAdjust="0"/>
    <p:restoredTop sz="94660"/>
  </p:normalViewPr>
  <p:slideViewPr>
    <p:cSldViewPr snapToGrid="0">
      <p:cViewPr varScale="1">
        <p:scale>
          <a:sx n="89" d="100"/>
          <a:sy n="89" d="100"/>
        </p:scale>
        <p:origin x="-76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  <a:pPr/>
              <a:t>2018/10/30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2018/10/30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2018/10/30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2018/10/30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pPr/>
              <a:t>2018/10/30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2018/10/30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2018/10/30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pPr/>
              <a:t>2018/10/30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2018/10/30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2018/10/30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2018/10/30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2018/10/30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QQ截图2018103013082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IMG_20171004_14224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892884"/>
            <a:ext cx="4927002" cy="59651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0449" y="873096"/>
            <a:ext cx="547242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大家好，我是六</a:t>
            </a:r>
            <a:r>
              <a:rPr lang="en-US" altLang="zh-CN" sz="2800" dirty="0" smtClean="0"/>
              <a:t>3</a:t>
            </a:r>
            <a:r>
              <a:rPr lang="zh-CN" altLang="en-US" sz="2800" dirty="0" smtClean="0"/>
              <a:t>班的张梓妤。在学校，我乐观踏实，有较强的自律能力。惟妙惟肖的手工作品是我用灵巧的手制作的，栩栩如生的画卷是我用勤劳的双手绘制的，省、市、区各项比赛一等奖的获得就是对我最好的肯定。我知道，学习只是生活的一角，俗话说：读万卷书，行万里路。我还喜欢走出家门，看看大千世界，感受各地区的文化。在家里，我常帮妈妈、奶奶做力所能及的事，让自己得到锻炼。希望将来，我能够在各方面更上一层楼！</a:t>
            </a:r>
            <a:endParaRPr lang="zh-CN" altLang="en-US" sz="2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</Words>
  <Application>Microsoft Office PowerPoint</Application>
  <PresentationFormat>自定义</PresentationFormat>
  <Paragraphs>2</Paragraphs>
  <Slides>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2" baseType="lpstr">
      <vt:lpstr>Office 主题</vt:lpstr>
      <vt:lpstr>幻灯片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6</cp:revision>
  <dcterms:created xsi:type="dcterms:W3CDTF">2018-03-01T02:03:00Z</dcterms:created>
  <dcterms:modified xsi:type="dcterms:W3CDTF">2018-10-30T09:58:01Z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2052-10.1.0.7566</vt:lpwstr>
  </property>
</Properties>
</file>