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2018/1/8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    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206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1071546"/>
            <a:ext cx="6572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i="1" dirty="0" smtClean="0">
                <a:solidFill>
                  <a:srgbClr val="006600"/>
                </a:solidFill>
                <a:latin typeface="华文新魏" pitchFamily="2" charset="-122"/>
                <a:ea typeface="华文新魏" pitchFamily="2" charset="-122"/>
              </a:rPr>
              <a:t>我们的</a:t>
            </a:r>
            <a:endParaRPr lang="en-US" altLang="zh-CN" sz="6600" b="1" i="1" dirty="0" smtClean="0">
              <a:solidFill>
                <a:srgbClr val="0066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6600" b="1" i="1" dirty="0" smtClean="0">
                <a:solidFill>
                  <a:srgbClr val="0066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6600" b="1" i="1" dirty="0" smtClean="0">
                <a:solidFill>
                  <a:srgbClr val="006600"/>
                </a:solidFill>
                <a:latin typeface="华文新魏" pitchFamily="2" charset="-122"/>
                <a:ea typeface="华文新魏" pitchFamily="2" charset="-122"/>
              </a:rPr>
              <a:t>       </a:t>
            </a:r>
            <a:r>
              <a:rPr lang="zh-CN" altLang="en-US" sz="6600" b="1" i="1" dirty="0" smtClean="0">
                <a:solidFill>
                  <a:srgbClr val="006600"/>
                </a:solidFill>
                <a:latin typeface="华文新魏" pitchFamily="2" charset="-122"/>
                <a:ea typeface="华文新魏" pitchFamily="2" charset="-122"/>
              </a:rPr>
              <a:t>教师情怀</a:t>
            </a:r>
            <a:endParaRPr lang="zh-CN" altLang="en-US" sz="6600" b="1" i="1" dirty="0">
              <a:solidFill>
                <a:srgbClr val="0066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4643446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华文新魏" pitchFamily="2" charset="-122"/>
                <a:ea typeface="华文新魏" pitchFamily="2" charset="-122"/>
              </a:rPr>
              <a:t>常州市新北区薛家中心小学   郑飞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906_10577_111121220934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42910" y="150017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韩愈说：“师者，传道授业解惑也。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”</a:t>
            </a:r>
            <a:endParaRPr lang="en-US" altLang="zh-CN" sz="3600" dirty="0" smtClean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321468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叶澜老师在“生命</a:t>
            </a:r>
            <a:r>
              <a:rPr lang="en-US" sz="3600" dirty="0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实践”十二信条中指出：“教天地人事，育生命自觉。”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906_10577_111121220934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928662" y="1500174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 </a:t>
            </a:r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一、善自身，以身立学。</a:t>
            </a:r>
            <a:endParaRPr lang="zh-CN" altLang="en-US" sz="3600" dirty="0" smtClean="0">
              <a:latin typeface="华文新魏" pitchFamily="2" charset="-122"/>
              <a:ea typeface="华文新魏" pitchFamily="2" charset="-122"/>
            </a:endParaRPr>
          </a:p>
          <a:p>
            <a:endParaRPr lang="zh-CN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200" b="1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simsun"/>
                <a:ea typeface="宋体" pitchFamily="2" charset="-122"/>
                <a:cs typeface="Times New Roman" pitchFamily="18" charset="0"/>
              </a:rPr>
              <a:t>二、生为本，从小做起。</a:t>
            </a:r>
            <a:endParaRPr kumimoji="0" 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2714620"/>
            <a:ext cx="6215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 二</a:t>
            </a:r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、生为本，从小做起。</a:t>
            </a:r>
            <a:endParaRPr lang="zh-CN" altLang="en-US" sz="3600" dirty="0" smtClean="0">
              <a:latin typeface="华文新魏" pitchFamily="2" charset="-122"/>
              <a:ea typeface="华文新魏" pitchFamily="2" charset="-122"/>
            </a:endParaRPr>
          </a:p>
          <a:p>
            <a:endParaRPr lang="zh-CN" altLang="en-US" sz="36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4000504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 </a:t>
            </a:r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三、行且思，长善救失。</a:t>
            </a:r>
            <a:endParaRPr lang="zh-CN" altLang="en-US" sz="3600" dirty="0" smtClean="0">
              <a:latin typeface="华文新魏" pitchFamily="2" charset="-122"/>
              <a:ea typeface="华文新魏" pitchFamily="2" charset="-122"/>
            </a:endParaRPr>
          </a:p>
          <a:p>
            <a:endParaRPr lang="zh-CN" altLang="en-US" sz="36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906_10577_111121220934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642910" y="1928802"/>
            <a:ext cx="85010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dirty="0" smtClean="0"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3000" dirty="0" smtClean="0">
                <a:latin typeface="华文新魏" pitchFamily="2" charset="-122"/>
                <a:ea typeface="华文新魏" pitchFamily="2" charset="-122"/>
              </a:rPr>
              <a:t>礼记</a:t>
            </a:r>
            <a:r>
              <a:rPr lang="en-US" altLang="zh-CN" sz="3000" dirty="0" smtClean="0"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3000" dirty="0" smtClean="0">
                <a:latin typeface="华文新魏" pitchFamily="2" charset="-122"/>
                <a:ea typeface="华文新魏" pitchFamily="2" charset="-122"/>
              </a:rPr>
              <a:t>中说“教也者，长善而救其失者</a:t>
            </a:r>
            <a:r>
              <a:rPr lang="zh-CN" altLang="en-US" sz="3000" dirty="0" smtClean="0">
                <a:latin typeface="华文新魏" pitchFamily="2" charset="-122"/>
                <a:ea typeface="华文新魏" pitchFamily="2" charset="-122"/>
              </a:rPr>
              <a:t>也。”</a:t>
            </a:r>
            <a:endParaRPr lang="zh-CN" altLang="en-US" sz="30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200" b="1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simsun"/>
                <a:ea typeface="宋体" pitchFamily="2" charset="-122"/>
                <a:cs typeface="Times New Roman" pitchFamily="18" charset="0"/>
              </a:rPr>
              <a:t>二、生为本，从小做起。</a:t>
            </a:r>
            <a:endParaRPr kumimoji="0" 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286124"/>
            <a:ext cx="807249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3600" dirty="0" smtClean="0"/>
              <a:t> 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叶澜老师说：“唯有对他人和自我都能够做到长善救失，教育才能成为是他人和自我都变得美好的事业。”</a:t>
            </a:r>
          </a:p>
          <a:p>
            <a:endParaRPr lang="zh-CN" altLang="en-US" sz="36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906_10577_111121220934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200" b="1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simsun"/>
                <a:ea typeface="宋体" pitchFamily="2" charset="-122"/>
                <a:cs typeface="Times New Roman" pitchFamily="18" charset="0"/>
              </a:rPr>
              <a:t>二、生为本，从小做起。</a:t>
            </a:r>
            <a:endParaRPr kumimoji="0" 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1643050"/>
            <a:ext cx="7500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      每个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教师都拥有浓郁的教育情怀之日，学习就是孩子在幸福的欢度节日，教室就是孩子生活中充溢着温馨的乐园，学校就成了孩子心中最美丽的风景，教育就将时时处处都是百花竞彩的春天。</a:t>
            </a:r>
            <a:endParaRPr lang="zh-CN" altLang="en-US" sz="36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221</Words>
  <PresentationFormat>全屏显示(4:3)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     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USER-</cp:lastModifiedBy>
  <cp:revision>5</cp:revision>
  <dcterms:created xsi:type="dcterms:W3CDTF">2018-01-08T02:09:40Z</dcterms:created>
  <dcterms:modified xsi:type="dcterms:W3CDTF">2018-01-08T02:56:13Z</dcterms:modified>
</cp:coreProperties>
</file>