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21" r:id="rId3"/>
    <p:sldId id="418" r:id="rId5"/>
    <p:sldId id="423" r:id="rId6"/>
    <p:sldId id="424" r:id="rId7"/>
    <p:sldId id="386" r:id="rId8"/>
    <p:sldId id="427" r:id="rId9"/>
    <p:sldId id="410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</p:embeddedFont>
    <p:embeddedFont>
      <p:font typeface="楷体" panose="02010609060101010101" charset="-122"/>
      <p:regular r:id="rId15"/>
    </p:embeddedFont>
    <p:embeddedFont>
      <p:font typeface="方正启体简体" panose="03000509000000000000" charset="0"/>
      <p:regular r:id="rId16"/>
    </p:embeddedFont>
    <p:embeddedFont>
      <p:font typeface="等线" panose="02010600030101010101" charset="0"/>
      <p:regular r:id="rId17"/>
      <p:bold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0D0"/>
    <a:srgbClr val="D8816A"/>
    <a:srgbClr val="FBF6F4"/>
    <a:srgbClr val="B5C9C7"/>
    <a:srgbClr val="1E315F"/>
    <a:srgbClr val="A1C5DA"/>
    <a:srgbClr val="224AAF"/>
    <a:srgbClr val="A8828A"/>
    <a:srgbClr val="9F604C"/>
    <a:srgbClr val="EAC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96" autoAdjust="0"/>
  </p:normalViewPr>
  <p:slideViewPr>
    <p:cSldViewPr snapToGrid="0">
      <p:cViewPr varScale="1">
        <p:scale>
          <a:sx n="88" d="100"/>
          <a:sy n="88" d="100"/>
        </p:scale>
        <p:origin x="42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microsoft.com/office/2007/relationships/media" Target="file:///C:\Users\Administrator\Desktop\6.19\&#32972;&#26223;&#38899;&#20048;.mp3" TargetMode="External"/><Relationship Id="rId3" Type="http://schemas.openxmlformats.org/officeDocument/2006/relationships/audio" Target="file:///C:\Users\Administrator\Desktop\6.19\&#32972;&#26223;&#38899;&#20048;.mp3" TargetMode="Externa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25775" y="1441450"/>
            <a:ext cx="6098540" cy="922020"/>
            <a:chOff x="4765" y="2270"/>
            <a:chExt cx="9604" cy="1452"/>
          </a:xfrm>
        </p:grpSpPr>
        <p:sp>
          <p:nvSpPr>
            <p:cNvPr id="17" name="文本框 16"/>
            <p:cNvSpPr txBox="1"/>
            <p:nvPr/>
          </p:nvSpPr>
          <p:spPr>
            <a:xfrm>
              <a:off x="4765" y="2270"/>
              <a:ext cx="9604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latin typeface="+mj-ea"/>
                  <a:ea typeface="+mj-ea"/>
                </a:rPr>
                <a:t> </a:t>
              </a:r>
              <a:r>
                <a:rPr lang="zh-CN" altLang="en-US" sz="5400" b="1" dirty="0">
                  <a:latin typeface="+mj-ea"/>
                  <a:ea typeface="+mj-ea"/>
                </a:rPr>
                <a:t>砥砺前行  执着飞翔</a:t>
              </a:r>
              <a:endParaRPr lang="zh-CN" altLang="en-US" sz="5400" b="1" dirty="0">
                <a:latin typeface="+mj-ea"/>
                <a:ea typeface="+mj-ea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4832" y="3721"/>
              <a:ext cx="95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椭圆 44"/>
          <p:cNvSpPr/>
          <p:nvPr/>
        </p:nvSpPr>
        <p:spPr>
          <a:xfrm>
            <a:off x="1662439" y="634964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014826" y="505235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-2329559" y="581188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509027" y="522016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665700" y="531588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-171822" y="668617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114600" y="504646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248793" y="64797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40051" y="660701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741424" y="654895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754453" y="670861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5892586" y="435198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6533843" y="446495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35515" y="65506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291569" y="484901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196822" y="61813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422754" y="48603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-2770520" y="543350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109224" y="45023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416196" y="662710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653946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4109224" y="509293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26439" y="672360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672188" y="491683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5588727" y="490045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644849" y="453278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684342" y="685800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231133" y="639620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220837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142853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798041" y="638108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204636" y="474940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889529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360747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27783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541049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545213" y="496647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958102" y="469679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6052709" y="528394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952131" y="690154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-827225" y="653008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6855005" y="5218960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5410833" y="5246174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179753" y="674845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-426689" y="661646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53128" y="712425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465518" y="548129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6611504" y="5386447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7476122" y="525402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8151944" y="5353813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6075099" y="5081764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2176325" y="659076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6525860" y="5024614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4617578" y="4862366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3349392" y="512815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8199868" y="4887821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5691666" y="535558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8130066" y="504237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3881916" y="505078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672711" y="68292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5397078" y="489396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6147183" y="525099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160462" y="513619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916158" y="550124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1904150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1158105" y="6614760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8825472" y="512479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189080" y="65979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302346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5413382" y="5367948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558564" y="4969658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7698623" y="4468589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PA_文本框 9"/>
          <p:cNvSpPr txBox="1"/>
          <p:nvPr>
            <p:custDataLst>
              <p:tags r:id="rId2"/>
            </p:custDataLst>
          </p:nvPr>
        </p:nvSpPr>
        <p:spPr>
          <a:xfrm>
            <a:off x="3643822" y="2916126"/>
            <a:ext cx="470452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汇报人：王粲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背景音乐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1390" y="565912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C 0.07123 -0.04398 0.06237 -0.16273 0.09011 -0.27847 " pathEditMode="relative" rAng="0" ptsTypes="AA">
                                      <p:cBhvr>
                                        <p:cTn id="12" dur="271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C -0.01133 -0.10555 -0.06198 -0.18449 -0.00768 -0.31458 " pathEditMode="relative" rAng="0" ptsTypes="AA">
                                      <p:cBhvr>
                                        <p:cTn id="20" dur="340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6471 -0.13542 0.07721 -0.05139 0.13164 -0.18125 " pathEditMode="relative" rAng="0" ptsTypes="AA">
                                      <p:cBhvr>
                                        <p:cTn id="28" dur="30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 C 0.08372 -0.1206 0.14375 -0.01111 0.19831 -0.14097 " pathEditMode="relative" rAng="0" ptsTypes="AA">
                                      <p:cBhvr>
                                        <p:cTn id="36" dur="292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C -0.04023 -0.14422 0.01732 -0.19561 -0.00299 -0.34422 " pathEditMode="relative" rAng="0" ptsTypes="AA">
                                      <p:cBhvr>
                                        <p:cTn id="44" dur="219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7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8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9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0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C 0.00377 -0.22477 0.15403 -0.14306 0.13372 -0.29121 " pathEditMode="relative" rAng="0" ptsTypes="AA">
                                      <p:cBhvr>
                                        <p:cTn id="52" dur="23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5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8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3229 -0.19768 0.04193 -0.19837 0.13359 -0.2912 " pathEditMode="relative" rAng="0" ptsTypes="AA">
                                      <p:cBhvr>
                                        <p:cTn id="60" dur="219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3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4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5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6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C 0.10703 -0.07315 0.10599 -0.1625 0.13359 -0.2912 " pathEditMode="relative" rAng="0" ptsTypes="AA">
                                      <p:cBhvr>
                                        <p:cTn id="68" dur="254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1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2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3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4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C 0.00104 -0.11574 -0.11797 -0.13287 -0.09037 -0.26157 " pathEditMode="relative" rAng="0" ptsTypes="AA">
                                      <p:cBhvr>
                                        <p:cTn id="76" dur="350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9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0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1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2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C 0.07604 -0.05301 0.06667 -0.19607 0.09635 -0.33519 " pathEditMode="relative" rAng="0" ptsTypes="AA">
                                      <p:cBhvr>
                                        <p:cTn id="84" dur="334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7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8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9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0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C 0.06433 -0.17315 0.0767 -0.06575 0.13086 -0.23172 " pathEditMode="relative" rAng="0" ptsTypes="AA">
                                      <p:cBhvr>
                                        <p:cTn id="92" dur="218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5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6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7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8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0.01471 -0.12338 -0.08021 -0.21551 -0.01002 -0.36713 " pathEditMode="relative" rAng="0" ptsTypes="AA">
                                      <p:cBhvr>
                                        <p:cTn id="100" dur="264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3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4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5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6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C 0.00287 -0.24884 0.12019 -0.15833 0.10443 -0.32222 " pathEditMode="relative" rAng="0" ptsTypes="AA">
                                      <p:cBhvr>
                                        <p:cTn id="108" dur="259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1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2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3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4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C -0.04479 -0.16575 -0.08151 -0.08635 -0.12148 -0.25024 " pathEditMode="relative" rAng="0" ptsTypes="AA">
                                      <p:cBhvr>
                                        <p:cTn id="116" dur="296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9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0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1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2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C -0.1401 -0.18587 0.06042 -0.25185 -0.01042 -0.44282 " pathEditMode="relative" rAng="0" ptsTypes="AA">
                                      <p:cBhvr>
                                        <p:cTn id="124" dur="268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7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9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0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10482 -0.20695 0.17995 -0.01922 0.24831 -0.2419 " pathEditMode="relative" rAng="0" ptsTypes="AA">
                                      <p:cBhvr>
                                        <p:cTn id="132" dur="296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5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8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0143 -0.15487 -0.16406 -0.17778 -0.12565 -0.34954 " pathEditMode="relative" rAng="0" ptsTypes="AA">
                                      <p:cBhvr>
                                        <p:cTn id="140" dur="266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3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4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5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6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C 0.07122 -0.04398 0.06237 -0.16273 0.0901 -0.27847 " pathEditMode="relative" rAng="0" ptsTypes="AA">
                                      <p:cBhvr>
                                        <p:cTn id="148" dur="28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1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2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3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4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156" dur="38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9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60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61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62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C 0.03229 -0.19769 0.04193 -0.19838 0.13359 -0.2912 " pathEditMode="relative" rAng="0" ptsTypes="AA">
                                      <p:cBhvr>
                                        <p:cTn id="164" dur="281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67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68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69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70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C 0.00104 -0.11574 -0.11797 -0.13287 -0.09037 -0.26158 " pathEditMode="relative" rAng="0" ptsTypes="AA">
                                      <p:cBhvr>
                                        <p:cTn id="172" dur="365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75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76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77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78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1069 -0.07315 0.10586 -0.1625 0.1336 -0.2912 " pathEditMode="relative" rAng="0" ptsTypes="AA">
                                      <p:cBhvr>
                                        <p:cTn id="180" dur="344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83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84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85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86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C 0.07123 -0.04398 0.06237 -0.16273 0.09011 -0.27847 " pathEditMode="relative" rAng="0" ptsTypes="AA">
                                      <p:cBhvr>
                                        <p:cTn id="188" dur="27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91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92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3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94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C 0.07604 -0.05301 0.06667 -0.19607 0.09635 -0.33519 " pathEditMode="relative" rAng="0" ptsTypes="AA">
                                      <p:cBhvr>
                                        <p:cTn id="196" dur="334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99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00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1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02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0.0332 -0.23611 0.0431 -0.23703 0.13763 -0.34768 " pathEditMode="relative" rAng="0" ptsTypes="AA">
                                      <p:cBhvr>
                                        <p:cTn id="204" dur="35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07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08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9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10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C 0.00143 -0.15486 -0.16406 -0.17778 -0.12565 -0.34954 " pathEditMode="relative" rAng="0" ptsTypes="AA">
                                      <p:cBhvr>
                                        <p:cTn id="212" dur="266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15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16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17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18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0.06472 -0.13541 0.07709 -0.05138 0.13151 -0.18125 " pathEditMode="relative" rAng="0" ptsTypes="AA">
                                      <p:cBhvr>
                                        <p:cTn id="220" dur="222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3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4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25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26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6 " pathEditMode="relative" rAng="0" ptsTypes="AA">
                                      <p:cBhvr>
                                        <p:cTn id="228" dur="384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1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32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3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34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1069 -0.07315 0.10586 -0.1625 0.1336 -0.2912 " pathEditMode="relative" rAng="0" ptsTypes="AA">
                                      <p:cBhvr>
                                        <p:cTn id="236" dur="344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4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0.07122 -0.04398 0.06237 -0.16273 0.0901 -0.27847 " pathEditMode="relative" rAng="0" ptsTypes="AA">
                                      <p:cBhvr>
                                        <p:cTn id="244" dur="2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4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5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-0.01133 -0.10579 -0.06198 -0.1845 -0.00769 -0.31459 " pathEditMode="relative" rAng="0" ptsTypes="AA">
                                      <p:cBhvr>
                                        <p:cTn id="252" dur="2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5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5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7.40741E-7 C 0.06472 -0.13542 0.07709 -0.05139 0.13151 -0.18125 " pathEditMode="relative" rAng="0" ptsTypes="AA">
                                      <p:cBhvr>
                                        <p:cTn id="260" dur="2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 C 0.08372 -0.1206 0.14375 -0.01111 0.19831 -0.14097 " pathEditMode="relative" rAng="0" ptsTypes="AA">
                                      <p:cBhvr>
                                        <p:cTn id="268" dur="2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7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7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7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7 0.16263 -0.03727 " pathEditMode="relative" rAng="0" ptsTypes="AA">
                                      <p:cBhvr>
                                        <p:cTn id="276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7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8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8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C 0.00378 -0.22477 0.15391 -0.14306 0.13373 -0.2912 " pathEditMode="relative" rAng="0" ptsTypes="AA">
                                      <p:cBhvr>
                                        <p:cTn id="284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8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8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9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C 0.03229 -0.19768 0.04193 -0.19838 0.13359 -0.2912 " pathEditMode="relative" rAng="0" ptsTypes="AA">
                                      <p:cBhvr>
                                        <p:cTn id="292" dur="2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9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9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9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10703 -0.07315 0.10599 -0.1625 0.13359 -0.2912 " pathEditMode="relative" rAng="0" ptsTypes="AA">
                                      <p:cBhvr>
                                        <p:cTn id="300" dur="2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0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022E-16 C 0.00104 -0.11574 -0.11797 -0.13287 -0.09037 -0.26157 " pathEditMode="relative" rAng="0" ptsTypes="AA">
                                      <p:cBhvr>
                                        <p:cTn id="308" dur="2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1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12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3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14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C 0.07122 -0.04399 0.06237 -0.16274 0.0901 -0.27848 " pathEditMode="relative" rAng="0" ptsTypes="AA">
                                      <p:cBhvr>
                                        <p:cTn id="316" dur="2714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2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C -0.01133 -0.10555 -0.06198 -0.18449 -0.00769 -0.31458 " pathEditMode="relative" rAng="0" ptsTypes="AA">
                                      <p:cBhvr>
                                        <p:cTn id="324" dur="3409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27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8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29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30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C 0.06471 -0.13542 0.07721 -0.05139 0.13164 -0.18125 " pathEditMode="relative" rAng="0" ptsTypes="AA">
                                      <p:cBhvr>
                                        <p:cTn id="332" dur="30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35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36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7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38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C -0.0401 -0.14375 -0.07304 -0.07477 -0.10898 -0.21713 " pathEditMode="relative" rAng="0" ptsTypes="AA">
                                      <p:cBhvr>
                                        <p:cTn id="340" dur="351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3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4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45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6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7.40741E-7 C 0.08372 -0.1206 0.14375 -0.01111 0.1983 -0.14097 " pathEditMode="relative" rAng="0" ptsTypes="AA">
                                      <p:cBhvr>
                                        <p:cTn id="348" dur="292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51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52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3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54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7 " pathEditMode="relative" rAng="0" ptsTypes="AA">
                                      <p:cBhvr>
                                        <p:cTn id="356" dur="241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59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60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61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62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C -0.04024 -0.14422 0.01732 -0.1956 -0.00299 -0.34422 " pathEditMode="relative" rAng="0" ptsTypes="AA">
                                      <p:cBhvr>
                                        <p:cTn id="364" dur="219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67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68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69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70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C 0.00377 -0.22477 0.15404 -0.14305 0.13372 -0.2912 " pathEditMode="relative" rAng="0" ptsTypes="AA">
                                      <p:cBhvr>
                                        <p:cTn id="372" dur="234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75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76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77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78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C 0.07604 -0.05301 0.06667 -0.19607 0.09636 -0.33519 " pathEditMode="relative" rAng="0" ptsTypes="AA">
                                      <p:cBhvr>
                                        <p:cTn id="380" dur="334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3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4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85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86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0.06432 -0.17315 0.07669 -0.06574 0.13086 -0.23171 " pathEditMode="relative" rAng="0" ptsTypes="AA">
                                      <p:cBhvr>
                                        <p:cTn id="388" dur="218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1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92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3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94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-0.01472 -0.12338 -0.08021 -0.21551 -0.01003 -0.36713 " pathEditMode="relative" rAng="0" ptsTypes="AA">
                                      <p:cBhvr>
                                        <p:cTn id="396" dur="264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9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0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01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02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C 0.00286 -0.24885 0.12018 -0.15834 0.10443 -0.32223 " pathEditMode="relative" rAng="0" ptsTypes="AA">
                                      <p:cBhvr>
                                        <p:cTn id="404" dur="259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07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8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09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10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4479 -0.16551 -0.08151 -0.08634 -0.12149 -0.25023 " pathEditMode="relative" rAng="0" ptsTypes="AA">
                                      <p:cBhvr>
                                        <p:cTn id="412" dur="296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15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7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18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10482 -0.20694 0.17995 -0.01921 0.24831 -0.2419 " pathEditMode="relative" rAng="0" ptsTypes="AA">
                                      <p:cBhvr>
                                        <p:cTn id="420" dur="2965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3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4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25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6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C 0.0332 -0.23612 0.0431 -0.23704 0.13763 -0.34769 " pathEditMode="relative" rAng="0" ptsTypes="AA">
                                      <p:cBhvr>
                                        <p:cTn id="428" dur="35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31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3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34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C 0.00143 -0.15486 -0.16407 -0.17777 -0.12566 -0.34953 " pathEditMode="relative" rAng="0" ptsTypes="AA">
                                      <p:cBhvr>
                                        <p:cTn id="436" dur="266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39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40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41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42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C 0.07122 -0.04398 0.06237 -0.16273 0.0901 -0.27847 " pathEditMode="relative" rAng="0" ptsTypes="AA">
                                      <p:cBhvr>
                                        <p:cTn id="444" dur="282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4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47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48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49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50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C 0.00378 -0.22477 0.15404 -0.14283 0.13372 -0.29121 " pathEditMode="relative" rAng="0" ptsTypes="AA">
                                      <p:cBhvr>
                                        <p:cTn id="452" dur="229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5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55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56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57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58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460" dur="384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46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63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64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65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66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C 0.00104 -0.11574 -0.11797 -0.13287 -0.09036 -0.26158 " pathEditMode="relative" rAng="0" ptsTypes="AA">
                                      <p:cBhvr>
                                        <p:cTn id="468" dur="365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46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71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72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73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74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C 0.1069 -0.07314 0.10586 -0.1625 0.13359 -0.2912 " pathEditMode="relative" rAng="0" ptsTypes="AA">
                                      <p:cBhvr>
                                        <p:cTn id="476" dur="344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47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79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80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81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82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C 0.07605 -0.05301 0.06667 -0.19606 0.09636 -0.33518 " pathEditMode="relative" rAng="0" ptsTypes="AA">
                                      <p:cBhvr>
                                        <p:cTn id="484" dur="334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48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87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88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89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90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C 0.03321 -0.23612 0.0431 -0.23704 0.13763 -0.34769 " pathEditMode="relative" rAng="0" ptsTypes="AA">
                                      <p:cBhvr>
                                        <p:cTn id="492" dur="35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49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95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96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97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98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C 0.00144 -0.15486 -0.16406 -0.17778 -0.12565 -0.34954 " pathEditMode="relative" rAng="0" ptsTypes="AA">
                                      <p:cBhvr>
                                        <p:cTn id="500" dur="266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50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03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04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05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06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C 0.06472 -0.13542 0.07709 -0.05139 0.13152 -0.18125 " pathEditMode="relative" rAng="0" ptsTypes="AA">
                                      <p:cBhvr>
                                        <p:cTn id="508" dur="222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0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11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12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3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14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8 -0.05741 0.07317 0.02847 0.16263 -0.03727 " pathEditMode="relative" rAng="0" ptsTypes="AA">
                                      <p:cBhvr>
                                        <p:cTn id="516" dur="384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1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1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2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7122 -0.04398 0.06237 -0.16273 0.0901 -0.27847 " pathEditMode="relative" rAng="0" ptsTypes="AA">
                                      <p:cBhvr>
                                        <p:cTn id="524" dur="2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52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2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3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6471 -0.13542 0.07708 -0.05139 0.13151 -0.18125 " pathEditMode="relative" rAng="0" ptsTypes="AA">
                                      <p:cBhvr>
                                        <p:cTn id="532" dur="2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3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3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3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540" dur="2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4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4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4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0378 -0.22477 0.15391 -0.14306 0.13372 -0.2912 " pathEditMode="relative" rAng="0" ptsTypes="AA">
                                      <p:cBhvr>
                                        <p:cTn id="548" dur="2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4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5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5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C 0.03229 -0.19768 0.04193 -0.19838 0.13359 -0.2912 " pathEditMode="relative" rAng="0" ptsTypes="AA">
                                      <p:cBhvr>
                                        <p:cTn id="556" dur="2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5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5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6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C 0.00104 -0.11574 -0.11797 -0.13287 -0.09037 -0.26158 " pathEditMode="relative" rAng="0" ptsTypes="AA">
                                      <p:cBhvr>
                                        <p:cTn id="564" dur="2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565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6" dur="125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9596 1.48148E-6 " pathEditMode="relative" rAng="0" ptsTypes="AA">
                                      <p:cBhvr>
                                        <p:cTn id="568" dur="7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56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9518 1.48148E-6 " pathEditMode="relative" rAng="0" ptsTypes="AA">
                                      <p:cBhvr>
                                        <p:cTn id="570" dur="7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500"/>
                            </p:stCondLst>
                            <p:childTnLst>
                              <p:par>
                                <p:cTn id="5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8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83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8" grpId="0" animBg="1"/>
      <p:bldP spid="118" grpId="1" animBg="1"/>
      <p:bldP spid="1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933258" y="1229360"/>
            <a:ext cx="497268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8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十 年</a:t>
            </a:r>
            <a:r>
              <a:rPr lang="en-US" altLang="zh-CN" sz="8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……</a:t>
            </a:r>
            <a:endParaRPr lang="en-US" altLang="zh-CN" sz="8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84595" y="3149600"/>
            <a:ext cx="385953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8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飞 翔！</a:t>
            </a:r>
            <a:endParaRPr lang="zh-CN" altLang="en-US" sz="8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0565" y="665480"/>
            <a:ext cx="102831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一、初来乍到、勤奋务实</a:t>
            </a:r>
            <a:endParaRPr lang="zh-CN" altLang="en-US" sz="7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14563" y="2349500"/>
            <a:ext cx="595947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r>
              <a:rPr lang="zh-CN" alt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、初遇</a:t>
            </a:r>
            <a:r>
              <a:rPr lang="en-US" altLang="zh-CN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zh-CN" alt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薛小杯</a:t>
            </a:r>
            <a:r>
              <a:rPr lang="en-US" altLang="zh-CN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en-US" altLang="zh-CN" sz="6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0133" y="4124960"/>
            <a:ext cx="825817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zh-CN" alt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、参与省优质小学评估</a:t>
            </a:r>
            <a:endParaRPr lang="zh-CN" altLang="en-US" sz="6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56285" y="650240"/>
            <a:ext cx="102831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二、历练飞翔、享受寂寞</a:t>
            </a:r>
            <a:endParaRPr lang="zh-CN" altLang="en-US" sz="7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3383" y="2419350"/>
            <a:ext cx="882586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、课堂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——</a:t>
            </a:r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从校内走向全市</a:t>
            </a:r>
            <a:endParaRPr lang="zh-CN" altLang="en-US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63700" y="4064000"/>
            <a:ext cx="951484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、基本功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——</a:t>
            </a:r>
            <a:r>
              <a:rPr lang="zh-CN" alt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从任务走向内驱</a:t>
            </a:r>
            <a:endParaRPr lang="zh-CN" altLang="en-US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6"/>
          <p:cNvSpPr/>
          <p:nvPr/>
        </p:nvSpPr>
        <p:spPr bwMode="auto">
          <a:xfrm>
            <a:off x="4652983" y="2918910"/>
            <a:ext cx="1050990" cy="437834"/>
          </a:xfrm>
          <a:custGeom>
            <a:avLst/>
            <a:gdLst>
              <a:gd name="T0" fmla="*/ 201 w 2027"/>
              <a:gd name="T1" fmla="*/ 456 h 831"/>
              <a:gd name="T2" fmla="*/ 174 w 2027"/>
              <a:gd name="T3" fmla="*/ 424 h 831"/>
              <a:gd name="T4" fmla="*/ 88 w 2027"/>
              <a:gd name="T5" fmla="*/ 301 h 831"/>
              <a:gd name="T6" fmla="*/ 0 w 2027"/>
              <a:gd name="T7" fmla="*/ 105 h 831"/>
              <a:gd name="T8" fmla="*/ 244 w 2027"/>
              <a:gd name="T9" fmla="*/ 67 h 831"/>
              <a:gd name="T10" fmla="*/ 617 w 2027"/>
              <a:gd name="T11" fmla="*/ 27 h 831"/>
              <a:gd name="T12" fmla="*/ 1097 w 2027"/>
              <a:gd name="T13" fmla="*/ 8 h 831"/>
              <a:gd name="T14" fmla="*/ 1105 w 2027"/>
              <a:gd name="T15" fmla="*/ 11 h 831"/>
              <a:gd name="T16" fmla="*/ 1165 w 2027"/>
              <a:gd name="T17" fmla="*/ 14 h 831"/>
              <a:gd name="T18" fmla="*/ 1226 w 2027"/>
              <a:gd name="T19" fmla="*/ 23 h 831"/>
              <a:gd name="T20" fmla="*/ 1295 w 2027"/>
              <a:gd name="T21" fmla="*/ 36 h 831"/>
              <a:gd name="T22" fmla="*/ 1313 w 2027"/>
              <a:gd name="T23" fmla="*/ 43 h 831"/>
              <a:gd name="T24" fmla="*/ 1382 w 2027"/>
              <a:gd name="T25" fmla="*/ 61 h 831"/>
              <a:gd name="T26" fmla="*/ 1444 w 2027"/>
              <a:gd name="T27" fmla="*/ 82 h 831"/>
              <a:gd name="T28" fmla="*/ 1496 w 2027"/>
              <a:gd name="T29" fmla="*/ 104 h 831"/>
              <a:gd name="T30" fmla="*/ 1608 w 2027"/>
              <a:gd name="T31" fmla="*/ 163 h 831"/>
              <a:gd name="T32" fmla="*/ 1726 w 2027"/>
              <a:gd name="T33" fmla="*/ 248 h 831"/>
              <a:gd name="T34" fmla="*/ 1879 w 2027"/>
              <a:gd name="T35" fmla="*/ 403 h 831"/>
              <a:gd name="T36" fmla="*/ 1922 w 2027"/>
              <a:gd name="T37" fmla="*/ 461 h 831"/>
              <a:gd name="T38" fmla="*/ 1926 w 2027"/>
              <a:gd name="T39" fmla="*/ 471 h 831"/>
              <a:gd name="T40" fmla="*/ 2027 w 2027"/>
              <a:gd name="T41" fmla="*/ 652 h 831"/>
              <a:gd name="T42" fmla="*/ 1659 w 2027"/>
              <a:gd name="T43" fmla="*/ 454 h 831"/>
              <a:gd name="T44" fmla="*/ 1621 w 2027"/>
              <a:gd name="T45" fmla="*/ 441 h 831"/>
              <a:gd name="T46" fmla="*/ 1357 w 2027"/>
              <a:gd name="T47" fmla="*/ 386 h 831"/>
              <a:gd name="T48" fmla="*/ 1215 w 2027"/>
              <a:gd name="T49" fmla="*/ 379 h 831"/>
              <a:gd name="T50" fmla="*/ 971 w 2027"/>
              <a:gd name="T51" fmla="*/ 404 h 831"/>
              <a:gd name="T52" fmla="*/ 952 w 2027"/>
              <a:gd name="T53" fmla="*/ 404 h 831"/>
              <a:gd name="T54" fmla="*/ 709 w 2027"/>
              <a:gd name="T55" fmla="*/ 406 h 831"/>
              <a:gd name="T56" fmla="*/ 699 w 2027"/>
              <a:gd name="T57" fmla="*/ 408 h 831"/>
              <a:gd name="T58" fmla="*/ 615 w 2027"/>
              <a:gd name="T59" fmla="*/ 396 h 831"/>
              <a:gd name="T60" fmla="*/ 559 w 2027"/>
              <a:gd name="T61" fmla="*/ 386 h 831"/>
              <a:gd name="T62" fmla="*/ 549 w 2027"/>
              <a:gd name="T63" fmla="*/ 382 h 831"/>
              <a:gd name="T64" fmla="*/ 339 w 2027"/>
              <a:gd name="T65" fmla="*/ 319 h 831"/>
              <a:gd name="T66" fmla="*/ 1059 w 2027"/>
              <a:gd name="T67" fmla="*/ 435 h 831"/>
              <a:gd name="T68" fmla="*/ 1228 w 2027"/>
              <a:gd name="T69" fmla="*/ 437 h 831"/>
              <a:gd name="T70" fmla="*/ 1237 w 2027"/>
              <a:gd name="T71" fmla="*/ 435 h 831"/>
              <a:gd name="T72" fmla="*/ 1450 w 2027"/>
              <a:gd name="T73" fmla="*/ 470 h 831"/>
              <a:gd name="T74" fmla="*/ 1736 w 2027"/>
              <a:gd name="T75" fmla="*/ 578 h 831"/>
              <a:gd name="T76" fmla="*/ 1752 w 2027"/>
              <a:gd name="T77" fmla="*/ 589 h 831"/>
              <a:gd name="T78" fmla="*/ 1997 w 2027"/>
              <a:gd name="T79" fmla="*/ 755 h 831"/>
              <a:gd name="T80" fmla="*/ 1929 w 2027"/>
              <a:gd name="T81" fmla="*/ 765 h 831"/>
              <a:gd name="T82" fmla="*/ 1866 w 2027"/>
              <a:gd name="T83" fmla="*/ 772 h 831"/>
              <a:gd name="T84" fmla="*/ 1817 w 2027"/>
              <a:gd name="T85" fmla="*/ 779 h 831"/>
              <a:gd name="T86" fmla="*/ 1393 w 2027"/>
              <a:gd name="T87" fmla="*/ 816 h 831"/>
              <a:gd name="T88" fmla="*/ 1035 w 2027"/>
              <a:gd name="T89" fmla="*/ 828 h 831"/>
              <a:gd name="T90" fmla="*/ 1018 w 2027"/>
              <a:gd name="T91" fmla="*/ 825 h 831"/>
              <a:gd name="T92" fmla="*/ 693 w 2027"/>
              <a:gd name="T93" fmla="*/ 776 h 831"/>
              <a:gd name="T94" fmla="*/ 369 w 2027"/>
              <a:gd name="T95" fmla="*/ 614 h 831"/>
              <a:gd name="T96" fmla="*/ 361 w 2027"/>
              <a:gd name="T97" fmla="*/ 606 h 831"/>
              <a:gd name="T98" fmla="*/ 201 w 2027"/>
              <a:gd name="T99" fmla="*/ 456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7" h="831">
                <a:moveTo>
                  <a:pt x="201" y="456"/>
                </a:moveTo>
                <a:cubicBezTo>
                  <a:pt x="192" y="446"/>
                  <a:pt x="182" y="435"/>
                  <a:pt x="174" y="424"/>
                </a:cubicBezTo>
                <a:cubicBezTo>
                  <a:pt x="141" y="385"/>
                  <a:pt x="114" y="345"/>
                  <a:pt x="88" y="301"/>
                </a:cubicBezTo>
                <a:cubicBezTo>
                  <a:pt x="53" y="237"/>
                  <a:pt x="23" y="173"/>
                  <a:pt x="0" y="105"/>
                </a:cubicBezTo>
                <a:cubicBezTo>
                  <a:pt x="80" y="88"/>
                  <a:pt x="159" y="78"/>
                  <a:pt x="244" y="67"/>
                </a:cubicBezTo>
                <a:cubicBezTo>
                  <a:pt x="372" y="52"/>
                  <a:pt x="490" y="40"/>
                  <a:pt x="617" y="27"/>
                </a:cubicBezTo>
                <a:cubicBezTo>
                  <a:pt x="781" y="14"/>
                  <a:pt x="932" y="0"/>
                  <a:pt x="1097" y="8"/>
                </a:cubicBezTo>
                <a:cubicBezTo>
                  <a:pt x="1100" y="8"/>
                  <a:pt x="1102" y="11"/>
                  <a:pt x="1105" y="11"/>
                </a:cubicBezTo>
                <a:cubicBezTo>
                  <a:pt x="1125" y="12"/>
                  <a:pt x="1145" y="13"/>
                  <a:pt x="1165" y="14"/>
                </a:cubicBezTo>
                <a:cubicBezTo>
                  <a:pt x="1185" y="18"/>
                  <a:pt x="1205" y="19"/>
                  <a:pt x="1226" y="23"/>
                </a:cubicBezTo>
                <a:cubicBezTo>
                  <a:pt x="1250" y="28"/>
                  <a:pt x="1272" y="30"/>
                  <a:pt x="1295" y="36"/>
                </a:cubicBezTo>
                <a:cubicBezTo>
                  <a:pt x="1301" y="39"/>
                  <a:pt x="1306" y="41"/>
                  <a:pt x="1313" y="43"/>
                </a:cubicBezTo>
                <a:cubicBezTo>
                  <a:pt x="1338" y="46"/>
                  <a:pt x="1360" y="52"/>
                  <a:pt x="1382" y="61"/>
                </a:cubicBezTo>
                <a:cubicBezTo>
                  <a:pt x="1403" y="70"/>
                  <a:pt x="1424" y="72"/>
                  <a:pt x="1444" y="82"/>
                </a:cubicBezTo>
                <a:cubicBezTo>
                  <a:pt x="1462" y="91"/>
                  <a:pt x="1479" y="97"/>
                  <a:pt x="1496" y="104"/>
                </a:cubicBezTo>
                <a:cubicBezTo>
                  <a:pt x="1535" y="121"/>
                  <a:pt x="1570" y="142"/>
                  <a:pt x="1608" y="163"/>
                </a:cubicBezTo>
                <a:cubicBezTo>
                  <a:pt x="1651" y="190"/>
                  <a:pt x="1687" y="217"/>
                  <a:pt x="1726" y="248"/>
                </a:cubicBezTo>
                <a:cubicBezTo>
                  <a:pt x="1783" y="295"/>
                  <a:pt x="1833" y="344"/>
                  <a:pt x="1879" y="403"/>
                </a:cubicBezTo>
                <a:cubicBezTo>
                  <a:pt x="1894" y="423"/>
                  <a:pt x="1907" y="441"/>
                  <a:pt x="1922" y="461"/>
                </a:cubicBezTo>
                <a:cubicBezTo>
                  <a:pt x="1925" y="464"/>
                  <a:pt x="1924" y="468"/>
                  <a:pt x="1926" y="471"/>
                </a:cubicBezTo>
                <a:cubicBezTo>
                  <a:pt x="1968" y="528"/>
                  <a:pt x="1998" y="589"/>
                  <a:pt x="2027" y="652"/>
                </a:cubicBezTo>
                <a:cubicBezTo>
                  <a:pt x="1915" y="568"/>
                  <a:pt x="1792" y="503"/>
                  <a:pt x="1659" y="454"/>
                </a:cubicBezTo>
                <a:cubicBezTo>
                  <a:pt x="1647" y="450"/>
                  <a:pt x="1633" y="445"/>
                  <a:pt x="1621" y="441"/>
                </a:cubicBezTo>
                <a:cubicBezTo>
                  <a:pt x="1534" y="414"/>
                  <a:pt x="1450" y="397"/>
                  <a:pt x="1357" y="386"/>
                </a:cubicBezTo>
                <a:cubicBezTo>
                  <a:pt x="1309" y="381"/>
                  <a:pt x="1263" y="379"/>
                  <a:pt x="1215" y="379"/>
                </a:cubicBezTo>
                <a:cubicBezTo>
                  <a:pt x="1132" y="380"/>
                  <a:pt x="1056" y="390"/>
                  <a:pt x="971" y="404"/>
                </a:cubicBezTo>
                <a:cubicBezTo>
                  <a:pt x="964" y="405"/>
                  <a:pt x="959" y="403"/>
                  <a:pt x="952" y="404"/>
                </a:cubicBezTo>
                <a:cubicBezTo>
                  <a:pt x="868" y="414"/>
                  <a:pt x="792" y="416"/>
                  <a:pt x="709" y="406"/>
                </a:cubicBezTo>
                <a:cubicBezTo>
                  <a:pt x="706" y="406"/>
                  <a:pt x="702" y="408"/>
                  <a:pt x="699" y="408"/>
                </a:cubicBezTo>
                <a:cubicBezTo>
                  <a:pt x="670" y="405"/>
                  <a:pt x="644" y="402"/>
                  <a:pt x="615" y="396"/>
                </a:cubicBezTo>
                <a:cubicBezTo>
                  <a:pt x="595" y="393"/>
                  <a:pt x="577" y="389"/>
                  <a:pt x="559" y="386"/>
                </a:cubicBezTo>
                <a:cubicBezTo>
                  <a:pt x="554" y="385"/>
                  <a:pt x="553" y="384"/>
                  <a:pt x="549" y="382"/>
                </a:cubicBezTo>
                <a:cubicBezTo>
                  <a:pt x="474" y="367"/>
                  <a:pt x="407" y="346"/>
                  <a:pt x="339" y="319"/>
                </a:cubicBezTo>
                <a:cubicBezTo>
                  <a:pt x="562" y="424"/>
                  <a:pt x="815" y="466"/>
                  <a:pt x="1059" y="435"/>
                </a:cubicBezTo>
                <a:cubicBezTo>
                  <a:pt x="1115" y="435"/>
                  <a:pt x="1170" y="430"/>
                  <a:pt x="1228" y="437"/>
                </a:cubicBezTo>
                <a:cubicBezTo>
                  <a:pt x="1230" y="437"/>
                  <a:pt x="1234" y="435"/>
                  <a:pt x="1237" y="435"/>
                </a:cubicBezTo>
                <a:cubicBezTo>
                  <a:pt x="1312" y="443"/>
                  <a:pt x="1378" y="451"/>
                  <a:pt x="1450" y="470"/>
                </a:cubicBezTo>
                <a:cubicBezTo>
                  <a:pt x="1552" y="495"/>
                  <a:pt x="1643" y="532"/>
                  <a:pt x="1736" y="578"/>
                </a:cubicBezTo>
                <a:cubicBezTo>
                  <a:pt x="1741" y="581"/>
                  <a:pt x="1747" y="586"/>
                  <a:pt x="1752" y="589"/>
                </a:cubicBezTo>
                <a:cubicBezTo>
                  <a:pt x="1842" y="635"/>
                  <a:pt x="1920" y="693"/>
                  <a:pt x="1997" y="755"/>
                </a:cubicBezTo>
                <a:cubicBezTo>
                  <a:pt x="1974" y="762"/>
                  <a:pt x="1954" y="761"/>
                  <a:pt x="1929" y="765"/>
                </a:cubicBezTo>
                <a:cubicBezTo>
                  <a:pt x="1909" y="769"/>
                  <a:pt x="1888" y="772"/>
                  <a:pt x="1866" y="772"/>
                </a:cubicBezTo>
                <a:cubicBezTo>
                  <a:pt x="1849" y="774"/>
                  <a:pt x="1833" y="777"/>
                  <a:pt x="1817" y="779"/>
                </a:cubicBezTo>
                <a:cubicBezTo>
                  <a:pt x="1671" y="795"/>
                  <a:pt x="1537" y="807"/>
                  <a:pt x="1393" y="816"/>
                </a:cubicBezTo>
                <a:cubicBezTo>
                  <a:pt x="1270" y="823"/>
                  <a:pt x="1156" y="831"/>
                  <a:pt x="1035" y="828"/>
                </a:cubicBezTo>
                <a:cubicBezTo>
                  <a:pt x="1029" y="828"/>
                  <a:pt x="1024" y="825"/>
                  <a:pt x="1018" y="825"/>
                </a:cubicBezTo>
                <a:cubicBezTo>
                  <a:pt x="906" y="823"/>
                  <a:pt x="802" y="806"/>
                  <a:pt x="693" y="776"/>
                </a:cubicBezTo>
                <a:cubicBezTo>
                  <a:pt x="574" y="741"/>
                  <a:pt x="470" y="687"/>
                  <a:pt x="369" y="614"/>
                </a:cubicBezTo>
                <a:cubicBezTo>
                  <a:pt x="367" y="611"/>
                  <a:pt x="364" y="609"/>
                  <a:pt x="361" y="606"/>
                </a:cubicBezTo>
                <a:cubicBezTo>
                  <a:pt x="301" y="562"/>
                  <a:pt x="249" y="512"/>
                  <a:pt x="201" y="4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Freeform 47"/>
          <p:cNvSpPr/>
          <p:nvPr/>
        </p:nvSpPr>
        <p:spPr bwMode="auto">
          <a:xfrm>
            <a:off x="5468200" y="1959575"/>
            <a:ext cx="367647" cy="904099"/>
          </a:xfrm>
          <a:custGeom>
            <a:avLst/>
            <a:gdLst>
              <a:gd name="T0" fmla="*/ 75 w 708"/>
              <a:gd name="T1" fmla="*/ 0 h 1715"/>
              <a:gd name="T2" fmla="*/ 46 w 708"/>
              <a:gd name="T3" fmla="*/ 209 h 1715"/>
              <a:gd name="T4" fmla="*/ 18 w 708"/>
              <a:gd name="T5" fmla="*/ 526 h 1715"/>
              <a:gd name="T6" fmla="*/ 9 w 708"/>
              <a:gd name="T7" fmla="*/ 935 h 1715"/>
              <a:gd name="T8" fmla="*/ 11 w 708"/>
              <a:gd name="T9" fmla="*/ 941 h 1715"/>
              <a:gd name="T10" fmla="*/ 15 w 708"/>
              <a:gd name="T11" fmla="*/ 992 h 1715"/>
              <a:gd name="T12" fmla="*/ 23 w 708"/>
              <a:gd name="T13" fmla="*/ 1044 h 1715"/>
              <a:gd name="T14" fmla="*/ 35 w 708"/>
              <a:gd name="T15" fmla="*/ 1103 h 1715"/>
              <a:gd name="T16" fmla="*/ 41 w 708"/>
              <a:gd name="T17" fmla="*/ 1117 h 1715"/>
              <a:gd name="T18" fmla="*/ 57 w 708"/>
              <a:gd name="T19" fmla="*/ 1176 h 1715"/>
              <a:gd name="T20" fmla="*/ 76 w 708"/>
              <a:gd name="T21" fmla="*/ 1228 h 1715"/>
              <a:gd name="T22" fmla="*/ 96 w 708"/>
              <a:gd name="T23" fmla="*/ 1273 h 1715"/>
              <a:gd name="T24" fmla="*/ 148 w 708"/>
              <a:gd name="T25" fmla="*/ 1367 h 1715"/>
              <a:gd name="T26" fmla="*/ 221 w 708"/>
              <a:gd name="T27" fmla="*/ 1466 h 1715"/>
              <a:gd name="T28" fmla="*/ 356 w 708"/>
              <a:gd name="T29" fmla="*/ 1593 h 1715"/>
              <a:gd name="T30" fmla="*/ 406 w 708"/>
              <a:gd name="T31" fmla="*/ 1629 h 1715"/>
              <a:gd name="T32" fmla="*/ 414 w 708"/>
              <a:gd name="T33" fmla="*/ 1633 h 1715"/>
              <a:gd name="T34" fmla="*/ 569 w 708"/>
              <a:gd name="T35" fmla="*/ 1715 h 1715"/>
              <a:gd name="T36" fmla="*/ 396 w 708"/>
              <a:gd name="T37" fmla="*/ 1405 h 1715"/>
              <a:gd name="T38" fmla="*/ 384 w 708"/>
              <a:gd name="T39" fmla="*/ 1374 h 1715"/>
              <a:gd name="T40" fmla="*/ 334 w 708"/>
              <a:gd name="T41" fmla="*/ 1150 h 1715"/>
              <a:gd name="T42" fmla="*/ 326 w 708"/>
              <a:gd name="T43" fmla="*/ 1030 h 1715"/>
              <a:gd name="T44" fmla="*/ 343 w 708"/>
              <a:gd name="T45" fmla="*/ 821 h 1715"/>
              <a:gd name="T46" fmla="*/ 343 w 708"/>
              <a:gd name="T47" fmla="*/ 805 h 1715"/>
              <a:gd name="T48" fmla="*/ 341 w 708"/>
              <a:gd name="T49" fmla="*/ 598 h 1715"/>
              <a:gd name="T50" fmla="*/ 342 w 708"/>
              <a:gd name="T51" fmla="*/ 591 h 1715"/>
              <a:gd name="T52" fmla="*/ 331 w 708"/>
              <a:gd name="T53" fmla="*/ 519 h 1715"/>
              <a:gd name="T54" fmla="*/ 322 w 708"/>
              <a:gd name="T55" fmla="*/ 471 h 1715"/>
              <a:gd name="T56" fmla="*/ 318 w 708"/>
              <a:gd name="T57" fmla="*/ 463 h 1715"/>
              <a:gd name="T58" fmla="*/ 261 w 708"/>
              <a:gd name="T59" fmla="*/ 285 h 1715"/>
              <a:gd name="T60" fmla="*/ 371 w 708"/>
              <a:gd name="T61" fmla="*/ 896 h 1715"/>
              <a:gd name="T62" fmla="*/ 375 w 708"/>
              <a:gd name="T63" fmla="*/ 1039 h 1715"/>
              <a:gd name="T64" fmla="*/ 374 w 708"/>
              <a:gd name="T65" fmla="*/ 1047 h 1715"/>
              <a:gd name="T66" fmla="*/ 406 w 708"/>
              <a:gd name="T67" fmla="*/ 1228 h 1715"/>
              <a:gd name="T68" fmla="*/ 502 w 708"/>
              <a:gd name="T69" fmla="*/ 1469 h 1715"/>
              <a:gd name="T70" fmla="*/ 511 w 708"/>
              <a:gd name="T71" fmla="*/ 1483 h 1715"/>
              <a:gd name="T72" fmla="*/ 657 w 708"/>
              <a:gd name="T73" fmla="*/ 1688 h 1715"/>
              <a:gd name="T74" fmla="*/ 664 w 708"/>
              <a:gd name="T75" fmla="*/ 1630 h 1715"/>
              <a:gd name="T76" fmla="*/ 669 w 708"/>
              <a:gd name="T77" fmla="*/ 1577 h 1715"/>
              <a:gd name="T78" fmla="*/ 675 w 708"/>
              <a:gd name="T79" fmla="*/ 1535 h 1715"/>
              <a:gd name="T80" fmla="*/ 700 w 708"/>
              <a:gd name="T81" fmla="*/ 1174 h 1715"/>
              <a:gd name="T82" fmla="*/ 704 w 708"/>
              <a:gd name="T83" fmla="*/ 869 h 1715"/>
              <a:gd name="T84" fmla="*/ 702 w 708"/>
              <a:gd name="T85" fmla="*/ 856 h 1715"/>
              <a:gd name="T86" fmla="*/ 655 w 708"/>
              <a:gd name="T87" fmla="*/ 580 h 1715"/>
              <a:gd name="T88" fmla="*/ 513 w 708"/>
              <a:gd name="T89" fmla="*/ 307 h 1715"/>
              <a:gd name="T90" fmla="*/ 506 w 708"/>
              <a:gd name="T91" fmla="*/ 300 h 1715"/>
              <a:gd name="T92" fmla="*/ 376 w 708"/>
              <a:gd name="T93" fmla="*/ 166 h 1715"/>
              <a:gd name="T94" fmla="*/ 349 w 708"/>
              <a:gd name="T95" fmla="*/ 144 h 1715"/>
              <a:gd name="T96" fmla="*/ 242 w 708"/>
              <a:gd name="T97" fmla="*/ 73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08" h="1715">
                <a:moveTo>
                  <a:pt x="75" y="0"/>
                </a:moveTo>
                <a:cubicBezTo>
                  <a:pt x="61" y="69"/>
                  <a:pt x="54" y="136"/>
                  <a:pt x="46" y="209"/>
                </a:cubicBezTo>
                <a:cubicBezTo>
                  <a:pt x="35" y="318"/>
                  <a:pt x="27" y="418"/>
                  <a:pt x="18" y="526"/>
                </a:cubicBezTo>
                <a:cubicBezTo>
                  <a:pt x="9" y="666"/>
                  <a:pt x="0" y="795"/>
                  <a:pt x="9" y="935"/>
                </a:cubicBezTo>
                <a:cubicBezTo>
                  <a:pt x="9" y="937"/>
                  <a:pt x="11" y="939"/>
                  <a:pt x="11" y="941"/>
                </a:cubicBezTo>
                <a:cubicBezTo>
                  <a:pt x="12" y="958"/>
                  <a:pt x="14" y="975"/>
                  <a:pt x="15" y="992"/>
                </a:cubicBezTo>
                <a:cubicBezTo>
                  <a:pt x="18" y="1009"/>
                  <a:pt x="20" y="1027"/>
                  <a:pt x="23" y="1044"/>
                </a:cubicBezTo>
                <a:cubicBezTo>
                  <a:pt x="28" y="1064"/>
                  <a:pt x="29" y="1083"/>
                  <a:pt x="35" y="1103"/>
                </a:cubicBezTo>
                <a:cubicBezTo>
                  <a:pt x="38" y="1107"/>
                  <a:pt x="40" y="1112"/>
                  <a:pt x="41" y="1117"/>
                </a:cubicBezTo>
                <a:cubicBezTo>
                  <a:pt x="45" y="1139"/>
                  <a:pt x="49" y="1157"/>
                  <a:pt x="57" y="1176"/>
                </a:cubicBezTo>
                <a:cubicBezTo>
                  <a:pt x="66" y="1193"/>
                  <a:pt x="68" y="1211"/>
                  <a:pt x="76" y="1228"/>
                </a:cubicBezTo>
                <a:cubicBezTo>
                  <a:pt x="84" y="1243"/>
                  <a:pt x="90" y="1258"/>
                  <a:pt x="96" y="1273"/>
                </a:cubicBezTo>
                <a:cubicBezTo>
                  <a:pt x="111" y="1305"/>
                  <a:pt x="129" y="1335"/>
                  <a:pt x="148" y="1367"/>
                </a:cubicBezTo>
                <a:cubicBezTo>
                  <a:pt x="171" y="1403"/>
                  <a:pt x="195" y="1433"/>
                  <a:pt x="221" y="1466"/>
                </a:cubicBezTo>
                <a:cubicBezTo>
                  <a:pt x="263" y="1513"/>
                  <a:pt x="305" y="1555"/>
                  <a:pt x="356" y="1593"/>
                </a:cubicBezTo>
                <a:cubicBezTo>
                  <a:pt x="373" y="1606"/>
                  <a:pt x="389" y="1617"/>
                  <a:pt x="406" y="1629"/>
                </a:cubicBezTo>
                <a:cubicBezTo>
                  <a:pt x="408" y="1631"/>
                  <a:pt x="412" y="1630"/>
                  <a:pt x="414" y="1633"/>
                </a:cubicBezTo>
                <a:cubicBezTo>
                  <a:pt x="463" y="1667"/>
                  <a:pt x="516" y="1692"/>
                  <a:pt x="569" y="1715"/>
                </a:cubicBezTo>
                <a:cubicBezTo>
                  <a:pt x="497" y="1622"/>
                  <a:pt x="439" y="1518"/>
                  <a:pt x="396" y="1405"/>
                </a:cubicBezTo>
                <a:cubicBezTo>
                  <a:pt x="392" y="1395"/>
                  <a:pt x="388" y="1384"/>
                  <a:pt x="384" y="1374"/>
                </a:cubicBezTo>
                <a:cubicBezTo>
                  <a:pt x="360" y="1300"/>
                  <a:pt x="344" y="1228"/>
                  <a:pt x="334" y="1150"/>
                </a:cubicBezTo>
                <a:cubicBezTo>
                  <a:pt x="329" y="1109"/>
                  <a:pt x="326" y="1071"/>
                  <a:pt x="326" y="1030"/>
                </a:cubicBezTo>
                <a:cubicBezTo>
                  <a:pt x="325" y="959"/>
                  <a:pt x="332" y="894"/>
                  <a:pt x="343" y="821"/>
                </a:cubicBezTo>
                <a:cubicBezTo>
                  <a:pt x="344" y="816"/>
                  <a:pt x="342" y="811"/>
                  <a:pt x="343" y="805"/>
                </a:cubicBezTo>
                <a:cubicBezTo>
                  <a:pt x="350" y="734"/>
                  <a:pt x="351" y="669"/>
                  <a:pt x="341" y="598"/>
                </a:cubicBezTo>
                <a:cubicBezTo>
                  <a:pt x="341" y="596"/>
                  <a:pt x="342" y="593"/>
                  <a:pt x="342" y="591"/>
                </a:cubicBezTo>
                <a:cubicBezTo>
                  <a:pt x="340" y="566"/>
                  <a:pt x="336" y="544"/>
                  <a:pt x="331" y="519"/>
                </a:cubicBezTo>
                <a:cubicBezTo>
                  <a:pt x="328" y="502"/>
                  <a:pt x="324" y="487"/>
                  <a:pt x="322" y="471"/>
                </a:cubicBezTo>
                <a:cubicBezTo>
                  <a:pt x="321" y="468"/>
                  <a:pt x="320" y="467"/>
                  <a:pt x="318" y="463"/>
                </a:cubicBezTo>
                <a:cubicBezTo>
                  <a:pt x="304" y="400"/>
                  <a:pt x="286" y="343"/>
                  <a:pt x="261" y="285"/>
                </a:cubicBezTo>
                <a:cubicBezTo>
                  <a:pt x="354" y="473"/>
                  <a:pt x="393" y="688"/>
                  <a:pt x="371" y="896"/>
                </a:cubicBezTo>
                <a:cubicBezTo>
                  <a:pt x="372" y="944"/>
                  <a:pt x="369" y="991"/>
                  <a:pt x="375" y="1039"/>
                </a:cubicBezTo>
                <a:cubicBezTo>
                  <a:pt x="375" y="1042"/>
                  <a:pt x="374" y="1045"/>
                  <a:pt x="374" y="1047"/>
                </a:cubicBezTo>
                <a:cubicBezTo>
                  <a:pt x="381" y="1111"/>
                  <a:pt x="389" y="1167"/>
                  <a:pt x="406" y="1228"/>
                </a:cubicBezTo>
                <a:cubicBezTo>
                  <a:pt x="429" y="1314"/>
                  <a:pt x="462" y="1391"/>
                  <a:pt x="502" y="1469"/>
                </a:cubicBezTo>
                <a:cubicBezTo>
                  <a:pt x="505" y="1474"/>
                  <a:pt x="509" y="1478"/>
                  <a:pt x="511" y="1483"/>
                </a:cubicBezTo>
                <a:cubicBezTo>
                  <a:pt x="552" y="1559"/>
                  <a:pt x="603" y="1624"/>
                  <a:pt x="657" y="1688"/>
                </a:cubicBezTo>
                <a:cubicBezTo>
                  <a:pt x="662" y="1669"/>
                  <a:pt x="661" y="1652"/>
                  <a:pt x="664" y="1630"/>
                </a:cubicBezTo>
                <a:cubicBezTo>
                  <a:pt x="667" y="1613"/>
                  <a:pt x="669" y="1595"/>
                  <a:pt x="669" y="1577"/>
                </a:cubicBezTo>
                <a:cubicBezTo>
                  <a:pt x="670" y="1562"/>
                  <a:pt x="672" y="1548"/>
                  <a:pt x="675" y="1535"/>
                </a:cubicBezTo>
                <a:cubicBezTo>
                  <a:pt x="686" y="1411"/>
                  <a:pt x="694" y="1297"/>
                  <a:pt x="700" y="1174"/>
                </a:cubicBezTo>
                <a:cubicBezTo>
                  <a:pt x="703" y="1070"/>
                  <a:pt x="708" y="973"/>
                  <a:pt x="704" y="869"/>
                </a:cubicBezTo>
                <a:cubicBezTo>
                  <a:pt x="704" y="865"/>
                  <a:pt x="702" y="860"/>
                  <a:pt x="702" y="856"/>
                </a:cubicBezTo>
                <a:cubicBezTo>
                  <a:pt x="699" y="760"/>
                  <a:pt x="682" y="672"/>
                  <a:pt x="655" y="580"/>
                </a:cubicBezTo>
                <a:cubicBezTo>
                  <a:pt x="623" y="479"/>
                  <a:pt x="576" y="392"/>
                  <a:pt x="513" y="307"/>
                </a:cubicBezTo>
                <a:cubicBezTo>
                  <a:pt x="510" y="305"/>
                  <a:pt x="508" y="303"/>
                  <a:pt x="506" y="300"/>
                </a:cubicBezTo>
                <a:cubicBezTo>
                  <a:pt x="468" y="249"/>
                  <a:pt x="424" y="207"/>
                  <a:pt x="376" y="166"/>
                </a:cubicBezTo>
                <a:cubicBezTo>
                  <a:pt x="367" y="159"/>
                  <a:pt x="358" y="150"/>
                  <a:pt x="349" y="144"/>
                </a:cubicBezTo>
                <a:cubicBezTo>
                  <a:pt x="314" y="117"/>
                  <a:pt x="280" y="94"/>
                  <a:pt x="242" y="7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Freeform 48"/>
          <p:cNvSpPr/>
          <p:nvPr/>
        </p:nvSpPr>
        <p:spPr bwMode="auto">
          <a:xfrm>
            <a:off x="4625009" y="2595612"/>
            <a:ext cx="759270" cy="315988"/>
          </a:xfrm>
          <a:custGeom>
            <a:avLst/>
            <a:gdLst>
              <a:gd name="T0" fmla="*/ 145 w 1464"/>
              <a:gd name="T1" fmla="*/ 329 h 600"/>
              <a:gd name="T2" fmla="*/ 125 w 1464"/>
              <a:gd name="T3" fmla="*/ 306 h 600"/>
              <a:gd name="T4" fmla="*/ 64 w 1464"/>
              <a:gd name="T5" fmla="*/ 217 h 600"/>
              <a:gd name="T6" fmla="*/ 0 w 1464"/>
              <a:gd name="T7" fmla="*/ 76 h 600"/>
              <a:gd name="T8" fmla="*/ 176 w 1464"/>
              <a:gd name="T9" fmla="*/ 48 h 600"/>
              <a:gd name="T10" fmla="*/ 446 w 1464"/>
              <a:gd name="T11" fmla="*/ 20 h 600"/>
              <a:gd name="T12" fmla="*/ 793 w 1464"/>
              <a:gd name="T13" fmla="*/ 6 h 600"/>
              <a:gd name="T14" fmla="*/ 798 w 1464"/>
              <a:gd name="T15" fmla="*/ 8 h 600"/>
              <a:gd name="T16" fmla="*/ 842 w 1464"/>
              <a:gd name="T17" fmla="*/ 10 h 600"/>
              <a:gd name="T18" fmla="*/ 885 w 1464"/>
              <a:gd name="T19" fmla="*/ 17 h 600"/>
              <a:gd name="T20" fmla="*/ 936 w 1464"/>
              <a:gd name="T21" fmla="*/ 26 h 600"/>
              <a:gd name="T22" fmla="*/ 948 w 1464"/>
              <a:gd name="T23" fmla="*/ 31 h 600"/>
              <a:gd name="T24" fmla="*/ 999 w 1464"/>
              <a:gd name="T25" fmla="*/ 44 h 600"/>
              <a:gd name="T26" fmla="*/ 1043 w 1464"/>
              <a:gd name="T27" fmla="*/ 59 h 600"/>
              <a:gd name="T28" fmla="*/ 1081 w 1464"/>
              <a:gd name="T29" fmla="*/ 75 h 600"/>
              <a:gd name="T30" fmla="*/ 1162 w 1464"/>
              <a:gd name="T31" fmla="*/ 118 h 600"/>
              <a:gd name="T32" fmla="*/ 1247 w 1464"/>
              <a:gd name="T33" fmla="*/ 179 h 600"/>
              <a:gd name="T34" fmla="*/ 1358 w 1464"/>
              <a:gd name="T35" fmla="*/ 291 h 600"/>
              <a:gd name="T36" fmla="*/ 1389 w 1464"/>
              <a:gd name="T37" fmla="*/ 333 h 600"/>
              <a:gd name="T38" fmla="*/ 1392 w 1464"/>
              <a:gd name="T39" fmla="*/ 340 h 600"/>
              <a:gd name="T40" fmla="*/ 1464 w 1464"/>
              <a:gd name="T41" fmla="*/ 471 h 600"/>
              <a:gd name="T42" fmla="*/ 1198 w 1464"/>
              <a:gd name="T43" fmla="*/ 328 h 600"/>
              <a:gd name="T44" fmla="*/ 1171 w 1464"/>
              <a:gd name="T45" fmla="*/ 319 h 600"/>
              <a:gd name="T46" fmla="*/ 981 w 1464"/>
              <a:gd name="T47" fmla="*/ 279 h 600"/>
              <a:gd name="T48" fmla="*/ 878 w 1464"/>
              <a:gd name="T49" fmla="*/ 274 h 600"/>
              <a:gd name="T50" fmla="*/ 701 w 1464"/>
              <a:gd name="T51" fmla="*/ 292 h 600"/>
              <a:gd name="T52" fmla="*/ 688 w 1464"/>
              <a:gd name="T53" fmla="*/ 292 h 600"/>
              <a:gd name="T54" fmla="*/ 512 w 1464"/>
              <a:gd name="T55" fmla="*/ 293 h 600"/>
              <a:gd name="T56" fmla="*/ 505 w 1464"/>
              <a:gd name="T57" fmla="*/ 294 h 600"/>
              <a:gd name="T58" fmla="*/ 444 w 1464"/>
              <a:gd name="T59" fmla="*/ 286 h 600"/>
              <a:gd name="T60" fmla="*/ 404 w 1464"/>
              <a:gd name="T61" fmla="*/ 279 h 600"/>
              <a:gd name="T62" fmla="*/ 397 w 1464"/>
              <a:gd name="T63" fmla="*/ 276 h 600"/>
              <a:gd name="T64" fmla="*/ 245 w 1464"/>
              <a:gd name="T65" fmla="*/ 230 h 600"/>
              <a:gd name="T66" fmla="*/ 765 w 1464"/>
              <a:gd name="T67" fmla="*/ 314 h 600"/>
              <a:gd name="T68" fmla="*/ 887 w 1464"/>
              <a:gd name="T69" fmla="*/ 315 h 600"/>
              <a:gd name="T70" fmla="*/ 894 w 1464"/>
              <a:gd name="T71" fmla="*/ 314 h 600"/>
              <a:gd name="T72" fmla="*/ 1048 w 1464"/>
              <a:gd name="T73" fmla="*/ 339 h 600"/>
              <a:gd name="T74" fmla="*/ 1254 w 1464"/>
              <a:gd name="T75" fmla="*/ 417 h 600"/>
              <a:gd name="T76" fmla="*/ 1266 w 1464"/>
              <a:gd name="T77" fmla="*/ 425 h 600"/>
              <a:gd name="T78" fmla="*/ 1443 w 1464"/>
              <a:gd name="T79" fmla="*/ 545 h 600"/>
              <a:gd name="T80" fmla="*/ 1394 w 1464"/>
              <a:gd name="T81" fmla="*/ 553 h 600"/>
              <a:gd name="T82" fmla="*/ 1348 w 1464"/>
              <a:gd name="T83" fmla="*/ 558 h 600"/>
              <a:gd name="T84" fmla="*/ 1313 w 1464"/>
              <a:gd name="T85" fmla="*/ 563 h 600"/>
              <a:gd name="T86" fmla="*/ 1006 w 1464"/>
              <a:gd name="T87" fmla="*/ 590 h 600"/>
              <a:gd name="T88" fmla="*/ 747 w 1464"/>
              <a:gd name="T89" fmla="*/ 598 h 600"/>
              <a:gd name="T90" fmla="*/ 736 w 1464"/>
              <a:gd name="T91" fmla="*/ 596 h 600"/>
              <a:gd name="T92" fmla="*/ 501 w 1464"/>
              <a:gd name="T93" fmla="*/ 560 h 600"/>
              <a:gd name="T94" fmla="*/ 267 w 1464"/>
              <a:gd name="T95" fmla="*/ 443 h 600"/>
              <a:gd name="T96" fmla="*/ 261 w 1464"/>
              <a:gd name="T97" fmla="*/ 438 h 600"/>
              <a:gd name="T98" fmla="*/ 145 w 1464"/>
              <a:gd name="T99" fmla="*/ 329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64" h="600">
                <a:moveTo>
                  <a:pt x="145" y="329"/>
                </a:moveTo>
                <a:cubicBezTo>
                  <a:pt x="139" y="322"/>
                  <a:pt x="131" y="314"/>
                  <a:pt x="125" y="306"/>
                </a:cubicBezTo>
                <a:cubicBezTo>
                  <a:pt x="102" y="278"/>
                  <a:pt x="82" y="249"/>
                  <a:pt x="64" y="217"/>
                </a:cubicBezTo>
                <a:cubicBezTo>
                  <a:pt x="38" y="171"/>
                  <a:pt x="17" y="125"/>
                  <a:pt x="0" y="76"/>
                </a:cubicBezTo>
                <a:cubicBezTo>
                  <a:pt x="58" y="63"/>
                  <a:pt x="115" y="56"/>
                  <a:pt x="176" y="48"/>
                </a:cubicBezTo>
                <a:cubicBezTo>
                  <a:pt x="269" y="37"/>
                  <a:pt x="354" y="29"/>
                  <a:pt x="446" y="20"/>
                </a:cubicBezTo>
                <a:cubicBezTo>
                  <a:pt x="565" y="10"/>
                  <a:pt x="674" y="0"/>
                  <a:pt x="793" y="6"/>
                </a:cubicBezTo>
                <a:cubicBezTo>
                  <a:pt x="795" y="6"/>
                  <a:pt x="796" y="8"/>
                  <a:pt x="798" y="8"/>
                </a:cubicBezTo>
                <a:cubicBezTo>
                  <a:pt x="813" y="9"/>
                  <a:pt x="827" y="9"/>
                  <a:pt x="842" y="10"/>
                </a:cubicBezTo>
                <a:cubicBezTo>
                  <a:pt x="856" y="13"/>
                  <a:pt x="871" y="14"/>
                  <a:pt x="885" y="17"/>
                </a:cubicBezTo>
                <a:cubicBezTo>
                  <a:pt x="903" y="20"/>
                  <a:pt x="919" y="21"/>
                  <a:pt x="936" y="26"/>
                </a:cubicBezTo>
                <a:cubicBezTo>
                  <a:pt x="940" y="28"/>
                  <a:pt x="944" y="30"/>
                  <a:pt x="948" y="31"/>
                </a:cubicBezTo>
                <a:cubicBezTo>
                  <a:pt x="967" y="33"/>
                  <a:pt x="982" y="37"/>
                  <a:pt x="999" y="44"/>
                </a:cubicBezTo>
                <a:cubicBezTo>
                  <a:pt x="1013" y="50"/>
                  <a:pt x="1029" y="52"/>
                  <a:pt x="1043" y="59"/>
                </a:cubicBezTo>
                <a:cubicBezTo>
                  <a:pt x="1056" y="65"/>
                  <a:pt x="1069" y="70"/>
                  <a:pt x="1081" y="75"/>
                </a:cubicBezTo>
                <a:cubicBezTo>
                  <a:pt x="1109" y="87"/>
                  <a:pt x="1135" y="102"/>
                  <a:pt x="1162" y="118"/>
                </a:cubicBezTo>
                <a:cubicBezTo>
                  <a:pt x="1193" y="137"/>
                  <a:pt x="1219" y="157"/>
                  <a:pt x="1247" y="179"/>
                </a:cubicBezTo>
                <a:cubicBezTo>
                  <a:pt x="1288" y="213"/>
                  <a:pt x="1324" y="249"/>
                  <a:pt x="1358" y="291"/>
                </a:cubicBezTo>
                <a:cubicBezTo>
                  <a:pt x="1368" y="305"/>
                  <a:pt x="1378" y="319"/>
                  <a:pt x="1389" y="333"/>
                </a:cubicBezTo>
                <a:cubicBezTo>
                  <a:pt x="1391" y="335"/>
                  <a:pt x="1390" y="338"/>
                  <a:pt x="1392" y="340"/>
                </a:cubicBezTo>
                <a:cubicBezTo>
                  <a:pt x="1422" y="381"/>
                  <a:pt x="1444" y="425"/>
                  <a:pt x="1464" y="471"/>
                </a:cubicBezTo>
                <a:cubicBezTo>
                  <a:pt x="1384" y="411"/>
                  <a:pt x="1294" y="363"/>
                  <a:pt x="1198" y="328"/>
                </a:cubicBezTo>
                <a:cubicBezTo>
                  <a:pt x="1190" y="325"/>
                  <a:pt x="1180" y="321"/>
                  <a:pt x="1171" y="319"/>
                </a:cubicBezTo>
                <a:cubicBezTo>
                  <a:pt x="1108" y="299"/>
                  <a:pt x="1047" y="287"/>
                  <a:pt x="981" y="279"/>
                </a:cubicBezTo>
                <a:cubicBezTo>
                  <a:pt x="946" y="275"/>
                  <a:pt x="913" y="274"/>
                  <a:pt x="878" y="274"/>
                </a:cubicBezTo>
                <a:cubicBezTo>
                  <a:pt x="818" y="274"/>
                  <a:pt x="763" y="282"/>
                  <a:pt x="701" y="292"/>
                </a:cubicBezTo>
                <a:cubicBezTo>
                  <a:pt x="696" y="293"/>
                  <a:pt x="693" y="291"/>
                  <a:pt x="688" y="292"/>
                </a:cubicBezTo>
                <a:cubicBezTo>
                  <a:pt x="627" y="299"/>
                  <a:pt x="572" y="301"/>
                  <a:pt x="512" y="293"/>
                </a:cubicBezTo>
                <a:cubicBezTo>
                  <a:pt x="510" y="293"/>
                  <a:pt x="507" y="294"/>
                  <a:pt x="505" y="294"/>
                </a:cubicBezTo>
                <a:cubicBezTo>
                  <a:pt x="484" y="293"/>
                  <a:pt x="465" y="290"/>
                  <a:pt x="444" y="286"/>
                </a:cubicBezTo>
                <a:cubicBezTo>
                  <a:pt x="430" y="283"/>
                  <a:pt x="417" y="281"/>
                  <a:pt x="404" y="279"/>
                </a:cubicBezTo>
                <a:cubicBezTo>
                  <a:pt x="401" y="278"/>
                  <a:pt x="400" y="277"/>
                  <a:pt x="397" y="276"/>
                </a:cubicBezTo>
                <a:cubicBezTo>
                  <a:pt x="342" y="265"/>
                  <a:pt x="294" y="250"/>
                  <a:pt x="245" y="230"/>
                </a:cubicBezTo>
                <a:cubicBezTo>
                  <a:pt x="406" y="306"/>
                  <a:pt x="589" y="336"/>
                  <a:pt x="765" y="314"/>
                </a:cubicBezTo>
                <a:cubicBezTo>
                  <a:pt x="806" y="314"/>
                  <a:pt x="845" y="311"/>
                  <a:pt x="887" y="315"/>
                </a:cubicBezTo>
                <a:cubicBezTo>
                  <a:pt x="889" y="315"/>
                  <a:pt x="892" y="314"/>
                  <a:pt x="894" y="314"/>
                </a:cubicBezTo>
                <a:cubicBezTo>
                  <a:pt x="948" y="320"/>
                  <a:pt x="995" y="326"/>
                  <a:pt x="1048" y="339"/>
                </a:cubicBezTo>
                <a:cubicBezTo>
                  <a:pt x="1121" y="358"/>
                  <a:pt x="1187" y="384"/>
                  <a:pt x="1254" y="417"/>
                </a:cubicBezTo>
                <a:cubicBezTo>
                  <a:pt x="1258" y="419"/>
                  <a:pt x="1262" y="423"/>
                  <a:pt x="1266" y="425"/>
                </a:cubicBezTo>
                <a:cubicBezTo>
                  <a:pt x="1331" y="458"/>
                  <a:pt x="1387" y="500"/>
                  <a:pt x="1443" y="545"/>
                </a:cubicBezTo>
                <a:cubicBezTo>
                  <a:pt x="1426" y="550"/>
                  <a:pt x="1412" y="549"/>
                  <a:pt x="1394" y="553"/>
                </a:cubicBezTo>
                <a:cubicBezTo>
                  <a:pt x="1379" y="556"/>
                  <a:pt x="1364" y="558"/>
                  <a:pt x="1348" y="558"/>
                </a:cubicBezTo>
                <a:cubicBezTo>
                  <a:pt x="1336" y="559"/>
                  <a:pt x="1324" y="561"/>
                  <a:pt x="1313" y="563"/>
                </a:cubicBezTo>
                <a:cubicBezTo>
                  <a:pt x="1207" y="574"/>
                  <a:pt x="1111" y="583"/>
                  <a:pt x="1006" y="590"/>
                </a:cubicBezTo>
                <a:cubicBezTo>
                  <a:pt x="918" y="594"/>
                  <a:pt x="835" y="600"/>
                  <a:pt x="747" y="598"/>
                </a:cubicBezTo>
                <a:cubicBezTo>
                  <a:pt x="744" y="598"/>
                  <a:pt x="740" y="596"/>
                  <a:pt x="736" y="596"/>
                </a:cubicBezTo>
                <a:cubicBezTo>
                  <a:pt x="655" y="595"/>
                  <a:pt x="579" y="582"/>
                  <a:pt x="501" y="560"/>
                </a:cubicBezTo>
                <a:cubicBezTo>
                  <a:pt x="414" y="535"/>
                  <a:pt x="340" y="496"/>
                  <a:pt x="267" y="443"/>
                </a:cubicBezTo>
                <a:cubicBezTo>
                  <a:pt x="265" y="441"/>
                  <a:pt x="263" y="440"/>
                  <a:pt x="261" y="438"/>
                </a:cubicBezTo>
                <a:cubicBezTo>
                  <a:pt x="217" y="406"/>
                  <a:pt x="180" y="370"/>
                  <a:pt x="145" y="3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Freeform 49"/>
          <p:cNvSpPr/>
          <p:nvPr/>
        </p:nvSpPr>
        <p:spPr bwMode="auto">
          <a:xfrm>
            <a:off x="5274786" y="1966886"/>
            <a:ext cx="167838" cy="534499"/>
          </a:xfrm>
          <a:custGeom>
            <a:avLst/>
            <a:gdLst>
              <a:gd name="T0" fmla="*/ 0 w 324"/>
              <a:gd name="T1" fmla="*/ 0 h 1013"/>
              <a:gd name="T2" fmla="*/ 80 w 324"/>
              <a:gd name="T3" fmla="*/ 441 h 1013"/>
              <a:gd name="T4" fmla="*/ 82 w 324"/>
              <a:gd name="T5" fmla="*/ 544 h 1013"/>
              <a:gd name="T6" fmla="*/ 82 w 324"/>
              <a:gd name="T7" fmla="*/ 550 h 1013"/>
              <a:gd name="T8" fmla="*/ 105 w 324"/>
              <a:gd name="T9" fmla="*/ 681 h 1013"/>
              <a:gd name="T10" fmla="*/ 175 w 324"/>
              <a:gd name="T11" fmla="*/ 855 h 1013"/>
              <a:gd name="T12" fmla="*/ 181 w 324"/>
              <a:gd name="T13" fmla="*/ 865 h 1013"/>
              <a:gd name="T14" fmla="*/ 286 w 324"/>
              <a:gd name="T15" fmla="*/ 1013 h 1013"/>
              <a:gd name="T16" fmla="*/ 291 w 324"/>
              <a:gd name="T17" fmla="*/ 971 h 1013"/>
              <a:gd name="T18" fmla="*/ 295 w 324"/>
              <a:gd name="T19" fmla="*/ 933 h 1013"/>
              <a:gd name="T20" fmla="*/ 299 w 324"/>
              <a:gd name="T21" fmla="*/ 902 h 1013"/>
              <a:gd name="T22" fmla="*/ 317 w 324"/>
              <a:gd name="T23" fmla="*/ 642 h 1013"/>
              <a:gd name="T24" fmla="*/ 320 w 324"/>
              <a:gd name="T25" fmla="*/ 422 h 1013"/>
              <a:gd name="T26" fmla="*/ 319 w 324"/>
              <a:gd name="T27" fmla="*/ 412 h 1013"/>
              <a:gd name="T28" fmla="*/ 285 w 324"/>
              <a:gd name="T29" fmla="*/ 212 h 1013"/>
              <a:gd name="T30" fmla="*/ 182 w 324"/>
              <a:gd name="T31" fmla="*/ 15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4" h="1013">
                <a:moveTo>
                  <a:pt x="0" y="0"/>
                </a:moveTo>
                <a:cubicBezTo>
                  <a:pt x="67" y="135"/>
                  <a:pt x="96" y="290"/>
                  <a:pt x="80" y="441"/>
                </a:cubicBezTo>
                <a:cubicBezTo>
                  <a:pt x="80" y="475"/>
                  <a:pt x="78" y="509"/>
                  <a:pt x="82" y="544"/>
                </a:cubicBezTo>
                <a:cubicBezTo>
                  <a:pt x="82" y="546"/>
                  <a:pt x="82" y="549"/>
                  <a:pt x="82" y="550"/>
                </a:cubicBezTo>
                <a:cubicBezTo>
                  <a:pt x="87" y="596"/>
                  <a:pt x="93" y="636"/>
                  <a:pt x="105" y="681"/>
                </a:cubicBezTo>
                <a:cubicBezTo>
                  <a:pt x="122" y="743"/>
                  <a:pt x="145" y="799"/>
                  <a:pt x="175" y="855"/>
                </a:cubicBezTo>
                <a:cubicBezTo>
                  <a:pt x="176" y="858"/>
                  <a:pt x="180" y="862"/>
                  <a:pt x="181" y="865"/>
                </a:cubicBezTo>
                <a:cubicBezTo>
                  <a:pt x="211" y="920"/>
                  <a:pt x="247" y="967"/>
                  <a:pt x="286" y="1013"/>
                </a:cubicBezTo>
                <a:cubicBezTo>
                  <a:pt x="290" y="999"/>
                  <a:pt x="289" y="987"/>
                  <a:pt x="291" y="971"/>
                </a:cubicBezTo>
                <a:cubicBezTo>
                  <a:pt x="294" y="959"/>
                  <a:pt x="295" y="946"/>
                  <a:pt x="295" y="933"/>
                </a:cubicBezTo>
                <a:cubicBezTo>
                  <a:pt x="296" y="922"/>
                  <a:pt x="298" y="912"/>
                  <a:pt x="299" y="902"/>
                </a:cubicBezTo>
                <a:cubicBezTo>
                  <a:pt x="307" y="813"/>
                  <a:pt x="313" y="731"/>
                  <a:pt x="317" y="642"/>
                </a:cubicBezTo>
                <a:cubicBezTo>
                  <a:pt x="320" y="566"/>
                  <a:pt x="324" y="496"/>
                  <a:pt x="320" y="422"/>
                </a:cubicBezTo>
                <a:cubicBezTo>
                  <a:pt x="320" y="418"/>
                  <a:pt x="319" y="415"/>
                  <a:pt x="319" y="412"/>
                </a:cubicBezTo>
                <a:cubicBezTo>
                  <a:pt x="316" y="343"/>
                  <a:pt x="304" y="279"/>
                  <a:pt x="285" y="212"/>
                </a:cubicBezTo>
                <a:cubicBezTo>
                  <a:pt x="262" y="140"/>
                  <a:pt x="228" y="77"/>
                  <a:pt x="182" y="1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Freeform 50"/>
          <p:cNvSpPr/>
          <p:nvPr/>
        </p:nvSpPr>
        <p:spPr bwMode="auto">
          <a:xfrm>
            <a:off x="5176480" y="1937644"/>
            <a:ext cx="213394" cy="574302"/>
          </a:xfrm>
          <a:custGeom>
            <a:avLst/>
            <a:gdLst>
              <a:gd name="T0" fmla="*/ 34 w 412"/>
              <a:gd name="T1" fmla="*/ 0 h 1089"/>
              <a:gd name="T2" fmla="*/ 14 w 412"/>
              <a:gd name="T3" fmla="*/ 230 h 1089"/>
              <a:gd name="T4" fmla="*/ 7 w 412"/>
              <a:gd name="T5" fmla="*/ 525 h 1089"/>
              <a:gd name="T6" fmla="*/ 9 w 412"/>
              <a:gd name="T7" fmla="*/ 530 h 1089"/>
              <a:gd name="T8" fmla="*/ 11 w 412"/>
              <a:gd name="T9" fmla="*/ 567 h 1089"/>
              <a:gd name="T10" fmla="*/ 18 w 412"/>
              <a:gd name="T11" fmla="*/ 603 h 1089"/>
              <a:gd name="T12" fmla="*/ 26 w 412"/>
              <a:gd name="T13" fmla="*/ 646 h 1089"/>
              <a:gd name="T14" fmla="*/ 30 w 412"/>
              <a:gd name="T15" fmla="*/ 657 h 1089"/>
              <a:gd name="T16" fmla="*/ 42 w 412"/>
              <a:gd name="T17" fmla="*/ 699 h 1089"/>
              <a:gd name="T18" fmla="*/ 56 w 412"/>
              <a:gd name="T19" fmla="*/ 737 h 1089"/>
              <a:gd name="T20" fmla="*/ 70 w 412"/>
              <a:gd name="T21" fmla="*/ 769 h 1089"/>
              <a:gd name="T22" fmla="*/ 107 w 412"/>
              <a:gd name="T23" fmla="*/ 837 h 1089"/>
              <a:gd name="T24" fmla="*/ 161 w 412"/>
              <a:gd name="T25" fmla="*/ 909 h 1089"/>
              <a:gd name="T26" fmla="*/ 258 w 412"/>
              <a:gd name="T27" fmla="*/ 1001 h 1089"/>
              <a:gd name="T28" fmla="*/ 294 w 412"/>
              <a:gd name="T29" fmla="*/ 1027 h 1089"/>
              <a:gd name="T30" fmla="*/ 300 w 412"/>
              <a:gd name="T31" fmla="*/ 1029 h 1089"/>
              <a:gd name="T32" fmla="*/ 412 w 412"/>
              <a:gd name="T33" fmla="*/ 1089 h 1089"/>
              <a:gd name="T34" fmla="*/ 287 w 412"/>
              <a:gd name="T35" fmla="*/ 865 h 1089"/>
              <a:gd name="T36" fmla="*/ 278 w 412"/>
              <a:gd name="T37" fmla="*/ 842 h 1089"/>
              <a:gd name="T38" fmla="*/ 242 w 412"/>
              <a:gd name="T39" fmla="*/ 680 h 1089"/>
              <a:gd name="T40" fmla="*/ 236 w 412"/>
              <a:gd name="T41" fmla="*/ 593 h 1089"/>
              <a:gd name="T42" fmla="*/ 249 w 412"/>
              <a:gd name="T43" fmla="*/ 443 h 1089"/>
              <a:gd name="T44" fmla="*/ 249 w 412"/>
              <a:gd name="T45" fmla="*/ 431 h 1089"/>
              <a:gd name="T46" fmla="*/ 247 w 412"/>
              <a:gd name="T47" fmla="*/ 282 h 1089"/>
              <a:gd name="T48" fmla="*/ 248 w 412"/>
              <a:gd name="T49" fmla="*/ 276 h 1089"/>
              <a:gd name="T50" fmla="*/ 240 w 412"/>
              <a:gd name="T51" fmla="*/ 224 h 1089"/>
              <a:gd name="T52" fmla="*/ 233 w 412"/>
              <a:gd name="T53" fmla="*/ 190 h 1089"/>
              <a:gd name="T54" fmla="*/ 231 w 412"/>
              <a:gd name="T55" fmla="*/ 184 h 1089"/>
              <a:gd name="T56" fmla="*/ 189 w 412"/>
              <a:gd name="T57" fmla="*/ 56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2" h="1089">
                <a:moveTo>
                  <a:pt x="34" y="0"/>
                </a:moveTo>
                <a:cubicBezTo>
                  <a:pt x="26" y="79"/>
                  <a:pt x="20" y="152"/>
                  <a:pt x="14" y="230"/>
                </a:cubicBezTo>
                <a:cubicBezTo>
                  <a:pt x="7" y="331"/>
                  <a:pt x="0" y="424"/>
                  <a:pt x="7" y="525"/>
                </a:cubicBezTo>
                <a:cubicBezTo>
                  <a:pt x="7" y="526"/>
                  <a:pt x="9" y="528"/>
                  <a:pt x="9" y="530"/>
                </a:cubicBezTo>
                <a:cubicBezTo>
                  <a:pt x="10" y="542"/>
                  <a:pt x="11" y="554"/>
                  <a:pt x="11" y="567"/>
                </a:cubicBezTo>
                <a:cubicBezTo>
                  <a:pt x="14" y="579"/>
                  <a:pt x="15" y="591"/>
                  <a:pt x="18" y="603"/>
                </a:cubicBezTo>
                <a:cubicBezTo>
                  <a:pt x="21" y="618"/>
                  <a:pt x="22" y="632"/>
                  <a:pt x="26" y="646"/>
                </a:cubicBezTo>
                <a:cubicBezTo>
                  <a:pt x="28" y="649"/>
                  <a:pt x="29" y="653"/>
                  <a:pt x="30" y="657"/>
                </a:cubicBezTo>
                <a:cubicBezTo>
                  <a:pt x="33" y="672"/>
                  <a:pt x="36" y="685"/>
                  <a:pt x="42" y="699"/>
                </a:cubicBezTo>
                <a:cubicBezTo>
                  <a:pt x="48" y="712"/>
                  <a:pt x="50" y="725"/>
                  <a:pt x="56" y="737"/>
                </a:cubicBezTo>
                <a:cubicBezTo>
                  <a:pt x="62" y="748"/>
                  <a:pt x="66" y="758"/>
                  <a:pt x="70" y="769"/>
                </a:cubicBezTo>
                <a:cubicBezTo>
                  <a:pt x="81" y="793"/>
                  <a:pt x="94" y="814"/>
                  <a:pt x="107" y="837"/>
                </a:cubicBezTo>
                <a:cubicBezTo>
                  <a:pt x="124" y="863"/>
                  <a:pt x="142" y="885"/>
                  <a:pt x="161" y="909"/>
                </a:cubicBezTo>
                <a:cubicBezTo>
                  <a:pt x="191" y="943"/>
                  <a:pt x="221" y="973"/>
                  <a:pt x="258" y="1001"/>
                </a:cubicBezTo>
                <a:cubicBezTo>
                  <a:pt x="270" y="1010"/>
                  <a:pt x="282" y="1018"/>
                  <a:pt x="294" y="1027"/>
                </a:cubicBezTo>
                <a:cubicBezTo>
                  <a:pt x="296" y="1028"/>
                  <a:pt x="298" y="1027"/>
                  <a:pt x="300" y="1029"/>
                </a:cubicBezTo>
                <a:cubicBezTo>
                  <a:pt x="335" y="1054"/>
                  <a:pt x="373" y="1072"/>
                  <a:pt x="412" y="1089"/>
                </a:cubicBezTo>
                <a:cubicBezTo>
                  <a:pt x="360" y="1021"/>
                  <a:pt x="318" y="946"/>
                  <a:pt x="287" y="865"/>
                </a:cubicBezTo>
                <a:cubicBezTo>
                  <a:pt x="284" y="857"/>
                  <a:pt x="281" y="849"/>
                  <a:pt x="278" y="842"/>
                </a:cubicBezTo>
                <a:cubicBezTo>
                  <a:pt x="261" y="789"/>
                  <a:pt x="250" y="737"/>
                  <a:pt x="242" y="680"/>
                </a:cubicBezTo>
                <a:cubicBezTo>
                  <a:pt x="238" y="651"/>
                  <a:pt x="236" y="623"/>
                  <a:pt x="236" y="593"/>
                </a:cubicBezTo>
                <a:cubicBezTo>
                  <a:pt x="236" y="542"/>
                  <a:pt x="241" y="496"/>
                  <a:pt x="249" y="443"/>
                </a:cubicBezTo>
                <a:cubicBezTo>
                  <a:pt x="249" y="439"/>
                  <a:pt x="248" y="436"/>
                  <a:pt x="249" y="431"/>
                </a:cubicBezTo>
                <a:cubicBezTo>
                  <a:pt x="254" y="380"/>
                  <a:pt x="254" y="333"/>
                  <a:pt x="247" y="282"/>
                </a:cubicBezTo>
                <a:cubicBezTo>
                  <a:pt x="247" y="280"/>
                  <a:pt x="248" y="278"/>
                  <a:pt x="248" y="276"/>
                </a:cubicBezTo>
                <a:cubicBezTo>
                  <a:pt x="246" y="258"/>
                  <a:pt x="244" y="242"/>
                  <a:pt x="240" y="224"/>
                </a:cubicBezTo>
                <a:cubicBezTo>
                  <a:pt x="238" y="212"/>
                  <a:pt x="235" y="201"/>
                  <a:pt x="233" y="190"/>
                </a:cubicBezTo>
                <a:cubicBezTo>
                  <a:pt x="232" y="188"/>
                  <a:pt x="232" y="187"/>
                  <a:pt x="231" y="184"/>
                </a:cubicBezTo>
                <a:cubicBezTo>
                  <a:pt x="221" y="138"/>
                  <a:pt x="207" y="97"/>
                  <a:pt x="189" y="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Freeform 51"/>
          <p:cNvSpPr/>
          <p:nvPr/>
        </p:nvSpPr>
        <p:spPr bwMode="auto">
          <a:xfrm>
            <a:off x="4595438" y="2353544"/>
            <a:ext cx="538682" cy="224197"/>
          </a:xfrm>
          <a:custGeom>
            <a:avLst/>
            <a:gdLst>
              <a:gd name="T0" fmla="*/ 103 w 1039"/>
              <a:gd name="T1" fmla="*/ 234 h 425"/>
              <a:gd name="T2" fmla="*/ 89 w 1039"/>
              <a:gd name="T3" fmla="*/ 217 h 425"/>
              <a:gd name="T4" fmla="*/ 45 w 1039"/>
              <a:gd name="T5" fmla="*/ 154 h 425"/>
              <a:gd name="T6" fmla="*/ 0 w 1039"/>
              <a:gd name="T7" fmla="*/ 53 h 425"/>
              <a:gd name="T8" fmla="*/ 125 w 1039"/>
              <a:gd name="T9" fmla="*/ 34 h 425"/>
              <a:gd name="T10" fmla="*/ 316 w 1039"/>
              <a:gd name="T11" fmla="*/ 14 h 425"/>
              <a:gd name="T12" fmla="*/ 562 w 1039"/>
              <a:gd name="T13" fmla="*/ 4 h 425"/>
              <a:gd name="T14" fmla="*/ 566 w 1039"/>
              <a:gd name="T15" fmla="*/ 5 h 425"/>
              <a:gd name="T16" fmla="*/ 597 w 1039"/>
              <a:gd name="T17" fmla="*/ 7 h 425"/>
              <a:gd name="T18" fmla="*/ 628 w 1039"/>
              <a:gd name="T19" fmla="*/ 12 h 425"/>
              <a:gd name="T20" fmla="*/ 664 w 1039"/>
              <a:gd name="T21" fmla="*/ 18 h 425"/>
              <a:gd name="T22" fmla="*/ 673 w 1039"/>
              <a:gd name="T23" fmla="*/ 22 h 425"/>
              <a:gd name="T24" fmla="*/ 709 w 1039"/>
              <a:gd name="T25" fmla="*/ 31 h 425"/>
              <a:gd name="T26" fmla="*/ 740 w 1039"/>
              <a:gd name="T27" fmla="*/ 42 h 425"/>
              <a:gd name="T28" fmla="*/ 767 w 1039"/>
              <a:gd name="T29" fmla="*/ 53 h 425"/>
              <a:gd name="T30" fmla="*/ 824 w 1039"/>
              <a:gd name="T31" fmla="*/ 83 h 425"/>
              <a:gd name="T32" fmla="*/ 885 w 1039"/>
              <a:gd name="T33" fmla="*/ 127 h 425"/>
              <a:gd name="T34" fmla="*/ 963 w 1039"/>
              <a:gd name="T35" fmla="*/ 206 h 425"/>
              <a:gd name="T36" fmla="*/ 985 w 1039"/>
              <a:gd name="T37" fmla="*/ 236 h 425"/>
              <a:gd name="T38" fmla="*/ 987 w 1039"/>
              <a:gd name="T39" fmla="*/ 241 h 425"/>
              <a:gd name="T40" fmla="*/ 1039 w 1039"/>
              <a:gd name="T41" fmla="*/ 334 h 425"/>
              <a:gd name="T42" fmla="*/ 850 w 1039"/>
              <a:gd name="T43" fmla="*/ 233 h 425"/>
              <a:gd name="T44" fmla="*/ 831 w 1039"/>
              <a:gd name="T45" fmla="*/ 226 h 425"/>
              <a:gd name="T46" fmla="*/ 696 w 1039"/>
              <a:gd name="T47" fmla="*/ 198 h 425"/>
              <a:gd name="T48" fmla="*/ 623 w 1039"/>
              <a:gd name="T49" fmla="*/ 194 h 425"/>
              <a:gd name="T50" fmla="*/ 498 w 1039"/>
              <a:gd name="T51" fmla="*/ 207 h 425"/>
              <a:gd name="T52" fmla="*/ 488 w 1039"/>
              <a:gd name="T53" fmla="*/ 207 h 425"/>
              <a:gd name="T54" fmla="*/ 363 w 1039"/>
              <a:gd name="T55" fmla="*/ 208 h 425"/>
              <a:gd name="T56" fmla="*/ 358 w 1039"/>
              <a:gd name="T57" fmla="*/ 209 h 425"/>
              <a:gd name="T58" fmla="*/ 315 w 1039"/>
              <a:gd name="T59" fmla="*/ 203 h 425"/>
              <a:gd name="T60" fmla="*/ 286 w 1039"/>
              <a:gd name="T61" fmla="*/ 198 h 425"/>
              <a:gd name="T62" fmla="*/ 282 w 1039"/>
              <a:gd name="T63" fmla="*/ 196 h 425"/>
              <a:gd name="T64" fmla="*/ 174 w 1039"/>
              <a:gd name="T65" fmla="*/ 163 h 425"/>
              <a:gd name="T66" fmla="*/ 543 w 1039"/>
              <a:gd name="T67" fmla="*/ 223 h 425"/>
              <a:gd name="T68" fmla="*/ 629 w 1039"/>
              <a:gd name="T69" fmla="*/ 223 h 425"/>
              <a:gd name="T70" fmla="*/ 634 w 1039"/>
              <a:gd name="T71" fmla="*/ 223 h 425"/>
              <a:gd name="T72" fmla="*/ 743 w 1039"/>
              <a:gd name="T73" fmla="*/ 240 h 425"/>
              <a:gd name="T74" fmla="*/ 890 w 1039"/>
              <a:gd name="T75" fmla="*/ 296 h 425"/>
              <a:gd name="T76" fmla="*/ 898 w 1039"/>
              <a:gd name="T77" fmla="*/ 301 h 425"/>
              <a:gd name="T78" fmla="*/ 1024 w 1039"/>
              <a:gd name="T79" fmla="*/ 387 h 425"/>
              <a:gd name="T80" fmla="*/ 989 w 1039"/>
              <a:gd name="T81" fmla="*/ 392 h 425"/>
              <a:gd name="T82" fmla="*/ 956 w 1039"/>
              <a:gd name="T83" fmla="*/ 395 h 425"/>
              <a:gd name="T84" fmla="*/ 931 w 1039"/>
              <a:gd name="T85" fmla="*/ 399 h 425"/>
              <a:gd name="T86" fmla="*/ 714 w 1039"/>
              <a:gd name="T87" fmla="*/ 418 h 425"/>
              <a:gd name="T88" fmla="*/ 530 w 1039"/>
              <a:gd name="T89" fmla="*/ 424 h 425"/>
              <a:gd name="T90" fmla="*/ 522 w 1039"/>
              <a:gd name="T91" fmla="*/ 422 h 425"/>
              <a:gd name="T92" fmla="*/ 355 w 1039"/>
              <a:gd name="T93" fmla="*/ 397 h 425"/>
              <a:gd name="T94" fmla="*/ 189 w 1039"/>
              <a:gd name="T95" fmla="*/ 314 h 425"/>
              <a:gd name="T96" fmla="*/ 185 w 1039"/>
              <a:gd name="T97" fmla="*/ 310 h 425"/>
              <a:gd name="T98" fmla="*/ 103 w 1039"/>
              <a:gd name="T99" fmla="*/ 23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39" h="425">
                <a:moveTo>
                  <a:pt x="103" y="234"/>
                </a:moveTo>
                <a:cubicBezTo>
                  <a:pt x="99" y="228"/>
                  <a:pt x="93" y="223"/>
                  <a:pt x="89" y="217"/>
                </a:cubicBezTo>
                <a:cubicBezTo>
                  <a:pt x="72" y="197"/>
                  <a:pt x="59" y="176"/>
                  <a:pt x="45" y="154"/>
                </a:cubicBezTo>
                <a:cubicBezTo>
                  <a:pt x="27" y="121"/>
                  <a:pt x="12" y="88"/>
                  <a:pt x="0" y="53"/>
                </a:cubicBezTo>
                <a:cubicBezTo>
                  <a:pt x="41" y="45"/>
                  <a:pt x="81" y="40"/>
                  <a:pt x="125" y="34"/>
                </a:cubicBezTo>
                <a:cubicBezTo>
                  <a:pt x="191" y="26"/>
                  <a:pt x="251" y="20"/>
                  <a:pt x="316" y="14"/>
                </a:cubicBezTo>
                <a:cubicBezTo>
                  <a:pt x="401" y="7"/>
                  <a:pt x="478" y="0"/>
                  <a:pt x="562" y="4"/>
                </a:cubicBezTo>
                <a:cubicBezTo>
                  <a:pt x="564" y="4"/>
                  <a:pt x="565" y="5"/>
                  <a:pt x="566" y="5"/>
                </a:cubicBezTo>
                <a:cubicBezTo>
                  <a:pt x="577" y="6"/>
                  <a:pt x="587" y="7"/>
                  <a:pt x="597" y="7"/>
                </a:cubicBezTo>
                <a:cubicBezTo>
                  <a:pt x="608" y="9"/>
                  <a:pt x="618" y="10"/>
                  <a:pt x="628" y="12"/>
                </a:cubicBezTo>
                <a:cubicBezTo>
                  <a:pt x="641" y="14"/>
                  <a:pt x="652" y="15"/>
                  <a:pt x="664" y="18"/>
                </a:cubicBezTo>
                <a:cubicBezTo>
                  <a:pt x="667" y="20"/>
                  <a:pt x="669" y="21"/>
                  <a:pt x="673" y="22"/>
                </a:cubicBezTo>
                <a:cubicBezTo>
                  <a:pt x="686" y="23"/>
                  <a:pt x="697" y="26"/>
                  <a:pt x="709" y="31"/>
                </a:cubicBezTo>
                <a:cubicBezTo>
                  <a:pt x="719" y="36"/>
                  <a:pt x="730" y="37"/>
                  <a:pt x="740" y="42"/>
                </a:cubicBezTo>
                <a:cubicBezTo>
                  <a:pt x="749" y="46"/>
                  <a:pt x="758" y="50"/>
                  <a:pt x="767" y="53"/>
                </a:cubicBezTo>
                <a:cubicBezTo>
                  <a:pt x="787" y="62"/>
                  <a:pt x="805" y="72"/>
                  <a:pt x="824" y="83"/>
                </a:cubicBezTo>
                <a:cubicBezTo>
                  <a:pt x="846" y="97"/>
                  <a:pt x="865" y="111"/>
                  <a:pt x="885" y="127"/>
                </a:cubicBezTo>
                <a:cubicBezTo>
                  <a:pt x="914" y="151"/>
                  <a:pt x="939" y="176"/>
                  <a:pt x="963" y="206"/>
                </a:cubicBezTo>
                <a:cubicBezTo>
                  <a:pt x="971" y="216"/>
                  <a:pt x="978" y="226"/>
                  <a:pt x="985" y="236"/>
                </a:cubicBezTo>
                <a:cubicBezTo>
                  <a:pt x="987" y="238"/>
                  <a:pt x="986" y="240"/>
                  <a:pt x="987" y="241"/>
                </a:cubicBezTo>
                <a:cubicBezTo>
                  <a:pt x="1009" y="270"/>
                  <a:pt x="1024" y="302"/>
                  <a:pt x="1039" y="334"/>
                </a:cubicBezTo>
                <a:cubicBezTo>
                  <a:pt x="982" y="291"/>
                  <a:pt x="918" y="257"/>
                  <a:pt x="850" y="233"/>
                </a:cubicBezTo>
                <a:cubicBezTo>
                  <a:pt x="844" y="231"/>
                  <a:pt x="837" y="228"/>
                  <a:pt x="831" y="226"/>
                </a:cubicBezTo>
                <a:cubicBezTo>
                  <a:pt x="786" y="212"/>
                  <a:pt x="743" y="203"/>
                  <a:pt x="696" y="198"/>
                </a:cubicBezTo>
                <a:cubicBezTo>
                  <a:pt x="671" y="195"/>
                  <a:pt x="648" y="194"/>
                  <a:pt x="623" y="194"/>
                </a:cubicBezTo>
                <a:cubicBezTo>
                  <a:pt x="580" y="194"/>
                  <a:pt x="541" y="200"/>
                  <a:pt x="498" y="207"/>
                </a:cubicBezTo>
                <a:cubicBezTo>
                  <a:pt x="494" y="207"/>
                  <a:pt x="491" y="206"/>
                  <a:pt x="488" y="207"/>
                </a:cubicBezTo>
                <a:cubicBezTo>
                  <a:pt x="445" y="212"/>
                  <a:pt x="406" y="213"/>
                  <a:pt x="363" y="208"/>
                </a:cubicBezTo>
                <a:cubicBezTo>
                  <a:pt x="362" y="208"/>
                  <a:pt x="360" y="209"/>
                  <a:pt x="358" y="209"/>
                </a:cubicBezTo>
                <a:cubicBezTo>
                  <a:pt x="343" y="207"/>
                  <a:pt x="330" y="205"/>
                  <a:pt x="315" y="203"/>
                </a:cubicBezTo>
                <a:cubicBezTo>
                  <a:pt x="305" y="201"/>
                  <a:pt x="296" y="199"/>
                  <a:pt x="286" y="198"/>
                </a:cubicBezTo>
                <a:cubicBezTo>
                  <a:pt x="284" y="197"/>
                  <a:pt x="284" y="196"/>
                  <a:pt x="282" y="196"/>
                </a:cubicBezTo>
                <a:cubicBezTo>
                  <a:pt x="243" y="188"/>
                  <a:pt x="209" y="177"/>
                  <a:pt x="174" y="163"/>
                </a:cubicBezTo>
                <a:cubicBezTo>
                  <a:pt x="288" y="217"/>
                  <a:pt x="418" y="238"/>
                  <a:pt x="543" y="223"/>
                </a:cubicBezTo>
                <a:cubicBezTo>
                  <a:pt x="572" y="223"/>
                  <a:pt x="600" y="220"/>
                  <a:pt x="629" y="223"/>
                </a:cubicBezTo>
                <a:cubicBezTo>
                  <a:pt x="631" y="223"/>
                  <a:pt x="633" y="223"/>
                  <a:pt x="634" y="223"/>
                </a:cubicBezTo>
                <a:cubicBezTo>
                  <a:pt x="673" y="227"/>
                  <a:pt x="706" y="231"/>
                  <a:pt x="743" y="240"/>
                </a:cubicBezTo>
                <a:cubicBezTo>
                  <a:pt x="796" y="254"/>
                  <a:pt x="842" y="272"/>
                  <a:pt x="890" y="296"/>
                </a:cubicBezTo>
                <a:cubicBezTo>
                  <a:pt x="893" y="297"/>
                  <a:pt x="895" y="300"/>
                  <a:pt x="898" y="301"/>
                </a:cubicBezTo>
                <a:cubicBezTo>
                  <a:pt x="944" y="325"/>
                  <a:pt x="984" y="355"/>
                  <a:pt x="1024" y="387"/>
                </a:cubicBezTo>
                <a:cubicBezTo>
                  <a:pt x="1012" y="390"/>
                  <a:pt x="1002" y="390"/>
                  <a:pt x="989" y="392"/>
                </a:cubicBezTo>
                <a:cubicBezTo>
                  <a:pt x="978" y="394"/>
                  <a:pt x="967" y="395"/>
                  <a:pt x="956" y="395"/>
                </a:cubicBezTo>
                <a:cubicBezTo>
                  <a:pt x="948" y="396"/>
                  <a:pt x="939" y="398"/>
                  <a:pt x="931" y="399"/>
                </a:cubicBezTo>
                <a:cubicBezTo>
                  <a:pt x="856" y="407"/>
                  <a:pt x="788" y="413"/>
                  <a:pt x="714" y="418"/>
                </a:cubicBezTo>
                <a:cubicBezTo>
                  <a:pt x="651" y="421"/>
                  <a:pt x="593" y="425"/>
                  <a:pt x="530" y="424"/>
                </a:cubicBezTo>
                <a:cubicBezTo>
                  <a:pt x="528" y="424"/>
                  <a:pt x="525" y="422"/>
                  <a:pt x="522" y="422"/>
                </a:cubicBezTo>
                <a:cubicBezTo>
                  <a:pt x="464" y="422"/>
                  <a:pt x="411" y="412"/>
                  <a:pt x="355" y="397"/>
                </a:cubicBezTo>
                <a:cubicBezTo>
                  <a:pt x="294" y="379"/>
                  <a:pt x="241" y="352"/>
                  <a:pt x="189" y="314"/>
                </a:cubicBezTo>
                <a:cubicBezTo>
                  <a:pt x="188" y="313"/>
                  <a:pt x="187" y="312"/>
                  <a:pt x="185" y="310"/>
                </a:cubicBezTo>
                <a:cubicBezTo>
                  <a:pt x="154" y="288"/>
                  <a:pt x="128" y="262"/>
                  <a:pt x="103" y="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Freeform 52"/>
          <p:cNvSpPr/>
          <p:nvPr/>
        </p:nvSpPr>
        <p:spPr bwMode="auto">
          <a:xfrm>
            <a:off x="5039811" y="1927083"/>
            <a:ext cx="119085" cy="379347"/>
          </a:xfrm>
          <a:custGeom>
            <a:avLst/>
            <a:gdLst>
              <a:gd name="T0" fmla="*/ 0 w 230"/>
              <a:gd name="T1" fmla="*/ 0 h 719"/>
              <a:gd name="T2" fmla="*/ 57 w 230"/>
              <a:gd name="T3" fmla="*/ 313 h 719"/>
              <a:gd name="T4" fmla="*/ 59 w 230"/>
              <a:gd name="T5" fmla="*/ 387 h 719"/>
              <a:gd name="T6" fmla="*/ 58 w 230"/>
              <a:gd name="T7" fmla="*/ 391 h 719"/>
              <a:gd name="T8" fmla="*/ 75 w 230"/>
              <a:gd name="T9" fmla="*/ 483 h 719"/>
              <a:gd name="T10" fmla="*/ 124 w 230"/>
              <a:gd name="T11" fmla="*/ 607 h 719"/>
              <a:gd name="T12" fmla="*/ 129 w 230"/>
              <a:gd name="T13" fmla="*/ 614 h 719"/>
              <a:gd name="T14" fmla="*/ 203 w 230"/>
              <a:gd name="T15" fmla="*/ 719 h 719"/>
              <a:gd name="T16" fmla="*/ 207 w 230"/>
              <a:gd name="T17" fmla="*/ 690 h 719"/>
              <a:gd name="T18" fmla="*/ 210 w 230"/>
              <a:gd name="T19" fmla="*/ 662 h 719"/>
              <a:gd name="T20" fmla="*/ 212 w 230"/>
              <a:gd name="T21" fmla="*/ 641 h 719"/>
              <a:gd name="T22" fmla="*/ 225 w 230"/>
              <a:gd name="T23" fmla="*/ 456 h 719"/>
              <a:gd name="T24" fmla="*/ 227 w 230"/>
              <a:gd name="T25" fmla="*/ 300 h 719"/>
              <a:gd name="T26" fmla="*/ 226 w 230"/>
              <a:gd name="T27" fmla="*/ 293 h 719"/>
              <a:gd name="T28" fmla="*/ 202 w 230"/>
              <a:gd name="T29" fmla="*/ 151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0" h="719">
                <a:moveTo>
                  <a:pt x="0" y="0"/>
                </a:moveTo>
                <a:cubicBezTo>
                  <a:pt x="48" y="97"/>
                  <a:pt x="68" y="207"/>
                  <a:pt x="57" y="313"/>
                </a:cubicBezTo>
                <a:cubicBezTo>
                  <a:pt x="57" y="338"/>
                  <a:pt x="55" y="362"/>
                  <a:pt x="59" y="387"/>
                </a:cubicBezTo>
                <a:cubicBezTo>
                  <a:pt x="59" y="388"/>
                  <a:pt x="58" y="390"/>
                  <a:pt x="58" y="391"/>
                </a:cubicBezTo>
                <a:cubicBezTo>
                  <a:pt x="62" y="423"/>
                  <a:pt x="66" y="452"/>
                  <a:pt x="75" y="483"/>
                </a:cubicBezTo>
                <a:cubicBezTo>
                  <a:pt x="87" y="528"/>
                  <a:pt x="103" y="567"/>
                  <a:pt x="124" y="607"/>
                </a:cubicBezTo>
                <a:cubicBezTo>
                  <a:pt x="125" y="609"/>
                  <a:pt x="128" y="612"/>
                  <a:pt x="129" y="614"/>
                </a:cubicBezTo>
                <a:cubicBezTo>
                  <a:pt x="149" y="653"/>
                  <a:pt x="175" y="686"/>
                  <a:pt x="203" y="719"/>
                </a:cubicBezTo>
                <a:cubicBezTo>
                  <a:pt x="206" y="709"/>
                  <a:pt x="205" y="701"/>
                  <a:pt x="207" y="690"/>
                </a:cubicBezTo>
                <a:cubicBezTo>
                  <a:pt x="209" y="681"/>
                  <a:pt x="210" y="672"/>
                  <a:pt x="210" y="662"/>
                </a:cubicBezTo>
                <a:cubicBezTo>
                  <a:pt x="210" y="655"/>
                  <a:pt x="211" y="648"/>
                  <a:pt x="212" y="641"/>
                </a:cubicBezTo>
                <a:cubicBezTo>
                  <a:pt x="218" y="577"/>
                  <a:pt x="222" y="519"/>
                  <a:pt x="225" y="456"/>
                </a:cubicBezTo>
                <a:cubicBezTo>
                  <a:pt x="227" y="402"/>
                  <a:pt x="230" y="353"/>
                  <a:pt x="227" y="300"/>
                </a:cubicBezTo>
                <a:cubicBezTo>
                  <a:pt x="227" y="297"/>
                  <a:pt x="226" y="295"/>
                  <a:pt x="226" y="293"/>
                </a:cubicBezTo>
                <a:cubicBezTo>
                  <a:pt x="225" y="244"/>
                  <a:pt x="216" y="198"/>
                  <a:pt x="202" y="1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Freeform 53"/>
          <p:cNvSpPr/>
          <p:nvPr/>
        </p:nvSpPr>
        <p:spPr bwMode="auto">
          <a:xfrm>
            <a:off x="4970277" y="1992068"/>
            <a:ext cx="151055" cy="321674"/>
          </a:xfrm>
          <a:custGeom>
            <a:avLst/>
            <a:gdLst>
              <a:gd name="T0" fmla="*/ 10 w 292"/>
              <a:gd name="T1" fmla="*/ 0 h 609"/>
              <a:gd name="T2" fmla="*/ 5 w 292"/>
              <a:gd name="T3" fmla="*/ 209 h 609"/>
              <a:gd name="T4" fmla="*/ 6 w 292"/>
              <a:gd name="T5" fmla="*/ 213 h 609"/>
              <a:gd name="T6" fmla="*/ 8 w 292"/>
              <a:gd name="T7" fmla="*/ 239 h 609"/>
              <a:gd name="T8" fmla="*/ 13 w 292"/>
              <a:gd name="T9" fmla="*/ 265 h 609"/>
              <a:gd name="T10" fmla="*/ 19 w 292"/>
              <a:gd name="T11" fmla="*/ 295 h 609"/>
              <a:gd name="T12" fmla="*/ 22 w 292"/>
              <a:gd name="T13" fmla="*/ 303 h 609"/>
              <a:gd name="T14" fmla="*/ 30 w 292"/>
              <a:gd name="T15" fmla="*/ 333 h 609"/>
              <a:gd name="T16" fmla="*/ 40 w 292"/>
              <a:gd name="T17" fmla="*/ 360 h 609"/>
              <a:gd name="T18" fmla="*/ 50 w 292"/>
              <a:gd name="T19" fmla="*/ 382 h 609"/>
              <a:gd name="T20" fmla="*/ 76 w 292"/>
              <a:gd name="T21" fmla="*/ 430 h 609"/>
              <a:gd name="T22" fmla="*/ 114 w 292"/>
              <a:gd name="T23" fmla="*/ 481 h 609"/>
              <a:gd name="T24" fmla="*/ 183 w 292"/>
              <a:gd name="T25" fmla="*/ 547 h 609"/>
              <a:gd name="T26" fmla="*/ 209 w 292"/>
              <a:gd name="T27" fmla="*/ 565 h 609"/>
              <a:gd name="T28" fmla="*/ 213 w 292"/>
              <a:gd name="T29" fmla="*/ 567 h 609"/>
              <a:gd name="T30" fmla="*/ 292 w 292"/>
              <a:gd name="T31" fmla="*/ 609 h 609"/>
              <a:gd name="T32" fmla="*/ 204 w 292"/>
              <a:gd name="T33" fmla="*/ 450 h 609"/>
              <a:gd name="T34" fmla="*/ 198 w 292"/>
              <a:gd name="T35" fmla="*/ 434 h 609"/>
              <a:gd name="T36" fmla="*/ 172 w 292"/>
              <a:gd name="T37" fmla="*/ 319 h 609"/>
              <a:gd name="T38" fmla="*/ 167 w 292"/>
              <a:gd name="T39" fmla="*/ 258 h 609"/>
              <a:gd name="T40" fmla="*/ 176 w 292"/>
              <a:gd name="T41" fmla="*/ 151 h 609"/>
              <a:gd name="T42" fmla="*/ 176 w 292"/>
              <a:gd name="T43" fmla="*/ 143 h 609"/>
              <a:gd name="T44" fmla="*/ 175 w 292"/>
              <a:gd name="T45" fmla="*/ 3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" h="609">
                <a:moveTo>
                  <a:pt x="10" y="0"/>
                </a:moveTo>
                <a:cubicBezTo>
                  <a:pt x="5" y="72"/>
                  <a:pt x="0" y="137"/>
                  <a:pt x="5" y="209"/>
                </a:cubicBezTo>
                <a:cubicBezTo>
                  <a:pt x="5" y="210"/>
                  <a:pt x="6" y="211"/>
                  <a:pt x="6" y="213"/>
                </a:cubicBezTo>
                <a:cubicBezTo>
                  <a:pt x="7" y="221"/>
                  <a:pt x="8" y="230"/>
                  <a:pt x="8" y="239"/>
                </a:cubicBezTo>
                <a:cubicBezTo>
                  <a:pt x="10" y="247"/>
                  <a:pt x="11" y="256"/>
                  <a:pt x="13" y="265"/>
                </a:cubicBezTo>
                <a:cubicBezTo>
                  <a:pt x="15" y="275"/>
                  <a:pt x="16" y="285"/>
                  <a:pt x="19" y="295"/>
                </a:cubicBezTo>
                <a:cubicBezTo>
                  <a:pt x="20" y="298"/>
                  <a:pt x="21" y="300"/>
                  <a:pt x="22" y="303"/>
                </a:cubicBezTo>
                <a:cubicBezTo>
                  <a:pt x="23" y="314"/>
                  <a:pt x="26" y="323"/>
                  <a:pt x="30" y="333"/>
                </a:cubicBezTo>
                <a:cubicBezTo>
                  <a:pt x="34" y="342"/>
                  <a:pt x="35" y="351"/>
                  <a:pt x="40" y="360"/>
                </a:cubicBezTo>
                <a:cubicBezTo>
                  <a:pt x="44" y="367"/>
                  <a:pt x="47" y="375"/>
                  <a:pt x="50" y="382"/>
                </a:cubicBezTo>
                <a:cubicBezTo>
                  <a:pt x="57" y="399"/>
                  <a:pt x="67" y="414"/>
                  <a:pt x="76" y="430"/>
                </a:cubicBezTo>
                <a:cubicBezTo>
                  <a:pt x="88" y="449"/>
                  <a:pt x="101" y="465"/>
                  <a:pt x="114" y="481"/>
                </a:cubicBezTo>
                <a:cubicBezTo>
                  <a:pt x="135" y="506"/>
                  <a:pt x="157" y="527"/>
                  <a:pt x="183" y="547"/>
                </a:cubicBezTo>
                <a:cubicBezTo>
                  <a:pt x="192" y="553"/>
                  <a:pt x="200" y="559"/>
                  <a:pt x="209" y="565"/>
                </a:cubicBezTo>
                <a:cubicBezTo>
                  <a:pt x="210" y="566"/>
                  <a:pt x="212" y="566"/>
                  <a:pt x="213" y="567"/>
                </a:cubicBezTo>
                <a:cubicBezTo>
                  <a:pt x="238" y="585"/>
                  <a:pt x="265" y="597"/>
                  <a:pt x="292" y="609"/>
                </a:cubicBezTo>
                <a:cubicBezTo>
                  <a:pt x="255" y="561"/>
                  <a:pt x="226" y="508"/>
                  <a:pt x="204" y="450"/>
                </a:cubicBezTo>
                <a:cubicBezTo>
                  <a:pt x="202" y="445"/>
                  <a:pt x="199" y="439"/>
                  <a:pt x="198" y="434"/>
                </a:cubicBezTo>
                <a:cubicBezTo>
                  <a:pt x="185" y="396"/>
                  <a:pt x="177" y="360"/>
                  <a:pt x="172" y="319"/>
                </a:cubicBezTo>
                <a:cubicBezTo>
                  <a:pt x="169" y="299"/>
                  <a:pt x="168" y="279"/>
                  <a:pt x="167" y="258"/>
                </a:cubicBezTo>
                <a:cubicBezTo>
                  <a:pt x="167" y="222"/>
                  <a:pt x="171" y="188"/>
                  <a:pt x="176" y="151"/>
                </a:cubicBezTo>
                <a:cubicBezTo>
                  <a:pt x="177" y="148"/>
                  <a:pt x="176" y="146"/>
                  <a:pt x="176" y="143"/>
                </a:cubicBezTo>
                <a:cubicBezTo>
                  <a:pt x="180" y="106"/>
                  <a:pt x="180" y="73"/>
                  <a:pt x="175" y="3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Freeform 54"/>
          <p:cNvSpPr/>
          <p:nvPr/>
        </p:nvSpPr>
        <p:spPr bwMode="auto">
          <a:xfrm>
            <a:off x="4525106" y="2172400"/>
            <a:ext cx="389226" cy="162461"/>
          </a:xfrm>
          <a:custGeom>
            <a:avLst/>
            <a:gdLst>
              <a:gd name="T0" fmla="*/ 74 w 750"/>
              <a:gd name="T1" fmla="*/ 169 h 307"/>
              <a:gd name="T2" fmla="*/ 64 w 750"/>
              <a:gd name="T3" fmla="*/ 157 h 307"/>
              <a:gd name="T4" fmla="*/ 33 w 750"/>
              <a:gd name="T5" fmla="*/ 111 h 307"/>
              <a:gd name="T6" fmla="*/ 0 w 750"/>
              <a:gd name="T7" fmla="*/ 38 h 307"/>
              <a:gd name="T8" fmla="*/ 90 w 750"/>
              <a:gd name="T9" fmla="*/ 24 h 307"/>
              <a:gd name="T10" fmla="*/ 228 w 750"/>
              <a:gd name="T11" fmla="*/ 10 h 307"/>
              <a:gd name="T12" fmla="*/ 406 w 750"/>
              <a:gd name="T13" fmla="*/ 3 h 307"/>
              <a:gd name="T14" fmla="*/ 409 w 750"/>
              <a:gd name="T15" fmla="*/ 4 h 307"/>
              <a:gd name="T16" fmla="*/ 431 w 750"/>
              <a:gd name="T17" fmla="*/ 5 h 307"/>
              <a:gd name="T18" fmla="*/ 454 w 750"/>
              <a:gd name="T19" fmla="*/ 8 h 307"/>
              <a:gd name="T20" fmla="*/ 479 w 750"/>
              <a:gd name="T21" fmla="*/ 13 h 307"/>
              <a:gd name="T22" fmla="*/ 486 w 750"/>
              <a:gd name="T23" fmla="*/ 15 h 307"/>
              <a:gd name="T24" fmla="*/ 512 w 750"/>
              <a:gd name="T25" fmla="*/ 22 h 307"/>
              <a:gd name="T26" fmla="*/ 535 w 750"/>
              <a:gd name="T27" fmla="*/ 30 h 307"/>
              <a:gd name="T28" fmla="*/ 554 w 750"/>
              <a:gd name="T29" fmla="*/ 38 h 307"/>
              <a:gd name="T30" fmla="*/ 595 w 750"/>
              <a:gd name="T31" fmla="*/ 60 h 307"/>
              <a:gd name="T32" fmla="*/ 639 w 750"/>
              <a:gd name="T33" fmla="*/ 91 h 307"/>
              <a:gd name="T34" fmla="*/ 696 w 750"/>
              <a:gd name="T35" fmla="*/ 149 h 307"/>
              <a:gd name="T36" fmla="*/ 712 w 750"/>
              <a:gd name="T37" fmla="*/ 170 h 307"/>
              <a:gd name="T38" fmla="*/ 713 w 750"/>
              <a:gd name="T39" fmla="*/ 174 h 307"/>
              <a:gd name="T40" fmla="*/ 750 w 750"/>
              <a:gd name="T41" fmla="*/ 241 h 307"/>
              <a:gd name="T42" fmla="*/ 614 w 750"/>
              <a:gd name="T43" fmla="*/ 168 h 307"/>
              <a:gd name="T44" fmla="*/ 600 w 750"/>
              <a:gd name="T45" fmla="*/ 163 h 307"/>
              <a:gd name="T46" fmla="*/ 502 w 750"/>
              <a:gd name="T47" fmla="*/ 143 h 307"/>
              <a:gd name="T48" fmla="*/ 450 w 750"/>
              <a:gd name="T49" fmla="*/ 140 h 307"/>
              <a:gd name="T50" fmla="*/ 359 w 750"/>
              <a:gd name="T51" fmla="*/ 149 h 307"/>
              <a:gd name="T52" fmla="*/ 352 w 750"/>
              <a:gd name="T53" fmla="*/ 149 h 307"/>
              <a:gd name="T54" fmla="*/ 262 w 750"/>
              <a:gd name="T55" fmla="*/ 150 h 307"/>
              <a:gd name="T56" fmla="*/ 259 w 750"/>
              <a:gd name="T57" fmla="*/ 151 h 307"/>
              <a:gd name="T58" fmla="*/ 228 w 750"/>
              <a:gd name="T59" fmla="*/ 146 h 307"/>
              <a:gd name="T60" fmla="*/ 207 w 750"/>
              <a:gd name="T61" fmla="*/ 143 h 307"/>
              <a:gd name="T62" fmla="*/ 203 w 750"/>
              <a:gd name="T63" fmla="*/ 141 h 307"/>
              <a:gd name="T64" fmla="*/ 125 w 750"/>
              <a:gd name="T65" fmla="*/ 118 h 307"/>
              <a:gd name="T66" fmla="*/ 392 w 750"/>
              <a:gd name="T67" fmla="*/ 161 h 307"/>
              <a:gd name="T68" fmla="*/ 454 w 750"/>
              <a:gd name="T69" fmla="*/ 161 h 307"/>
              <a:gd name="T70" fmla="*/ 458 w 750"/>
              <a:gd name="T71" fmla="*/ 161 h 307"/>
              <a:gd name="T72" fmla="*/ 537 w 750"/>
              <a:gd name="T73" fmla="*/ 173 h 307"/>
              <a:gd name="T74" fmla="*/ 643 w 750"/>
              <a:gd name="T75" fmla="*/ 214 h 307"/>
              <a:gd name="T76" fmla="*/ 649 w 750"/>
              <a:gd name="T77" fmla="*/ 218 h 307"/>
              <a:gd name="T78" fmla="*/ 739 w 750"/>
              <a:gd name="T79" fmla="*/ 279 h 307"/>
              <a:gd name="T80" fmla="*/ 714 w 750"/>
              <a:gd name="T81" fmla="*/ 283 h 307"/>
              <a:gd name="T82" fmla="*/ 691 w 750"/>
              <a:gd name="T83" fmla="*/ 286 h 307"/>
              <a:gd name="T84" fmla="*/ 672 w 750"/>
              <a:gd name="T85" fmla="*/ 288 h 307"/>
              <a:gd name="T86" fmla="*/ 516 w 750"/>
              <a:gd name="T87" fmla="*/ 302 h 307"/>
              <a:gd name="T88" fmla="*/ 383 w 750"/>
              <a:gd name="T89" fmla="*/ 306 h 307"/>
              <a:gd name="T90" fmla="*/ 377 w 750"/>
              <a:gd name="T91" fmla="*/ 305 h 307"/>
              <a:gd name="T92" fmla="*/ 256 w 750"/>
              <a:gd name="T93" fmla="*/ 287 h 307"/>
              <a:gd name="T94" fmla="*/ 137 w 750"/>
              <a:gd name="T95" fmla="*/ 227 h 307"/>
              <a:gd name="T96" fmla="*/ 134 w 750"/>
              <a:gd name="T97" fmla="*/ 224 h 307"/>
              <a:gd name="T98" fmla="*/ 74 w 750"/>
              <a:gd name="T99" fmla="*/ 16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0" h="307">
                <a:moveTo>
                  <a:pt x="74" y="169"/>
                </a:moveTo>
                <a:cubicBezTo>
                  <a:pt x="71" y="165"/>
                  <a:pt x="67" y="161"/>
                  <a:pt x="64" y="157"/>
                </a:cubicBezTo>
                <a:cubicBezTo>
                  <a:pt x="52" y="142"/>
                  <a:pt x="42" y="127"/>
                  <a:pt x="33" y="111"/>
                </a:cubicBezTo>
                <a:cubicBezTo>
                  <a:pt x="19" y="87"/>
                  <a:pt x="8" y="64"/>
                  <a:pt x="0" y="38"/>
                </a:cubicBezTo>
                <a:cubicBezTo>
                  <a:pt x="29" y="32"/>
                  <a:pt x="59" y="28"/>
                  <a:pt x="90" y="24"/>
                </a:cubicBezTo>
                <a:cubicBezTo>
                  <a:pt x="138" y="19"/>
                  <a:pt x="181" y="15"/>
                  <a:pt x="228" y="10"/>
                </a:cubicBezTo>
                <a:cubicBezTo>
                  <a:pt x="289" y="5"/>
                  <a:pt x="345" y="0"/>
                  <a:pt x="406" y="3"/>
                </a:cubicBezTo>
                <a:cubicBezTo>
                  <a:pt x="407" y="3"/>
                  <a:pt x="408" y="4"/>
                  <a:pt x="409" y="4"/>
                </a:cubicBezTo>
                <a:cubicBezTo>
                  <a:pt x="416" y="4"/>
                  <a:pt x="424" y="5"/>
                  <a:pt x="431" y="5"/>
                </a:cubicBezTo>
                <a:cubicBezTo>
                  <a:pt x="439" y="6"/>
                  <a:pt x="446" y="7"/>
                  <a:pt x="454" y="8"/>
                </a:cubicBezTo>
                <a:cubicBezTo>
                  <a:pt x="463" y="10"/>
                  <a:pt x="471" y="11"/>
                  <a:pt x="479" y="13"/>
                </a:cubicBezTo>
                <a:cubicBezTo>
                  <a:pt x="481" y="14"/>
                  <a:pt x="483" y="15"/>
                  <a:pt x="486" y="15"/>
                </a:cubicBezTo>
                <a:cubicBezTo>
                  <a:pt x="495" y="17"/>
                  <a:pt x="503" y="19"/>
                  <a:pt x="512" y="22"/>
                </a:cubicBezTo>
                <a:cubicBezTo>
                  <a:pt x="519" y="26"/>
                  <a:pt x="527" y="26"/>
                  <a:pt x="535" y="30"/>
                </a:cubicBezTo>
                <a:cubicBezTo>
                  <a:pt x="541" y="33"/>
                  <a:pt x="547" y="36"/>
                  <a:pt x="554" y="38"/>
                </a:cubicBezTo>
                <a:cubicBezTo>
                  <a:pt x="568" y="44"/>
                  <a:pt x="581" y="52"/>
                  <a:pt x="595" y="60"/>
                </a:cubicBezTo>
                <a:cubicBezTo>
                  <a:pt x="611" y="70"/>
                  <a:pt x="625" y="80"/>
                  <a:pt x="639" y="91"/>
                </a:cubicBezTo>
                <a:cubicBezTo>
                  <a:pt x="660" y="109"/>
                  <a:pt x="679" y="127"/>
                  <a:pt x="696" y="149"/>
                </a:cubicBezTo>
                <a:cubicBezTo>
                  <a:pt x="701" y="156"/>
                  <a:pt x="706" y="163"/>
                  <a:pt x="712" y="170"/>
                </a:cubicBezTo>
                <a:cubicBezTo>
                  <a:pt x="713" y="171"/>
                  <a:pt x="712" y="173"/>
                  <a:pt x="713" y="174"/>
                </a:cubicBezTo>
                <a:cubicBezTo>
                  <a:pt x="729" y="195"/>
                  <a:pt x="740" y="218"/>
                  <a:pt x="750" y="241"/>
                </a:cubicBezTo>
                <a:cubicBezTo>
                  <a:pt x="709" y="210"/>
                  <a:pt x="663" y="186"/>
                  <a:pt x="614" y="168"/>
                </a:cubicBezTo>
                <a:cubicBezTo>
                  <a:pt x="610" y="166"/>
                  <a:pt x="605" y="164"/>
                  <a:pt x="600" y="163"/>
                </a:cubicBezTo>
                <a:cubicBezTo>
                  <a:pt x="568" y="153"/>
                  <a:pt x="537" y="147"/>
                  <a:pt x="502" y="143"/>
                </a:cubicBezTo>
                <a:cubicBezTo>
                  <a:pt x="485" y="141"/>
                  <a:pt x="468" y="140"/>
                  <a:pt x="450" y="140"/>
                </a:cubicBezTo>
                <a:cubicBezTo>
                  <a:pt x="419" y="140"/>
                  <a:pt x="391" y="144"/>
                  <a:pt x="359" y="149"/>
                </a:cubicBezTo>
                <a:cubicBezTo>
                  <a:pt x="357" y="150"/>
                  <a:pt x="355" y="149"/>
                  <a:pt x="352" y="149"/>
                </a:cubicBezTo>
                <a:cubicBezTo>
                  <a:pt x="321" y="153"/>
                  <a:pt x="293" y="154"/>
                  <a:pt x="262" y="150"/>
                </a:cubicBezTo>
                <a:cubicBezTo>
                  <a:pt x="261" y="150"/>
                  <a:pt x="260" y="151"/>
                  <a:pt x="259" y="151"/>
                </a:cubicBezTo>
                <a:cubicBezTo>
                  <a:pt x="248" y="150"/>
                  <a:pt x="238" y="148"/>
                  <a:pt x="228" y="146"/>
                </a:cubicBezTo>
                <a:cubicBezTo>
                  <a:pt x="220" y="145"/>
                  <a:pt x="214" y="144"/>
                  <a:pt x="207" y="143"/>
                </a:cubicBezTo>
                <a:cubicBezTo>
                  <a:pt x="205" y="142"/>
                  <a:pt x="205" y="142"/>
                  <a:pt x="203" y="141"/>
                </a:cubicBezTo>
                <a:cubicBezTo>
                  <a:pt x="175" y="135"/>
                  <a:pt x="151" y="128"/>
                  <a:pt x="125" y="118"/>
                </a:cubicBezTo>
                <a:cubicBezTo>
                  <a:pt x="208" y="156"/>
                  <a:pt x="302" y="172"/>
                  <a:pt x="392" y="161"/>
                </a:cubicBezTo>
                <a:cubicBezTo>
                  <a:pt x="413" y="161"/>
                  <a:pt x="433" y="159"/>
                  <a:pt x="454" y="161"/>
                </a:cubicBezTo>
                <a:cubicBezTo>
                  <a:pt x="455" y="161"/>
                  <a:pt x="457" y="161"/>
                  <a:pt x="458" y="161"/>
                </a:cubicBezTo>
                <a:cubicBezTo>
                  <a:pt x="486" y="163"/>
                  <a:pt x="510" y="167"/>
                  <a:pt x="537" y="173"/>
                </a:cubicBezTo>
                <a:cubicBezTo>
                  <a:pt x="575" y="183"/>
                  <a:pt x="608" y="197"/>
                  <a:pt x="643" y="214"/>
                </a:cubicBezTo>
                <a:cubicBezTo>
                  <a:pt x="645" y="215"/>
                  <a:pt x="647" y="217"/>
                  <a:pt x="649" y="218"/>
                </a:cubicBezTo>
                <a:cubicBezTo>
                  <a:pt x="682" y="235"/>
                  <a:pt x="711" y="256"/>
                  <a:pt x="739" y="279"/>
                </a:cubicBezTo>
                <a:cubicBezTo>
                  <a:pt x="731" y="282"/>
                  <a:pt x="723" y="281"/>
                  <a:pt x="714" y="283"/>
                </a:cubicBezTo>
                <a:cubicBezTo>
                  <a:pt x="707" y="284"/>
                  <a:pt x="699" y="285"/>
                  <a:pt x="691" y="286"/>
                </a:cubicBezTo>
                <a:cubicBezTo>
                  <a:pt x="684" y="286"/>
                  <a:pt x="678" y="287"/>
                  <a:pt x="672" y="288"/>
                </a:cubicBezTo>
                <a:cubicBezTo>
                  <a:pt x="619" y="294"/>
                  <a:pt x="569" y="298"/>
                  <a:pt x="516" y="302"/>
                </a:cubicBezTo>
                <a:cubicBezTo>
                  <a:pt x="470" y="304"/>
                  <a:pt x="428" y="307"/>
                  <a:pt x="383" y="306"/>
                </a:cubicBezTo>
                <a:cubicBezTo>
                  <a:pt x="381" y="306"/>
                  <a:pt x="379" y="305"/>
                  <a:pt x="377" y="305"/>
                </a:cubicBezTo>
                <a:cubicBezTo>
                  <a:pt x="335" y="304"/>
                  <a:pt x="297" y="298"/>
                  <a:pt x="256" y="287"/>
                </a:cubicBezTo>
                <a:cubicBezTo>
                  <a:pt x="212" y="274"/>
                  <a:pt x="174" y="254"/>
                  <a:pt x="137" y="227"/>
                </a:cubicBezTo>
                <a:cubicBezTo>
                  <a:pt x="136" y="226"/>
                  <a:pt x="135" y="225"/>
                  <a:pt x="134" y="224"/>
                </a:cubicBezTo>
                <a:cubicBezTo>
                  <a:pt x="111" y="208"/>
                  <a:pt x="92" y="189"/>
                  <a:pt x="74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Freeform 55"/>
          <p:cNvSpPr/>
          <p:nvPr/>
        </p:nvSpPr>
        <p:spPr bwMode="auto">
          <a:xfrm>
            <a:off x="4846397" y="1905963"/>
            <a:ext cx="85518" cy="273748"/>
          </a:xfrm>
          <a:custGeom>
            <a:avLst/>
            <a:gdLst>
              <a:gd name="T0" fmla="*/ 0 w 165"/>
              <a:gd name="T1" fmla="*/ 0 h 519"/>
              <a:gd name="T2" fmla="*/ 40 w 165"/>
              <a:gd name="T3" fmla="*/ 226 h 519"/>
              <a:gd name="T4" fmla="*/ 42 w 165"/>
              <a:gd name="T5" fmla="*/ 279 h 519"/>
              <a:gd name="T6" fmla="*/ 41 w 165"/>
              <a:gd name="T7" fmla="*/ 282 h 519"/>
              <a:gd name="T8" fmla="*/ 53 w 165"/>
              <a:gd name="T9" fmla="*/ 349 h 519"/>
              <a:gd name="T10" fmla="*/ 89 w 165"/>
              <a:gd name="T11" fmla="*/ 438 h 519"/>
              <a:gd name="T12" fmla="*/ 92 w 165"/>
              <a:gd name="T13" fmla="*/ 443 h 519"/>
              <a:gd name="T14" fmla="*/ 146 w 165"/>
              <a:gd name="T15" fmla="*/ 519 h 519"/>
              <a:gd name="T16" fmla="*/ 149 w 165"/>
              <a:gd name="T17" fmla="*/ 498 h 519"/>
              <a:gd name="T18" fmla="*/ 151 w 165"/>
              <a:gd name="T19" fmla="*/ 478 h 519"/>
              <a:gd name="T20" fmla="*/ 153 w 165"/>
              <a:gd name="T21" fmla="*/ 462 h 519"/>
              <a:gd name="T22" fmla="*/ 162 w 165"/>
              <a:gd name="T23" fmla="*/ 329 h 519"/>
              <a:gd name="T24" fmla="*/ 163 w 165"/>
              <a:gd name="T25" fmla="*/ 216 h 519"/>
              <a:gd name="T26" fmla="*/ 163 w 165"/>
              <a:gd name="T27" fmla="*/ 211 h 519"/>
              <a:gd name="T28" fmla="*/ 145 w 165"/>
              <a:gd name="T29" fmla="*/ 10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5" h="519">
                <a:moveTo>
                  <a:pt x="0" y="0"/>
                </a:moveTo>
                <a:cubicBezTo>
                  <a:pt x="34" y="69"/>
                  <a:pt x="48" y="149"/>
                  <a:pt x="40" y="226"/>
                </a:cubicBezTo>
                <a:cubicBezTo>
                  <a:pt x="40" y="244"/>
                  <a:pt x="39" y="261"/>
                  <a:pt x="42" y="279"/>
                </a:cubicBezTo>
                <a:cubicBezTo>
                  <a:pt x="42" y="280"/>
                  <a:pt x="41" y="281"/>
                  <a:pt x="41" y="282"/>
                </a:cubicBezTo>
                <a:cubicBezTo>
                  <a:pt x="44" y="306"/>
                  <a:pt x="47" y="326"/>
                  <a:pt x="53" y="349"/>
                </a:cubicBezTo>
                <a:cubicBezTo>
                  <a:pt x="62" y="381"/>
                  <a:pt x="74" y="409"/>
                  <a:pt x="89" y="438"/>
                </a:cubicBezTo>
                <a:cubicBezTo>
                  <a:pt x="90" y="440"/>
                  <a:pt x="91" y="442"/>
                  <a:pt x="92" y="443"/>
                </a:cubicBezTo>
                <a:cubicBezTo>
                  <a:pt x="107" y="471"/>
                  <a:pt x="126" y="496"/>
                  <a:pt x="146" y="519"/>
                </a:cubicBezTo>
                <a:cubicBezTo>
                  <a:pt x="148" y="512"/>
                  <a:pt x="147" y="506"/>
                  <a:pt x="149" y="498"/>
                </a:cubicBezTo>
                <a:cubicBezTo>
                  <a:pt x="150" y="492"/>
                  <a:pt x="151" y="485"/>
                  <a:pt x="151" y="478"/>
                </a:cubicBezTo>
                <a:cubicBezTo>
                  <a:pt x="151" y="473"/>
                  <a:pt x="152" y="468"/>
                  <a:pt x="153" y="462"/>
                </a:cubicBezTo>
                <a:cubicBezTo>
                  <a:pt x="157" y="417"/>
                  <a:pt x="160" y="374"/>
                  <a:pt x="162" y="329"/>
                </a:cubicBezTo>
                <a:cubicBezTo>
                  <a:pt x="163" y="290"/>
                  <a:pt x="165" y="254"/>
                  <a:pt x="163" y="216"/>
                </a:cubicBezTo>
                <a:cubicBezTo>
                  <a:pt x="163" y="214"/>
                  <a:pt x="163" y="213"/>
                  <a:pt x="163" y="211"/>
                </a:cubicBezTo>
                <a:cubicBezTo>
                  <a:pt x="161" y="176"/>
                  <a:pt x="155" y="143"/>
                  <a:pt x="145" y="10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Freeform 56"/>
          <p:cNvSpPr/>
          <p:nvPr/>
        </p:nvSpPr>
        <p:spPr bwMode="auto">
          <a:xfrm>
            <a:off x="4796046" y="1953077"/>
            <a:ext cx="109494" cy="231508"/>
          </a:xfrm>
          <a:custGeom>
            <a:avLst/>
            <a:gdLst>
              <a:gd name="T0" fmla="*/ 6 w 211"/>
              <a:gd name="T1" fmla="*/ 0 h 440"/>
              <a:gd name="T2" fmla="*/ 3 w 211"/>
              <a:gd name="T3" fmla="*/ 151 h 440"/>
              <a:gd name="T4" fmla="*/ 4 w 211"/>
              <a:gd name="T5" fmla="*/ 154 h 440"/>
              <a:gd name="T6" fmla="*/ 5 w 211"/>
              <a:gd name="T7" fmla="*/ 173 h 440"/>
              <a:gd name="T8" fmla="*/ 8 w 211"/>
              <a:gd name="T9" fmla="*/ 192 h 440"/>
              <a:gd name="T10" fmla="*/ 13 w 211"/>
              <a:gd name="T11" fmla="*/ 213 h 440"/>
              <a:gd name="T12" fmla="*/ 15 w 211"/>
              <a:gd name="T13" fmla="*/ 219 h 440"/>
              <a:gd name="T14" fmla="*/ 21 w 211"/>
              <a:gd name="T15" fmla="*/ 241 h 440"/>
              <a:gd name="T16" fmla="*/ 28 w 211"/>
              <a:gd name="T17" fmla="*/ 260 h 440"/>
              <a:gd name="T18" fmla="*/ 35 w 211"/>
              <a:gd name="T19" fmla="*/ 276 h 440"/>
              <a:gd name="T20" fmla="*/ 55 w 211"/>
              <a:gd name="T21" fmla="*/ 311 h 440"/>
              <a:gd name="T22" fmla="*/ 82 w 211"/>
              <a:gd name="T23" fmla="*/ 348 h 440"/>
              <a:gd name="T24" fmla="*/ 131 w 211"/>
              <a:gd name="T25" fmla="*/ 395 h 440"/>
              <a:gd name="T26" fmla="*/ 150 w 211"/>
              <a:gd name="T27" fmla="*/ 408 h 440"/>
              <a:gd name="T28" fmla="*/ 153 w 211"/>
              <a:gd name="T29" fmla="*/ 410 h 440"/>
              <a:gd name="T30" fmla="*/ 211 w 211"/>
              <a:gd name="T31" fmla="*/ 440 h 440"/>
              <a:gd name="T32" fmla="*/ 146 w 211"/>
              <a:gd name="T33" fmla="*/ 326 h 440"/>
              <a:gd name="T34" fmla="*/ 142 w 211"/>
              <a:gd name="T35" fmla="*/ 314 h 440"/>
              <a:gd name="T36" fmla="*/ 123 w 211"/>
              <a:gd name="T37" fmla="*/ 231 h 440"/>
              <a:gd name="T38" fmla="*/ 120 w 211"/>
              <a:gd name="T39" fmla="*/ 186 h 440"/>
              <a:gd name="T40" fmla="*/ 127 w 211"/>
              <a:gd name="T41" fmla="*/ 10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1" h="440">
                <a:moveTo>
                  <a:pt x="6" y="0"/>
                </a:moveTo>
                <a:cubicBezTo>
                  <a:pt x="3" y="52"/>
                  <a:pt x="0" y="99"/>
                  <a:pt x="3" y="151"/>
                </a:cubicBezTo>
                <a:cubicBezTo>
                  <a:pt x="3" y="152"/>
                  <a:pt x="4" y="153"/>
                  <a:pt x="4" y="154"/>
                </a:cubicBezTo>
                <a:cubicBezTo>
                  <a:pt x="4" y="160"/>
                  <a:pt x="5" y="166"/>
                  <a:pt x="5" y="173"/>
                </a:cubicBezTo>
                <a:cubicBezTo>
                  <a:pt x="7" y="179"/>
                  <a:pt x="7" y="185"/>
                  <a:pt x="8" y="192"/>
                </a:cubicBezTo>
                <a:cubicBezTo>
                  <a:pt x="10" y="199"/>
                  <a:pt x="11" y="206"/>
                  <a:pt x="13" y="213"/>
                </a:cubicBezTo>
                <a:cubicBezTo>
                  <a:pt x="14" y="215"/>
                  <a:pt x="15" y="217"/>
                  <a:pt x="15" y="219"/>
                </a:cubicBezTo>
                <a:cubicBezTo>
                  <a:pt x="16" y="227"/>
                  <a:pt x="18" y="234"/>
                  <a:pt x="21" y="241"/>
                </a:cubicBezTo>
                <a:cubicBezTo>
                  <a:pt x="24" y="247"/>
                  <a:pt x="25" y="254"/>
                  <a:pt x="28" y="260"/>
                </a:cubicBezTo>
                <a:cubicBezTo>
                  <a:pt x="31" y="265"/>
                  <a:pt x="33" y="271"/>
                  <a:pt x="35" y="276"/>
                </a:cubicBezTo>
                <a:cubicBezTo>
                  <a:pt x="41" y="289"/>
                  <a:pt x="48" y="299"/>
                  <a:pt x="55" y="311"/>
                </a:cubicBezTo>
                <a:cubicBezTo>
                  <a:pt x="63" y="325"/>
                  <a:pt x="72" y="336"/>
                  <a:pt x="82" y="348"/>
                </a:cubicBezTo>
                <a:cubicBezTo>
                  <a:pt x="97" y="366"/>
                  <a:pt x="113" y="381"/>
                  <a:pt x="131" y="395"/>
                </a:cubicBezTo>
                <a:cubicBezTo>
                  <a:pt x="138" y="400"/>
                  <a:pt x="144" y="404"/>
                  <a:pt x="150" y="408"/>
                </a:cubicBezTo>
                <a:cubicBezTo>
                  <a:pt x="151" y="409"/>
                  <a:pt x="152" y="409"/>
                  <a:pt x="153" y="410"/>
                </a:cubicBezTo>
                <a:cubicBezTo>
                  <a:pt x="171" y="423"/>
                  <a:pt x="191" y="432"/>
                  <a:pt x="211" y="440"/>
                </a:cubicBezTo>
                <a:cubicBezTo>
                  <a:pt x="184" y="406"/>
                  <a:pt x="162" y="367"/>
                  <a:pt x="146" y="326"/>
                </a:cubicBezTo>
                <a:cubicBezTo>
                  <a:pt x="145" y="322"/>
                  <a:pt x="143" y="318"/>
                  <a:pt x="142" y="314"/>
                </a:cubicBezTo>
                <a:cubicBezTo>
                  <a:pt x="133" y="287"/>
                  <a:pt x="127" y="260"/>
                  <a:pt x="123" y="231"/>
                </a:cubicBezTo>
                <a:cubicBezTo>
                  <a:pt x="121" y="216"/>
                  <a:pt x="121" y="202"/>
                  <a:pt x="120" y="186"/>
                </a:cubicBezTo>
                <a:cubicBezTo>
                  <a:pt x="120" y="160"/>
                  <a:pt x="123" y="136"/>
                  <a:pt x="127" y="10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Freeform 57"/>
          <p:cNvSpPr/>
          <p:nvPr/>
        </p:nvSpPr>
        <p:spPr bwMode="auto">
          <a:xfrm>
            <a:off x="6487220" y="2918910"/>
            <a:ext cx="1050990" cy="437834"/>
          </a:xfrm>
          <a:custGeom>
            <a:avLst/>
            <a:gdLst>
              <a:gd name="T0" fmla="*/ 1827 w 2028"/>
              <a:gd name="T1" fmla="*/ 456 h 831"/>
              <a:gd name="T2" fmla="*/ 1854 w 2028"/>
              <a:gd name="T3" fmla="*/ 424 h 831"/>
              <a:gd name="T4" fmla="*/ 1939 w 2028"/>
              <a:gd name="T5" fmla="*/ 301 h 831"/>
              <a:gd name="T6" fmla="*/ 2028 w 2028"/>
              <a:gd name="T7" fmla="*/ 105 h 831"/>
              <a:gd name="T8" fmla="*/ 1783 w 2028"/>
              <a:gd name="T9" fmla="*/ 67 h 831"/>
              <a:gd name="T10" fmla="*/ 1410 w 2028"/>
              <a:gd name="T11" fmla="*/ 27 h 831"/>
              <a:gd name="T12" fmla="*/ 930 w 2028"/>
              <a:gd name="T13" fmla="*/ 8 h 831"/>
              <a:gd name="T14" fmla="*/ 922 w 2028"/>
              <a:gd name="T15" fmla="*/ 11 h 831"/>
              <a:gd name="T16" fmla="*/ 862 w 2028"/>
              <a:gd name="T17" fmla="*/ 14 h 831"/>
              <a:gd name="T18" fmla="*/ 802 w 2028"/>
              <a:gd name="T19" fmla="*/ 23 h 831"/>
              <a:gd name="T20" fmla="*/ 732 w 2028"/>
              <a:gd name="T21" fmla="*/ 36 h 831"/>
              <a:gd name="T22" fmla="*/ 715 w 2028"/>
              <a:gd name="T23" fmla="*/ 43 h 831"/>
              <a:gd name="T24" fmla="*/ 645 w 2028"/>
              <a:gd name="T25" fmla="*/ 61 h 831"/>
              <a:gd name="T26" fmla="*/ 583 w 2028"/>
              <a:gd name="T27" fmla="*/ 82 h 831"/>
              <a:gd name="T28" fmla="*/ 531 w 2028"/>
              <a:gd name="T29" fmla="*/ 104 h 831"/>
              <a:gd name="T30" fmla="*/ 419 w 2028"/>
              <a:gd name="T31" fmla="*/ 163 h 831"/>
              <a:gd name="T32" fmla="*/ 301 w 2028"/>
              <a:gd name="T33" fmla="*/ 248 h 831"/>
              <a:gd name="T34" fmla="*/ 148 w 2028"/>
              <a:gd name="T35" fmla="*/ 403 h 831"/>
              <a:gd name="T36" fmla="*/ 105 w 2028"/>
              <a:gd name="T37" fmla="*/ 461 h 831"/>
              <a:gd name="T38" fmla="*/ 101 w 2028"/>
              <a:gd name="T39" fmla="*/ 471 h 831"/>
              <a:gd name="T40" fmla="*/ 0 w 2028"/>
              <a:gd name="T41" fmla="*/ 652 h 831"/>
              <a:gd name="T42" fmla="*/ 369 w 2028"/>
              <a:gd name="T43" fmla="*/ 454 h 831"/>
              <a:gd name="T44" fmla="*/ 406 w 2028"/>
              <a:gd name="T45" fmla="*/ 441 h 831"/>
              <a:gd name="T46" fmla="*/ 670 w 2028"/>
              <a:gd name="T47" fmla="*/ 386 h 831"/>
              <a:gd name="T48" fmla="*/ 812 w 2028"/>
              <a:gd name="T49" fmla="*/ 379 h 831"/>
              <a:gd name="T50" fmla="*/ 1057 w 2028"/>
              <a:gd name="T51" fmla="*/ 404 h 831"/>
              <a:gd name="T52" fmla="*/ 1075 w 2028"/>
              <a:gd name="T53" fmla="*/ 404 h 831"/>
              <a:gd name="T54" fmla="*/ 1319 w 2028"/>
              <a:gd name="T55" fmla="*/ 406 h 831"/>
              <a:gd name="T56" fmla="*/ 1328 w 2028"/>
              <a:gd name="T57" fmla="*/ 408 h 831"/>
              <a:gd name="T58" fmla="*/ 1413 w 2028"/>
              <a:gd name="T59" fmla="*/ 396 h 831"/>
              <a:gd name="T60" fmla="*/ 1469 w 2028"/>
              <a:gd name="T61" fmla="*/ 386 h 831"/>
              <a:gd name="T62" fmla="*/ 1478 w 2028"/>
              <a:gd name="T63" fmla="*/ 382 h 831"/>
              <a:gd name="T64" fmla="*/ 1689 w 2028"/>
              <a:gd name="T65" fmla="*/ 319 h 831"/>
              <a:gd name="T66" fmla="*/ 968 w 2028"/>
              <a:gd name="T67" fmla="*/ 435 h 831"/>
              <a:gd name="T68" fmla="*/ 800 w 2028"/>
              <a:gd name="T69" fmla="*/ 437 h 831"/>
              <a:gd name="T70" fmla="*/ 790 w 2028"/>
              <a:gd name="T71" fmla="*/ 435 h 831"/>
              <a:gd name="T72" fmla="*/ 577 w 2028"/>
              <a:gd name="T73" fmla="*/ 470 h 831"/>
              <a:gd name="T74" fmla="*/ 291 w 2028"/>
              <a:gd name="T75" fmla="*/ 578 h 831"/>
              <a:gd name="T76" fmla="*/ 275 w 2028"/>
              <a:gd name="T77" fmla="*/ 589 h 831"/>
              <a:gd name="T78" fmla="*/ 30 w 2028"/>
              <a:gd name="T79" fmla="*/ 755 h 831"/>
              <a:gd name="T80" fmla="*/ 98 w 2028"/>
              <a:gd name="T81" fmla="*/ 765 h 831"/>
              <a:gd name="T82" fmla="*/ 161 w 2028"/>
              <a:gd name="T83" fmla="*/ 772 h 831"/>
              <a:gd name="T84" fmla="*/ 211 w 2028"/>
              <a:gd name="T85" fmla="*/ 779 h 831"/>
              <a:gd name="T86" fmla="*/ 634 w 2028"/>
              <a:gd name="T87" fmla="*/ 816 h 831"/>
              <a:gd name="T88" fmla="*/ 993 w 2028"/>
              <a:gd name="T89" fmla="*/ 828 h 831"/>
              <a:gd name="T90" fmla="*/ 1009 w 2028"/>
              <a:gd name="T91" fmla="*/ 825 h 831"/>
              <a:gd name="T92" fmla="*/ 1334 w 2028"/>
              <a:gd name="T93" fmla="*/ 776 h 831"/>
              <a:gd name="T94" fmla="*/ 1658 w 2028"/>
              <a:gd name="T95" fmla="*/ 614 h 831"/>
              <a:gd name="T96" fmla="*/ 1666 w 2028"/>
              <a:gd name="T97" fmla="*/ 606 h 831"/>
              <a:gd name="T98" fmla="*/ 1827 w 2028"/>
              <a:gd name="T99" fmla="*/ 456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8" h="831">
                <a:moveTo>
                  <a:pt x="1827" y="456"/>
                </a:moveTo>
                <a:cubicBezTo>
                  <a:pt x="1835" y="446"/>
                  <a:pt x="1846" y="435"/>
                  <a:pt x="1854" y="424"/>
                </a:cubicBezTo>
                <a:cubicBezTo>
                  <a:pt x="1886" y="385"/>
                  <a:pt x="1913" y="345"/>
                  <a:pt x="1939" y="301"/>
                </a:cubicBezTo>
                <a:cubicBezTo>
                  <a:pt x="1975" y="237"/>
                  <a:pt x="2005" y="173"/>
                  <a:pt x="2028" y="105"/>
                </a:cubicBezTo>
                <a:cubicBezTo>
                  <a:pt x="1948" y="88"/>
                  <a:pt x="1869" y="78"/>
                  <a:pt x="1783" y="67"/>
                </a:cubicBezTo>
                <a:cubicBezTo>
                  <a:pt x="1655" y="52"/>
                  <a:pt x="1537" y="40"/>
                  <a:pt x="1410" y="27"/>
                </a:cubicBezTo>
                <a:cubicBezTo>
                  <a:pt x="1246" y="14"/>
                  <a:pt x="1095" y="0"/>
                  <a:pt x="930" y="8"/>
                </a:cubicBezTo>
                <a:cubicBezTo>
                  <a:pt x="928" y="8"/>
                  <a:pt x="925" y="11"/>
                  <a:pt x="922" y="11"/>
                </a:cubicBezTo>
                <a:cubicBezTo>
                  <a:pt x="902" y="12"/>
                  <a:pt x="882" y="13"/>
                  <a:pt x="862" y="14"/>
                </a:cubicBezTo>
                <a:cubicBezTo>
                  <a:pt x="842" y="18"/>
                  <a:pt x="822" y="19"/>
                  <a:pt x="802" y="23"/>
                </a:cubicBezTo>
                <a:cubicBezTo>
                  <a:pt x="778" y="28"/>
                  <a:pt x="755" y="30"/>
                  <a:pt x="732" y="36"/>
                </a:cubicBezTo>
                <a:cubicBezTo>
                  <a:pt x="727" y="39"/>
                  <a:pt x="721" y="41"/>
                  <a:pt x="715" y="43"/>
                </a:cubicBezTo>
                <a:cubicBezTo>
                  <a:pt x="689" y="46"/>
                  <a:pt x="668" y="52"/>
                  <a:pt x="645" y="61"/>
                </a:cubicBezTo>
                <a:cubicBezTo>
                  <a:pt x="625" y="70"/>
                  <a:pt x="603" y="72"/>
                  <a:pt x="583" y="82"/>
                </a:cubicBezTo>
                <a:cubicBezTo>
                  <a:pt x="566" y="91"/>
                  <a:pt x="548" y="97"/>
                  <a:pt x="531" y="104"/>
                </a:cubicBezTo>
                <a:cubicBezTo>
                  <a:pt x="492" y="121"/>
                  <a:pt x="457" y="142"/>
                  <a:pt x="419" y="163"/>
                </a:cubicBezTo>
                <a:cubicBezTo>
                  <a:pt x="376" y="190"/>
                  <a:pt x="340" y="217"/>
                  <a:pt x="301" y="248"/>
                </a:cubicBezTo>
                <a:cubicBezTo>
                  <a:pt x="244" y="295"/>
                  <a:pt x="194" y="344"/>
                  <a:pt x="148" y="403"/>
                </a:cubicBezTo>
                <a:cubicBezTo>
                  <a:pt x="134" y="423"/>
                  <a:pt x="120" y="441"/>
                  <a:pt x="105" y="461"/>
                </a:cubicBezTo>
                <a:cubicBezTo>
                  <a:pt x="102" y="464"/>
                  <a:pt x="104" y="468"/>
                  <a:pt x="101" y="471"/>
                </a:cubicBezTo>
                <a:cubicBezTo>
                  <a:pt x="59" y="528"/>
                  <a:pt x="29" y="589"/>
                  <a:pt x="0" y="652"/>
                </a:cubicBezTo>
                <a:cubicBezTo>
                  <a:pt x="112" y="568"/>
                  <a:pt x="236" y="503"/>
                  <a:pt x="369" y="454"/>
                </a:cubicBezTo>
                <a:cubicBezTo>
                  <a:pt x="381" y="450"/>
                  <a:pt x="394" y="445"/>
                  <a:pt x="406" y="441"/>
                </a:cubicBezTo>
                <a:cubicBezTo>
                  <a:pt x="493" y="414"/>
                  <a:pt x="578" y="397"/>
                  <a:pt x="670" y="386"/>
                </a:cubicBezTo>
                <a:cubicBezTo>
                  <a:pt x="718" y="381"/>
                  <a:pt x="764" y="379"/>
                  <a:pt x="812" y="379"/>
                </a:cubicBezTo>
                <a:cubicBezTo>
                  <a:pt x="895" y="380"/>
                  <a:pt x="971" y="390"/>
                  <a:pt x="1057" y="404"/>
                </a:cubicBezTo>
                <a:cubicBezTo>
                  <a:pt x="1063" y="405"/>
                  <a:pt x="1069" y="403"/>
                  <a:pt x="1075" y="404"/>
                </a:cubicBezTo>
                <a:cubicBezTo>
                  <a:pt x="1160" y="414"/>
                  <a:pt x="1236" y="416"/>
                  <a:pt x="1319" y="406"/>
                </a:cubicBezTo>
                <a:cubicBezTo>
                  <a:pt x="1322" y="406"/>
                  <a:pt x="1326" y="408"/>
                  <a:pt x="1328" y="408"/>
                </a:cubicBezTo>
                <a:cubicBezTo>
                  <a:pt x="1358" y="405"/>
                  <a:pt x="1383" y="402"/>
                  <a:pt x="1413" y="396"/>
                </a:cubicBezTo>
                <a:cubicBezTo>
                  <a:pt x="1433" y="393"/>
                  <a:pt x="1450" y="389"/>
                  <a:pt x="1469" y="386"/>
                </a:cubicBezTo>
                <a:cubicBezTo>
                  <a:pt x="1473" y="385"/>
                  <a:pt x="1474" y="384"/>
                  <a:pt x="1478" y="382"/>
                </a:cubicBezTo>
                <a:cubicBezTo>
                  <a:pt x="1553" y="367"/>
                  <a:pt x="1620" y="346"/>
                  <a:pt x="1689" y="319"/>
                </a:cubicBezTo>
                <a:cubicBezTo>
                  <a:pt x="1466" y="424"/>
                  <a:pt x="1213" y="466"/>
                  <a:pt x="968" y="435"/>
                </a:cubicBezTo>
                <a:cubicBezTo>
                  <a:pt x="912" y="435"/>
                  <a:pt x="857" y="430"/>
                  <a:pt x="800" y="437"/>
                </a:cubicBezTo>
                <a:cubicBezTo>
                  <a:pt x="797" y="437"/>
                  <a:pt x="793" y="435"/>
                  <a:pt x="790" y="435"/>
                </a:cubicBezTo>
                <a:cubicBezTo>
                  <a:pt x="715" y="443"/>
                  <a:pt x="650" y="451"/>
                  <a:pt x="577" y="470"/>
                </a:cubicBezTo>
                <a:cubicBezTo>
                  <a:pt x="475" y="495"/>
                  <a:pt x="384" y="532"/>
                  <a:pt x="291" y="578"/>
                </a:cubicBezTo>
                <a:cubicBezTo>
                  <a:pt x="286" y="581"/>
                  <a:pt x="281" y="586"/>
                  <a:pt x="275" y="589"/>
                </a:cubicBezTo>
                <a:cubicBezTo>
                  <a:pt x="185" y="635"/>
                  <a:pt x="107" y="693"/>
                  <a:pt x="30" y="755"/>
                </a:cubicBezTo>
                <a:cubicBezTo>
                  <a:pt x="53" y="762"/>
                  <a:pt x="73" y="761"/>
                  <a:pt x="98" y="765"/>
                </a:cubicBezTo>
                <a:cubicBezTo>
                  <a:pt x="119" y="769"/>
                  <a:pt x="140" y="772"/>
                  <a:pt x="161" y="772"/>
                </a:cubicBezTo>
                <a:cubicBezTo>
                  <a:pt x="179" y="774"/>
                  <a:pt x="195" y="777"/>
                  <a:pt x="211" y="779"/>
                </a:cubicBezTo>
                <a:cubicBezTo>
                  <a:pt x="356" y="795"/>
                  <a:pt x="490" y="807"/>
                  <a:pt x="634" y="816"/>
                </a:cubicBezTo>
                <a:cubicBezTo>
                  <a:pt x="757" y="823"/>
                  <a:pt x="871" y="831"/>
                  <a:pt x="993" y="828"/>
                </a:cubicBezTo>
                <a:cubicBezTo>
                  <a:pt x="998" y="828"/>
                  <a:pt x="1004" y="825"/>
                  <a:pt x="1009" y="825"/>
                </a:cubicBezTo>
                <a:cubicBezTo>
                  <a:pt x="1121" y="823"/>
                  <a:pt x="1226" y="806"/>
                  <a:pt x="1334" y="776"/>
                </a:cubicBezTo>
                <a:cubicBezTo>
                  <a:pt x="1454" y="741"/>
                  <a:pt x="1557" y="687"/>
                  <a:pt x="1658" y="614"/>
                </a:cubicBezTo>
                <a:cubicBezTo>
                  <a:pt x="1661" y="611"/>
                  <a:pt x="1664" y="609"/>
                  <a:pt x="1666" y="606"/>
                </a:cubicBezTo>
                <a:cubicBezTo>
                  <a:pt x="1727" y="562"/>
                  <a:pt x="1778" y="512"/>
                  <a:pt x="1827" y="4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Freeform 58"/>
          <p:cNvSpPr/>
          <p:nvPr/>
        </p:nvSpPr>
        <p:spPr bwMode="auto">
          <a:xfrm>
            <a:off x="6355347" y="1959575"/>
            <a:ext cx="367647" cy="904099"/>
          </a:xfrm>
          <a:custGeom>
            <a:avLst/>
            <a:gdLst>
              <a:gd name="T0" fmla="*/ 634 w 709"/>
              <a:gd name="T1" fmla="*/ 0 h 1715"/>
              <a:gd name="T2" fmla="*/ 663 w 709"/>
              <a:gd name="T3" fmla="*/ 209 h 1715"/>
              <a:gd name="T4" fmla="*/ 691 w 709"/>
              <a:gd name="T5" fmla="*/ 526 h 1715"/>
              <a:gd name="T6" fmla="*/ 700 w 709"/>
              <a:gd name="T7" fmla="*/ 935 h 1715"/>
              <a:gd name="T8" fmla="*/ 697 w 709"/>
              <a:gd name="T9" fmla="*/ 941 h 1715"/>
              <a:gd name="T10" fmla="*/ 694 w 709"/>
              <a:gd name="T11" fmla="*/ 992 h 1715"/>
              <a:gd name="T12" fmla="*/ 685 w 709"/>
              <a:gd name="T13" fmla="*/ 1044 h 1715"/>
              <a:gd name="T14" fmla="*/ 673 w 709"/>
              <a:gd name="T15" fmla="*/ 1103 h 1715"/>
              <a:gd name="T16" fmla="*/ 667 w 709"/>
              <a:gd name="T17" fmla="*/ 1117 h 1715"/>
              <a:gd name="T18" fmla="*/ 651 w 709"/>
              <a:gd name="T19" fmla="*/ 1176 h 1715"/>
              <a:gd name="T20" fmla="*/ 632 w 709"/>
              <a:gd name="T21" fmla="*/ 1228 h 1715"/>
              <a:gd name="T22" fmla="*/ 613 w 709"/>
              <a:gd name="T23" fmla="*/ 1273 h 1715"/>
              <a:gd name="T24" fmla="*/ 561 w 709"/>
              <a:gd name="T25" fmla="*/ 1367 h 1715"/>
              <a:gd name="T26" fmla="*/ 487 w 709"/>
              <a:gd name="T27" fmla="*/ 1466 h 1715"/>
              <a:gd name="T28" fmla="*/ 353 w 709"/>
              <a:gd name="T29" fmla="*/ 1593 h 1715"/>
              <a:gd name="T30" fmla="*/ 303 w 709"/>
              <a:gd name="T31" fmla="*/ 1629 h 1715"/>
              <a:gd name="T32" fmla="*/ 295 w 709"/>
              <a:gd name="T33" fmla="*/ 1633 h 1715"/>
              <a:gd name="T34" fmla="*/ 139 w 709"/>
              <a:gd name="T35" fmla="*/ 1715 h 1715"/>
              <a:gd name="T36" fmla="*/ 312 w 709"/>
              <a:gd name="T37" fmla="*/ 1405 h 1715"/>
              <a:gd name="T38" fmla="*/ 324 w 709"/>
              <a:gd name="T39" fmla="*/ 1374 h 1715"/>
              <a:gd name="T40" fmla="*/ 375 w 709"/>
              <a:gd name="T41" fmla="*/ 1150 h 1715"/>
              <a:gd name="T42" fmla="*/ 383 w 709"/>
              <a:gd name="T43" fmla="*/ 1030 h 1715"/>
              <a:gd name="T44" fmla="*/ 365 w 709"/>
              <a:gd name="T45" fmla="*/ 821 h 1715"/>
              <a:gd name="T46" fmla="*/ 365 w 709"/>
              <a:gd name="T47" fmla="*/ 805 h 1715"/>
              <a:gd name="T48" fmla="*/ 367 w 709"/>
              <a:gd name="T49" fmla="*/ 598 h 1715"/>
              <a:gd name="T50" fmla="*/ 366 w 709"/>
              <a:gd name="T51" fmla="*/ 591 h 1715"/>
              <a:gd name="T52" fmla="*/ 377 w 709"/>
              <a:gd name="T53" fmla="*/ 519 h 1715"/>
              <a:gd name="T54" fmla="*/ 386 w 709"/>
              <a:gd name="T55" fmla="*/ 471 h 1715"/>
              <a:gd name="T56" fmla="*/ 390 w 709"/>
              <a:gd name="T57" fmla="*/ 463 h 1715"/>
              <a:gd name="T58" fmla="*/ 447 w 709"/>
              <a:gd name="T59" fmla="*/ 285 h 1715"/>
              <a:gd name="T60" fmla="*/ 337 w 709"/>
              <a:gd name="T61" fmla="*/ 896 h 1715"/>
              <a:gd name="T62" fmla="*/ 334 w 709"/>
              <a:gd name="T63" fmla="*/ 1039 h 1715"/>
              <a:gd name="T64" fmla="*/ 335 w 709"/>
              <a:gd name="T65" fmla="*/ 1047 h 1715"/>
              <a:gd name="T66" fmla="*/ 303 w 709"/>
              <a:gd name="T67" fmla="*/ 1228 h 1715"/>
              <a:gd name="T68" fmla="*/ 206 w 709"/>
              <a:gd name="T69" fmla="*/ 1469 h 1715"/>
              <a:gd name="T70" fmla="*/ 197 w 709"/>
              <a:gd name="T71" fmla="*/ 1483 h 1715"/>
              <a:gd name="T72" fmla="*/ 52 w 709"/>
              <a:gd name="T73" fmla="*/ 1688 h 1715"/>
              <a:gd name="T74" fmla="*/ 44 w 709"/>
              <a:gd name="T75" fmla="*/ 1630 h 1715"/>
              <a:gd name="T76" fmla="*/ 39 w 709"/>
              <a:gd name="T77" fmla="*/ 1577 h 1715"/>
              <a:gd name="T78" fmla="*/ 34 w 709"/>
              <a:gd name="T79" fmla="*/ 1535 h 1715"/>
              <a:gd name="T80" fmla="*/ 9 w 709"/>
              <a:gd name="T81" fmla="*/ 1174 h 1715"/>
              <a:gd name="T82" fmla="*/ 4 w 709"/>
              <a:gd name="T83" fmla="*/ 869 h 1715"/>
              <a:gd name="T84" fmla="*/ 7 w 709"/>
              <a:gd name="T85" fmla="*/ 856 h 1715"/>
              <a:gd name="T86" fmla="*/ 54 w 709"/>
              <a:gd name="T87" fmla="*/ 580 h 1715"/>
              <a:gd name="T88" fmla="*/ 196 w 709"/>
              <a:gd name="T89" fmla="*/ 307 h 1715"/>
              <a:gd name="T90" fmla="*/ 203 w 709"/>
              <a:gd name="T91" fmla="*/ 300 h 1715"/>
              <a:gd name="T92" fmla="*/ 332 w 709"/>
              <a:gd name="T93" fmla="*/ 166 h 1715"/>
              <a:gd name="T94" fmla="*/ 360 w 709"/>
              <a:gd name="T95" fmla="*/ 144 h 1715"/>
              <a:gd name="T96" fmla="*/ 466 w 709"/>
              <a:gd name="T97" fmla="*/ 73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09" h="1715">
                <a:moveTo>
                  <a:pt x="634" y="0"/>
                </a:moveTo>
                <a:cubicBezTo>
                  <a:pt x="647" y="69"/>
                  <a:pt x="654" y="136"/>
                  <a:pt x="663" y="209"/>
                </a:cubicBezTo>
                <a:cubicBezTo>
                  <a:pt x="673" y="318"/>
                  <a:pt x="681" y="418"/>
                  <a:pt x="691" y="526"/>
                </a:cubicBezTo>
                <a:cubicBezTo>
                  <a:pt x="700" y="666"/>
                  <a:pt x="709" y="795"/>
                  <a:pt x="700" y="935"/>
                </a:cubicBezTo>
                <a:cubicBezTo>
                  <a:pt x="700" y="937"/>
                  <a:pt x="697" y="939"/>
                  <a:pt x="697" y="941"/>
                </a:cubicBezTo>
                <a:cubicBezTo>
                  <a:pt x="696" y="958"/>
                  <a:pt x="695" y="975"/>
                  <a:pt x="694" y="992"/>
                </a:cubicBezTo>
                <a:cubicBezTo>
                  <a:pt x="690" y="1009"/>
                  <a:pt x="689" y="1027"/>
                  <a:pt x="685" y="1044"/>
                </a:cubicBezTo>
                <a:cubicBezTo>
                  <a:pt x="680" y="1064"/>
                  <a:pt x="679" y="1083"/>
                  <a:pt x="673" y="1103"/>
                </a:cubicBezTo>
                <a:cubicBezTo>
                  <a:pt x="671" y="1107"/>
                  <a:pt x="669" y="1112"/>
                  <a:pt x="667" y="1117"/>
                </a:cubicBezTo>
                <a:cubicBezTo>
                  <a:pt x="664" y="1139"/>
                  <a:pt x="659" y="1157"/>
                  <a:pt x="651" y="1176"/>
                </a:cubicBezTo>
                <a:cubicBezTo>
                  <a:pt x="643" y="1193"/>
                  <a:pt x="640" y="1211"/>
                  <a:pt x="632" y="1228"/>
                </a:cubicBezTo>
                <a:cubicBezTo>
                  <a:pt x="624" y="1243"/>
                  <a:pt x="618" y="1258"/>
                  <a:pt x="613" y="1273"/>
                </a:cubicBezTo>
                <a:cubicBezTo>
                  <a:pt x="598" y="1305"/>
                  <a:pt x="579" y="1335"/>
                  <a:pt x="561" y="1367"/>
                </a:cubicBezTo>
                <a:cubicBezTo>
                  <a:pt x="538" y="1403"/>
                  <a:pt x="513" y="1433"/>
                  <a:pt x="487" y="1466"/>
                </a:cubicBezTo>
                <a:cubicBezTo>
                  <a:pt x="446" y="1513"/>
                  <a:pt x="403" y="1555"/>
                  <a:pt x="353" y="1593"/>
                </a:cubicBezTo>
                <a:cubicBezTo>
                  <a:pt x="336" y="1606"/>
                  <a:pt x="320" y="1617"/>
                  <a:pt x="303" y="1629"/>
                </a:cubicBezTo>
                <a:cubicBezTo>
                  <a:pt x="300" y="1631"/>
                  <a:pt x="297" y="1630"/>
                  <a:pt x="295" y="1633"/>
                </a:cubicBezTo>
                <a:cubicBezTo>
                  <a:pt x="245" y="1667"/>
                  <a:pt x="193" y="1692"/>
                  <a:pt x="139" y="1715"/>
                </a:cubicBezTo>
                <a:cubicBezTo>
                  <a:pt x="212" y="1622"/>
                  <a:pt x="269" y="1518"/>
                  <a:pt x="312" y="1405"/>
                </a:cubicBezTo>
                <a:cubicBezTo>
                  <a:pt x="316" y="1395"/>
                  <a:pt x="321" y="1384"/>
                  <a:pt x="324" y="1374"/>
                </a:cubicBezTo>
                <a:cubicBezTo>
                  <a:pt x="349" y="1300"/>
                  <a:pt x="364" y="1228"/>
                  <a:pt x="375" y="1150"/>
                </a:cubicBezTo>
                <a:cubicBezTo>
                  <a:pt x="380" y="1109"/>
                  <a:pt x="382" y="1071"/>
                  <a:pt x="383" y="1030"/>
                </a:cubicBezTo>
                <a:cubicBezTo>
                  <a:pt x="383" y="959"/>
                  <a:pt x="376" y="894"/>
                  <a:pt x="365" y="821"/>
                </a:cubicBezTo>
                <a:cubicBezTo>
                  <a:pt x="364" y="816"/>
                  <a:pt x="366" y="811"/>
                  <a:pt x="365" y="805"/>
                </a:cubicBezTo>
                <a:cubicBezTo>
                  <a:pt x="358" y="734"/>
                  <a:pt x="357" y="669"/>
                  <a:pt x="367" y="598"/>
                </a:cubicBezTo>
                <a:cubicBezTo>
                  <a:pt x="367" y="596"/>
                  <a:pt x="366" y="593"/>
                  <a:pt x="366" y="591"/>
                </a:cubicBezTo>
                <a:cubicBezTo>
                  <a:pt x="369" y="566"/>
                  <a:pt x="372" y="544"/>
                  <a:pt x="377" y="519"/>
                </a:cubicBezTo>
                <a:cubicBezTo>
                  <a:pt x="381" y="502"/>
                  <a:pt x="384" y="487"/>
                  <a:pt x="386" y="471"/>
                </a:cubicBezTo>
                <a:cubicBezTo>
                  <a:pt x="388" y="468"/>
                  <a:pt x="389" y="467"/>
                  <a:pt x="390" y="463"/>
                </a:cubicBezTo>
                <a:cubicBezTo>
                  <a:pt x="404" y="400"/>
                  <a:pt x="423" y="343"/>
                  <a:pt x="447" y="285"/>
                </a:cubicBezTo>
                <a:cubicBezTo>
                  <a:pt x="355" y="473"/>
                  <a:pt x="315" y="688"/>
                  <a:pt x="337" y="896"/>
                </a:cubicBezTo>
                <a:cubicBezTo>
                  <a:pt x="337" y="944"/>
                  <a:pt x="340" y="991"/>
                  <a:pt x="334" y="1039"/>
                </a:cubicBezTo>
                <a:cubicBezTo>
                  <a:pt x="334" y="1042"/>
                  <a:pt x="335" y="1045"/>
                  <a:pt x="335" y="1047"/>
                </a:cubicBezTo>
                <a:cubicBezTo>
                  <a:pt x="327" y="1111"/>
                  <a:pt x="319" y="1167"/>
                  <a:pt x="303" y="1228"/>
                </a:cubicBezTo>
                <a:cubicBezTo>
                  <a:pt x="279" y="1314"/>
                  <a:pt x="247" y="1391"/>
                  <a:pt x="206" y="1469"/>
                </a:cubicBezTo>
                <a:cubicBezTo>
                  <a:pt x="204" y="1474"/>
                  <a:pt x="199" y="1478"/>
                  <a:pt x="197" y="1483"/>
                </a:cubicBezTo>
                <a:cubicBezTo>
                  <a:pt x="156" y="1559"/>
                  <a:pt x="106" y="1624"/>
                  <a:pt x="52" y="1688"/>
                </a:cubicBezTo>
                <a:cubicBezTo>
                  <a:pt x="46" y="1669"/>
                  <a:pt x="48" y="1652"/>
                  <a:pt x="44" y="1630"/>
                </a:cubicBezTo>
                <a:cubicBezTo>
                  <a:pt x="41" y="1613"/>
                  <a:pt x="39" y="1595"/>
                  <a:pt x="39" y="1577"/>
                </a:cubicBezTo>
                <a:cubicBezTo>
                  <a:pt x="38" y="1562"/>
                  <a:pt x="36" y="1548"/>
                  <a:pt x="34" y="1535"/>
                </a:cubicBezTo>
                <a:cubicBezTo>
                  <a:pt x="22" y="1411"/>
                  <a:pt x="14" y="1297"/>
                  <a:pt x="9" y="1174"/>
                </a:cubicBezTo>
                <a:cubicBezTo>
                  <a:pt x="5" y="1070"/>
                  <a:pt x="0" y="973"/>
                  <a:pt x="4" y="869"/>
                </a:cubicBezTo>
                <a:cubicBezTo>
                  <a:pt x="4" y="865"/>
                  <a:pt x="7" y="860"/>
                  <a:pt x="7" y="856"/>
                </a:cubicBezTo>
                <a:cubicBezTo>
                  <a:pt x="10" y="760"/>
                  <a:pt x="27" y="672"/>
                  <a:pt x="54" y="580"/>
                </a:cubicBezTo>
                <a:cubicBezTo>
                  <a:pt x="85" y="479"/>
                  <a:pt x="132" y="392"/>
                  <a:pt x="196" y="307"/>
                </a:cubicBezTo>
                <a:cubicBezTo>
                  <a:pt x="198" y="305"/>
                  <a:pt x="200" y="303"/>
                  <a:pt x="203" y="300"/>
                </a:cubicBezTo>
                <a:cubicBezTo>
                  <a:pt x="241" y="249"/>
                  <a:pt x="284" y="207"/>
                  <a:pt x="332" y="166"/>
                </a:cubicBezTo>
                <a:cubicBezTo>
                  <a:pt x="341" y="159"/>
                  <a:pt x="351" y="150"/>
                  <a:pt x="360" y="144"/>
                </a:cubicBezTo>
                <a:cubicBezTo>
                  <a:pt x="394" y="117"/>
                  <a:pt x="428" y="94"/>
                  <a:pt x="466" y="7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Freeform 59"/>
          <p:cNvSpPr/>
          <p:nvPr/>
        </p:nvSpPr>
        <p:spPr bwMode="auto">
          <a:xfrm>
            <a:off x="6806914" y="2595612"/>
            <a:ext cx="759270" cy="315988"/>
          </a:xfrm>
          <a:custGeom>
            <a:avLst/>
            <a:gdLst>
              <a:gd name="T0" fmla="*/ 1319 w 1465"/>
              <a:gd name="T1" fmla="*/ 329 h 600"/>
              <a:gd name="T2" fmla="*/ 1339 w 1465"/>
              <a:gd name="T3" fmla="*/ 306 h 600"/>
              <a:gd name="T4" fmla="*/ 1401 w 1465"/>
              <a:gd name="T5" fmla="*/ 217 h 600"/>
              <a:gd name="T6" fmla="*/ 1465 w 1465"/>
              <a:gd name="T7" fmla="*/ 76 h 600"/>
              <a:gd name="T8" fmla="*/ 1288 w 1465"/>
              <a:gd name="T9" fmla="*/ 48 h 600"/>
              <a:gd name="T10" fmla="*/ 1019 w 1465"/>
              <a:gd name="T11" fmla="*/ 20 h 600"/>
              <a:gd name="T12" fmla="*/ 672 w 1465"/>
              <a:gd name="T13" fmla="*/ 6 h 600"/>
              <a:gd name="T14" fmla="*/ 666 w 1465"/>
              <a:gd name="T15" fmla="*/ 8 h 600"/>
              <a:gd name="T16" fmla="*/ 623 w 1465"/>
              <a:gd name="T17" fmla="*/ 10 h 600"/>
              <a:gd name="T18" fmla="*/ 579 w 1465"/>
              <a:gd name="T19" fmla="*/ 17 h 600"/>
              <a:gd name="T20" fmla="*/ 529 w 1465"/>
              <a:gd name="T21" fmla="*/ 26 h 600"/>
              <a:gd name="T22" fmla="*/ 516 w 1465"/>
              <a:gd name="T23" fmla="*/ 31 h 600"/>
              <a:gd name="T24" fmla="*/ 466 w 1465"/>
              <a:gd name="T25" fmla="*/ 44 h 600"/>
              <a:gd name="T26" fmla="*/ 421 w 1465"/>
              <a:gd name="T27" fmla="*/ 59 h 600"/>
              <a:gd name="T28" fmla="*/ 383 w 1465"/>
              <a:gd name="T29" fmla="*/ 75 h 600"/>
              <a:gd name="T30" fmla="*/ 303 w 1465"/>
              <a:gd name="T31" fmla="*/ 118 h 600"/>
              <a:gd name="T32" fmla="*/ 217 w 1465"/>
              <a:gd name="T33" fmla="*/ 179 h 600"/>
              <a:gd name="T34" fmla="*/ 107 w 1465"/>
              <a:gd name="T35" fmla="*/ 291 h 600"/>
              <a:gd name="T36" fmla="*/ 76 w 1465"/>
              <a:gd name="T37" fmla="*/ 333 h 600"/>
              <a:gd name="T38" fmla="*/ 73 w 1465"/>
              <a:gd name="T39" fmla="*/ 340 h 600"/>
              <a:gd name="T40" fmla="*/ 0 w 1465"/>
              <a:gd name="T41" fmla="*/ 471 h 600"/>
              <a:gd name="T42" fmla="*/ 266 w 1465"/>
              <a:gd name="T43" fmla="*/ 328 h 600"/>
              <a:gd name="T44" fmla="*/ 293 w 1465"/>
              <a:gd name="T45" fmla="*/ 319 h 600"/>
              <a:gd name="T46" fmla="*/ 484 w 1465"/>
              <a:gd name="T47" fmla="*/ 279 h 600"/>
              <a:gd name="T48" fmla="*/ 586 w 1465"/>
              <a:gd name="T49" fmla="*/ 274 h 600"/>
              <a:gd name="T50" fmla="*/ 763 w 1465"/>
              <a:gd name="T51" fmla="*/ 292 h 600"/>
              <a:gd name="T52" fmla="*/ 777 w 1465"/>
              <a:gd name="T53" fmla="*/ 292 h 600"/>
              <a:gd name="T54" fmla="*/ 953 w 1465"/>
              <a:gd name="T55" fmla="*/ 293 h 600"/>
              <a:gd name="T56" fmla="*/ 959 w 1465"/>
              <a:gd name="T57" fmla="*/ 294 h 600"/>
              <a:gd name="T58" fmla="*/ 1020 w 1465"/>
              <a:gd name="T59" fmla="*/ 286 h 600"/>
              <a:gd name="T60" fmla="*/ 1061 w 1465"/>
              <a:gd name="T61" fmla="*/ 279 h 600"/>
              <a:gd name="T62" fmla="*/ 1068 w 1465"/>
              <a:gd name="T63" fmla="*/ 276 h 600"/>
              <a:gd name="T64" fmla="*/ 1220 w 1465"/>
              <a:gd name="T65" fmla="*/ 230 h 600"/>
              <a:gd name="T66" fmla="*/ 699 w 1465"/>
              <a:gd name="T67" fmla="*/ 314 h 600"/>
              <a:gd name="T68" fmla="*/ 577 w 1465"/>
              <a:gd name="T69" fmla="*/ 315 h 600"/>
              <a:gd name="T70" fmla="*/ 571 w 1465"/>
              <a:gd name="T71" fmla="*/ 314 h 600"/>
              <a:gd name="T72" fmla="*/ 417 w 1465"/>
              <a:gd name="T73" fmla="*/ 339 h 600"/>
              <a:gd name="T74" fmla="*/ 210 w 1465"/>
              <a:gd name="T75" fmla="*/ 417 h 600"/>
              <a:gd name="T76" fmla="*/ 199 w 1465"/>
              <a:gd name="T77" fmla="*/ 425 h 600"/>
              <a:gd name="T78" fmla="*/ 22 w 1465"/>
              <a:gd name="T79" fmla="*/ 545 h 600"/>
              <a:gd name="T80" fmla="*/ 71 w 1465"/>
              <a:gd name="T81" fmla="*/ 553 h 600"/>
              <a:gd name="T82" fmla="*/ 116 w 1465"/>
              <a:gd name="T83" fmla="*/ 558 h 600"/>
              <a:gd name="T84" fmla="*/ 152 w 1465"/>
              <a:gd name="T85" fmla="*/ 563 h 600"/>
              <a:gd name="T86" fmla="*/ 458 w 1465"/>
              <a:gd name="T87" fmla="*/ 590 h 600"/>
              <a:gd name="T88" fmla="*/ 717 w 1465"/>
              <a:gd name="T89" fmla="*/ 598 h 600"/>
              <a:gd name="T90" fmla="*/ 729 w 1465"/>
              <a:gd name="T91" fmla="*/ 596 h 600"/>
              <a:gd name="T92" fmla="*/ 964 w 1465"/>
              <a:gd name="T93" fmla="*/ 560 h 600"/>
              <a:gd name="T94" fmla="*/ 1198 w 1465"/>
              <a:gd name="T95" fmla="*/ 443 h 600"/>
              <a:gd name="T96" fmla="*/ 1204 w 1465"/>
              <a:gd name="T97" fmla="*/ 438 h 600"/>
              <a:gd name="T98" fmla="*/ 1319 w 1465"/>
              <a:gd name="T99" fmla="*/ 329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65" h="600">
                <a:moveTo>
                  <a:pt x="1319" y="329"/>
                </a:moveTo>
                <a:cubicBezTo>
                  <a:pt x="1325" y="322"/>
                  <a:pt x="1333" y="314"/>
                  <a:pt x="1339" y="306"/>
                </a:cubicBezTo>
                <a:cubicBezTo>
                  <a:pt x="1362" y="278"/>
                  <a:pt x="1382" y="249"/>
                  <a:pt x="1401" y="217"/>
                </a:cubicBezTo>
                <a:cubicBezTo>
                  <a:pt x="1426" y="171"/>
                  <a:pt x="1448" y="125"/>
                  <a:pt x="1465" y="76"/>
                </a:cubicBezTo>
                <a:cubicBezTo>
                  <a:pt x="1407" y="63"/>
                  <a:pt x="1350" y="56"/>
                  <a:pt x="1288" y="48"/>
                </a:cubicBezTo>
                <a:cubicBezTo>
                  <a:pt x="1195" y="37"/>
                  <a:pt x="1110" y="29"/>
                  <a:pt x="1019" y="20"/>
                </a:cubicBezTo>
                <a:cubicBezTo>
                  <a:pt x="900" y="10"/>
                  <a:pt x="791" y="0"/>
                  <a:pt x="672" y="6"/>
                </a:cubicBezTo>
                <a:cubicBezTo>
                  <a:pt x="670" y="6"/>
                  <a:pt x="668" y="8"/>
                  <a:pt x="666" y="8"/>
                </a:cubicBezTo>
                <a:cubicBezTo>
                  <a:pt x="652" y="9"/>
                  <a:pt x="637" y="9"/>
                  <a:pt x="623" y="10"/>
                </a:cubicBezTo>
                <a:cubicBezTo>
                  <a:pt x="608" y="13"/>
                  <a:pt x="593" y="14"/>
                  <a:pt x="579" y="17"/>
                </a:cubicBezTo>
                <a:cubicBezTo>
                  <a:pt x="562" y="20"/>
                  <a:pt x="545" y="21"/>
                  <a:pt x="529" y="26"/>
                </a:cubicBezTo>
                <a:cubicBezTo>
                  <a:pt x="525" y="28"/>
                  <a:pt x="521" y="30"/>
                  <a:pt x="516" y="31"/>
                </a:cubicBezTo>
                <a:cubicBezTo>
                  <a:pt x="498" y="33"/>
                  <a:pt x="482" y="37"/>
                  <a:pt x="466" y="44"/>
                </a:cubicBezTo>
                <a:cubicBezTo>
                  <a:pt x="451" y="50"/>
                  <a:pt x="436" y="52"/>
                  <a:pt x="421" y="59"/>
                </a:cubicBezTo>
                <a:cubicBezTo>
                  <a:pt x="408" y="65"/>
                  <a:pt x="396" y="70"/>
                  <a:pt x="383" y="75"/>
                </a:cubicBezTo>
                <a:cubicBezTo>
                  <a:pt x="355" y="87"/>
                  <a:pt x="330" y="102"/>
                  <a:pt x="303" y="118"/>
                </a:cubicBezTo>
                <a:cubicBezTo>
                  <a:pt x="272" y="137"/>
                  <a:pt x="245" y="157"/>
                  <a:pt x="217" y="179"/>
                </a:cubicBezTo>
                <a:cubicBezTo>
                  <a:pt x="176" y="213"/>
                  <a:pt x="140" y="249"/>
                  <a:pt x="107" y="291"/>
                </a:cubicBezTo>
                <a:cubicBezTo>
                  <a:pt x="96" y="305"/>
                  <a:pt x="86" y="319"/>
                  <a:pt x="76" y="333"/>
                </a:cubicBezTo>
                <a:cubicBezTo>
                  <a:pt x="74" y="335"/>
                  <a:pt x="75" y="338"/>
                  <a:pt x="73" y="340"/>
                </a:cubicBezTo>
                <a:cubicBezTo>
                  <a:pt x="42" y="381"/>
                  <a:pt x="21" y="425"/>
                  <a:pt x="0" y="471"/>
                </a:cubicBezTo>
                <a:cubicBezTo>
                  <a:pt x="81" y="411"/>
                  <a:pt x="170" y="363"/>
                  <a:pt x="266" y="328"/>
                </a:cubicBezTo>
                <a:cubicBezTo>
                  <a:pt x="275" y="325"/>
                  <a:pt x="284" y="321"/>
                  <a:pt x="293" y="319"/>
                </a:cubicBezTo>
                <a:cubicBezTo>
                  <a:pt x="356" y="299"/>
                  <a:pt x="417" y="287"/>
                  <a:pt x="484" y="279"/>
                </a:cubicBezTo>
                <a:cubicBezTo>
                  <a:pt x="519" y="275"/>
                  <a:pt x="552" y="274"/>
                  <a:pt x="586" y="274"/>
                </a:cubicBezTo>
                <a:cubicBezTo>
                  <a:pt x="646" y="274"/>
                  <a:pt x="701" y="282"/>
                  <a:pt x="763" y="292"/>
                </a:cubicBezTo>
                <a:cubicBezTo>
                  <a:pt x="768" y="293"/>
                  <a:pt x="772" y="291"/>
                  <a:pt x="777" y="292"/>
                </a:cubicBezTo>
                <a:cubicBezTo>
                  <a:pt x="837" y="299"/>
                  <a:pt x="893" y="301"/>
                  <a:pt x="953" y="293"/>
                </a:cubicBezTo>
                <a:cubicBezTo>
                  <a:pt x="954" y="293"/>
                  <a:pt x="957" y="294"/>
                  <a:pt x="959" y="294"/>
                </a:cubicBezTo>
                <a:cubicBezTo>
                  <a:pt x="981" y="293"/>
                  <a:pt x="999" y="290"/>
                  <a:pt x="1020" y="286"/>
                </a:cubicBezTo>
                <a:cubicBezTo>
                  <a:pt x="1035" y="283"/>
                  <a:pt x="1047" y="281"/>
                  <a:pt x="1061" y="279"/>
                </a:cubicBezTo>
                <a:cubicBezTo>
                  <a:pt x="1064" y="278"/>
                  <a:pt x="1065" y="277"/>
                  <a:pt x="1068" y="276"/>
                </a:cubicBezTo>
                <a:cubicBezTo>
                  <a:pt x="1122" y="265"/>
                  <a:pt x="1170" y="250"/>
                  <a:pt x="1220" y="230"/>
                </a:cubicBezTo>
                <a:cubicBezTo>
                  <a:pt x="1059" y="306"/>
                  <a:pt x="876" y="336"/>
                  <a:pt x="699" y="314"/>
                </a:cubicBezTo>
                <a:cubicBezTo>
                  <a:pt x="659" y="314"/>
                  <a:pt x="619" y="311"/>
                  <a:pt x="577" y="315"/>
                </a:cubicBezTo>
                <a:cubicBezTo>
                  <a:pt x="575" y="315"/>
                  <a:pt x="573" y="314"/>
                  <a:pt x="571" y="314"/>
                </a:cubicBezTo>
                <a:cubicBezTo>
                  <a:pt x="516" y="320"/>
                  <a:pt x="469" y="326"/>
                  <a:pt x="417" y="339"/>
                </a:cubicBezTo>
                <a:cubicBezTo>
                  <a:pt x="343" y="358"/>
                  <a:pt x="277" y="384"/>
                  <a:pt x="210" y="417"/>
                </a:cubicBezTo>
                <a:cubicBezTo>
                  <a:pt x="206" y="419"/>
                  <a:pt x="202" y="423"/>
                  <a:pt x="199" y="425"/>
                </a:cubicBezTo>
                <a:cubicBezTo>
                  <a:pt x="133" y="458"/>
                  <a:pt x="77" y="500"/>
                  <a:pt x="22" y="545"/>
                </a:cubicBezTo>
                <a:cubicBezTo>
                  <a:pt x="38" y="550"/>
                  <a:pt x="52" y="549"/>
                  <a:pt x="71" y="553"/>
                </a:cubicBezTo>
                <a:cubicBezTo>
                  <a:pt x="85" y="556"/>
                  <a:pt x="101" y="558"/>
                  <a:pt x="116" y="558"/>
                </a:cubicBezTo>
                <a:cubicBezTo>
                  <a:pt x="129" y="559"/>
                  <a:pt x="140" y="561"/>
                  <a:pt x="152" y="563"/>
                </a:cubicBezTo>
                <a:cubicBezTo>
                  <a:pt x="257" y="574"/>
                  <a:pt x="354" y="583"/>
                  <a:pt x="458" y="590"/>
                </a:cubicBezTo>
                <a:cubicBezTo>
                  <a:pt x="547" y="594"/>
                  <a:pt x="629" y="600"/>
                  <a:pt x="717" y="598"/>
                </a:cubicBezTo>
                <a:cubicBezTo>
                  <a:pt x="721" y="598"/>
                  <a:pt x="725" y="596"/>
                  <a:pt x="729" y="596"/>
                </a:cubicBezTo>
                <a:cubicBezTo>
                  <a:pt x="810" y="595"/>
                  <a:pt x="885" y="582"/>
                  <a:pt x="964" y="560"/>
                </a:cubicBezTo>
                <a:cubicBezTo>
                  <a:pt x="1050" y="535"/>
                  <a:pt x="1125" y="496"/>
                  <a:pt x="1198" y="443"/>
                </a:cubicBezTo>
                <a:cubicBezTo>
                  <a:pt x="1200" y="441"/>
                  <a:pt x="1202" y="440"/>
                  <a:pt x="1204" y="438"/>
                </a:cubicBezTo>
                <a:cubicBezTo>
                  <a:pt x="1247" y="406"/>
                  <a:pt x="1284" y="370"/>
                  <a:pt x="1319" y="3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Freeform 60"/>
          <p:cNvSpPr/>
          <p:nvPr/>
        </p:nvSpPr>
        <p:spPr bwMode="auto">
          <a:xfrm>
            <a:off x="6749368" y="1966886"/>
            <a:ext cx="167040" cy="534499"/>
          </a:xfrm>
          <a:custGeom>
            <a:avLst/>
            <a:gdLst>
              <a:gd name="T0" fmla="*/ 323 w 323"/>
              <a:gd name="T1" fmla="*/ 0 h 1013"/>
              <a:gd name="T2" fmla="*/ 244 w 323"/>
              <a:gd name="T3" fmla="*/ 441 h 1013"/>
              <a:gd name="T4" fmla="*/ 241 w 323"/>
              <a:gd name="T5" fmla="*/ 544 h 1013"/>
              <a:gd name="T6" fmla="*/ 242 w 323"/>
              <a:gd name="T7" fmla="*/ 550 h 1013"/>
              <a:gd name="T8" fmla="*/ 218 w 323"/>
              <a:gd name="T9" fmla="*/ 681 h 1013"/>
              <a:gd name="T10" fmla="*/ 149 w 323"/>
              <a:gd name="T11" fmla="*/ 855 h 1013"/>
              <a:gd name="T12" fmla="*/ 142 w 323"/>
              <a:gd name="T13" fmla="*/ 865 h 1013"/>
              <a:gd name="T14" fmla="*/ 37 w 323"/>
              <a:gd name="T15" fmla="*/ 1013 h 1013"/>
              <a:gd name="T16" fmla="*/ 32 w 323"/>
              <a:gd name="T17" fmla="*/ 971 h 1013"/>
              <a:gd name="T18" fmla="*/ 28 w 323"/>
              <a:gd name="T19" fmla="*/ 933 h 1013"/>
              <a:gd name="T20" fmla="*/ 24 w 323"/>
              <a:gd name="T21" fmla="*/ 902 h 1013"/>
              <a:gd name="T22" fmla="*/ 6 w 323"/>
              <a:gd name="T23" fmla="*/ 642 h 1013"/>
              <a:gd name="T24" fmla="*/ 3 w 323"/>
              <a:gd name="T25" fmla="*/ 422 h 1013"/>
              <a:gd name="T26" fmla="*/ 5 w 323"/>
              <a:gd name="T27" fmla="*/ 412 h 1013"/>
              <a:gd name="T28" fmla="*/ 39 w 323"/>
              <a:gd name="T29" fmla="*/ 212 h 1013"/>
              <a:gd name="T30" fmla="*/ 141 w 323"/>
              <a:gd name="T31" fmla="*/ 15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3" h="1013">
                <a:moveTo>
                  <a:pt x="323" y="0"/>
                </a:moveTo>
                <a:cubicBezTo>
                  <a:pt x="256" y="135"/>
                  <a:pt x="228" y="290"/>
                  <a:pt x="244" y="441"/>
                </a:cubicBezTo>
                <a:cubicBezTo>
                  <a:pt x="243" y="475"/>
                  <a:pt x="245" y="509"/>
                  <a:pt x="241" y="544"/>
                </a:cubicBezTo>
                <a:cubicBezTo>
                  <a:pt x="241" y="546"/>
                  <a:pt x="242" y="549"/>
                  <a:pt x="242" y="550"/>
                </a:cubicBezTo>
                <a:cubicBezTo>
                  <a:pt x="236" y="596"/>
                  <a:pt x="230" y="636"/>
                  <a:pt x="218" y="681"/>
                </a:cubicBezTo>
                <a:cubicBezTo>
                  <a:pt x="202" y="743"/>
                  <a:pt x="178" y="799"/>
                  <a:pt x="149" y="855"/>
                </a:cubicBezTo>
                <a:cubicBezTo>
                  <a:pt x="147" y="858"/>
                  <a:pt x="144" y="862"/>
                  <a:pt x="142" y="865"/>
                </a:cubicBezTo>
                <a:cubicBezTo>
                  <a:pt x="113" y="920"/>
                  <a:pt x="76" y="967"/>
                  <a:pt x="37" y="1013"/>
                </a:cubicBezTo>
                <a:cubicBezTo>
                  <a:pt x="33" y="999"/>
                  <a:pt x="34" y="987"/>
                  <a:pt x="32" y="971"/>
                </a:cubicBezTo>
                <a:cubicBezTo>
                  <a:pt x="30" y="959"/>
                  <a:pt x="28" y="946"/>
                  <a:pt x="28" y="933"/>
                </a:cubicBezTo>
                <a:cubicBezTo>
                  <a:pt x="27" y="922"/>
                  <a:pt x="26" y="912"/>
                  <a:pt x="24" y="902"/>
                </a:cubicBezTo>
                <a:cubicBezTo>
                  <a:pt x="16" y="813"/>
                  <a:pt x="10" y="731"/>
                  <a:pt x="6" y="642"/>
                </a:cubicBezTo>
                <a:cubicBezTo>
                  <a:pt x="3" y="566"/>
                  <a:pt x="0" y="496"/>
                  <a:pt x="3" y="422"/>
                </a:cubicBezTo>
                <a:cubicBezTo>
                  <a:pt x="3" y="418"/>
                  <a:pt x="5" y="415"/>
                  <a:pt x="5" y="412"/>
                </a:cubicBezTo>
                <a:cubicBezTo>
                  <a:pt x="7" y="343"/>
                  <a:pt x="19" y="279"/>
                  <a:pt x="39" y="212"/>
                </a:cubicBezTo>
                <a:cubicBezTo>
                  <a:pt x="61" y="140"/>
                  <a:pt x="96" y="77"/>
                  <a:pt x="141" y="1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Freeform 61"/>
          <p:cNvSpPr/>
          <p:nvPr/>
        </p:nvSpPr>
        <p:spPr bwMode="auto">
          <a:xfrm>
            <a:off x="6801319" y="1937644"/>
            <a:ext cx="213394" cy="574302"/>
          </a:xfrm>
          <a:custGeom>
            <a:avLst/>
            <a:gdLst>
              <a:gd name="T0" fmla="*/ 379 w 412"/>
              <a:gd name="T1" fmla="*/ 0 h 1089"/>
              <a:gd name="T2" fmla="*/ 399 w 412"/>
              <a:gd name="T3" fmla="*/ 230 h 1089"/>
              <a:gd name="T4" fmla="*/ 405 w 412"/>
              <a:gd name="T5" fmla="*/ 525 h 1089"/>
              <a:gd name="T6" fmla="*/ 404 w 412"/>
              <a:gd name="T7" fmla="*/ 530 h 1089"/>
              <a:gd name="T8" fmla="*/ 401 w 412"/>
              <a:gd name="T9" fmla="*/ 567 h 1089"/>
              <a:gd name="T10" fmla="*/ 395 w 412"/>
              <a:gd name="T11" fmla="*/ 603 h 1089"/>
              <a:gd name="T12" fmla="*/ 386 w 412"/>
              <a:gd name="T13" fmla="*/ 646 h 1089"/>
              <a:gd name="T14" fmla="*/ 382 w 412"/>
              <a:gd name="T15" fmla="*/ 657 h 1089"/>
              <a:gd name="T16" fmla="*/ 370 w 412"/>
              <a:gd name="T17" fmla="*/ 699 h 1089"/>
              <a:gd name="T18" fmla="*/ 357 w 412"/>
              <a:gd name="T19" fmla="*/ 737 h 1089"/>
              <a:gd name="T20" fmla="*/ 342 w 412"/>
              <a:gd name="T21" fmla="*/ 769 h 1089"/>
              <a:gd name="T22" fmla="*/ 305 w 412"/>
              <a:gd name="T23" fmla="*/ 837 h 1089"/>
              <a:gd name="T24" fmla="*/ 252 w 412"/>
              <a:gd name="T25" fmla="*/ 909 h 1089"/>
              <a:gd name="T26" fmla="*/ 155 w 412"/>
              <a:gd name="T27" fmla="*/ 1001 h 1089"/>
              <a:gd name="T28" fmla="*/ 118 w 412"/>
              <a:gd name="T29" fmla="*/ 1027 h 1089"/>
              <a:gd name="T30" fmla="*/ 113 w 412"/>
              <a:gd name="T31" fmla="*/ 1029 h 1089"/>
              <a:gd name="T32" fmla="*/ 0 w 412"/>
              <a:gd name="T33" fmla="*/ 1089 h 1089"/>
              <a:gd name="T34" fmla="*/ 126 w 412"/>
              <a:gd name="T35" fmla="*/ 865 h 1089"/>
              <a:gd name="T36" fmla="*/ 134 w 412"/>
              <a:gd name="T37" fmla="*/ 842 h 1089"/>
              <a:gd name="T38" fmla="*/ 171 w 412"/>
              <a:gd name="T39" fmla="*/ 680 h 1089"/>
              <a:gd name="T40" fmla="*/ 176 w 412"/>
              <a:gd name="T41" fmla="*/ 593 h 1089"/>
              <a:gd name="T42" fmla="*/ 164 w 412"/>
              <a:gd name="T43" fmla="*/ 443 h 1089"/>
              <a:gd name="T44" fmla="*/ 164 w 412"/>
              <a:gd name="T45" fmla="*/ 431 h 1089"/>
              <a:gd name="T46" fmla="*/ 165 w 412"/>
              <a:gd name="T47" fmla="*/ 282 h 1089"/>
              <a:gd name="T48" fmla="*/ 164 w 412"/>
              <a:gd name="T49" fmla="*/ 276 h 1089"/>
              <a:gd name="T50" fmla="*/ 172 w 412"/>
              <a:gd name="T51" fmla="*/ 224 h 1089"/>
              <a:gd name="T52" fmla="*/ 179 w 412"/>
              <a:gd name="T53" fmla="*/ 190 h 1089"/>
              <a:gd name="T54" fmla="*/ 182 w 412"/>
              <a:gd name="T55" fmla="*/ 184 h 1089"/>
              <a:gd name="T56" fmla="*/ 223 w 412"/>
              <a:gd name="T57" fmla="*/ 56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2" h="1089">
                <a:moveTo>
                  <a:pt x="379" y="0"/>
                </a:moveTo>
                <a:cubicBezTo>
                  <a:pt x="386" y="79"/>
                  <a:pt x="392" y="152"/>
                  <a:pt x="399" y="230"/>
                </a:cubicBezTo>
                <a:cubicBezTo>
                  <a:pt x="405" y="331"/>
                  <a:pt x="412" y="424"/>
                  <a:pt x="405" y="525"/>
                </a:cubicBezTo>
                <a:cubicBezTo>
                  <a:pt x="405" y="526"/>
                  <a:pt x="404" y="528"/>
                  <a:pt x="404" y="530"/>
                </a:cubicBezTo>
                <a:cubicBezTo>
                  <a:pt x="403" y="542"/>
                  <a:pt x="402" y="554"/>
                  <a:pt x="401" y="567"/>
                </a:cubicBezTo>
                <a:cubicBezTo>
                  <a:pt x="398" y="579"/>
                  <a:pt x="397" y="591"/>
                  <a:pt x="395" y="603"/>
                </a:cubicBezTo>
                <a:cubicBezTo>
                  <a:pt x="391" y="618"/>
                  <a:pt x="391" y="632"/>
                  <a:pt x="386" y="646"/>
                </a:cubicBezTo>
                <a:cubicBezTo>
                  <a:pt x="385" y="649"/>
                  <a:pt x="383" y="653"/>
                  <a:pt x="382" y="657"/>
                </a:cubicBezTo>
                <a:cubicBezTo>
                  <a:pt x="379" y="672"/>
                  <a:pt x="376" y="685"/>
                  <a:pt x="370" y="699"/>
                </a:cubicBezTo>
                <a:cubicBezTo>
                  <a:pt x="364" y="712"/>
                  <a:pt x="363" y="725"/>
                  <a:pt x="357" y="737"/>
                </a:cubicBezTo>
                <a:cubicBezTo>
                  <a:pt x="351" y="748"/>
                  <a:pt x="347" y="758"/>
                  <a:pt x="342" y="769"/>
                </a:cubicBezTo>
                <a:cubicBezTo>
                  <a:pt x="332" y="793"/>
                  <a:pt x="318" y="814"/>
                  <a:pt x="305" y="837"/>
                </a:cubicBezTo>
                <a:cubicBezTo>
                  <a:pt x="288" y="863"/>
                  <a:pt x="271" y="885"/>
                  <a:pt x="252" y="909"/>
                </a:cubicBezTo>
                <a:cubicBezTo>
                  <a:pt x="222" y="943"/>
                  <a:pt x="191" y="973"/>
                  <a:pt x="155" y="1001"/>
                </a:cubicBezTo>
                <a:cubicBezTo>
                  <a:pt x="142" y="1010"/>
                  <a:pt x="131" y="1018"/>
                  <a:pt x="118" y="1027"/>
                </a:cubicBezTo>
                <a:cubicBezTo>
                  <a:pt x="117" y="1028"/>
                  <a:pt x="114" y="1027"/>
                  <a:pt x="113" y="1029"/>
                </a:cubicBezTo>
                <a:cubicBezTo>
                  <a:pt x="77" y="1054"/>
                  <a:pt x="39" y="1072"/>
                  <a:pt x="0" y="1089"/>
                </a:cubicBezTo>
                <a:cubicBezTo>
                  <a:pt x="53" y="1021"/>
                  <a:pt x="94" y="946"/>
                  <a:pt x="126" y="865"/>
                </a:cubicBezTo>
                <a:cubicBezTo>
                  <a:pt x="128" y="857"/>
                  <a:pt x="131" y="849"/>
                  <a:pt x="134" y="842"/>
                </a:cubicBezTo>
                <a:cubicBezTo>
                  <a:pt x="152" y="789"/>
                  <a:pt x="163" y="737"/>
                  <a:pt x="171" y="680"/>
                </a:cubicBezTo>
                <a:cubicBezTo>
                  <a:pt x="174" y="651"/>
                  <a:pt x="176" y="623"/>
                  <a:pt x="176" y="593"/>
                </a:cubicBezTo>
                <a:cubicBezTo>
                  <a:pt x="177" y="542"/>
                  <a:pt x="172" y="496"/>
                  <a:pt x="164" y="443"/>
                </a:cubicBezTo>
                <a:cubicBezTo>
                  <a:pt x="163" y="439"/>
                  <a:pt x="165" y="436"/>
                  <a:pt x="164" y="431"/>
                </a:cubicBezTo>
                <a:cubicBezTo>
                  <a:pt x="159" y="380"/>
                  <a:pt x="158" y="333"/>
                  <a:pt x="165" y="282"/>
                </a:cubicBezTo>
                <a:cubicBezTo>
                  <a:pt x="165" y="280"/>
                  <a:pt x="164" y="278"/>
                  <a:pt x="164" y="276"/>
                </a:cubicBezTo>
                <a:cubicBezTo>
                  <a:pt x="166" y="258"/>
                  <a:pt x="169" y="242"/>
                  <a:pt x="172" y="224"/>
                </a:cubicBezTo>
                <a:cubicBezTo>
                  <a:pt x="175" y="212"/>
                  <a:pt x="177" y="201"/>
                  <a:pt x="179" y="190"/>
                </a:cubicBezTo>
                <a:cubicBezTo>
                  <a:pt x="180" y="188"/>
                  <a:pt x="181" y="187"/>
                  <a:pt x="182" y="184"/>
                </a:cubicBezTo>
                <a:cubicBezTo>
                  <a:pt x="192" y="138"/>
                  <a:pt x="205" y="97"/>
                  <a:pt x="223" y="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Freeform 62"/>
          <p:cNvSpPr/>
          <p:nvPr/>
        </p:nvSpPr>
        <p:spPr bwMode="auto">
          <a:xfrm>
            <a:off x="7057073" y="2353544"/>
            <a:ext cx="538682" cy="224197"/>
          </a:xfrm>
          <a:custGeom>
            <a:avLst/>
            <a:gdLst>
              <a:gd name="T0" fmla="*/ 935 w 1038"/>
              <a:gd name="T1" fmla="*/ 234 h 425"/>
              <a:gd name="T2" fmla="*/ 949 w 1038"/>
              <a:gd name="T3" fmla="*/ 217 h 425"/>
              <a:gd name="T4" fmla="*/ 993 w 1038"/>
              <a:gd name="T5" fmla="*/ 154 h 425"/>
              <a:gd name="T6" fmla="*/ 1038 w 1038"/>
              <a:gd name="T7" fmla="*/ 53 h 425"/>
              <a:gd name="T8" fmla="*/ 913 w 1038"/>
              <a:gd name="T9" fmla="*/ 34 h 425"/>
              <a:gd name="T10" fmla="*/ 722 w 1038"/>
              <a:gd name="T11" fmla="*/ 14 h 425"/>
              <a:gd name="T12" fmla="*/ 476 w 1038"/>
              <a:gd name="T13" fmla="*/ 4 h 425"/>
              <a:gd name="T14" fmla="*/ 472 w 1038"/>
              <a:gd name="T15" fmla="*/ 5 h 425"/>
              <a:gd name="T16" fmla="*/ 441 w 1038"/>
              <a:gd name="T17" fmla="*/ 7 h 425"/>
              <a:gd name="T18" fmla="*/ 410 w 1038"/>
              <a:gd name="T19" fmla="*/ 12 h 425"/>
              <a:gd name="T20" fmla="*/ 375 w 1038"/>
              <a:gd name="T21" fmla="*/ 18 h 425"/>
              <a:gd name="T22" fmla="*/ 366 w 1038"/>
              <a:gd name="T23" fmla="*/ 22 h 425"/>
              <a:gd name="T24" fmla="*/ 330 w 1038"/>
              <a:gd name="T25" fmla="*/ 31 h 425"/>
              <a:gd name="T26" fmla="*/ 298 w 1038"/>
              <a:gd name="T27" fmla="*/ 42 h 425"/>
              <a:gd name="T28" fmla="*/ 271 w 1038"/>
              <a:gd name="T29" fmla="*/ 53 h 425"/>
              <a:gd name="T30" fmla="*/ 214 w 1038"/>
              <a:gd name="T31" fmla="*/ 83 h 425"/>
              <a:gd name="T32" fmla="*/ 154 w 1038"/>
              <a:gd name="T33" fmla="*/ 127 h 425"/>
              <a:gd name="T34" fmla="*/ 75 w 1038"/>
              <a:gd name="T35" fmla="*/ 206 h 425"/>
              <a:gd name="T36" fmla="*/ 53 w 1038"/>
              <a:gd name="T37" fmla="*/ 236 h 425"/>
              <a:gd name="T38" fmla="*/ 51 w 1038"/>
              <a:gd name="T39" fmla="*/ 241 h 425"/>
              <a:gd name="T40" fmla="*/ 0 w 1038"/>
              <a:gd name="T41" fmla="*/ 334 h 425"/>
              <a:gd name="T42" fmla="*/ 188 w 1038"/>
              <a:gd name="T43" fmla="*/ 233 h 425"/>
              <a:gd name="T44" fmla="*/ 208 w 1038"/>
              <a:gd name="T45" fmla="*/ 226 h 425"/>
              <a:gd name="T46" fmla="*/ 343 w 1038"/>
              <a:gd name="T47" fmla="*/ 198 h 425"/>
              <a:gd name="T48" fmla="*/ 415 w 1038"/>
              <a:gd name="T49" fmla="*/ 194 h 425"/>
              <a:gd name="T50" fmla="*/ 541 w 1038"/>
              <a:gd name="T51" fmla="*/ 207 h 425"/>
              <a:gd name="T52" fmla="*/ 550 w 1038"/>
              <a:gd name="T53" fmla="*/ 207 h 425"/>
              <a:gd name="T54" fmla="*/ 675 w 1038"/>
              <a:gd name="T55" fmla="*/ 208 h 425"/>
              <a:gd name="T56" fmla="*/ 680 w 1038"/>
              <a:gd name="T57" fmla="*/ 209 h 425"/>
              <a:gd name="T58" fmla="*/ 723 w 1038"/>
              <a:gd name="T59" fmla="*/ 203 h 425"/>
              <a:gd name="T60" fmla="*/ 752 w 1038"/>
              <a:gd name="T61" fmla="*/ 198 h 425"/>
              <a:gd name="T62" fmla="*/ 757 w 1038"/>
              <a:gd name="T63" fmla="*/ 196 h 425"/>
              <a:gd name="T64" fmla="*/ 865 w 1038"/>
              <a:gd name="T65" fmla="*/ 163 h 425"/>
              <a:gd name="T66" fmla="*/ 495 w 1038"/>
              <a:gd name="T67" fmla="*/ 223 h 425"/>
              <a:gd name="T68" fmla="*/ 409 w 1038"/>
              <a:gd name="T69" fmla="*/ 223 h 425"/>
              <a:gd name="T70" fmla="*/ 404 w 1038"/>
              <a:gd name="T71" fmla="*/ 223 h 425"/>
              <a:gd name="T72" fmla="*/ 295 w 1038"/>
              <a:gd name="T73" fmla="*/ 240 h 425"/>
              <a:gd name="T74" fmla="*/ 149 w 1038"/>
              <a:gd name="T75" fmla="*/ 296 h 425"/>
              <a:gd name="T76" fmla="*/ 140 w 1038"/>
              <a:gd name="T77" fmla="*/ 301 h 425"/>
              <a:gd name="T78" fmla="*/ 15 w 1038"/>
              <a:gd name="T79" fmla="*/ 387 h 425"/>
              <a:gd name="T80" fmla="*/ 50 w 1038"/>
              <a:gd name="T81" fmla="*/ 392 h 425"/>
              <a:gd name="T82" fmla="*/ 82 w 1038"/>
              <a:gd name="T83" fmla="*/ 395 h 425"/>
              <a:gd name="T84" fmla="*/ 107 w 1038"/>
              <a:gd name="T85" fmla="*/ 399 h 425"/>
              <a:gd name="T86" fmla="*/ 324 w 1038"/>
              <a:gd name="T87" fmla="*/ 418 h 425"/>
              <a:gd name="T88" fmla="*/ 508 w 1038"/>
              <a:gd name="T89" fmla="*/ 424 h 425"/>
              <a:gd name="T90" fmla="*/ 516 w 1038"/>
              <a:gd name="T91" fmla="*/ 422 h 425"/>
              <a:gd name="T92" fmla="*/ 683 w 1038"/>
              <a:gd name="T93" fmla="*/ 397 h 425"/>
              <a:gd name="T94" fmla="*/ 849 w 1038"/>
              <a:gd name="T95" fmla="*/ 314 h 425"/>
              <a:gd name="T96" fmla="*/ 853 w 1038"/>
              <a:gd name="T97" fmla="*/ 310 h 425"/>
              <a:gd name="T98" fmla="*/ 935 w 1038"/>
              <a:gd name="T99" fmla="*/ 23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38" h="425">
                <a:moveTo>
                  <a:pt x="935" y="234"/>
                </a:moveTo>
                <a:cubicBezTo>
                  <a:pt x="940" y="228"/>
                  <a:pt x="945" y="223"/>
                  <a:pt x="949" y="217"/>
                </a:cubicBezTo>
                <a:cubicBezTo>
                  <a:pt x="966" y="197"/>
                  <a:pt x="980" y="176"/>
                  <a:pt x="993" y="154"/>
                </a:cubicBezTo>
                <a:cubicBezTo>
                  <a:pt x="1011" y="121"/>
                  <a:pt x="1027" y="88"/>
                  <a:pt x="1038" y="53"/>
                </a:cubicBezTo>
                <a:cubicBezTo>
                  <a:pt x="997" y="45"/>
                  <a:pt x="957" y="40"/>
                  <a:pt x="913" y="34"/>
                </a:cubicBezTo>
                <a:cubicBezTo>
                  <a:pt x="847" y="26"/>
                  <a:pt x="787" y="20"/>
                  <a:pt x="722" y="14"/>
                </a:cubicBezTo>
                <a:cubicBezTo>
                  <a:pt x="638" y="7"/>
                  <a:pt x="560" y="0"/>
                  <a:pt x="476" y="4"/>
                </a:cubicBezTo>
                <a:cubicBezTo>
                  <a:pt x="475" y="4"/>
                  <a:pt x="473" y="5"/>
                  <a:pt x="472" y="5"/>
                </a:cubicBezTo>
                <a:cubicBezTo>
                  <a:pt x="462" y="6"/>
                  <a:pt x="451" y="7"/>
                  <a:pt x="441" y="7"/>
                </a:cubicBezTo>
                <a:cubicBezTo>
                  <a:pt x="431" y="9"/>
                  <a:pt x="421" y="10"/>
                  <a:pt x="410" y="12"/>
                </a:cubicBezTo>
                <a:cubicBezTo>
                  <a:pt x="398" y="14"/>
                  <a:pt x="386" y="15"/>
                  <a:pt x="375" y="18"/>
                </a:cubicBezTo>
                <a:cubicBezTo>
                  <a:pt x="372" y="20"/>
                  <a:pt x="369" y="21"/>
                  <a:pt x="366" y="22"/>
                </a:cubicBezTo>
                <a:cubicBezTo>
                  <a:pt x="353" y="23"/>
                  <a:pt x="342" y="26"/>
                  <a:pt x="330" y="31"/>
                </a:cubicBezTo>
                <a:cubicBezTo>
                  <a:pt x="320" y="36"/>
                  <a:pt x="309" y="37"/>
                  <a:pt x="298" y="42"/>
                </a:cubicBezTo>
                <a:cubicBezTo>
                  <a:pt x="289" y="46"/>
                  <a:pt x="280" y="50"/>
                  <a:pt x="271" y="53"/>
                </a:cubicBezTo>
                <a:cubicBezTo>
                  <a:pt x="251" y="62"/>
                  <a:pt x="234" y="72"/>
                  <a:pt x="214" y="83"/>
                </a:cubicBezTo>
                <a:cubicBezTo>
                  <a:pt x="192" y="97"/>
                  <a:pt x="174" y="111"/>
                  <a:pt x="154" y="127"/>
                </a:cubicBezTo>
                <a:cubicBezTo>
                  <a:pt x="125" y="151"/>
                  <a:pt x="99" y="176"/>
                  <a:pt x="75" y="206"/>
                </a:cubicBezTo>
                <a:cubicBezTo>
                  <a:pt x="68" y="216"/>
                  <a:pt x="61" y="226"/>
                  <a:pt x="53" y="236"/>
                </a:cubicBezTo>
                <a:cubicBezTo>
                  <a:pt x="52" y="238"/>
                  <a:pt x="52" y="240"/>
                  <a:pt x="51" y="241"/>
                </a:cubicBezTo>
                <a:cubicBezTo>
                  <a:pt x="30" y="270"/>
                  <a:pt x="14" y="302"/>
                  <a:pt x="0" y="334"/>
                </a:cubicBezTo>
                <a:cubicBezTo>
                  <a:pt x="57" y="291"/>
                  <a:pt x="120" y="257"/>
                  <a:pt x="188" y="233"/>
                </a:cubicBezTo>
                <a:cubicBezTo>
                  <a:pt x="194" y="231"/>
                  <a:pt x="201" y="228"/>
                  <a:pt x="208" y="226"/>
                </a:cubicBezTo>
                <a:cubicBezTo>
                  <a:pt x="252" y="212"/>
                  <a:pt x="295" y="203"/>
                  <a:pt x="343" y="198"/>
                </a:cubicBezTo>
                <a:cubicBezTo>
                  <a:pt x="368" y="195"/>
                  <a:pt x="391" y="194"/>
                  <a:pt x="415" y="194"/>
                </a:cubicBezTo>
                <a:cubicBezTo>
                  <a:pt x="458" y="194"/>
                  <a:pt x="497" y="200"/>
                  <a:pt x="541" y="207"/>
                </a:cubicBezTo>
                <a:cubicBezTo>
                  <a:pt x="544" y="207"/>
                  <a:pt x="547" y="206"/>
                  <a:pt x="550" y="207"/>
                </a:cubicBezTo>
                <a:cubicBezTo>
                  <a:pt x="594" y="212"/>
                  <a:pt x="633" y="213"/>
                  <a:pt x="675" y="208"/>
                </a:cubicBezTo>
                <a:cubicBezTo>
                  <a:pt x="677" y="208"/>
                  <a:pt x="679" y="209"/>
                  <a:pt x="680" y="209"/>
                </a:cubicBezTo>
                <a:cubicBezTo>
                  <a:pt x="695" y="207"/>
                  <a:pt x="708" y="205"/>
                  <a:pt x="723" y="203"/>
                </a:cubicBezTo>
                <a:cubicBezTo>
                  <a:pt x="734" y="201"/>
                  <a:pt x="742" y="199"/>
                  <a:pt x="752" y="198"/>
                </a:cubicBezTo>
                <a:cubicBezTo>
                  <a:pt x="754" y="197"/>
                  <a:pt x="755" y="196"/>
                  <a:pt x="757" y="196"/>
                </a:cubicBezTo>
                <a:cubicBezTo>
                  <a:pt x="795" y="188"/>
                  <a:pt x="830" y="177"/>
                  <a:pt x="865" y="163"/>
                </a:cubicBezTo>
                <a:cubicBezTo>
                  <a:pt x="751" y="217"/>
                  <a:pt x="621" y="238"/>
                  <a:pt x="495" y="223"/>
                </a:cubicBezTo>
                <a:cubicBezTo>
                  <a:pt x="467" y="223"/>
                  <a:pt x="439" y="220"/>
                  <a:pt x="409" y="223"/>
                </a:cubicBezTo>
                <a:cubicBezTo>
                  <a:pt x="408" y="223"/>
                  <a:pt x="406" y="223"/>
                  <a:pt x="404" y="223"/>
                </a:cubicBezTo>
                <a:cubicBezTo>
                  <a:pt x="366" y="227"/>
                  <a:pt x="332" y="231"/>
                  <a:pt x="295" y="240"/>
                </a:cubicBezTo>
                <a:cubicBezTo>
                  <a:pt x="243" y="254"/>
                  <a:pt x="196" y="272"/>
                  <a:pt x="149" y="296"/>
                </a:cubicBezTo>
                <a:cubicBezTo>
                  <a:pt x="146" y="297"/>
                  <a:pt x="143" y="300"/>
                  <a:pt x="140" y="301"/>
                </a:cubicBezTo>
                <a:cubicBezTo>
                  <a:pt x="94" y="325"/>
                  <a:pt x="54" y="355"/>
                  <a:pt x="15" y="387"/>
                </a:cubicBezTo>
                <a:cubicBezTo>
                  <a:pt x="26" y="390"/>
                  <a:pt x="37" y="390"/>
                  <a:pt x="50" y="392"/>
                </a:cubicBezTo>
                <a:cubicBezTo>
                  <a:pt x="60" y="394"/>
                  <a:pt x="71" y="395"/>
                  <a:pt x="82" y="395"/>
                </a:cubicBezTo>
                <a:cubicBezTo>
                  <a:pt x="91" y="396"/>
                  <a:pt x="99" y="398"/>
                  <a:pt x="107" y="399"/>
                </a:cubicBezTo>
                <a:cubicBezTo>
                  <a:pt x="182" y="407"/>
                  <a:pt x="250" y="413"/>
                  <a:pt x="324" y="418"/>
                </a:cubicBezTo>
                <a:cubicBezTo>
                  <a:pt x="387" y="421"/>
                  <a:pt x="446" y="425"/>
                  <a:pt x="508" y="424"/>
                </a:cubicBezTo>
                <a:cubicBezTo>
                  <a:pt x="511" y="424"/>
                  <a:pt x="514" y="422"/>
                  <a:pt x="516" y="422"/>
                </a:cubicBezTo>
                <a:cubicBezTo>
                  <a:pt x="574" y="422"/>
                  <a:pt x="627" y="412"/>
                  <a:pt x="683" y="397"/>
                </a:cubicBezTo>
                <a:cubicBezTo>
                  <a:pt x="744" y="379"/>
                  <a:pt x="797" y="352"/>
                  <a:pt x="849" y="314"/>
                </a:cubicBezTo>
                <a:cubicBezTo>
                  <a:pt x="850" y="313"/>
                  <a:pt x="852" y="312"/>
                  <a:pt x="853" y="310"/>
                </a:cubicBezTo>
                <a:cubicBezTo>
                  <a:pt x="884" y="288"/>
                  <a:pt x="911" y="262"/>
                  <a:pt x="935" y="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Freeform 63"/>
          <p:cNvSpPr/>
          <p:nvPr/>
        </p:nvSpPr>
        <p:spPr bwMode="auto">
          <a:xfrm>
            <a:off x="7033096" y="1927083"/>
            <a:ext cx="118286" cy="379347"/>
          </a:xfrm>
          <a:custGeom>
            <a:avLst/>
            <a:gdLst>
              <a:gd name="T0" fmla="*/ 229 w 229"/>
              <a:gd name="T1" fmla="*/ 0 h 719"/>
              <a:gd name="T2" fmla="*/ 173 w 229"/>
              <a:gd name="T3" fmla="*/ 313 h 719"/>
              <a:gd name="T4" fmla="*/ 171 w 229"/>
              <a:gd name="T5" fmla="*/ 387 h 719"/>
              <a:gd name="T6" fmla="*/ 171 w 229"/>
              <a:gd name="T7" fmla="*/ 391 h 719"/>
              <a:gd name="T8" fmla="*/ 155 w 229"/>
              <a:gd name="T9" fmla="*/ 483 h 719"/>
              <a:gd name="T10" fmla="*/ 105 w 229"/>
              <a:gd name="T11" fmla="*/ 607 h 719"/>
              <a:gd name="T12" fmla="*/ 101 w 229"/>
              <a:gd name="T13" fmla="*/ 614 h 719"/>
              <a:gd name="T14" fmla="*/ 26 w 229"/>
              <a:gd name="T15" fmla="*/ 719 h 719"/>
              <a:gd name="T16" fmla="*/ 23 w 229"/>
              <a:gd name="T17" fmla="*/ 690 h 719"/>
              <a:gd name="T18" fmla="*/ 20 w 229"/>
              <a:gd name="T19" fmla="*/ 662 h 719"/>
              <a:gd name="T20" fmla="*/ 17 w 229"/>
              <a:gd name="T21" fmla="*/ 641 h 719"/>
              <a:gd name="T22" fmla="*/ 4 w 229"/>
              <a:gd name="T23" fmla="*/ 456 h 719"/>
              <a:gd name="T24" fmla="*/ 2 w 229"/>
              <a:gd name="T25" fmla="*/ 300 h 719"/>
              <a:gd name="T26" fmla="*/ 3 w 229"/>
              <a:gd name="T27" fmla="*/ 293 h 719"/>
              <a:gd name="T28" fmla="*/ 27 w 229"/>
              <a:gd name="T29" fmla="*/ 151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9" h="719">
                <a:moveTo>
                  <a:pt x="229" y="0"/>
                </a:moveTo>
                <a:cubicBezTo>
                  <a:pt x="181" y="97"/>
                  <a:pt x="161" y="207"/>
                  <a:pt x="173" y="313"/>
                </a:cubicBezTo>
                <a:cubicBezTo>
                  <a:pt x="172" y="338"/>
                  <a:pt x="174" y="362"/>
                  <a:pt x="171" y="387"/>
                </a:cubicBezTo>
                <a:cubicBezTo>
                  <a:pt x="171" y="388"/>
                  <a:pt x="171" y="390"/>
                  <a:pt x="171" y="391"/>
                </a:cubicBezTo>
                <a:cubicBezTo>
                  <a:pt x="168" y="423"/>
                  <a:pt x="163" y="452"/>
                  <a:pt x="155" y="483"/>
                </a:cubicBezTo>
                <a:cubicBezTo>
                  <a:pt x="143" y="528"/>
                  <a:pt x="126" y="567"/>
                  <a:pt x="105" y="607"/>
                </a:cubicBezTo>
                <a:cubicBezTo>
                  <a:pt x="104" y="609"/>
                  <a:pt x="102" y="612"/>
                  <a:pt x="101" y="614"/>
                </a:cubicBezTo>
                <a:cubicBezTo>
                  <a:pt x="80" y="653"/>
                  <a:pt x="54" y="686"/>
                  <a:pt x="26" y="719"/>
                </a:cubicBezTo>
                <a:cubicBezTo>
                  <a:pt x="24" y="709"/>
                  <a:pt x="24" y="701"/>
                  <a:pt x="23" y="690"/>
                </a:cubicBezTo>
                <a:cubicBezTo>
                  <a:pt x="21" y="681"/>
                  <a:pt x="20" y="672"/>
                  <a:pt x="20" y="662"/>
                </a:cubicBezTo>
                <a:cubicBezTo>
                  <a:pt x="19" y="655"/>
                  <a:pt x="18" y="648"/>
                  <a:pt x="17" y="641"/>
                </a:cubicBezTo>
                <a:cubicBezTo>
                  <a:pt x="11" y="577"/>
                  <a:pt x="7" y="519"/>
                  <a:pt x="4" y="456"/>
                </a:cubicBezTo>
                <a:cubicBezTo>
                  <a:pt x="2" y="402"/>
                  <a:pt x="0" y="353"/>
                  <a:pt x="2" y="300"/>
                </a:cubicBezTo>
                <a:cubicBezTo>
                  <a:pt x="2" y="297"/>
                  <a:pt x="3" y="295"/>
                  <a:pt x="3" y="293"/>
                </a:cubicBezTo>
                <a:cubicBezTo>
                  <a:pt x="5" y="244"/>
                  <a:pt x="13" y="198"/>
                  <a:pt x="27" y="1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Freeform 64"/>
          <p:cNvSpPr/>
          <p:nvPr/>
        </p:nvSpPr>
        <p:spPr bwMode="auto">
          <a:xfrm>
            <a:off x="7069860" y="1992068"/>
            <a:ext cx="151055" cy="321674"/>
          </a:xfrm>
          <a:custGeom>
            <a:avLst/>
            <a:gdLst>
              <a:gd name="T0" fmla="*/ 283 w 292"/>
              <a:gd name="T1" fmla="*/ 0 h 609"/>
              <a:gd name="T2" fmla="*/ 287 w 292"/>
              <a:gd name="T3" fmla="*/ 209 h 609"/>
              <a:gd name="T4" fmla="*/ 286 w 292"/>
              <a:gd name="T5" fmla="*/ 213 h 609"/>
              <a:gd name="T6" fmla="*/ 284 w 292"/>
              <a:gd name="T7" fmla="*/ 239 h 609"/>
              <a:gd name="T8" fmla="*/ 280 w 292"/>
              <a:gd name="T9" fmla="*/ 265 h 609"/>
              <a:gd name="T10" fmla="*/ 274 w 292"/>
              <a:gd name="T11" fmla="*/ 295 h 609"/>
              <a:gd name="T12" fmla="*/ 271 w 292"/>
              <a:gd name="T13" fmla="*/ 303 h 609"/>
              <a:gd name="T14" fmla="*/ 262 w 292"/>
              <a:gd name="T15" fmla="*/ 333 h 609"/>
              <a:gd name="T16" fmla="*/ 253 w 292"/>
              <a:gd name="T17" fmla="*/ 360 h 609"/>
              <a:gd name="T18" fmla="*/ 243 w 292"/>
              <a:gd name="T19" fmla="*/ 382 h 609"/>
              <a:gd name="T20" fmla="*/ 216 w 292"/>
              <a:gd name="T21" fmla="*/ 430 h 609"/>
              <a:gd name="T22" fmla="*/ 178 w 292"/>
              <a:gd name="T23" fmla="*/ 481 h 609"/>
              <a:gd name="T24" fmla="*/ 110 w 292"/>
              <a:gd name="T25" fmla="*/ 547 h 609"/>
              <a:gd name="T26" fmla="*/ 84 w 292"/>
              <a:gd name="T27" fmla="*/ 565 h 609"/>
              <a:gd name="T28" fmla="*/ 80 w 292"/>
              <a:gd name="T29" fmla="*/ 567 h 609"/>
              <a:gd name="T30" fmla="*/ 0 w 292"/>
              <a:gd name="T31" fmla="*/ 609 h 609"/>
              <a:gd name="T32" fmla="*/ 89 w 292"/>
              <a:gd name="T33" fmla="*/ 450 h 609"/>
              <a:gd name="T34" fmla="*/ 95 w 292"/>
              <a:gd name="T35" fmla="*/ 434 h 609"/>
              <a:gd name="T36" fmla="*/ 121 w 292"/>
              <a:gd name="T37" fmla="*/ 319 h 609"/>
              <a:gd name="T38" fmla="*/ 125 w 292"/>
              <a:gd name="T39" fmla="*/ 258 h 609"/>
              <a:gd name="T40" fmla="*/ 116 w 292"/>
              <a:gd name="T41" fmla="*/ 151 h 609"/>
              <a:gd name="T42" fmla="*/ 116 w 292"/>
              <a:gd name="T43" fmla="*/ 143 h 609"/>
              <a:gd name="T44" fmla="*/ 117 w 292"/>
              <a:gd name="T45" fmla="*/ 3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" h="609">
                <a:moveTo>
                  <a:pt x="283" y="0"/>
                </a:moveTo>
                <a:cubicBezTo>
                  <a:pt x="287" y="72"/>
                  <a:pt x="292" y="137"/>
                  <a:pt x="287" y="209"/>
                </a:cubicBezTo>
                <a:cubicBezTo>
                  <a:pt x="287" y="210"/>
                  <a:pt x="286" y="211"/>
                  <a:pt x="286" y="213"/>
                </a:cubicBezTo>
                <a:cubicBezTo>
                  <a:pt x="285" y="221"/>
                  <a:pt x="285" y="230"/>
                  <a:pt x="284" y="239"/>
                </a:cubicBezTo>
                <a:cubicBezTo>
                  <a:pt x="282" y="247"/>
                  <a:pt x="282" y="256"/>
                  <a:pt x="280" y="265"/>
                </a:cubicBezTo>
                <a:cubicBezTo>
                  <a:pt x="277" y="275"/>
                  <a:pt x="277" y="285"/>
                  <a:pt x="274" y="295"/>
                </a:cubicBezTo>
                <a:cubicBezTo>
                  <a:pt x="273" y="298"/>
                  <a:pt x="271" y="300"/>
                  <a:pt x="271" y="303"/>
                </a:cubicBezTo>
                <a:cubicBezTo>
                  <a:pt x="269" y="314"/>
                  <a:pt x="267" y="323"/>
                  <a:pt x="262" y="333"/>
                </a:cubicBezTo>
                <a:cubicBezTo>
                  <a:pt x="258" y="342"/>
                  <a:pt x="257" y="351"/>
                  <a:pt x="253" y="360"/>
                </a:cubicBezTo>
                <a:cubicBezTo>
                  <a:pt x="249" y="367"/>
                  <a:pt x="246" y="375"/>
                  <a:pt x="243" y="382"/>
                </a:cubicBezTo>
                <a:cubicBezTo>
                  <a:pt x="235" y="399"/>
                  <a:pt x="226" y="414"/>
                  <a:pt x="216" y="430"/>
                </a:cubicBezTo>
                <a:cubicBezTo>
                  <a:pt x="204" y="449"/>
                  <a:pt x="192" y="465"/>
                  <a:pt x="178" y="481"/>
                </a:cubicBezTo>
                <a:cubicBezTo>
                  <a:pt x="157" y="506"/>
                  <a:pt x="135" y="527"/>
                  <a:pt x="110" y="547"/>
                </a:cubicBezTo>
                <a:cubicBezTo>
                  <a:pt x="101" y="553"/>
                  <a:pt x="93" y="559"/>
                  <a:pt x="84" y="565"/>
                </a:cubicBezTo>
                <a:cubicBezTo>
                  <a:pt x="83" y="566"/>
                  <a:pt x="81" y="566"/>
                  <a:pt x="80" y="567"/>
                </a:cubicBezTo>
                <a:cubicBezTo>
                  <a:pt x="55" y="585"/>
                  <a:pt x="28" y="597"/>
                  <a:pt x="0" y="609"/>
                </a:cubicBezTo>
                <a:cubicBezTo>
                  <a:pt x="37" y="561"/>
                  <a:pt x="67" y="508"/>
                  <a:pt x="89" y="450"/>
                </a:cubicBezTo>
                <a:cubicBezTo>
                  <a:pt x="91" y="445"/>
                  <a:pt x="93" y="439"/>
                  <a:pt x="95" y="434"/>
                </a:cubicBezTo>
                <a:cubicBezTo>
                  <a:pt x="107" y="396"/>
                  <a:pt x="115" y="360"/>
                  <a:pt x="121" y="319"/>
                </a:cubicBezTo>
                <a:cubicBezTo>
                  <a:pt x="123" y="299"/>
                  <a:pt x="125" y="279"/>
                  <a:pt x="125" y="258"/>
                </a:cubicBezTo>
                <a:cubicBezTo>
                  <a:pt x="125" y="222"/>
                  <a:pt x="121" y="188"/>
                  <a:pt x="116" y="151"/>
                </a:cubicBezTo>
                <a:cubicBezTo>
                  <a:pt x="115" y="148"/>
                  <a:pt x="117" y="146"/>
                  <a:pt x="116" y="143"/>
                </a:cubicBezTo>
                <a:cubicBezTo>
                  <a:pt x="112" y="106"/>
                  <a:pt x="112" y="73"/>
                  <a:pt x="117" y="3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Freeform 65"/>
          <p:cNvSpPr/>
          <p:nvPr/>
        </p:nvSpPr>
        <p:spPr bwMode="auto">
          <a:xfrm>
            <a:off x="7276862" y="2172400"/>
            <a:ext cx="390025" cy="162461"/>
          </a:xfrm>
          <a:custGeom>
            <a:avLst/>
            <a:gdLst>
              <a:gd name="T0" fmla="*/ 676 w 751"/>
              <a:gd name="T1" fmla="*/ 169 h 307"/>
              <a:gd name="T2" fmla="*/ 686 w 751"/>
              <a:gd name="T3" fmla="*/ 157 h 307"/>
              <a:gd name="T4" fmla="*/ 718 w 751"/>
              <a:gd name="T5" fmla="*/ 111 h 307"/>
              <a:gd name="T6" fmla="*/ 751 w 751"/>
              <a:gd name="T7" fmla="*/ 38 h 307"/>
              <a:gd name="T8" fmla="*/ 660 w 751"/>
              <a:gd name="T9" fmla="*/ 24 h 307"/>
              <a:gd name="T10" fmla="*/ 522 w 751"/>
              <a:gd name="T11" fmla="*/ 10 h 307"/>
              <a:gd name="T12" fmla="*/ 344 w 751"/>
              <a:gd name="T13" fmla="*/ 3 h 307"/>
              <a:gd name="T14" fmla="*/ 341 w 751"/>
              <a:gd name="T15" fmla="*/ 4 h 307"/>
              <a:gd name="T16" fmla="*/ 319 w 751"/>
              <a:gd name="T17" fmla="*/ 5 h 307"/>
              <a:gd name="T18" fmla="*/ 297 w 751"/>
              <a:gd name="T19" fmla="*/ 8 h 307"/>
              <a:gd name="T20" fmla="*/ 271 w 751"/>
              <a:gd name="T21" fmla="*/ 13 h 307"/>
              <a:gd name="T22" fmla="*/ 265 w 751"/>
              <a:gd name="T23" fmla="*/ 15 h 307"/>
              <a:gd name="T24" fmla="*/ 239 w 751"/>
              <a:gd name="T25" fmla="*/ 22 h 307"/>
              <a:gd name="T26" fmla="*/ 216 w 751"/>
              <a:gd name="T27" fmla="*/ 30 h 307"/>
              <a:gd name="T28" fmla="*/ 196 w 751"/>
              <a:gd name="T29" fmla="*/ 38 h 307"/>
              <a:gd name="T30" fmla="*/ 155 w 751"/>
              <a:gd name="T31" fmla="*/ 60 h 307"/>
              <a:gd name="T32" fmla="*/ 111 w 751"/>
              <a:gd name="T33" fmla="*/ 91 h 307"/>
              <a:gd name="T34" fmla="*/ 55 w 751"/>
              <a:gd name="T35" fmla="*/ 149 h 307"/>
              <a:gd name="T36" fmla="*/ 39 w 751"/>
              <a:gd name="T37" fmla="*/ 170 h 307"/>
              <a:gd name="T38" fmla="*/ 37 w 751"/>
              <a:gd name="T39" fmla="*/ 174 h 307"/>
              <a:gd name="T40" fmla="*/ 0 w 751"/>
              <a:gd name="T41" fmla="*/ 241 h 307"/>
              <a:gd name="T42" fmla="*/ 136 w 751"/>
              <a:gd name="T43" fmla="*/ 168 h 307"/>
              <a:gd name="T44" fmla="*/ 150 w 751"/>
              <a:gd name="T45" fmla="*/ 163 h 307"/>
              <a:gd name="T46" fmla="*/ 248 w 751"/>
              <a:gd name="T47" fmla="*/ 143 h 307"/>
              <a:gd name="T48" fmla="*/ 301 w 751"/>
              <a:gd name="T49" fmla="*/ 140 h 307"/>
              <a:gd name="T50" fmla="*/ 391 w 751"/>
              <a:gd name="T51" fmla="*/ 149 h 307"/>
              <a:gd name="T52" fmla="*/ 398 w 751"/>
              <a:gd name="T53" fmla="*/ 149 h 307"/>
              <a:gd name="T54" fmla="*/ 488 w 751"/>
              <a:gd name="T55" fmla="*/ 150 h 307"/>
              <a:gd name="T56" fmla="*/ 492 w 751"/>
              <a:gd name="T57" fmla="*/ 151 h 307"/>
              <a:gd name="T58" fmla="*/ 523 w 751"/>
              <a:gd name="T59" fmla="*/ 146 h 307"/>
              <a:gd name="T60" fmla="*/ 544 w 751"/>
              <a:gd name="T61" fmla="*/ 143 h 307"/>
              <a:gd name="T62" fmla="*/ 547 w 751"/>
              <a:gd name="T63" fmla="*/ 141 h 307"/>
              <a:gd name="T64" fmla="*/ 625 w 751"/>
              <a:gd name="T65" fmla="*/ 118 h 307"/>
              <a:gd name="T66" fmla="*/ 358 w 751"/>
              <a:gd name="T67" fmla="*/ 161 h 307"/>
              <a:gd name="T68" fmla="*/ 296 w 751"/>
              <a:gd name="T69" fmla="*/ 161 h 307"/>
              <a:gd name="T70" fmla="*/ 292 w 751"/>
              <a:gd name="T71" fmla="*/ 161 h 307"/>
              <a:gd name="T72" fmla="*/ 214 w 751"/>
              <a:gd name="T73" fmla="*/ 173 h 307"/>
              <a:gd name="T74" fmla="*/ 108 w 751"/>
              <a:gd name="T75" fmla="*/ 214 h 307"/>
              <a:gd name="T76" fmla="*/ 102 w 751"/>
              <a:gd name="T77" fmla="*/ 218 h 307"/>
              <a:gd name="T78" fmla="*/ 11 w 751"/>
              <a:gd name="T79" fmla="*/ 279 h 307"/>
              <a:gd name="T80" fmla="*/ 36 w 751"/>
              <a:gd name="T81" fmla="*/ 283 h 307"/>
              <a:gd name="T82" fmla="*/ 60 w 751"/>
              <a:gd name="T83" fmla="*/ 286 h 307"/>
              <a:gd name="T84" fmla="*/ 78 w 751"/>
              <a:gd name="T85" fmla="*/ 288 h 307"/>
              <a:gd name="T86" fmla="*/ 235 w 751"/>
              <a:gd name="T87" fmla="*/ 302 h 307"/>
              <a:gd name="T88" fmla="*/ 368 w 751"/>
              <a:gd name="T89" fmla="*/ 306 h 307"/>
              <a:gd name="T90" fmla="*/ 373 w 751"/>
              <a:gd name="T91" fmla="*/ 305 h 307"/>
              <a:gd name="T92" fmla="*/ 494 w 751"/>
              <a:gd name="T93" fmla="*/ 287 h 307"/>
              <a:gd name="T94" fmla="*/ 614 w 751"/>
              <a:gd name="T95" fmla="*/ 227 h 307"/>
              <a:gd name="T96" fmla="*/ 617 w 751"/>
              <a:gd name="T97" fmla="*/ 224 h 307"/>
              <a:gd name="T98" fmla="*/ 676 w 751"/>
              <a:gd name="T99" fmla="*/ 16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1" h="307">
                <a:moveTo>
                  <a:pt x="676" y="169"/>
                </a:moveTo>
                <a:cubicBezTo>
                  <a:pt x="679" y="165"/>
                  <a:pt x="683" y="161"/>
                  <a:pt x="686" y="157"/>
                </a:cubicBezTo>
                <a:cubicBezTo>
                  <a:pt x="698" y="142"/>
                  <a:pt x="708" y="127"/>
                  <a:pt x="718" y="111"/>
                </a:cubicBezTo>
                <a:cubicBezTo>
                  <a:pt x="731" y="87"/>
                  <a:pt x="742" y="64"/>
                  <a:pt x="751" y="38"/>
                </a:cubicBezTo>
                <a:cubicBezTo>
                  <a:pt x="721" y="32"/>
                  <a:pt x="692" y="28"/>
                  <a:pt x="660" y="24"/>
                </a:cubicBezTo>
                <a:cubicBezTo>
                  <a:pt x="613" y="19"/>
                  <a:pt x="569" y="15"/>
                  <a:pt x="522" y="10"/>
                </a:cubicBezTo>
                <a:cubicBezTo>
                  <a:pt x="461" y="5"/>
                  <a:pt x="405" y="0"/>
                  <a:pt x="344" y="3"/>
                </a:cubicBezTo>
                <a:cubicBezTo>
                  <a:pt x="343" y="3"/>
                  <a:pt x="342" y="4"/>
                  <a:pt x="341" y="4"/>
                </a:cubicBezTo>
                <a:cubicBezTo>
                  <a:pt x="334" y="4"/>
                  <a:pt x="327" y="5"/>
                  <a:pt x="319" y="5"/>
                </a:cubicBezTo>
                <a:cubicBezTo>
                  <a:pt x="312" y="6"/>
                  <a:pt x="304" y="7"/>
                  <a:pt x="297" y="8"/>
                </a:cubicBezTo>
                <a:cubicBezTo>
                  <a:pt x="288" y="10"/>
                  <a:pt x="279" y="11"/>
                  <a:pt x="271" y="13"/>
                </a:cubicBezTo>
                <a:cubicBezTo>
                  <a:pt x="269" y="14"/>
                  <a:pt x="267" y="15"/>
                  <a:pt x="265" y="15"/>
                </a:cubicBezTo>
                <a:cubicBezTo>
                  <a:pt x="255" y="17"/>
                  <a:pt x="247" y="19"/>
                  <a:pt x="239" y="22"/>
                </a:cubicBezTo>
                <a:cubicBezTo>
                  <a:pt x="231" y="26"/>
                  <a:pt x="223" y="26"/>
                  <a:pt x="216" y="30"/>
                </a:cubicBezTo>
                <a:cubicBezTo>
                  <a:pt x="209" y="33"/>
                  <a:pt x="203" y="36"/>
                  <a:pt x="196" y="38"/>
                </a:cubicBezTo>
                <a:cubicBezTo>
                  <a:pt x="182" y="44"/>
                  <a:pt x="169" y="52"/>
                  <a:pt x="155" y="60"/>
                </a:cubicBezTo>
                <a:cubicBezTo>
                  <a:pt x="139" y="70"/>
                  <a:pt x="126" y="80"/>
                  <a:pt x="111" y="91"/>
                </a:cubicBezTo>
                <a:cubicBezTo>
                  <a:pt x="90" y="109"/>
                  <a:pt x="72" y="127"/>
                  <a:pt x="55" y="149"/>
                </a:cubicBezTo>
                <a:cubicBezTo>
                  <a:pt x="49" y="156"/>
                  <a:pt x="44" y="163"/>
                  <a:pt x="39" y="170"/>
                </a:cubicBezTo>
                <a:cubicBezTo>
                  <a:pt x="38" y="171"/>
                  <a:pt x="38" y="173"/>
                  <a:pt x="37" y="174"/>
                </a:cubicBezTo>
                <a:cubicBezTo>
                  <a:pt x="22" y="195"/>
                  <a:pt x="11" y="218"/>
                  <a:pt x="0" y="241"/>
                </a:cubicBezTo>
                <a:cubicBezTo>
                  <a:pt x="41" y="210"/>
                  <a:pt x="87" y="186"/>
                  <a:pt x="136" y="168"/>
                </a:cubicBezTo>
                <a:cubicBezTo>
                  <a:pt x="141" y="166"/>
                  <a:pt x="146" y="164"/>
                  <a:pt x="150" y="163"/>
                </a:cubicBezTo>
                <a:cubicBezTo>
                  <a:pt x="183" y="153"/>
                  <a:pt x="214" y="147"/>
                  <a:pt x="248" y="143"/>
                </a:cubicBezTo>
                <a:cubicBezTo>
                  <a:pt x="266" y="141"/>
                  <a:pt x="283" y="140"/>
                  <a:pt x="301" y="140"/>
                </a:cubicBezTo>
                <a:cubicBezTo>
                  <a:pt x="331" y="140"/>
                  <a:pt x="359" y="144"/>
                  <a:pt x="391" y="149"/>
                </a:cubicBezTo>
                <a:cubicBezTo>
                  <a:pt x="394" y="150"/>
                  <a:pt x="396" y="149"/>
                  <a:pt x="398" y="149"/>
                </a:cubicBezTo>
                <a:cubicBezTo>
                  <a:pt x="429" y="153"/>
                  <a:pt x="457" y="154"/>
                  <a:pt x="488" y="150"/>
                </a:cubicBezTo>
                <a:cubicBezTo>
                  <a:pt x="489" y="150"/>
                  <a:pt x="491" y="151"/>
                  <a:pt x="492" y="151"/>
                </a:cubicBezTo>
                <a:cubicBezTo>
                  <a:pt x="503" y="150"/>
                  <a:pt x="512" y="148"/>
                  <a:pt x="523" y="146"/>
                </a:cubicBezTo>
                <a:cubicBezTo>
                  <a:pt x="530" y="145"/>
                  <a:pt x="537" y="144"/>
                  <a:pt x="544" y="143"/>
                </a:cubicBezTo>
                <a:cubicBezTo>
                  <a:pt x="545" y="142"/>
                  <a:pt x="546" y="142"/>
                  <a:pt x="547" y="141"/>
                </a:cubicBezTo>
                <a:cubicBezTo>
                  <a:pt x="575" y="135"/>
                  <a:pt x="600" y="128"/>
                  <a:pt x="625" y="118"/>
                </a:cubicBezTo>
                <a:cubicBezTo>
                  <a:pt x="543" y="156"/>
                  <a:pt x="449" y="172"/>
                  <a:pt x="358" y="161"/>
                </a:cubicBezTo>
                <a:cubicBezTo>
                  <a:pt x="338" y="161"/>
                  <a:pt x="317" y="159"/>
                  <a:pt x="296" y="161"/>
                </a:cubicBezTo>
                <a:cubicBezTo>
                  <a:pt x="295" y="161"/>
                  <a:pt x="293" y="161"/>
                  <a:pt x="292" y="161"/>
                </a:cubicBezTo>
                <a:cubicBezTo>
                  <a:pt x="265" y="163"/>
                  <a:pt x="240" y="167"/>
                  <a:pt x="214" y="173"/>
                </a:cubicBezTo>
                <a:cubicBezTo>
                  <a:pt x="176" y="183"/>
                  <a:pt x="142" y="197"/>
                  <a:pt x="108" y="214"/>
                </a:cubicBezTo>
                <a:cubicBezTo>
                  <a:pt x="106" y="215"/>
                  <a:pt x="104" y="217"/>
                  <a:pt x="102" y="218"/>
                </a:cubicBezTo>
                <a:cubicBezTo>
                  <a:pt x="68" y="235"/>
                  <a:pt x="40" y="256"/>
                  <a:pt x="11" y="279"/>
                </a:cubicBezTo>
                <a:cubicBezTo>
                  <a:pt x="20" y="282"/>
                  <a:pt x="27" y="281"/>
                  <a:pt x="36" y="283"/>
                </a:cubicBezTo>
                <a:cubicBezTo>
                  <a:pt x="44" y="284"/>
                  <a:pt x="52" y="285"/>
                  <a:pt x="60" y="286"/>
                </a:cubicBezTo>
                <a:cubicBezTo>
                  <a:pt x="66" y="286"/>
                  <a:pt x="72" y="287"/>
                  <a:pt x="78" y="288"/>
                </a:cubicBezTo>
                <a:cubicBezTo>
                  <a:pt x="132" y="294"/>
                  <a:pt x="181" y="298"/>
                  <a:pt x="235" y="302"/>
                </a:cubicBezTo>
                <a:cubicBezTo>
                  <a:pt x="280" y="304"/>
                  <a:pt x="322" y="307"/>
                  <a:pt x="368" y="306"/>
                </a:cubicBezTo>
                <a:cubicBezTo>
                  <a:pt x="369" y="306"/>
                  <a:pt x="371" y="305"/>
                  <a:pt x="373" y="305"/>
                </a:cubicBezTo>
                <a:cubicBezTo>
                  <a:pt x="415" y="304"/>
                  <a:pt x="454" y="298"/>
                  <a:pt x="494" y="287"/>
                </a:cubicBezTo>
                <a:cubicBezTo>
                  <a:pt x="538" y="274"/>
                  <a:pt x="576" y="254"/>
                  <a:pt x="614" y="227"/>
                </a:cubicBezTo>
                <a:cubicBezTo>
                  <a:pt x="615" y="226"/>
                  <a:pt x="616" y="225"/>
                  <a:pt x="617" y="224"/>
                </a:cubicBezTo>
                <a:cubicBezTo>
                  <a:pt x="639" y="208"/>
                  <a:pt x="658" y="189"/>
                  <a:pt x="676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Freeform 66"/>
          <p:cNvSpPr/>
          <p:nvPr/>
        </p:nvSpPr>
        <p:spPr bwMode="auto">
          <a:xfrm>
            <a:off x="7259279" y="1905963"/>
            <a:ext cx="86318" cy="273748"/>
          </a:xfrm>
          <a:custGeom>
            <a:avLst/>
            <a:gdLst>
              <a:gd name="T0" fmla="*/ 166 w 166"/>
              <a:gd name="T1" fmla="*/ 0 h 519"/>
              <a:gd name="T2" fmla="*/ 125 w 166"/>
              <a:gd name="T3" fmla="*/ 226 h 519"/>
              <a:gd name="T4" fmla="*/ 124 w 166"/>
              <a:gd name="T5" fmla="*/ 279 h 519"/>
              <a:gd name="T6" fmla="*/ 124 w 166"/>
              <a:gd name="T7" fmla="*/ 282 h 519"/>
              <a:gd name="T8" fmla="*/ 112 w 166"/>
              <a:gd name="T9" fmla="*/ 349 h 519"/>
              <a:gd name="T10" fmla="*/ 77 w 166"/>
              <a:gd name="T11" fmla="*/ 438 h 519"/>
              <a:gd name="T12" fmla="*/ 73 w 166"/>
              <a:gd name="T13" fmla="*/ 443 h 519"/>
              <a:gd name="T14" fmla="*/ 20 w 166"/>
              <a:gd name="T15" fmla="*/ 519 h 519"/>
              <a:gd name="T16" fmla="*/ 17 w 166"/>
              <a:gd name="T17" fmla="*/ 498 h 519"/>
              <a:gd name="T18" fmla="*/ 15 w 166"/>
              <a:gd name="T19" fmla="*/ 478 h 519"/>
              <a:gd name="T20" fmla="*/ 13 w 166"/>
              <a:gd name="T21" fmla="*/ 462 h 519"/>
              <a:gd name="T22" fmla="*/ 3 w 166"/>
              <a:gd name="T23" fmla="*/ 329 h 519"/>
              <a:gd name="T24" fmla="*/ 2 w 166"/>
              <a:gd name="T25" fmla="*/ 216 h 519"/>
              <a:gd name="T26" fmla="*/ 3 w 166"/>
              <a:gd name="T27" fmla="*/ 211 h 519"/>
              <a:gd name="T28" fmla="*/ 20 w 166"/>
              <a:gd name="T29" fmla="*/ 10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6" h="519">
                <a:moveTo>
                  <a:pt x="166" y="0"/>
                </a:moveTo>
                <a:cubicBezTo>
                  <a:pt x="132" y="69"/>
                  <a:pt x="117" y="149"/>
                  <a:pt x="125" y="226"/>
                </a:cubicBezTo>
                <a:cubicBezTo>
                  <a:pt x="125" y="244"/>
                  <a:pt x="126" y="261"/>
                  <a:pt x="124" y="279"/>
                </a:cubicBezTo>
                <a:cubicBezTo>
                  <a:pt x="124" y="280"/>
                  <a:pt x="124" y="281"/>
                  <a:pt x="124" y="282"/>
                </a:cubicBezTo>
                <a:cubicBezTo>
                  <a:pt x="122" y="306"/>
                  <a:pt x="118" y="326"/>
                  <a:pt x="112" y="349"/>
                </a:cubicBezTo>
                <a:cubicBezTo>
                  <a:pt x="104" y="381"/>
                  <a:pt x="92" y="409"/>
                  <a:pt x="77" y="438"/>
                </a:cubicBezTo>
                <a:cubicBezTo>
                  <a:pt x="76" y="440"/>
                  <a:pt x="74" y="442"/>
                  <a:pt x="73" y="443"/>
                </a:cubicBezTo>
                <a:cubicBezTo>
                  <a:pt x="58" y="471"/>
                  <a:pt x="40" y="496"/>
                  <a:pt x="20" y="519"/>
                </a:cubicBezTo>
                <a:cubicBezTo>
                  <a:pt x="17" y="512"/>
                  <a:pt x="18" y="506"/>
                  <a:pt x="17" y="498"/>
                </a:cubicBezTo>
                <a:cubicBezTo>
                  <a:pt x="16" y="492"/>
                  <a:pt x="15" y="485"/>
                  <a:pt x="15" y="478"/>
                </a:cubicBezTo>
                <a:cubicBezTo>
                  <a:pt x="14" y="473"/>
                  <a:pt x="14" y="468"/>
                  <a:pt x="13" y="462"/>
                </a:cubicBezTo>
                <a:cubicBezTo>
                  <a:pt x="9" y="417"/>
                  <a:pt x="6" y="374"/>
                  <a:pt x="3" y="329"/>
                </a:cubicBezTo>
                <a:cubicBezTo>
                  <a:pt x="2" y="290"/>
                  <a:pt x="0" y="254"/>
                  <a:pt x="2" y="216"/>
                </a:cubicBezTo>
                <a:cubicBezTo>
                  <a:pt x="2" y="214"/>
                  <a:pt x="3" y="213"/>
                  <a:pt x="3" y="211"/>
                </a:cubicBezTo>
                <a:cubicBezTo>
                  <a:pt x="4" y="176"/>
                  <a:pt x="10" y="143"/>
                  <a:pt x="20" y="10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Freeform 67"/>
          <p:cNvSpPr/>
          <p:nvPr/>
        </p:nvSpPr>
        <p:spPr bwMode="auto">
          <a:xfrm>
            <a:off x="7286453" y="1953077"/>
            <a:ext cx="109494" cy="231508"/>
          </a:xfrm>
          <a:custGeom>
            <a:avLst/>
            <a:gdLst>
              <a:gd name="T0" fmla="*/ 204 w 211"/>
              <a:gd name="T1" fmla="*/ 0 h 440"/>
              <a:gd name="T2" fmla="*/ 207 w 211"/>
              <a:gd name="T3" fmla="*/ 151 h 440"/>
              <a:gd name="T4" fmla="*/ 206 w 211"/>
              <a:gd name="T5" fmla="*/ 154 h 440"/>
              <a:gd name="T6" fmla="*/ 205 w 211"/>
              <a:gd name="T7" fmla="*/ 173 h 440"/>
              <a:gd name="T8" fmla="*/ 202 w 211"/>
              <a:gd name="T9" fmla="*/ 192 h 440"/>
              <a:gd name="T10" fmla="*/ 198 w 211"/>
              <a:gd name="T11" fmla="*/ 213 h 440"/>
              <a:gd name="T12" fmla="*/ 195 w 211"/>
              <a:gd name="T13" fmla="*/ 219 h 440"/>
              <a:gd name="T14" fmla="*/ 189 w 211"/>
              <a:gd name="T15" fmla="*/ 241 h 440"/>
              <a:gd name="T16" fmla="*/ 182 w 211"/>
              <a:gd name="T17" fmla="*/ 260 h 440"/>
              <a:gd name="T18" fmla="*/ 175 w 211"/>
              <a:gd name="T19" fmla="*/ 276 h 440"/>
              <a:gd name="T20" fmla="*/ 156 w 211"/>
              <a:gd name="T21" fmla="*/ 311 h 440"/>
              <a:gd name="T22" fmla="*/ 129 w 211"/>
              <a:gd name="T23" fmla="*/ 348 h 440"/>
              <a:gd name="T24" fmla="*/ 79 w 211"/>
              <a:gd name="T25" fmla="*/ 395 h 440"/>
              <a:gd name="T26" fmla="*/ 60 w 211"/>
              <a:gd name="T27" fmla="*/ 408 h 440"/>
              <a:gd name="T28" fmla="*/ 57 w 211"/>
              <a:gd name="T29" fmla="*/ 410 h 440"/>
              <a:gd name="T30" fmla="*/ 0 w 211"/>
              <a:gd name="T31" fmla="*/ 440 h 440"/>
              <a:gd name="T32" fmla="*/ 64 w 211"/>
              <a:gd name="T33" fmla="*/ 326 h 440"/>
              <a:gd name="T34" fmla="*/ 68 w 211"/>
              <a:gd name="T35" fmla="*/ 314 h 440"/>
              <a:gd name="T36" fmla="*/ 87 w 211"/>
              <a:gd name="T37" fmla="*/ 231 h 440"/>
              <a:gd name="T38" fmla="*/ 90 w 211"/>
              <a:gd name="T39" fmla="*/ 186 h 440"/>
              <a:gd name="T40" fmla="*/ 84 w 211"/>
              <a:gd name="T41" fmla="*/ 10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1" h="440">
                <a:moveTo>
                  <a:pt x="204" y="0"/>
                </a:moveTo>
                <a:cubicBezTo>
                  <a:pt x="207" y="52"/>
                  <a:pt x="211" y="99"/>
                  <a:pt x="207" y="151"/>
                </a:cubicBezTo>
                <a:cubicBezTo>
                  <a:pt x="207" y="152"/>
                  <a:pt x="207" y="153"/>
                  <a:pt x="206" y="154"/>
                </a:cubicBezTo>
                <a:cubicBezTo>
                  <a:pt x="206" y="160"/>
                  <a:pt x="206" y="166"/>
                  <a:pt x="205" y="173"/>
                </a:cubicBezTo>
                <a:cubicBezTo>
                  <a:pt x="204" y="179"/>
                  <a:pt x="203" y="185"/>
                  <a:pt x="202" y="192"/>
                </a:cubicBezTo>
                <a:cubicBezTo>
                  <a:pt x="200" y="199"/>
                  <a:pt x="200" y="206"/>
                  <a:pt x="198" y="213"/>
                </a:cubicBezTo>
                <a:cubicBezTo>
                  <a:pt x="197" y="215"/>
                  <a:pt x="196" y="217"/>
                  <a:pt x="195" y="219"/>
                </a:cubicBezTo>
                <a:cubicBezTo>
                  <a:pt x="194" y="227"/>
                  <a:pt x="192" y="234"/>
                  <a:pt x="189" y="241"/>
                </a:cubicBezTo>
                <a:cubicBezTo>
                  <a:pt x="186" y="247"/>
                  <a:pt x="185" y="254"/>
                  <a:pt x="182" y="260"/>
                </a:cubicBezTo>
                <a:cubicBezTo>
                  <a:pt x="179" y="265"/>
                  <a:pt x="177" y="271"/>
                  <a:pt x="175" y="276"/>
                </a:cubicBezTo>
                <a:cubicBezTo>
                  <a:pt x="170" y="289"/>
                  <a:pt x="163" y="299"/>
                  <a:pt x="156" y="311"/>
                </a:cubicBezTo>
                <a:cubicBezTo>
                  <a:pt x="147" y="325"/>
                  <a:pt x="138" y="336"/>
                  <a:pt x="129" y="348"/>
                </a:cubicBezTo>
                <a:cubicBezTo>
                  <a:pt x="113" y="366"/>
                  <a:pt x="98" y="381"/>
                  <a:pt x="79" y="395"/>
                </a:cubicBezTo>
                <a:cubicBezTo>
                  <a:pt x="73" y="400"/>
                  <a:pt x="67" y="404"/>
                  <a:pt x="60" y="408"/>
                </a:cubicBezTo>
                <a:cubicBezTo>
                  <a:pt x="59" y="409"/>
                  <a:pt x="58" y="409"/>
                  <a:pt x="57" y="410"/>
                </a:cubicBezTo>
                <a:cubicBezTo>
                  <a:pt x="39" y="423"/>
                  <a:pt x="20" y="432"/>
                  <a:pt x="0" y="440"/>
                </a:cubicBezTo>
                <a:cubicBezTo>
                  <a:pt x="27" y="406"/>
                  <a:pt x="48" y="367"/>
                  <a:pt x="64" y="326"/>
                </a:cubicBezTo>
                <a:cubicBezTo>
                  <a:pt x="65" y="322"/>
                  <a:pt x="67" y="318"/>
                  <a:pt x="68" y="314"/>
                </a:cubicBezTo>
                <a:cubicBezTo>
                  <a:pt x="77" y="287"/>
                  <a:pt x="83" y="260"/>
                  <a:pt x="87" y="231"/>
                </a:cubicBezTo>
                <a:cubicBezTo>
                  <a:pt x="89" y="216"/>
                  <a:pt x="90" y="202"/>
                  <a:pt x="90" y="186"/>
                </a:cubicBezTo>
                <a:cubicBezTo>
                  <a:pt x="90" y="160"/>
                  <a:pt x="88" y="136"/>
                  <a:pt x="84" y="10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5102950" y="2411218"/>
            <a:ext cx="1964513" cy="3003913"/>
          </a:xfrm>
          <a:custGeom>
            <a:avLst/>
            <a:gdLst>
              <a:gd name="T0" fmla="*/ 2245 w 3788"/>
              <a:gd name="T1" fmla="*/ 2644 h 5698"/>
              <a:gd name="T2" fmla="*/ 2245 w 3788"/>
              <a:gd name="T3" fmla="*/ 2644 h 5698"/>
              <a:gd name="T4" fmla="*/ 2245 w 3788"/>
              <a:gd name="T5" fmla="*/ 2644 h 5698"/>
              <a:gd name="T6" fmla="*/ 2245 w 3788"/>
              <a:gd name="T7" fmla="*/ 2644 h 5698"/>
              <a:gd name="T8" fmla="*/ 3788 w 3788"/>
              <a:gd name="T9" fmla="*/ 0 h 5698"/>
              <a:gd name="T10" fmla="*/ 3703 w 3788"/>
              <a:gd name="T11" fmla="*/ 54 h 5698"/>
              <a:gd name="T12" fmla="*/ 3619 w 3788"/>
              <a:gd name="T13" fmla="*/ 111 h 5698"/>
              <a:gd name="T14" fmla="*/ 3453 w 3788"/>
              <a:gd name="T15" fmla="*/ 229 h 5698"/>
              <a:gd name="T16" fmla="*/ 3133 w 3788"/>
              <a:gd name="T17" fmla="*/ 479 h 5698"/>
              <a:gd name="T18" fmla="*/ 2532 w 3788"/>
              <a:gd name="T19" fmla="*/ 1042 h 5698"/>
              <a:gd name="T20" fmla="*/ 2258 w 3788"/>
              <a:gd name="T21" fmla="*/ 1356 h 5698"/>
              <a:gd name="T22" fmla="*/ 2007 w 3788"/>
              <a:gd name="T23" fmla="*/ 1698 h 5698"/>
              <a:gd name="T24" fmla="*/ 1915 w 3788"/>
              <a:gd name="T25" fmla="*/ 1840 h 5698"/>
              <a:gd name="T26" fmla="*/ 1806 w 3788"/>
              <a:gd name="T27" fmla="*/ 1674 h 5698"/>
              <a:gd name="T28" fmla="*/ 1550 w 3788"/>
              <a:gd name="T29" fmla="*/ 1338 h 5698"/>
              <a:gd name="T30" fmla="*/ 1271 w 3788"/>
              <a:gd name="T31" fmla="*/ 1028 h 5698"/>
              <a:gd name="T32" fmla="*/ 663 w 3788"/>
              <a:gd name="T33" fmla="*/ 476 h 5698"/>
              <a:gd name="T34" fmla="*/ 338 w 3788"/>
              <a:gd name="T35" fmla="*/ 230 h 5698"/>
              <a:gd name="T36" fmla="*/ 171 w 3788"/>
              <a:gd name="T37" fmla="*/ 115 h 5698"/>
              <a:gd name="T38" fmla="*/ 86 w 3788"/>
              <a:gd name="T39" fmla="*/ 60 h 5698"/>
              <a:gd name="T40" fmla="*/ 0 w 3788"/>
              <a:gd name="T41" fmla="*/ 7 h 5698"/>
              <a:gd name="T42" fmla="*/ 74 w 3788"/>
              <a:gd name="T43" fmla="*/ 76 h 5698"/>
              <a:gd name="T44" fmla="*/ 146 w 3788"/>
              <a:gd name="T45" fmla="*/ 146 h 5698"/>
              <a:gd name="T46" fmla="*/ 286 w 3788"/>
              <a:gd name="T47" fmla="*/ 290 h 5698"/>
              <a:gd name="T48" fmla="*/ 552 w 3788"/>
              <a:gd name="T49" fmla="*/ 589 h 5698"/>
              <a:gd name="T50" fmla="*/ 1024 w 3788"/>
              <a:gd name="T51" fmla="*/ 1226 h 5698"/>
              <a:gd name="T52" fmla="*/ 1391 w 3788"/>
              <a:gd name="T53" fmla="*/ 1907 h 5698"/>
              <a:gd name="T54" fmla="*/ 1607 w 3788"/>
              <a:gd name="T55" fmla="*/ 2849 h 5698"/>
              <a:gd name="T56" fmla="*/ 1917 w 3788"/>
              <a:gd name="T57" fmla="*/ 5698 h 5698"/>
              <a:gd name="T58" fmla="*/ 1934 w 3788"/>
              <a:gd name="T59" fmla="*/ 5698 h 5698"/>
              <a:gd name="T60" fmla="*/ 2239 w 3788"/>
              <a:gd name="T61" fmla="*/ 2883 h 5698"/>
              <a:gd name="T62" fmla="*/ 2444 w 3788"/>
              <a:gd name="T63" fmla="*/ 1932 h 5698"/>
              <a:gd name="T64" fmla="*/ 2795 w 3788"/>
              <a:gd name="T65" fmla="*/ 1243 h 5698"/>
              <a:gd name="T66" fmla="*/ 3250 w 3788"/>
              <a:gd name="T67" fmla="*/ 595 h 5698"/>
              <a:gd name="T68" fmla="*/ 3509 w 3788"/>
              <a:gd name="T69" fmla="*/ 290 h 5698"/>
              <a:gd name="T70" fmla="*/ 3646 w 3788"/>
              <a:gd name="T71" fmla="*/ 142 h 5698"/>
              <a:gd name="T72" fmla="*/ 3716 w 3788"/>
              <a:gd name="T73" fmla="*/ 70 h 5698"/>
              <a:gd name="T74" fmla="*/ 3788 w 3788"/>
              <a:gd name="T75" fmla="*/ 0 h 5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8" h="5698">
                <a:moveTo>
                  <a:pt x="2245" y="2644"/>
                </a:moveTo>
                <a:cubicBezTo>
                  <a:pt x="2245" y="2644"/>
                  <a:pt x="2245" y="2644"/>
                  <a:pt x="2245" y="2644"/>
                </a:cubicBezTo>
                <a:cubicBezTo>
                  <a:pt x="2245" y="2644"/>
                  <a:pt x="2245" y="2644"/>
                  <a:pt x="2245" y="2644"/>
                </a:cubicBezTo>
                <a:cubicBezTo>
                  <a:pt x="2245" y="2644"/>
                  <a:pt x="2245" y="2644"/>
                  <a:pt x="2245" y="2644"/>
                </a:cubicBezTo>
                <a:moveTo>
                  <a:pt x="3788" y="0"/>
                </a:moveTo>
                <a:cubicBezTo>
                  <a:pt x="3759" y="18"/>
                  <a:pt x="3731" y="36"/>
                  <a:pt x="3703" y="54"/>
                </a:cubicBezTo>
                <a:cubicBezTo>
                  <a:pt x="3675" y="73"/>
                  <a:pt x="3647" y="92"/>
                  <a:pt x="3619" y="111"/>
                </a:cubicBezTo>
                <a:cubicBezTo>
                  <a:pt x="3563" y="149"/>
                  <a:pt x="3508" y="189"/>
                  <a:pt x="3453" y="229"/>
                </a:cubicBezTo>
                <a:cubicBezTo>
                  <a:pt x="3344" y="309"/>
                  <a:pt x="3237" y="393"/>
                  <a:pt x="3133" y="479"/>
                </a:cubicBezTo>
                <a:cubicBezTo>
                  <a:pt x="2923" y="653"/>
                  <a:pt x="2722" y="840"/>
                  <a:pt x="2532" y="1042"/>
                </a:cubicBezTo>
                <a:cubicBezTo>
                  <a:pt x="2437" y="1143"/>
                  <a:pt x="2346" y="1247"/>
                  <a:pt x="2258" y="1356"/>
                </a:cubicBezTo>
                <a:cubicBezTo>
                  <a:pt x="2170" y="1466"/>
                  <a:pt x="2086" y="1579"/>
                  <a:pt x="2007" y="1698"/>
                </a:cubicBezTo>
                <a:cubicBezTo>
                  <a:pt x="1975" y="1744"/>
                  <a:pt x="1945" y="1792"/>
                  <a:pt x="1915" y="1840"/>
                </a:cubicBezTo>
                <a:cubicBezTo>
                  <a:pt x="1880" y="1784"/>
                  <a:pt x="1844" y="1728"/>
                  <a:pt x="1806" y="1674"/>
                </a:cubicBezTo>
                <a:cubicBezTo>
                  <a:pt x="1725" y="1557"/>
                  <a:pt x="1640" y="1445"/>
                  <a:pt x="1550" y="1338"/>
                </a:cubicBezTo>
                <a:cubicBezTo>
                  <a:pt x="1461" y="1230"/>
                  <a:pt x="1368" y="1127"/>
                  <a:pt x="1271" y="1028"/>
                </a:cubicBezTo>
                <a:cubicBezTo>
                  <a:pt x="1079" y="829"/>
                  <a:pt x="875" y="646"/>
                  <a:pt x="663" y="476"/>
                </a:cubicBezTo>
                <a:cubicBezTo>
                  <a:pt x="557" y="391"/>
                  <a:pt x="449" y="309"/>
                  <a:pt x="338" y="230"/>
                </a:cubicBezTo>
                <a:cubicBezTo>
                  <a:pt x="283" y="191"/>
                  <a:pt x="227" y="153"/>
                  <a:pt x="171" y="115"/>
                </a:cubicBezTo>
                <a:cubicBezTo>
                  <a:pt x="143" y="97"/>
                  <a:pt x="115" y="78"/>
                  <a:pt x="86" y="60"/>
                </a:cubicBezTo>
                <a:cubicBezTo>
                  <a:pt x="58" y="42"/>
                  <a:pt x="29" y="24"/>
                  <a:pt x="0" y="7"/>
                </a:cubicBezTo>
                <a:cubicBezTo>
                  <a:pt x="26" y="30"/>
                  <a:pt x="50" y="53"/>
                  <a:pt x="74" y="76"/>
                </a:cubicBezTo>
                <a:cubicBezTo>
                  <a:pt x="98" y="99"/>
                  <a:pt x="122" y="123"/>
                  <a:pt x="146" y="146"/>
                </a:cubicBezTo>
                <a:cubicBezTo>
                  <a:pt x="194" y="194"/>
                  <a:pt x="240" y="242"/>
                  <a:pt x="286" y="290"/>
                </a:cubicBezTo>
                <a:cubicBezTo>
                  <a:pt x="378" y="388"/>
                  <a:pt x="467" y="487"/>
                  <a:pt x="552" y="589"/>
                </a:cubicBezTo>
                <a:cubicBezTo>
                  <a:pt x="723" y="793"/>
                  <a:pt x="882" y="1006"/>
                  <a:pt x="1024" y="1226"/>
                </a:cubicBezTo>
                <a:cubicBezTo>
                  <a:pt x="1165" y="1446"/>
                  <a:pt x="1291" y="1674"/>
                  <a:pt x="1391" y="1907"/>
                </a:cubicBezTo>
                <a:cubicBezTo>
                  <a:pt x="1406" y="1942"/>
                  <a:pt x="1625" y="2368"/>
                  <a:pt x="1607" y="2849"/>
                </a:cubicBezTo>
                <a:cubicBezTo>
                  <a:pt x="1565" y="3969"/>
                  <a:pt x="1320" y="5698"/>
                  <a:pt x="1917" y="5698"/>
                </a:cubicBezTo>
                <a:cubicBezTo>
                  <a:pt x="1923" y="5698"/>
                  <a:pt x="1928" y="5698"/>
                  <a:pt x="1934" y="5698"/>
                </a:cubicBezTo>
                <a:cubicBezTo>
                  <a:pt x="2551" y="5666"/>
                  <a:pt x="2290" y="3985"/>
                  <a:pt x="2239" y="2883"/>
                </a:cubicBezTo>
                <a:cubicBezTo>
                  <a:pt x="2217" y="2412"/>
                  <a:pt x="2430" y="1967"/>
                  <a:pt x="2444" y="1932"/>
                </a:cubicBezTo>
                <a:cubicBezTo>
                  <a:pt x="2539" y="1697"/>
                  <a:pt x="2658" y="1466"/>
                  <a:pt x="2795" y="1243"/>
                </a:cubicBezTo>
                <a:cubicBezTo>
                  <a:pt x="2931" y="1020"/>
                  <a:pt x="3084" y="803"/>
                  <a:pt x="3250" y="595"/>
                </a:cubicBezTo>
                <a:cubicBezTo>
                  <a:pt x="3333" y="491"/>
                  <a:pt x="3420" y="390"/>
                  <a:pt x="3509" y="290"/>
                </a:cubicBezTo>
                <a:cubicBezTo>
                  <a:pt x="3554" y="240"/>
                  <a:pt x="3599" y="191"/>
                  <a:pt x="3646" y="142"/>
                </a:cubicBezTo>
                <a:cubicBezTo>
                  <a:pt x="3669" y="118"/>
                  <a:pt x="3692" y="94"/>
                  <a:pt x="3716" y="70"/>
                </a:cubicBezTo>
                <a:cubicBezTo>
                  <a:pt x="3740" y="47"/>
                  <a:pt x="3763" y="23"/>
                  <a:pt x="3788" y="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5896588" y="2777569"/>
            <a:ext cx="398018" cy="4037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623570" y="513080"/>
            <a:ext cx="102831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三、自由飞翔、师生共长</a:t>
            </a:r>
            <a:endParaRPr lang="zh-CN" altLang="en-US" sz="7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03960" y="415290"/>
            <a:ext cx="9784080" cy="56311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我想用青春的热血，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给自己树起一个高远的目标，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不仅是为了争取一种光荣，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更是为了追求一种境界。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目标实现了，便是光荣；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目标实现不了，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人生也会因这一路风雨跋涉而变得丰富而充实。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我相信“飞翔”是一种姿势，一种使命，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更是一种青年教师的精神！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976921" y="1411098"/>
            <a:ext cx="63836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+mj-ea"/>
              </a:rPr>
              <a:t>感谢聆听，敬请指正</a:t>
            </a:r>
            <a:endParaRPr lang="zh-CN" altLang="en-US" sz="5400" b="1" dirty="0">
              <a:latin typeface="+mj-ea"/>
              <a:ea typeface="+mj-ea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3068145" y="2347614"/>
            <a:ext cx="60557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1662439" y="634964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014826" y="505235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-2329559" y="581188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509027" y="522016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665700" y="531588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-171822" y="668617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114600" y="504646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248793" y="64797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40051" y="660701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741424" y="654895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754453" y="670861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5892586" y="435198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6533843" y="446495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35515" y="65506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291569" y="484901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196822" y="61813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422754" y="48603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-2770520" y="543350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109224" y="45023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416196" y="662710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653946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4109224" y="509293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26439" y="672360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672188" y="491683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5588727" y="490045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644849" y="453278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684342" y="685800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231133" y="639620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220837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142853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798041" y="638108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204636" y="474940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889529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360747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27783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541049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545213" y="496647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958102" y="469679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6052709" y="528394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952131" y="690154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-827225" y="653008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6855005" y="5218960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5410833" y="5246174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179753" y="674845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-426689" y="661646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53128" y="712425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465518" y="548129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6611504" y="5386447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7476122" y="525402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8151944" y="5353813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6075099" y="5081764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2176325" y="659076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6525860" y="5024614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4617578" y="4862366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3349392" y="512815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8199868" y="4887821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5691666" y="535558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8130066" y="504237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3881916" y="505078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672711" y="68292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5397078" y="489396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6147183" y="525099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160462" y="513619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916158" y="550124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1904150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1158105" y="6614760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8825472" y="512479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189080" y="65979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302346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5413382" y="5367948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558564" y="4969658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7698623" y="4468589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6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C 0.07123 -0.04398 0.06237 -0.16273 0.09011 -0.27847 " pathEditMode="relative" rAng="0" ptsTypes="AA">
                                      <p:cBhvr>
                                        <p:cTn id="18" dur="271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C -0.01133 -0.10555 -0.06198 -0.18449 -0.00768 -0.31458 " pathEditMode="relative" rAng="0" ptsTypes="AA">
                                      <p:cBhvr>
                                        <p:cTn id="26" dur="340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9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2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6471 -0.13542 0.07721 -0.05139 0.13164 -0.18125 " pathEditMode="relative" rAng="0" ptsTypes="AA">
                                      <p:cBhvr>
                                        <p:cTn id="34" dur="30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7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0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 C 0.08372 -0.1206 0.14375 -0.01111 0.19831 -0.14097 " pathEditMode="relative" rAng="0" ptsTypes="AA">
                                      <p:cBhvr>
                                        <p:cTn id="42" dur="292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5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6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7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8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C -0.04023 -0.14422 0.01732 -0.19561 -0.00299 -0.34422 " pathEditMode="relative" rAng="0" ptsTypes="AA">
                                      <p:cBhvr>
                                        <p:cTn id="50" dur="219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3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4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5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6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C 0.00377 -0.22477 0.15403 -0.14306 0.13372 -0.29121 " pathEditMode="relative" rAng="0" ptsTypes="AA">
                                      <p:cBhvr>
                                        <p:cTn id="58" dur="23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1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4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3229 -0.19768 0.04193 -0.19837 0.13359 -0.2912 " pathEditMode="relative" rAng="0" ptsTypes="AA">
                                      <p:cBhvr>
                                        <p:cTn id="66" dur="219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9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0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1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2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C 0.10703 -0.07315 0.10599 -0.1625 0.13359 -0.2912 " pathEditMode="relative" rAng="0" ptsTypes="AA">
                                      <p:cBhvr>
                                        <p:cTn id="74" dur="254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7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8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9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0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C 0.00104 -0.11574 -0.11797 -0.13287 -0.09037 -0.26157 " pathEditMode="relative" rAng="0" ptsTypes="AA">
                                      <p:cBhvr>
                                        <p:cTn id="82" dur="350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5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6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7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8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C 0.07604 -0.05301 0.06667 -0.19607 0.09635 -0.33519 " pathEditMode="relative" rAng="0" ptsTypes="AA">
                                      <p:cBhvr>
                                        <p:cTn id="90" dur="334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3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4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5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6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C 0.06433 -0.17315 0.0767 -0.06575 0.13086 -0.23172 " pathEditMode="relative" rAng="0" ptsTypes="AA">
                                      <p:cBhvr>
                                        <p:cTn id="98" dur="218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1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2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3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4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0.01471 -0.12338 -0.08021 -0.21551 -0.01002 -0.36713 " pathEditMode="relative" rAng="0" ptsTypes="AA">
                                      <p:cBhvr>
                                        <p:cTn id="106" dur="264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9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0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1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2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C 0.00287 -0.24884 0.12019 -0.15833 0.10443 -0.32222 " pathEditMode="relative" rAng="0" ptsTypes="AA">
                                      <p:cBhvr>
                                        <p:cTn id="114" dur="259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7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8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9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0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C -0.04479 -0.16575 -0.08151 -0.08635 -0.12148 -0.25024 " pathEditMode="relative" rAng="0" ptsTypes="AA">
                                      <p:cBhvr>
                                        <p:cTn id="122" dur="296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5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6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7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8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C -0.1401 -0.18587 0.06042 -0.25185 -0.01042 -0.44282 " pathEditMode="relative" rAng="0" ptsTypes="AA">
                                      <p:cBhvr>
                                        <p:cTn id="130" dur="268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3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5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6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10482 -0.20695 0.17995 -0.01922 0.24831 -0.2419 " pathEditMode="relative" rAng="0" ptsTypes="AA">
                                      <p:cBhvr>
                                        <p:cTn id="138" dur="296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1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4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0143 -0.15487 -0.16406 -0.17778 -0.12565 -0.34954 " pathEditMode="relative" rAng="0" ptsTypes="AA">
                                      <p:cBhvr>
                                        <p:cTn id="146" dur="266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9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0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1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2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C 0.07122 -0.04398 0.06237 -0.16273 0.0901 -0.27847 " pathEditMode="relative" rAng="0" ptsTypes="AA">
                                      <p:cBhvr>
                                        <p:cTn id="154" dur="28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7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8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9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60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162" dur="38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65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66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67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68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C 0.03229 -0.19769 0.04193 -0.19838 0.13359 -0.2912 " pathEditMode="relative" rAng="0" ptsTypes="AA">
                                      <p:cBhvr>
                                        <p:cTn id="170" dur="281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73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74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75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76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C 0.00104 -0.11574 -0.11797 -0.13287 -0.09037 -0.26158 " pathEditMode="relative" rAng="0" ptsTypes="AA">
                                      <p:cBhvr>
                                        <p:cTn id="178" dur="365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81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82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83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84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1069 -0.07315 0.10586 -0.1625 0.1336 -0.2912 " pathEditMode="relative" rAng="0" ptsTypes="AA">
                                      <p:cBhvr>
                                        <p:cTn id="186" dur="344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89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90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1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92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C 0.07123 -0.04398 0.06237 -0.16273 0.09011 -0.27847 " pathEditMode="relative" rAng="0" ptsTypes="AA">
                                      <p:cBhvr>
                                        <p:cTn id="194" dur="27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97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98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9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00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C 0.07604 -0.05301 0.06667 -0.19607 0.09635 -0.33519 " pathEditMode="relative" rAng="0" ptsTypes="AA">
                                      <p:cBhvr>
                                        <p:cTn id="202" dur="334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05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06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7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08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0.0332 -0.23611 0.0431 -0.23703 0.13763 -0.34768 " pathEditMode="relative" rAng="0" ptsTypes="AA">
                                      <p:cBhvr>
                                        <p:cTn id="210" dur="35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13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1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15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16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C 0.00143 -0.15486 -0.16406 -0.17778 -0.12565 -0.34954 " pathEditMode="relative" rAng="0" ptsTypes="AA">
                                      <p:cBhvr>
                                        <p:cTn id="218" dur="266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1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2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23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24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0.06472 -0.13541 0.07709 -0.05138 0.13151 -0.18125 " pathEditMode="relative" rAng="0" ptsTypes="AA">
                                      <p:cBhvr>
                                        <p:cTn id="226" dur="222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9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30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1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32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6 " pathEditMode="relative" rAng="0" ptsTypes="AA">
                                      <p:cBhvr>
                                        <p:cTn id="234" dur="384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7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38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9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40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1069 -0.07315 0.10586 -0.1625 0.1336 -0.2912 " pathEditMode="relative" rAng="0" ptsTypes="AA">
                                      <p:cBhvr>
                                        <p:cTn id="242" dur="344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4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4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0.07122 -0.04398 0.06237 -0.16273 0.0901 -0.27847 " pathEditMode="relative" rAng="0" ptsTypes="AA">
                                      <p:cBhvr>
                                        <p:cTn id="250" dur="2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5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5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-0.01133 -0.10579 -0.06198 -0.1845 -0.00769 -0.31459 " pathEditMode="relative" rAng="0" ptsTypes="AA">
                                      <p:cBhvr>
                                        <p:cTn id="258" dur="2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7.40741E-7 C 0.06472 -0.13542 0.07709 -0.05139 0.13151 -0.18125 " pathEditMode="relative" rAng="0" ptsTypes="AA">
                                      <p:cBhvr>
                                        <p:cTn id="266" dur="2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7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 C 0.08372 -0.1206 0.14375 -0.01111 0.19831 -0.14097 " pathEditMode="relative" rAng="0" ptsTypes="AA">
                                      <p:cBhvr>
                                        <p:cTn id="274" dur="2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7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8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7 0.16263 -0.03727 " pathEditMode="relative" rAng="0" ptsTypes="AA">
                                      <p:cBhvr>
                                        <p:cTn id="282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8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8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C 0.00378 -0.22477 0.15391 -0.14306 0.13373 -0.2912 " pathEditMode="relative" rAng="0" ptsTypes="AA">
                                      <p:cBhvr>
                                        <p:cTn id="290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9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9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9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C 0.03229 -0.19768 0.04193 -0.19838 0.13359 -0.2912 " pathEditMode="relative" rAng="0" ptsTypes="AA">
                                      <p:cBhvr>
                                        <p:cTn id="298" dur="2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0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10703 -0.07315 0.10599 -0.1625 0.13359 -0.2912 " pathEditMode="relative" rAng="0" ptsTypes="AA">
                                      <p:cBhvr>
                                        <p:cTn id="306" dur="2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1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022E-16 C 0.00104 -0.11574 -0.11797 -0.13287 -0.09037 -0.26157 " pathEditMode="relative" rAng="0" ptsTypes="AA">
                                      <p:cBhvr>
                                        <p:cTn id="314" dur="2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7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18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9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20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C 0.07122 -0.04399 0.06237 -0.16274 0.0901 -0.27848 " pathEditMode="relative" rAng="0" ptsTypes="AA">
                                      <p:cBhvr>
                                        <p:cTn id="322" dur="2714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2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2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C -0.01133 -0.10555 -0.06198 -0.18449 -0.00769 -0.31458 " pathEditMode="relative" rAng="0" ptsTypes="AA">
                                      <p:cBhvr>
                                        <p:cTn id="330" dur="3409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33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3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5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36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C 0.06471 -0.13542 0.07721 -0.05139 0.13164 -0.18125 " pathEditMode="relative" rAng="0" ptsTypes="AA">
                                      <p:cBhvr>
                                        <p:cTn id="338" dur="30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1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2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43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4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C -0.0401 -0.14375 -0.07304 -0.07477 -0.10898 -0.21713 " pathEditMode="relative" rAng="0" ptsTypes="AA">
                                      <p:cBhvr>
                                        <p:cTn id="346" dur="351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9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50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1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52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7.40741E-7 C 0.08372 -0.1206 0.14375 -0.01111 0.1983 -0.14097 " pathEditMode="relative" rAng="0" ptsTypes="AA">
                                      <p:cBhvr>
                                        <p:cTn id="354" dur="292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57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58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9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60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7 " pathEditMode="relative" rAng="0" ptsTypes="AA">
                                      <p:cBhvr>
                                        <p:cTn id="362" dur="241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65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66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67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68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C -0.04024 -0.14422 0.01732 -0.1956 -0.00299 -0.34422 " pathEditMode="relative" rAng="0" ptsTypes="AA">
                                      <p:cBhvr>
                                        <p:cTn id="370" dur="219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73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74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75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76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C 0.00377 -0.22477 0.15404 -0.14305 0.13372 -0.2912 " pathEditMode="relative" rAng="0" ptsTypes="AA">
                                      <p:cBhvr>
                                        <p:cTn id="378" dur="234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1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2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83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84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C 0.07604 -0.05301 0.06667 -0.19607 0.09636 -0.33519 " pathEditMode="relative" rAng="0" ptsTypes="AA">
                                      <p:cBhvr>
                                        <p:cTn id="386" dur="334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9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90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1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92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0.06432 -0.17315 0.07669 -0.06574 0.13086 -0.23171 " pathEditMode="relative" rAng="0" ptsTypes="AA">
                                      <p:cBhvr>
                                        <p:cTn id="394" dur="218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7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98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9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00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-0.01472 -0.12338 -0.08021 -0.21551 -0.01003 -0.36713 " pathEditMode="relative" rAng="0" ptsTypes="AA">
                                      <p:cBhvr>
                                        <p:cTn id="402" dur="264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05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6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07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08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C 0.00286 -0.24885 0.12018 -0.15834 0.10443 -0.32223 " pathEditMode="relative" rAng="0" ptsTypes="AA">
                                      <p:cBhvr>
                                        <p:cTn id="410" dur="259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13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14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5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16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4479 -0.16551 -0.08151 -0.08634 -0.12149 -0.25023 " pathEditMode="relative" rAng="0" ptsTypes="AA">
                                      <p:cBhvr>
                                        <p:cTn id="418" dur="296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1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23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4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10482 -0.20694 0.17995 -0.01921 0.24831 -0.2419 " pathEditMode="relative" rAng="0" ptsTypes="AA">
                                      <p:cBhvr>
                                        <p:cTn id="426" dur="2965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9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30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1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32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C 0.0332 -0.23612 0.0431 -0.23704 0.13763 -0.34769 " pathEditMode="relative" rAng="0" ptsTypes="AA">
                                      <p:cBhvr>
                                        <p:cTn id="434" dur="35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37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38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9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40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C 0.00143 -0.15486 -0.16407 -0.17777 -0.12566 -0.34953 " pathEditMode="relative" rAng="0" ptsTypes="AA">
                                      <p:cBhvr>
                                        <p:cTn id="442" dur="266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45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46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47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48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C 0.07122 -0.04398 0.06237 -0.16273 0.0901 -0.27847 " pathEditMode="relative" rAng="0" ptsTypes="AA">
                                      <p:cBhvr>
                                        <p:cTn id="450" dur="282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4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53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54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55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56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C 0.00378 -0.22477 0.15404 -0.14283 0.13372 -0.29121 " pathEditMode="relative" rAng="0" ptsTypes="AA">
                                      <p:cBhvr>
                                        <p:cTn id="458" dur="229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61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62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63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64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466" dur="384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4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69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70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71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72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C 0.00104 -0.11574 -0.11797 -0.13287 -0.09036 -0.26158 " pathEditMode="relative" rAng="0" ptsTypes="AA">
                                      <p:cBhvr>
                                        <p:cTn id="474" dur="365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4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77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78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79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80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C 0.1069 -0.07314 0.10586 -0.1625 0.13359 -0.2912 " pathEditMode="relative" rAng="0" ptsTypes="AA">
                                      <p:cBhvr>
                                        <p:cTn id="482" dur="344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4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85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86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87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88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C 0.07605 -0.05301 0.06667 -0.19606 0.09636 -0.33518 " pathEditMode="relative" rAng="0" ptsTypes="AA">
                                      <p:cBhvr>
                                        <p:cTn id="490" dur="334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4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93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94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95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96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C 0.03321 -0.23612 0.0431 -0.23704 0.13763 -0.34769 " pathEditMode="relative" rAng="0" ptsTypes="AA">
                                      <p:cBhvr>
                                        <p:cTn id="498" dur="35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4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01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0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0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04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C 0.00144 -0.15486 -0.16406 -0.17778 -0.12565 -0.34954 " pathEditMode="relative" rAng="0" ptsTypes="AA">
                                      <p:cBhvr>
                                        <p:cTn id="506" dur="266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5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09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10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1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12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C 0.06472 -0.13542 0.07709 -0.05139 0.13152 -0.18125 " pathEditMode="relative" rAng="0" ptsTypes="AA">
                                      <p:cBhvr>
                                        <p:cTn id="514" dur="222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17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18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9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20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8 -0.05741 0.07317 0.02847 0.16263 -0.03727 " pathEditMode="relative" rAng="0" ptsTypes="AA">
                                      <p:cBhvr>
                                        <p:cTn id="522" dur="384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2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2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7122 -0.04398 0.06237 -0.16273 0.0901 -0.27847 " pathEditMode="relative" rAng="0" ptsTypes="AA">
                                      <p:cBhvr>
                                        <p:cTn id="530" dur="2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5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3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3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6471 -0.13542 0.07708 -0.05139 0.13151 -0.18125 " pathEditMode="relative" rAng="0" ptsTypes="AA">
                                      <p:cBhvr>
                                        <p:cTn id="538" dur="2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4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4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546" dur="2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4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5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0378 -0.22477 0.15391 -0.14306 0.13372 -0.2912 " pathEditMode="relative" rAng="0" ptsTypes="AA">
                                      <p:cBhvr>
                                        <p:cTn id="554" dur="2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5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6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C 0.03229 -0.19768 0.04193 -0.19838 0.13359 -0.2912 " pathEditMode="relative" rAng="0" ptsTypes="AA">
                                      <p:cBhvr>
                                        <p:cTn id="562" dur="2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5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6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6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C 0.00104 -0.11574 -0.11797 -0.13287 -0.09037 -0.26158 " pathEditMode="relative" rAng="0" ptsTypes="AA">
                                      <p:cBhvr>
                                        <p:cTn id="570" dur="2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571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2" dur="125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3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9596 1.48148E-6 " pathEditMode="relative" rAng="0" ptsTypes="AA">
                                      <p:cBhvr>
                                        <p:cTn id="574" dur="7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57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9518 1.48148E-6 " pathEditMode="relative" rAng="0" ptsTypes="AA">
                                      <p:cBhvr>
                                        <p:cTn id="576" dur="7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8" grpId="0" animBg="1"/>
      <p:bldP spid="118" grpId="1" animBg="1"/>
    </p:bldLst>
  </p:timing>
</p:sld>
</file>

<file path=ppt/tags/tag1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新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6382"/>
      </a:accent1>
      <a:accent2>
        <a:srgbClr val="1F8A70"/>
      </a:accent2>
      <a:accent3>
        <a:srgbClr val="BEDB39"/>
      </a:accent3>
      <a:accent4>
        <a:srgbClr val="FFE11A"/>
      </a:accent4>
      <a:accent5>
        <a:srgbClr val="FD7400"/>
      </a:accent5>
      <a:accent6>
        <a:srgbClr val="977B2D"/>
      </a:accent6>
      <a:hlink>
        <a:srgbClr val="006382"/>
      </a:hlink>
      <a:folHlink>
        <a:srgbClr val="BFBFBF"/>
      </a:folHlink>
    </a:clrScheme>
    <a:fontScheme name="temp">
      <a:majorFont>
        <a:latin typeface="Arial"/>
        <a:ea typeface="方正启体简体"/>
        <a:cs typeface=""/>
      </a:majorFont>
      <a:minorFont>
        <a:latin typeface="Arial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006382"/>
    </a:accent1>
    <a:accent2>
      <a:srgbClr val="1F8A70"/>
    </a:accent2>
    <a:accent3>
      <a:srgbClr val="BEDB39"/>
    </a:accent3>
    <a:accent4>
      <a:srgbClr val="FFE11A"/>
    </a:accent4>
    <a:accent5>
      <a:srgbClr val="FD7400"/>
    </a:accent5>
    <a:accent6>
      <a:srgbClr val="977B2D"/>
    </a:accent6>
    <a:hlink>
      <a:srgbClr val="00638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006382"/>
    </a:accent1>
    <a:accent2>
      <a:srgbClr val="1F8A70"/>
    </a:accent2>
    <a:accent3>
      <a:srgbClr val="BEDB39"/>
    </a:accent3>
    <a:accent4>
      <a:srgbClr val="FFE11A"/>
    </a:accent4>
    <a:accent5>
      <a:srgbClr val="FD7400"/>
    </a:accent5>
    <a:accent6>
      <a:srgbClr val="977B2D"/>
    </a:accent6>
    <a:hlink>
      <a:srgbClr val="00638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WPS 演示</Application>
  <PresentationFormat>宽屏</PresentationFormat>
  <Paragraphs>35</Paragraphs>
  <Slides>7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楷体</vt:lpstr>
      <vt:lpstr>方正启体简体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木纹小清新通用模板</dc:title>
  <dc:creator>李佳宇</dc:creator>
  <cp:lastModifiedBy>Administrator</cp:lastModifiedBy>
  <cp:revision>398</cp:revision>
  <dcterms:created xsi:type="dcterms:W3CDTF">2017-05-12T01:42:00Z</dcterms:created>
  <dcterms:modified xsi:type="dcterms:W3CDTF">2017-06-18T14:02:38Z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