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3"/>
    <p:sldMasterId id="2147483666" r:id="rId4"/>
    <p:sldMasterId id="2147483678" r:id="rId5"/>
    <p:sldMasterId id="2147483690" r:id="rId6"/>
    <p:sldMasterId id="2147483702" r:id="rId7"/>
    <p:sldMasterId id="2147483714" r:id="rId8"/>
    <p:sldMasterId id="2147483726" r:id="rId9"/>
    <p:sldMasterId id="2147483732" r:id="rId10"/>
    <p:sldMasterId id="2147483738" r:id="rId11"/>
    <p:sldMasterId id="2147483740" r:id="rId12"/>
    <p:sldMasterId id="2147483754" r:id="rId13"/>
    <p:sldMasterId id="2147483768" r:id="rId14"/>
    <p:sldMasterId id="2147483780" r:id="rId15"/>
    <p:sldMasterId id="2147483792" r:id="rId16"/>
  </p:sldMasterIdLst>
  <p:notesMasterIdLst>
    <p:notesMasterId r:id="rId18"/>
  </p:notesMasterIdLst>
  <p:handoutMasterIdLst>
    <p:handoutMasterId r:id="rId47"/>
  </p:handoutMasterIdLst>
  <p:sldIdLst>
    <p:sldId id="385" r:id="rId17"/>
    <p:sldId id="322" r:id="rId19"/>
    <p:sldId id="386" r:id="rId20"/>
    <p:sldId id="387" r:id="rId21"/>
    <p:sldId id="390" r:id="rId22"/>
    <p:sldId id="392" r:id="rId23"/>
    <p:sldId id="397" r:id="rId24"/>
    <p:sldId id="398" r:id="rId25"/>
    <p:sldId id="396" r:id="rId26"/>
    <p:sldId id="399" r:id="rId27"/>
    <p:sldId id="410" r:id="rId28"/>
    <p:sldId id="411" r:id="rId29"/>
    <p:sldId id="412" r:id="rId30"/>
    <p:sldId id="403" r:id="rId31"/>
    <p:sldId id="404" r:id="rId32"/>
    <p:sldId id="405" r:id="rId33"/>
    <p:sldId id="402" r:id="rId34"/>
    <p:sldId id="407" r:id="rId35"/>
    <p:sldId id="408" r:id="rId36"/>
    <p:sldId id="321" r:id="rId37"/>
    <p:sldId id="413" r:id="rId38"/>
    <p:sldId id="414" r:id="rId39"/>
    <p:sldId id="415" r:id="rId40"/>
    <p:sldId id="416" r:id="rId41"/>
    <p:sldId id="418" r:id="rId42"/>
    <p:sldId id="417" r:id="rId43"/>
    <p:sldId id="419" r:id="rId44"/>
    <p:sldId id="420" r:id="rId45"/>
    <p:sldId id="318" r:id="rId4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51"/>
    </p:embeddedFont>
    <p:embeddedFont>
      <p:font typeface="隶书" panose="02010509060101010101" charset="-122"/>
      <p:regular r:id="rId52"/>
    </p:embeddedFont>
    <p:embeddedFont>
      <p:font typeface="华文楷体" panose="02010600040101010101" charset="-122"/>
      <p:regular r:id="rId53"/>
    </p:embeddedFont>
    <p:embeddedFont>
      <p:font typeface="OCR A Extended" panose="02010509020102010303" pitchFamily="50" charset="0"/>
      <p:regular r:id="rId54"/>
    </p:embeddedFont>
    <p:embeddedFont>
      <p:font typeface="楷体" panose="02010609060101010101" pitchFamily="49" charset="-122"/>
      <p:regular r:id="rId55"/>
    </p:embeddedFont>
    <p:embeddedFont>
      <p:font typeface="等线" panose="02010600030101010101"/>
      <p:regular r:id="rId56"/>
      <p:bold r:id="rId57"/>
    </p:embeddedFont>
    <p:embeddedFont>
      <p:font typeface="Calibri" panose="020F0502020204030204" charset="0"/>
      <p:regular r:id="rId58"/>
      <p:bold r:id="rId59"/>
      <p:italic r:id="rId60"/>
      <p:boldItalic r:id="rId61"/>
    </p:embeddedFont>
    <p:embeddedFont>
      <p:font typeface="华文隶书" panose="02010800040101010101" pitchFamily="2" charset="-122"/>
      <p:regular r:id="rId62"/>
    </p:embeddedFont>
    <p:embeddedFont>
      <p:font typeface="Calibri Light" panose="020F0302020204030204" charset="0"/>
      <p:regular r:id="rId63"/>
      <p:italic r:id="rId64"/>
    </p:embeddedFont>
    <p:embeddedFont>
      <p:font typeface="等线 Light" panose="02010600030101010101" charset="0"/>
      <p:regular r:id="rId65"/>
    </p:embeddedFont>
  </p:embeddedFont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6EA5"/>
    <a:srgbClr val="197983"/>
    <a:srgbClr val="AD86B4"/>
    <a:srgbClr val="C789DC"/>
    <a:srgbClr val="2298A5"/>
    <a:srgbClr val="AABEB5"/>
    <a:srgbClr val="BCBFA4"/>
    <a:srgbClr val="F7F8FB"/>
    <a:srgbClr val="A3BB7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935" autoAdjust="0"/>
    <p:restoredTop sz="94660" autoAdjust="0"/>
  </p:normalViewPr>
  <p:slideViewPr>
    <p:cSldViewPr>
      <p:cViewPr>
        <p:scale>
          <a:sx n="100" d="100"/>
          <a:sy n="100" d="100"/>
        </p:scale>
        <p:origin x="-666" y="6"/>
      </p:cViewPr>
      <p:guideLst>
        <p:guide orient="horz" pos="163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90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5" Type="http://schemas.openxmlformats.org/officeDocument/2006/relationships/font" Target="fonts/font15.fntdata"/><Relationship Id="rId64" Type="http://schemas.openxmlformats.org/officeDocument/2006/relationships/font" Target="fonts/font14.fntdata"/><Relationship Id="rId63" Type="http://schemas.openxmlformats.org/officeDocument/2006/relationships/font" Target="fonts/font13.fntdata"/><Relationship Id="rId62" Type="http://schemas.openxmlformats.org/officeDocument/2006/relationships/font" Target="fonts/font12.fntdata"/><Relationship Id="rId61" Type="http://schemas.openxmlformats.org/officeDocument/2006/relationships/font" Target="fonts/font11.fntdata"/><Relationship Id="rId60" Type="http://schemas.openxmlformats.org/officeDocument/2006/relationships/font" Target="fonts/font10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9.fntdata"/><Relationship Id="rId58" Type="http://schemas.openxmlformats.org/officeDocument/2006/relationships/font" Target="fonts/font8.fntdata"/><Relationship Id="rId57" Type="http://schemas.openxmlformats.org/officeDocument/2006/relationships/font" Target="fonts/font7.fntdata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FAB9-8B8F-4973-B236-5F247B33A5AF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9F89C-1A9C-4DAF-811C-FC3B92FA789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78792-DDCE-473D-8C58-DA3689DC0F18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1CC8D-D012-4758-A574-6D22E1AD3BEA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78792-DDCE-473D-8C58-DA3689DC0F18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700" b="1"/>
            </a:lvl4pPr>
            <a:lvl5pPr marL="1828165" indent="0">
              <a:buNone/>
              <a:defRPr sz="1700" b="1"/>
            </a:lvl5pPr>
            <a:lvl6pPr marL="2285365" indent="0">
              <a:buNone/>
              <a:defRPr sz="1700" b="1"/>
            </a:lvl6pPr>
            <a:lvl7pPr marL="2742565" indent="0">
              <a:buNone/>
              <a:defRPr sz="1700" b="1"/>
            </a:lvl7pPr>
            <a:lvl8pPr marL="3199130" indent="0">
              <a:buNone/>
              <a:defRPr sz="1700" b="1"/>
            </a:lvl8pPr>
            <a:lvl9pPr marL="36563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700" b="1"/>
            </a:lvl4pPr>
            <a:lvl5pPr marL="1828165" indent="0">
              <a:buNone/>
              <a:defRPr sz="1700" b="1"/>
            </a:lvl5pPr>
            <a:lvl6pPr marL="2285365" indent="0">
              <a:buNone/>
              <a:defRPr sz="1700" b="1"/>
            </a:lvl6pPr>
            <a:lvl7pPr marL="2742565" indent="0">
              <a:buNone/>
              <a:defRPr sz="1700" b="1"/>
            </a:lvl7pPr>
            <a:lvl8pPr marL="3199130" indent="0">
              <a:buNone/>
              <a:defRPr sz="1700" b="1"/>
            </a:lvl8pPr>
            <a:lvl9pPr marL="36563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8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3" rIns="68549" bIns="34283" rtlCol="0" anchor="ctr"/>
          <a:lstStyle/>
          <a:p>
            <a:pPr algn="ctr" defTabSz="68516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56" y="4838938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3" rIns="68549" bIns="34283" rtlCol="0" anchor="ctr"/>
          <a:lstStyle/>
          <a:p>
            <a:pPr algn="ctr" defTabSz="68516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4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27386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5" y="27386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4730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4730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5" y="27386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5" y="273859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4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4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700" b="1"/>
            </a:lvl4pPr>
            <a:lvl5pPr marL="1828165" indent="0">
              <a:buNone/>
              <a:defRPr sz="1700" b="1"/>
            </a:lvl5pPr>
            <a:lvl6pPr marL="2285365" indent="0">
              <a:buNone/>
              <a:defRPr sz="1700" b="1"/>
            </a:lvl6pPr>
            <a:lvl7pPr marL="2741930" indent="0">
              <a:buNone/>
              <a:defRPr sz="1700" b="1"/>
            </a:lvl7pPr>
            <a:lvl8pPr marL="3199130" indent="0">
              <a:buNone/>
              <a:defRPr sz="1700" b="1"/>
            </a:lvl8pPr>
            <a:lvl9pPr marL="36563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700" b="1"/>
            </a:lvl4pPr>
            <a:lvl5pPr marL="1828165" indent="0">
              <a:buNone/>
              <a:defRPr sz="1700" b="1"/>
            </a:lvl5pPr>
            <a:lvl6pPr marL="2285365" indent="0">
              <a:buNone/>
              <a:defRPr sz="1700" b="1"/>
            </a:lvl6pPr>
            <a:lvl7pPr marL="2741930" indent="0">
              <a:buNone/>
              <a:defRPr sz="1700" b="1"/>
            </a:lvl7pPr>
            <a:lvl8pPr marL="3199130" indent="0">
              <a:buNone/>
              <a:defRPr sz="1700" b="1"/>
            </a:lvl8pPr>
            <a:lvl9pPr marL="36563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9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1" rIns="68526" bIns="34271" rtlCol="0" anchor="ctr"/>
          <a:lstStyle/>
          <a:p>
            <a:pPr algn="ctr" defTabSz="68516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56" y="4838939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1" rIns="68526" bIns="34271" rtlCol="0" anchor="ctr"/>
          <a:lstStyle/>
          <a:p>
            <a:pPr algn="ctr" defTabSz="68516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1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1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9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4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jpe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5" Type="http://schemas.openxmlformats.org/officeDocument/2006/relationships/theme" Target="../theme/theme11.xml"/><Relationship Id="rId14" Type="http://schemas.openxmlformats.org/officeDocument/2006/relationships/image" Target="../media/image6.jpeg"/><Relationship Id="rId1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5" Type="http://schemas.openxmlformats.org/officeDocument/2006/relationships/theme" Target="../theme/theme12.xml"/><Relationship Id="rId14" Type="http://schemas.openxmlformats.org/officeDocument/2006/relationships/image" Target="../media/image6.jpeg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2.xml"/><Relationship Id="rId12" Type="http://schemas.openxmlformats.org/officeDocument/2006/relationships/theme" Target="../theme/theme15.xml"/><Relationship Id="rId11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7" Type="http://schemas.openxmlformats.org/officeDocument/2006/relationships/image" Target="../media/image4.jpe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7" Type="http://schemas.openxmlformats.org/officeDocument/2006/relationships/image" Target="../media/image5.jpe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9" tIns="45689" rIns="91379" bIns="456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79" tIns="45689" rIns="91379" bIns="456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0" y="0"/>
            <a:ext cx="9150630" cy="51686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68526" tIns="34271" rIns="68526" bIns="34271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68526" tIns="34271" rIns="68526" bIns="34271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526" tIns="34271" rIns="68526" bIns="342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7"/>
            <a:ext cx="2895600" cy="273844"/>
          </a:xfrm>
          <a:prstGeom prst="rect">
            <a:avLst/>
          </a:prstGeom>
        </p:spPr>
        <p:txBody>
          <a:bodyPr vert="horz" lIns="68526" tIns="34271" rIns="68526" bIns="342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68526" tIns="34271" rIns="68526" bIns="342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hf hdr="0" ftr="0" dt="0"/>
  <p:txStyles>
    <p:titleStyle>
      <a:lvl1pPr algn="ctr" defTabSz="913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68549" tIns="34283" rIns="68549" bIns="3428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68549" tIns="34283" rIns="68549" bIns="34283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549" tIns="34283" rIns="68549" bIns="342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7"/>
            <a:ext cx="2895600" cy="273844"/>
          </a:xfrm>
          <a:prstGeom prst="rect">
            <a:avLst/>
          </a:prstGeom>
        </p:spPr>
        <p:txBody>
          <a:bodyPr vert="horz" lIns="68549" tIns="34283" rIns="68549" bIns="342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68549" tIns="34283" rIns="68549" bIns="342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hf hdr="0" ftr="0" dt="0"/>
  <p:txStyles>
    <p:titleStyle>
      <a:lvl1pPr algn="ctr" defTabSz="913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5000">
    <p:fade/>
  </p:transition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5000">
    <p:fade/>
  </p:transition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 advClick="0" advTm="5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4" tIns="34277" rIns="68534" bIns="3427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4" tIns="34277" rIns="68534" bIns="3427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4" tIns="34277" rIns="68534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4" tIns="34277" rIns="68534" bIns="3427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9" tIns="45689" rIns="91379" bIns="456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79" tIns="45689" rIns="91379" bIns="456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4" tIns="34277" rIns="68534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4" tIns="34277" rIns="68534" bIns="3427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5" tIns="34277" rIns="68535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5" tIns="34277" rIns="68535" bIns="3427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5" tIns="34277" rIns="68535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5" tIns="34277" rIns="68535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5" tIns="34277" rIns="68535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8" tIns="34277" rIns="68538" bIns="3427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8" tIns="34277" rIns="68538" bIns="3427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8" tIns="34277" rIns="68538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8" tIns="34277" rIns="68538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8" tIns="34277" rIns="68538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/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5" tIns="45692" rIns="91385" bIns="456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85" tIns="45692" rIns="91385" bIns="45692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5" tIns="45692" rIns="91385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5" tIns="45692" rIns="91385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5" tIns="45692" rIns="91385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5" tIns="45692" rIns="91385" bIns="456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85" tIns="45692" rIns="91385" bIns="45692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5" tIns="45692" rIns="91385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5" tIns="45692" rIns="91385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5" tIns="45692" rIns="91385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5.xml"/><Relationship Id="rId7" Type="http://schemas.openxmlformats.org/officeDocument/2006/relationships/themeOverride" Target="../theme/themeOverride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1.xml"/><Relationship Id="rId3" Type="http://schemas.openxmlformats.org/officeDocument/2006/relationships/tags" Target="../tags/tag5.xml"/><Relationship Id="rId2" Type="http://schemas.openxmlformats.org/officeDocument/2006/relationships/image" Target="../media/image47.png"/><Relationship Id="rId1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3.xml"/><Relationship Id="rId6" Type="http://schemas.openxmlformats.org/officeDocument/2006/relationships/themeOverride" Target="../theme/themeOverride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3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3.xml"/><Relationship Id="rId7" Type="http://schemas.openxmlformats.org/officeDocument/2006/relationships/themeOverride" Target="../theme/themeOverride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3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3.xml"/><Relationship Id="rId4" Type="http://schemas.openxmlformats.org/officeDocument/2006/relationships/themeOverride" Target="../theme/themeOverride7.xml"/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3.xml"/><Relationship Id="rId5" Type="http://schemas.openxmlformats.org/officeDocument/2006/relationships/themeOverride" Target="../theme/themeOverride8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4" Type="http://schemas.openxmlformats.org/officeDocument/2006/relationships/slideLayout" Target="../slideLayouts/slideLayout61.xml"/><Relationship Id="rId13" Type="http://schemas.openxmlformats.org/officeDocument/2006/relationships/image" Target="../media/image80.jpeg"/><Relationship Id="rId12" Type="http://schemas.openxmlformats.org/officeDocument/2006/relationships/image" Target="../media/image79.jpeg"/><Relationship Id="rId11" Type="http://schemas.openxmlformats.org/officeDocument/2006/relationships/image" Target="../media/image78.jpeg"/><Relationship Id="rId10" Type="http://schemas.openxmlformats.org/officeDocument/2006/relationships/image" Target="../media/image77.png"/><Relationship Id="rId1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81.xml"/><Relationship Id="rId7" Type="http://schemas.openxmlformats.org/officeDocument/2006/relationships/themeOverride" Target="../theme/themeOverride9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2.xml"/><Relationship Id="rId1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0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90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3.xml"/><Relationship Id="rId1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3.xml"/><Relationship Id="rId7" Type="http://schemas.openxmlformats.org/officeDocument/2006/relationships/themeOverride" Target="../theme/themeOverride1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3.xml"/><Relationship Id="rId6" Type="http://schemas.openxmlformats.org/officeDocument/2006/relationships/themeOverride" Target="../theme/themeOverride1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10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73.xml"/><Relationship Id="rId7" Type="http://schemas.openxmlformats.org/officeDocument/2006/relationships/themeOverride" Target="../theme/themeOverride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1.xml"/><Relationship Id="rId1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2.xml"/><Relationship Id="rId1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openxmlformats.org/officeDocument/2006/relationships/themeOverride" Target="../theme/themeOverride1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9" Type="http://schemas.openxmlformats.org/officeDocument/2006/relationships/slideLayout" Target="../slideLayouts/slideLayout6.xml"/><Relationship Id="rId18" Type="http://schemas.openxmlformats.org/officeDocument/2006/relationships/image" Target="../media/image37.png"/><Relationship Id="rId17" Type="http://schemas.openxmlformats.org/officeDocument/2006/relationships/image" Target="../media/image36.png"/><Relationship Id="rId16" Type="http://schemas.openxmlformats.org/officeDocument/2006/relationships/image" Target="../media/image35.jpeg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.xml"/><Relationship Id="rId4" Type="http://schemas.openxmlformats.org/officeDocument/2006/relationships/image" Target="../media/image49.png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9" y="1275624"/>
            <a:ext cx="2620623" cy="3893027"/>
          </a:xfrm>
          <a:prstGeom prst="rect">
            <a:avLst/>
          </a:prstGeom>
        </p:spPr>
      </p:pic>
      <p:pic>
        <p:nvPicPr>
          <p:cNvPr id="14" name="图片 5141" descr="未标题-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673" y="73236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PA_淘宝店chenying0907出品 352"/>
          <p:cNvGrpSpPr/>
          <p:nvPr>
            <p:custDataLst>
              <p:tags r:id="rId4"/>
            </p:custDataLst>
          </p:nvPr>
        </p:nvGrpSpPr>
        <p:grpSpPr>
          <a:xfrm>
            <a:off x="3178817" y="1718310"/>
            <a:ext cx="5641975" cy="125476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" name="圆角淘宝店chenying0907出品 35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淘宝店chenying0907出品 354"/>
            <p:cNvSpPr/>
            <p:nvPr/>
          </p:nvSpPr>
          <p:spPr>
            <a:xfrm>
              <a:off x="4351930" y="1373339"/>
              <a:ext cx="376460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4" name="PA_淘宝店chenying0907出品 55"/>
          <p:cNvSpPr txBox="1"/>
          <p:nvPr>
            <p:custDataLst>
              <p:tags r:id="rId5"/>
            </p:custDataLst>
          </p:nvPr>
        </p:nvSpPr>
        <p:spPr>
          <a:xfrm>
            <a:off x="3300108" y="1826265"/>
            <a:ext cx="5483225" cy="645160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r>
              <a:rPr sz="3600" b="1" dirty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 规则促和谐，诚心育善真</a:t>
            </a:r>
            <a:endParaRPr sz="3600" b="1" dirty="0"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75" name="PA_淘宝店chenying0907出品 56"/>
          <p:cNvSpPr txBox="1"/>
          <p:nvPr>
            <p:custDataLst>
              <p:tags r:id="rId6"/>
            </p:custDataLst>
          </p:nvPr>
        </p:nvSpPr>
        <p:spPr>
          <a:xfrm>
            <a:off x="4378814" y="2471262"/>
            <a:ext cx="4165600" cy="412750"/>
          </a:xfrm>
          <a:prstGeom prst="rect">
            <a:avLst/>
          </a:prstGeom>
          <a:noFill/>
        </p:spPr>
        <p:txBody>
          <a:bodyPr wrap="none" lIns="91379" tIns="45689" rIns="91379" bIns="45689" rtlCol="0">
            <a:spAutoFit/>
          </a:bodyPr>
          <a:lstStyle/>
          <a:p>
            <a:pPr algn="ctr" defTabSz="1217930"/>
            <a:r>
              <a:rPr lang="zh-CN" altLang="en-US" sz="2100" dirty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——薛家中心小学7—9周常规点评</a:t>
            </a:r>
            <a:endParaRPr lang="zh-CN" altLang="en-US" sz="2100" dirty="0">
              <a:solidFill>
                <a:srgbClr val="197983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/>
      <p:bldP spid="3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4806985"/>
          </a:xfrm>
          <a:prstGeom prst="rect">
            <a:avLst/>
          </a:prstGeom>
          <a:solidFill>
            <a:srgbClr val="FCE3D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165">
              <a:lnSpc>
                <a:spcPts val="1600"/>
              </a:lnSpc>
            </a:pP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7" name="弧形 6"/>
          <p:cNvSpPr/>
          <p:nvPr/>
        </p:nvSpPr>
        <p:spPr>
          <a:xfrm rot="6265583">
            <a:off x="-3354614" y="-7501794"/>
            <a:ext cx="9257042" cy="13027990"/>
          </a:xfrm>
          <a:prstGeom prst="arc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34" tIns="34277" rIns="68534" bIns="34277" rtlCol="0" anchor="ctr"/>
          <a:lstStyle/>
          <a:p>
            <a:pPr algn="ctr" defTabSz="685165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4049485" y="3277880"/>
            <a:ext cx="658586" cy="654903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165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80107" y="2407089"/>
            <a:ext cx="768655" cy="741604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165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22383" y="1302123"/>
            <a:ext cx="886751" cy="864136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165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4" t="28764" r="62418" b="66140"/>
          <a:stretch>
            <a:fillRect/>
          </a:stretch>
        </p:blipFill>
        <p:spPr>
          <a:xfrm>
            <a:off x="5283598" y="2826190"/>
            <a:ext cx="491717" cy="487164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546863" y="3486643"/>
            <a:ext cx="369804" cy="360671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165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912097" y="1394076"/>
            <a:ext cx="573038" cy="652438"/>
            <a:chOff x="7016751" y="4257675"/>
            <a:chExt cx="447675" cy="492125"/>
          </a:xfrm>
          <a:solidFill>
            <a:schemeClr val="bg1"/>
          </a:solidFill>
        </p:grpSpPr>
        <p:sp>
          <p:nvSpPr>
            <p:cNvPr id="21" name="Oval 116"/>
            <p:cNvSpPr>
              <a:spLocks noChangeArrowheads="1"/>
            </p:cNvSpPr>
            <p:nvPr/>
          </p:nvSpPr>
          <p:spPr bwMode="auto">
            <a:xfrm>
              <a:off x="7070726" y="4257675"/>
              <a:ext cx="106363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" name="Oval 117"/>
            <p:cNvSpPr>
              <a:spLocks noChangeArrowheads="1"/>
            </p:cNvSpPr>
            <p:nvPr/>
          </p:nvSpPr>
          <p:spPr bwMode="auto">
            <a:xfrm>
              <a:off x="7245351" y="4257675"/>
              <a:ext cx="104775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3" name="Freeform 118"/>
            <p:cNvSpPr/>
            <p:nvPr/>
          </p:nvSpPr>
          <p:spPr bwMode="auto">
            <a:xfrm>
              <a:off x="7331076" y="4683125"/>
              <a:ext cx="55563" cy="66675"/>
            </a:xfrm>
            <a:custGeom>
              <a:avLst/>
              <a:gdLst>
                <a:gd name="T0" fmla="*/ 0 w 26"/>
                <a:gd name="T1" fmla="*/ 0 h 31"/>
                <a:gd name="T2" fmla="*/ 0 w 26"/>
                <a:gd name="T3" fmla="*/ 18 h 31"/>
                <a:gd name="T4" fmla="*/ 13 w 26"/>
                <a:gd name="T5" fmla="*/ 31 h 31"/>
                <a:gd name="T6" fmla="*/ 13 w 26"/>
                <a:gd name="T7" fmla="*/ 31 h 31"/>
                <a:gd name="T8" fmla="*/ 26 w 26"/>
                <a:gd name="T9" fmla="*/ 18 h 31"/>
                <a:gd name="T10" fmla="*/ 26 w 26"/>
                <a:gd name="T11" fmla="*/ 0 h 31"/>
                <a:gd name="T12" fmla="*/ 0 w 2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5"/>
                    <a:pt x="6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1" y="31"/>
                    <a:pt x="26" y="25"/>
                    <a:pt x="26" y="1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4" name="Freeform 119"/>
            <p:cNvSpPr>
              <a:spLocks noEditPoints="1"/>
            </p:cNvSpPr>
            <p:nvPr/>
          </p:nvSpPr>
          <p:spPr bwMode="auto">
            <a:xfrm>
              <a:off x="7016751" y="4360862"/>
              <a:ext cx="447675" cy="388938"/>
            </a:xfrm>
            <a:custGeom>
              <a:avLst/>
              <a:gdLst>
                <a:gd name="T0" fmla="*/ 191 w 209"/>
                <a:gd name="T1" fmla="*/ 93 h 182"/>
                <a:gd name="T2" fmla="*/ 182 w 209"/>
                <a:gd name="T3" fmla="*/ 83 h 182"/>
                <a:gd name="T4" fmla="*/ 182 w 209"/>
                <a:gd name="T5" fmla="*/ 80 h 182"/>
                <a:gd name="T6" fmla="*/ 166 w 209"/>
                <a:gd name="T7" fmla="*/ 15 h 182"/>
                <a:gd name="T8" fmla="*/ 148 w 209"/>
                <a:gd name="T9" fmla="*/ 0 h 182"/>
                <a:gd name="T10" fmla="*/ 148 w 209"/>
                <a:gd name="T11" fmla="*/ 0 h 182"/>
                <a:gd name="T12" fmla="*/ 142 w 209"/>
                <a:gd name="T13" fmla="*/ 1 h 182"/>
                <a:gd name="T14" fmla="*/ 137 w 209"/>
                <a:gd name="T15" fmla="*/ 3 h 182"/>
                <a:gd name="T16" fmla="*/ 124 w 209"/>
                <a:gd name="T17" fmla="*/ 20 h 182"/>
                <a:gd name="T18" fmla="*/ 124 w 209"/>
                <a:gd name="T19" fmla="*/ 21 h 182"/>
                <a:gd name="T20" fmla="*/ 117 w 209"/>
                <a:gd name="T21" fmla="*/ 43 h 182"/>
                <a:gd name="T22" fmla="*/ 90 w 209"/>
                <a:gd name="T23" fmla="*/ 48 h 182"/>
                <a:gd name="T24" fmla="*/ 82 w 209"/>
                <a:gd name="T25" fmla="*/ 53 h 182"/>
                <a:gd name="T26" fmla="*/ 65 w 209"/>
                <a:gd name="T27" fmla="*/ 45 h 182"/>
                <a:gd name="T28" fmla="*/ 58 w 209"/>
                <a:gd name="T29" fmla="*/ 21 h 182"/>
                <a:gd name="T30" fmla="*/ 58 w 209"/>
                <a:gd name="T31" fmla="*/ 20 h 182"/>
                <a:gd name="T32" fmla="*/ 44 w 209"/>
                <a:gd name="T33" fmla="*/ 3 h 182"/>
                <a:gd name="T34" fmla="*/ 39 w 209"/>
                <a:gd name="T35" fmla="*/ 1 h 182"/>
                <a:gd name="T36" fmla="*/ 34 w 209"/>
                <a:gd name="T37" fmla="*/ 0 h 182"/>
                <a:gd name="T38" fmla="*/ 34 w 209"/>
                <a:gd name="T39" fmla="*/ 0 h 182"/>
                <a:gd name="T40" fmla="*/ 13 w 209"/>
                <a:gd name="T41" fmla="*/ 15 h 182"/>
                <a:gd name="T42" fmla="*/ 1 w 209"/>
                <a:gd name="T43" fmla="*/ 69 h 182"/>
                <a:gd name="T44" fmla="*/ 8 w 209"/>
                <a:gd name="T45" fmla="*/ 86 h 182"/>
                <a:gd name="T46" fmla="*/ 8 w 209"/>
                <a:gd name="T47" fmla="*/ 169 h 182"/>
                <a:gd name="T48" fmla="*/ 21 w 209"/>
                <a:gd name="T49" fmla="*/ 182 h 182"/>
                <a:gd name="T50" fmla="*/ 34 w 209"/>
                <a:gd name="T51" fmla="*/ 169 h 182"/>
                <a:gd name="T52" fmla="*/ 34 w 209"/>
                <a:gd name="T53" fmla="*/ 91 h 182"/>
                <a:gd name="T54" fmla="*/ 46 w 209"/>
                <a:gd name="T55" fmla="*/ 78 h 182"/>
                <a:gd name="T56" fmla="*/ 50 w 209"/>
                <a:gd name="T57" fmla="*/ 58 h 182"/>
                <a:gd name="T58" fmla="*/ 89 w 209"/>
                <a:gd name="T59" fmla="*/ 73 h 182"/>
                <a:gd name="T60" fmla="*/ 90 w 209"/>
                <a:gd name="T61" fmla="*/ 73 h 182"/>
                <a:gd name="T62" fmla="*/ 99 w 209"/>
                <a:gd name="T63" fmla="*/ 67 h 182"/>
                <a:gd name="T64" fmla="*/ 131 w 209"/>
                <a:gd name="T65" fmla="*/ 56 h 182"/>
                <a:gd name="T66" fmla="*/ 136 w 209"/>
                <a:gd name="T67" fmla="*/ 78 h 182"/>
                <a:gd name="T68" fmla="*/ 145 w 209"/>
                <a:gd name="T69" fmla="*/ 90 h 182"/>
                <a:gd name="T70" fmla="*/ 151 w 209"/>
                <a:gd name="T71" fmla="*/ 90 h 182"/>
                <a:gd name="T72" fmla="*/ 159 w 209"/>
                <a:gd name="T73" fmla="*/ 81 h 182"/>
                <a:gd name="T74" fmla="*/ 147 w 209"/>
                <a:gd name="T75" fmla="*/ 41 h 182"/>
                <a:gd name="T76" fmla="*/ 150 w 209"/>
                <a:gd name="T77" fmla="*/ 40 h 182"/>
                <a:gd name="T78" fmla="*/ 163 w 209"/>
                <a:gd name="T79" fmla="*/ 83 h 182"/>
                <a:gd name="T80" fmla="*/ 154 w 209"/>
                <a:gd name="T81" fmla="*/ 93 h 182"/>
                <a:gd name="T82" fmla="*/ 135 w 209"/>
                <a:gd name="T83" fmla="*/ 93 h 182"/>
                <a:gd name="T84" fmla="*/ 135 w 209"/>
                <a:gd name="T85" fmla="*/ 147 h 182"/>
                <a:gd name="T86" fmla="*/ 209 w 209"/>
                <a:gd name="T87" fmla="*/ 147 h 182"/>
                <a:gd name="T88" fmla="*/ 209 w 209"/>
                <a:gd name="T89" fmla="*/ 93 h 182"/>
                <a:gd name="T90" fmla="*/ 191 w 209"/>
                <a:gd name="T91" fmla="*/ 93 h 182"/>
                <a:gd name="T92" fmla="*/ 160 w 209"/>
                <a:gd name="T93" fmla="*/ 93 h 182"/>
                <a:gd name="T94" fmla="*/ 165 w 209"/>
                <a:gd name="T95" fmla="*/ 89 h 182"/>
                <a:gd name="T96" fmla="*/ 172 w 209"/>
                <a:gd name="T97" fmla="*/ 92 h 182"/>
                <a:gd name="T98" fmla="*/ 174 w 209"/>
                <a:gd name="T99" fmla="*/ 92 h 182"/>
                <a:gd name="T100" fmla="*/ 179 w 209"/>
                <a:gd name="T101" fmla="*/ 89 h 182"/>
                <a:gd name="T102" fmla="*/ 184 w 209"/>
                <a:gd name="T103" fmla="*/ 93 h 182"/>
                <a:gd name="T104" fmla="*/ 160 w 209"/>
                <a:gd name="T105" fmla="*/ 9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182">
                  <a:moveTo>
                    <a:pt x="191" y="93"/>
                  </a:moveTo>
                  <a:cubicBezTo>
                    <a:pt x="190" y="88"/>
                    <a:pt x="186" y="84"/>
                    <a:pt x="182" y="83"/>
                  </a:cubicBezTo>
                  <a:cubicBezTo>
                    <a:pt x="182" y="82"/>
                    <a:pt x="182" y="81"/>
                    <a:pt x="182" y="80"/>
                  </a:cubicBezTo>
                  <a:cubicBezTo>
                    <a:pt x="181" y="74"/>
                    <a:pt x="166" y="15"/>
                    <a:pt x="166" y="15"/>
                  </a:cubicBezTo>
                  <a:cubicBezTo>
                    <a:pt x="163" y="5"/>
                    <a:pt x="157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5" y="0"/>
                    <a:pt x="142" y="1"/>
                  </a:cubicBezTo>
                  <a:cubicBezTo>
                    <a:pt x="140" y="1"/>
                    <a:pt x="137" y="3"/>
                    <a:pt x="137" y="3"/>
                  </a:cubicBezTo>
                  <a:cubicBezTo>
                    <a:pt x="131" y="6"/>
                    <a:pt x="125" y="12"/>
                    <a:pt x="124" y="20"/>
                  </a:cubicBezTo>
                  <a:cubicBezTo>
                    <a:pt x="124" y="20"/>
                    <a:pt x="124" y="20"/>
                    <a:pt x="124" y="21"/>
                  </a:cubicBezTo>
                  <a:cubicBezTo>
                    <a:pt x="122" y="32"/>
                    <a:pt x="120" y="40"/>
                    <a:pt x="117" y="43"/>
                  </a:cubicBezTo>
                  <a:cubicBezTo>
                    <a:pt x="113" y="47"/>
                    <a:pt x="105" y="48"/>
                    <a:pt x="90" y="48"/>
                  </a:cubicBezTo>
                  <a:cubicBezTo>
                    <a:pt x="86" y="48"/>
                    <a:pt x="83" y="50"/>
                    <a:pt x="82" y="53"/>
                  </a:cubicBezTo>
                  <a:cubicBezTo>
                    <a:pt x="73" y="51"/>
                    <a:pt x="67" y="48"/>
                    <a:pt x="65" y="45"/>
                  </a:cubicBezTo>
                  <a:cubicBezTo>
                    <a:pt x="61" y="41"/>
                    <a:pt x="60" y="33"/>
                    <a:pt x="58" y="21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7" y="12"/>
                    <a:pt x="51" y="6"/>
                    <a:pt x="44" y="3"/>
                  </a:cubicBezTo>
                  <a:cubicBezTo>
                    <a:pt x="44" y="3"/>
                    <a:pt x="42" y="1"/>
                    <a:pt x="39" y="1"/>
                  </a:cubicBezTo>
                  <a:cubicBezTo>
                    <a:pt x="37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0"/>
                    <a:pt x="15" y="5"/>
                    <a:pt x="13" y="15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6"/>
                    <a:pt x="3" y="82"/>
                    <a:pt x="8" y="86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6"/>
                    <a:pt x="14" y="182"/>
                    <a:pt x="21" y="182"/>
                  </a:cubicBezTo>
                  <a:cubicBezTo>
                    <a:pt x="29" y="182"/>
                    <a:pt x="34" y="176"/>
                    <a:pt x="34" y="16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0" y="89"/>
                    <a:pt x="44" y="85"/>
                    <a:pt x="46" y="7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7" y="66"/>
                    <a:pt x="68" y="70"/>
                    <a:pt x="89" y="73"/>
                  </a:cubicBezTo>
                  <a:cubicBezTo>
                    <a:pt x="89" y="73"/>
                    <a:pt x="90" y="73"/>
                    <a:pt x="90" y="73"/>
                  </a:cubicBezTo>
                  <a:cubicBezTo>
                    <a:pt x="94" y="73"/>
                    <a:pt x="98" y="71"/>
                    <a:pt x="99" y="67"/>
                  </a:cubicBezTo>
                  <a:cubicBezTo>
                    <a:pt x="115" y="66"/>
                    <a:pt x="125" y="63"/>
                    <a:pt x="131" y="56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7" y="84"/>
                    <a:pt x="141" y="88"/>
                    <a:pt x="145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3" y="86"/>
                    <a:pt x="155" y="83"/>
                    <a:pt x="159" y="81"/>
                  </a:cubicBezTo>
                  <a:cubicBezTo>
                    <a:pt x="156" y="66"/>
                    <a:pt x="151" y="50"/>
                    <a:pt x="147" y="41"/>
                  </a:cubicBezTo>
                  <a:cubicBezTo>
                    <a:pt x="145" y="36"/>
                    <a:pt x="148" y="35"/>
                    <a:pt x="150" y="40"/>
                  </a:cubicBezTo>
                  <a:cubicBezTo>
                    <a:pt x="152" y="45"/>
                    <a:pt x="160" y="68"/>
                    <a:pt x="163" y="83"/>
                  </a:cubicBezTo>
                  <a:cubicBezTo>
                    <a:pt x="158" y="84"/>
                    <a:pt x="155" y="88"/>
                    <a:pt x="154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09" y="93"/>
                    <a:pt x="209" y="93"/>
                    <a:pt x="209" y="93"/>
                  </a:cubicBezTo>
                  <a:lnTo>
                    <a:pt x="191" y="93"/>
                  </a:lnTo>
                  <a:close/>
                  <a:moveTo>
                    <a:pt x="160" y="93"/>
                  </a:moveTo>
                  <a:cubicBezTo>
                    <a:pt x="161" y="91"/>
                    <a:pt x="163" y="89"/>
                    <a:pt x="165" y="89"/>
                  </a:cubicBezTo>
                  <a:cubicBezTo>
                    <a:pt x="167" y="91"/>
                    <a:pt x="170" y="92"/>
                    <a:pt x="172" y="92"/>
                  </a:cubicBezTo>
                  <a:cubicBezTo>
                    <a:pt x="173" y="92"/>
                    <a:pt x="174" y="92"/>
                    <a:pt x="174" y="92"/>
                  </a:cubicBezTo>
                  <a:cubicBezTo>
                    <a:pt x="176" y="91"/>
                    <a:pt x="178" y="90"/>
                    <a:pt x="179" y="89"/>
                  </a:cubicBezTo>
                  <a:cubicBezTo>
                    <a:pt x="182" y="89"/>
                    <a:pt x="183" y="91"/>
                    <a:pt x="184" y="93"/>
                  </a:cubicBezTo>
                  <a:lnTo>
                    <a:pt x="16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61878" y="2551021"/>
            <a:ext cx="443180" cy="446024"/>
            <a:chOff x="4554542" y="4102100"/>
            <a:chExt cx="495296" cy="498474"/>
          </a:xfrm>
        </p:grpSpPr>
        <p:sp>
          <p:nvSpPr>
            <p:cNvPr id="26" name="Freeform 90"/>
            <p:cNvSpPr/>
            <p:nvPr/>
          </p:nvSpPr>
          <p:spPr bwMode="auto">
            <a:xfrm>
              <a:off x="4554542" y="4154486"/>
              <a:ext cx="446088" cy="446088"/>
            </a:xfrm>
            <a:custGeom>
              <a:avLst/>
              <a:gdLst>
                <a:gd name="T0" fmla="*/ 104 w 208"/>
                <a:gd name="T1" fmla="*/ 208 h 208"/>
                <a:gd name="T2" fmla="*/ 208 w 208"/>
                <a:gd name="T3" fmla="*/ 104 h 208"/>
                <a:gd name="T4" fmla="*/ 196 w 208"/>
                <a:gd name="T5" fmla="*/ 55 h 208"/>
                <a:gd name="T6" fmla="*/ 194 w 208"/>
                <a:gd name="T7" fmla="*/ 55 h 208"/>
                <a:gd name="T8" fmla="*/ 192 w 208"/>
                <a:gd name="T9" fmla="*/ 55 h 208"/>
                <a:gd name="T10" fmla="*/ 179 w 208"/>
                <a:gd name="T11" fmla="*/ 54 h 208"/>
                <a:gd name="T12" fmla="*/ 169 w 208"/>
                <a:gd name="T13" fmla="*/ 63 h 208"/>
                <a:gd name="T14" fmla="*/ 181 w 208"/>
                <a:gd name="T15" fmla="*/ 104 h 208"/>
                <a:gd name="T16" fmla="*/ 104 w 208"/>
                <a:gd name="T17" fmla="*/ 180 h 208"/>
                <a:gd name="T18" fmla="*/ 28 w 208"/>
                <a:gd name="T19" fmla="*/ 104 h 208"/>
                <a:gd name="T20" fmla="*/ 104 w 208"/>
                <a:gd name="T21" fmla="*/ 27 h 208"/>
                <a:gd name="T22" fmla="*/ 145 w 208"/>
                <a:gd name="T23" fmla="*/ 39 h 208"/>
                <a:gd name="T24" fmla="*/ 153 w 208"/>
                <a:gd name="T25" fmla="*/ 30 h 208"/>
                <a:gd name="T26" fmla="*/ 152 w 208"/>
                <a:gd name="T27" fmla="*/ 15 h 208"/>
                <a:gd name="T28" fmla="*/ 152 w 208"/>
                <a:gd name="T29" fmla="*/ 11 h 208"/>
                <a:gd name="T30" fmla="*/ 104 w 208"/>
                <a:gd name="T31" fmla="*/ 0 h 208"/>
                <a:gd name="T32" fmla="*/ 0 w 208"/>
                <a:gd name="T33" fmla="*/ 104 h 208"/>
                <a:gd name="T34" fmla="*/ 104 w 208"/>
                <a:gd name="T3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8" h="208">
                  <a:moveTo>
                    <a:pt x="104" y="208"/>
                  </a:moveTo>
                  <a:cubicBezTo>
                    <a:pt x="162" y="208"/>
                    <a:pt x="208" y="161"/>
                    <a:pt x="208" y="104"/>
                  </a:cubicBezTo>
                  <a:cubicBezTo>
                    <a:pt x="208" y="86"/>
                    <a:pt x="204" y="69"/>
                    <a:pt x="196" y="55"/>
                  </a:cubicBezTo>
                  <a:cubicBezTo>
                    <a:pt x="195" y="55"/>
                    <a:pt x="194" y="55"/>
                    <a:pt x="194" y="55"/>
                  </a:cubicBezTo>
                  <a:cubicBezTo>
                    <a:pt x="193" y="55"/>
                    <a:pt x="193" y="55"/>
                    <a:pt x="192" y="55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7" y="75"/>
                    <a:pt x="181" y="89"/>
                    <a:pt x="181" y="104"/>
                  </a:cubicBezTo>
                  <a:cubicBezTo>
                    <a:pt x="181" y="146"/>
                    <a:pt x="147" y="180"/>
                    <a:pt x="104" y="180"/>
                  </a:cubicBezTo>
                  <a:cubicBezTo>
                    <a:pt x="62" y="180"/>
                    <a:pt x="28" y="146"/>
                    <a:pt x="28" y="104"/>
                  </a:cubicBezTo>
                  <a:cubicBezTo>
                    <a:pt x="28" y="61"/>
                    <a:pt x="62" y="27"/>
                    <a:pt x="104" y="27"/>
                  </a:cubicBezTo>
                  <a:cubicBezTo>
                    <a:pt x="119" y="27"/>
                    <a:pt x="133" y="31"/>
                    <a:pt x="145" y="39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4"/>
                    <a:pt x="152" y="12"/>
                    <a:pt x="152" y="11"/>
                  </a:cubicBezTo>
                  <a:cubicBezTo>
                    <a:pt x="138" y="4"/>
                    <a:pt x="121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91"/>
            <p:cNvSpPr/>
            <p:nvPr/>
          </p:nvSpPr>
          <p:spPr bwMode="auto">
            <a:xfrm>
              <a:off x="4668838" y="4265612"/>
              <a:ext cx="217488" cy="220663"/>
            </a:xfrm>
            <a:custGeom>
              <a:avLst/>
              <a:gdLst>
                <a:gd name="T0" fmla="*/ 51 w 102"/>
                <a:gd name="T1" fmla="*/ 25 h 103"/>
                <a:gd name="T2" fmla="*/ 53 w 102"/>
                <a:gd name="T3" fmla="*/ 25 h 103"/>
                <a:gd name="T4" fmla="*/ 73 w 102"/>
                <a:gd name="T5" fmla="*/ 6 h 103"/>
                <a:gd name="T6" fmla="*/ 73 w 102"/>
                <a:gd name="T7" fmla="*/ 5 h 103"/>
                <a:gd name="T8" fmla="*/ 51 w 102"/>
                <a:gd name="T9" fmla="*/ 0 h 103"/>
                <a:gd name="T10" fmla="*/ 0 w 102"/>
                <a:gd name="T11" fmla="*/ 52 h 103"/>
                <a:gd name="T12" fmla="*/ 51 w 102"/>
                <a:gd name="T13" fmla="*/ 103 h 103"/>
                <a:gd name="T14" fmla="*/ 102 w 102"/>
                <a:gd name="T15" fmla="*/ 52 h 103"/>
                <a:gd name="T16" fmla="*/ 98 w 102"/>
                <a:gd name="T17" fmla="*/ 30 h 103"/>
                <a:gd name="T18" fmla="*/ 97 w 102"/>
                <a:gd name="T19" fmla="*/ 30 h 103"/>
                <a:gd name="T20" fmla="*/ 78 w 102"/>
                <a:gd name="T21" fmla="*/ 50 h 103"/>
                <a:gd name="T22" fmla="*/ 78 w 102"/>
                <a:gd name="T23" fmla="*/ 52 h 103"/>
                <a:gd name="T24" fmla="*/ 51 w 102"/>
                <a:gd name="T25" fmla="*/ 79 h 103"/>
                <a:gd name="T26" fmla="*/ 24 w 102"/>
                <a:gd name="T27" fmla="*/ 52 h 103"/>
                <a:gd name="T28" fmla="*/ 51 w 102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3">
                  <a:moveTo>
                    <a:pt x="51" y="25"/>
                  </a:moveTo>
                  <a:cubicBezTo>
                    <a:pt x="52" y="25"/>
                    <a:pt x="53" y="25"/>
                    <a:pt x="53" y="2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9" y="0"/>
                    <a:pt x="51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2" y="80"/>
                    <a:pt x="102" y="52"/>
                  </a:cubicBezTo>
                  <a:cubicBezTo>
                    <a:pt x="102" y="44"/>
                    <a:pt x="101" y="37"/>
                    <a:pt x="98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1"/>
                    <a:pt x="78" y="52"/>
                  </a:cubicBezTo>
                  <a:cubicBezTo>
                    <a:pt x="78" y="67"/>
                    <a:pt x="66" y="79"/>
                    <a:pt x="51" y="79"/>
                  </a:cubicBezTo>
                  <a:cubicBezTo>
                    <a:pt x="36" y="79"/>
                    <a:pt x="24" y="67"/>
                    <a:pt x="24" y="52"/>
                  </a:cubicBezTo>
                  <a:cubicBezTo>
                    <a:pt x="24" y="37"/>
                    <a:pt x="36" y="25"/>
                    <a:pt x="51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92"/>
            <p:cNvSpPr/>
            <p:nvPr/>
          </p:nvSpPr>
          <p:spPr bwMode="auto">
            <a:xfrm>
              <a:off x="4776788" y="4102100"/>
              <a:ext cx="273050" cy="273050"/>
            </a:xfrm>
            <a:custGeom>
              <a:avLst/>
              <a:gdLst>
                <a:gd name="T0" fmla="*/ 107 w 127"/>
                <a:gd name="T1" fmla="*/ 35 h 127"/>
                <a:gd name="T2" fmla="*/ 114 w 127"/>
                <a:gd name="T3" fmla="*/ 29 h 127"/>
                <a:gd name="T4" fmla="*/ 114 w 127"/>
                <a:gd name="T5" fmla="*/ 19 h 127"/>
                <a:gd name="T6" fmla="*/ 109 w 127"/>
                <a:gd name="T7" fmla="*/ 14 h 127"/>
                <a:gd name="T8" fmla="*/ 104 w 127"/>
                <a:gd name="T9" fmla="*/ 12 h 127"/>
                <a:gd name="T10" fmla="*/ 99 w 127"/>
                <a:gd name="T11" fmla="*/ 14 h 127"/>
                <a:gd name="T12" fmla="*/ 92 w 127"/>
                <a:gd name="T13" fmla="*/ 21 h 127"/>
                <a:gd name="T14" fmla="*/ 91 w 127"/>
                <a:gd name="T15" fmla="*/ 3 h 127"/>
                <a:gd name="T16" fmla="*/ 88 w 127"/>
                <a:gd name="T17" fmla="*/ 0 h 127"/>
                <a:gd name="T18" fmla="*/ 87 w 127"/>
                <a:gd name="T19" fmla="*/ 1 h 127"/>
                <a:gd name="T20" fmla="*/ 59 w 127"/>
                <a:gd name="T21" fmla="*/ 29 h 127"/>
                <a:gd name="T22" fmla="*/ 55 w 127"/>
                <a:gd name="T23" fmla="*/ 38 h 127"/>
                <a:gd name="T24" fmla="*/ 55 w 127"/>
                <a:gd name="T25" fmla="*/ 39 h 127"/>
                <a:gd name="T26" fmla="*/ 57 w 127"/>
                <a:gd name="T27" fmla="*/ 57 h 127"/>
                <a:gd name="T28" fmla="*/ 47 w 127"/>
                <a:gd name="T29" fmla="*/ 67 h 127"/>
                <a:gd name="T30" fmla="*/ 29 w 127"/>
                <a:gd name="T31" fmla="*/ 85 h 127"/>
                <a:gd name="T32" fmla="*/ 28 w 127"/>
                <a:gd name="T33" fmla="*/ 85 h 127"/>
                <a:gd name="T34" fmla="*/ 11 w 127"/>
                <a:gd name="T35" fmla="*/ 103 h 127"/>
                <a:gd name="T36" fmla="*/ 3 w 127"/>
                <a:gd name="T37" fmla="*/ 111 h 127"/>
                <a:gd name="T38" fmla="*/ 1 w 127"/>
                <a:gd name="T39" fmla="*/ 114 h 127"/>
                <a:gd name="T40" fmla="*/ 1 w 127"/>
                <a:gd name="T41" fmla="*/ 121 h 127"/>
                <a:gd name="T42" fmla="*/ 7 w 127"/>
                <a:gd name="T43" fmla="*/ 127 h 127"/>
                <a:gd name="T44" fmla="*/ 7 w 127"/>
                <a:gd name="T45" fmla="*/ 127 h 127"/>
                <a:gd name="T46" fmla="*/ 13 w 127"/>
                <a:gd name="T47" fmla="*/ 127 h 127"/>
                <a:gd name="T48" fmla="*/ 17 w 127"/>
                <a:gd name="T49" fmla="*/ 125 h 127"/>
                <a:gd name="T50" fmla="*/ 72 w 127"/>
                <a:gd name="T51" fmla="*/ 70 h 127"/>
                <a:gd name="T52" fmla="*/ 88 w 127"/>
                <a:gd name="T53" fmla="*/ 72 h 127"/>
                <a:gd name="T54" fmla="*/ 89 w 127"/>
                <a:gd name="T55" fmla="*/ 72 h 127"/>
                <a:gd name="T56" fmla="*/ 90 w 127"/>
                <a:gd name="T57" fmla="*/ 72 h 127"/>
                <a:gd name="T58" fmla="*/ 98 w 127"/>
                <a:gd name="T59" fmla="*/ 68 h 127"/>
                <a:gd name="T60" fmla="*/ 126 w 127"/>
                <a:gd name="T61" fmla="*/ 40 h 127"/>
                <a:gd name="T62" fmla="*/ 124 w 127"/>
                <a:gd name="T63" fmla="*/ 36 h 127"/>
                <a:gd name="T64" fmla="*/ 107 w 127"/>
                <a:gd name="T65" fmla="*/ 3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107" y="35"/>
                  </a:moveTo>
                  <a:cubicBezTo>
                    <a:pt x="114" y="29"/>
                    <a:pt x="114" y="29"/>
                    <a:pt x="114" y="29"/>
                  </a:cubicBezTo>
                  <a:cubicBezTo>
                    <a:pt x="116" y="26"/>
                    <a:pt x="116" y="21"/>
                    <a:pt x="114" y="19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3"/>
                    <a:pt x="106" y="12"/>
                    <a:pt x="104" y="12"/>
                  </a:cubicBezTo>
                  <a:cubicBezTo>
                    <a:pt x="102" y="12"/>
                    <a:pt x="101" y="13"/>
                    <a:pt x="99" y="14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ubicBezTo>
                    <a:pt x="88" y="0"/>
                    <a:pt x="87" y="1"/>
                    <a:pt x="87" y="1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6" y="31"/>
                    <a:pt x="55" y="35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2" y="112"/>
                    <a:pt x="1" y="113"/>
                    <a:pt x="1" y="114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0" y="124"/>
                    <a:pt x="3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5" y="127"/>
                    <a:pt x="16" y="126"/>
                    <a:pt x="17" y="12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3" y="72"/>
                    <a:pt x="96" y="70"/>
                    <a:pt x="98" y="68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39"/>
                    <a:pt x="126" y="36"/>
                    <a:pt x="124" y="36"/>
                  </a:cubicBezTo>
                  <a:lnTo>
                    <a:pt x="107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4161573" y="3226647"/>
            <a:ext cx="334135" cy="700192"/>
          </a:xfrm>
          <a:prstGeom prst="rect">
            <a:avLst/>
          </a:prstGeom>
        </p:spPr>
        <p:txBody>
          <a:bodyPr wrap="square" lIns="68534" tIns="34277" rIns="68534" bIns="34277">
            <a:spAutoFit/>
          </a:bodyPr>
          <a:lstStyle/>
          <a:p>
            <a:pPr defTabSz="6851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4100" dirty="0">
                <a:solidFill>
                  <a:prstClr val="white"/>
                </a:solidFill>
              </a:rPr>
              <a:t>$</a:t>
            </a:r>
            <a:endParaRPr lang="zh-CN" altLang="zh-CN" sz="4100" dirty="0">
              <a:solidFill>
                <a:prstClr val="white"/>
              </a:solidFill>
            </a:endParaRPr>
          </a:p>
        </p:txBody>
      </p:sp>
      <p:sp>
        <p:nvSpPr>
          <p:cNvPr id="34" name="Freeform 102"/>
          <p:cNvSpPr>
            <a:spLocks noEditPoints="1"/>
          </p:cNvSpPr>
          <p:nvPr/>
        </p:nvSpPr>
        <p:spPr bwMode="auto">
          <a:xfrm>
            <a:off x="632340" y="3558959"/>
            <a:ext cx="180785" cy="179265"/>
          </a:xfrm>
          <a:custGeom>
            <a:avLst/>
            <a:gdLst>
              <a:gd name="T0" fmla="*/ 77 w 88"/>
              <a:gd name="T1" fmla="*/ 54 h 88"/>
              <a:gd name="T2" fmla="*/ 88 w 88"/>
              <a:gd name="T3" fmla="*/ 47 h 88"/>
              <a:gd name="T4" fmla="*/ 81 w 88"/>
              <a:gd name="T5" fmla="*/ 34 h 88"/>
              <a:gd name="T6" fmla="*/ 76 w 88"/>
              <a:gd name="T7" fmla="*/ 33 h 88"/>
              <a:gd name="T8" fmla="*/ 75 w 88"/>
              <a:gd name="T9" fmla="*/ 28 h 88"/>
              <a:gd name="T10" fmla="*/ 78 w 88"/>
              <a:gd name="T11" fmla="*/ 15 h 88"/>
              <a:gd name="T12" fmla="*/ 68 w 88"/>
              <a:gd name="T13" fmla="*/ 8 h 88"/>
              <a:gd name="T14" fmla="*/ 60 w 88"/>
              <a:gd name="T15" fmla="*/ 13 h 88"/>
              <a:gd name="T16" fmla="*/ 59 w 88"/>
              <a:gd name="T17" fmla="*/ 13 h 88"/>
              <a:gd name="T18" fmla="*/ 54 w 88"/>
              <a:gd name="T19" fmla="*/ 11 h 88"/>
              <a:gd name="T20" fmla="*/ 47 w 88"/>
              <a:gd name="T21" fmla="*/ 0 h 88"/>
              <a:gd name="T22" fmla="*/ 34 w 88"/>
              <a:gd name="T23" fmla="*/ 7 h 88"/>
              <a:gd name="T24" fmla="*/ 33 w 88"/>
              <a:gd name="T25" fmla="*/ 12 h 88"/>
              <a:gd name="T26" fmla="*/ 29 w 88"/>
              <a:gd name="T27" fmla="*/ 14 h 88"/>
              <a:gd name="T28" fmla="*/ 25 w 88"/>
              <a:gd name="T29" fmla="*/ 11 h 88"/>
              <a:gd name="T30" fmla="*/ 15 w 88"/>
              <a:gd name="T31" fmla="*/ 11 h 88"/>
              <a:gd name="T32" fmla="*/ 11 w 88"/>
              <a:gd name="T33" fmla="*/ 25 h 88"/>
              <a:gd name="T34" fmla="*/ 14 w 88"/>
              <a:gd name="T35" fmla="*/ 29 h 88"/>
              <a:gd name="T36" fmla="*/ 11 w 88"/>
              <a:gd name="T37" fmla="*/ 34 h 88"/>
              <a:gd name="T38" fmla="*/ 0 w 88"/>
              <a:gd name="T39" fmla="*/ 41 h 88"/>
              <a:gd name="T40" fmla="*/ 7 w 88"/>
              <a:gd name="T41" fmla="*/ 54 h 88"/>
              <a:gd name="T42" fmla="*/ 12 w 88"/>
              <a:gd name="T43" fmla="*/ 55 h 88"/>
              <a:gd name="T44" fmla="*/ 13 w 88"/>
              <a:gd name="T45" fmla="*/ 60 h 88"/>
              <a:gd name="T46" fmla="*/ 9 w 88"/>
              <a:gd name="T47" fmla="*/ 68 h 88"/>
              <a:gd name="T48" fmla="*/ 15 w 88"/>
              <a:gd name="T49" fmla="*/ 78 h 88"/>
              <a:gd name="T50" fmla="*/ 25 w 88"/>
              <a:gd name="T51" fmla="*/ 78 h 88"/>
              <a:gd name="T52" fmla="*/ 29 w 88"/>
              <a:gd name="T53" fmla="*/ 74 h 88"/>
              <a:gd name="T54" fmla="*/ 33 w 88"/>
              <a:gd name="T55" fmla="*/ 76 h 88"/>
              <a:gd name="T56" fmla="*/ 34 w 88"/>
              <a:gd name="T57" fmla="*/ 81 h 88"/>
              <a:gd name="T58" fmla="*/ 47 w 88"/>
              <a:gd name="T59" fmla="*/ 88 h 88"/>
              <a:gd name="T60" fmla="*/ 54 w 88"/>
              <a:gd name="T61" fmla="*/ 77 h 88"/>
              <a:gd name="T62" fmla="*/ 59 w 88"/>
              <a:gd name="T63" fmla="*/ 75 h 88"/>
              <a:gd name="T64" fmla="*/ 60 w 88"/>
              <a:gd name="T65" fmla="*/ 75 h 88"/>
              <a:gd name="T66" fmla="*/ 68 w 88"/>
              <a:gd name="T67" fmla="*/ 80 h 88"/>
              <a:gd name="T68" fmla="*/ 78 w 88"/>
              <a:gd name="T69" fmla="*/ 73 h 88"/>
              <a:gd name="T70" fmla="*/ 75 w 88"/>
              <a:gd name="T71" fmla="*/ 60 h 88"/>
              <a:gd name="T72" fmla="*/ 76 w 88"/>
              <a:gd name="T73" fmla="*/ 55 h 88"/>
              <a:gd name="T74" fmla="*/ 44 w 88"/>
              <a:gd name="T75" fmla="*/ 58 h 88"/>
              <a:gd name="T76" fmla="*/ 44 w 88"/>
              <a:gd name="T77" fmla="*/ 3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8" h="88">
                <a:moveTo>
                  <a:pt x="76" y="55"/>
                </a:moveTo>
                <a:cubicBezTo>
                  <a:pt x="76" y="55"/>
                  <a:pt x="77" y="54"/>
                  <a:pt x="77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5" y="54"/>
                  <a:pt x="88" y="51"/>
                  <a:pt x="88" y="47"/>
                </a:cubicBezTo>
                <a:cubicBezTo>
                  <a:pt x="88" y="41"/>
                  <a:pt x="88" y="41"/>
                  <a:pt x="88" y="41"/>
                </a:cubicBezTo>
                <a:cubicBezTo>
                  <a:pt x="88" y="37"/>
                  <a:pt x="85" y="34"/>
                  <a:pt x="81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4"/>
                  <a:pt x="76" y="33"/>
                  <a:pt x="76" y="33"/>
                </a:cubicBezTo>
                <a:cubicBezTo>
                  <a:pt x="76" y="32"/>
                  <a:pt x="75" y="30"/>
                  <a:pt x="75" y="29"/>
                </a:cubicBezTo>
                <a:cubicBezTo>
                  <a:pt x="74" y="29"/>
                  <a:pt x="75" y="28"/>
                  <a:pt x="75" y="28"/>
                </a:cubicBezTo>
                <a:cubicBezTo>
                  <a:pt x="78" y="25"/>
                  <a:pt x="78" y="25"/>
                  <a:pt x="78" y="25"/>
                </a:cubicBezTo>
                <a:cubicBezTo>
                  <a:pt x="80" y="22"/>
                  <a:pt x="80" y="18"/>
                  <a:pt x="78" y="15"/>
                </a:cubicBezTo>
                <a:cubicBezTo>
                  <a:pt x="73" y="11"/>
                  <a:pt x="73" y="11"/>
                  <a:pt x="73" y="11"/>
                </a:cubicBezTo>
                <a:cubicBezTo>
                  <a:pt x="72" y="9"/>
                  <a:pt x="70" y="8"/>
                  <a:pt x="68" y="8"/>
                </a:cubicBezTo>
                <a:cubicBezTo>
                  <a:pt x="66" y="8"/>
                  <a:pt x="64" y="9"/>
                  <a:pt x="63" y="11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59" y="14"/>
                </a:cubicBezTo>
                <a:cubicBezTo>
                  <a:pt x="59" y="13"/>
                  <a:pt x="59" y="13"/>
                  <a:pt x="59" y="13"/>
                </a:cubicBezTo>
                <a:cubicBezTo>
                  <a:pt x="58" y="13"/>
                  <a:pt x="56" y="12"/>
                  <a:pt x="55" y="12"/>
                </a:cubicBezTo>
                <a:cubicBezTo>
                  <a:pt x="55" y="12"/>
                  <a:pt x="54" y="11"/>
                  <a:pt x="54" y="1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7" y="0"/>
                  <a:pt x="34" y="3"/>
                  <a:pt x="34" y="7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3" y="12"/>
                  <a:pt x="33" y="12"/>
                </a:cubicBezTo>
                <a:cubicBezTo>
                  <a:pt x="32" y="12"/>
                  <a:pt x="31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4"/>
                  <a:pt x="28" y="13"/>
                  <a:pt x="28" y="13"/>
                </a:cubicBezTo>
                <a:cubicBezTo>
                  <a:pt x="25" y="11"/>
                  <a:pt x="25" y="11"/>
                  <a:pt x="25" y="11"/>
                </a:cubicBezTo>
                <a:cubicBezTo>
                  <a:pt x="24" y="9"/>
                  <a:pt x="22" y="8"/>
                  <a:pt x="20" y="8"/>
                </a:cubicBezTo>
                <a:cubicBezTo>
                  <a:pt x="18" y="8"/>
                  <a:pt x="17" y="9"/>
                  <a:pt x="15" y="11"/>
                </a:cubicBezTo>
                <a:cubicBezTo>
                  <a:pt x="11" y="15"/>
                  <a:pt x="11" y="15"/>
                  <a:pt x="11" y="15"/>
                </a:cubicBezTo>
                <a:cubicBezTo>
                  <a:pt x="8" y="18"/>
                  <a:pt x="8" y="22"/>
                  <a:pt x="11" y="25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9"/>
                  <a:pt x="14" y="29"/>
                </a:cubicBezTo>
                <a:cubicBezTo>
                  <a:pt x="13" y="30"/>
                  <a:pt x="13" y="32"/>
                  <a:pt x="12" y="33"/>
                </a:cubicBezTo>
                <a:cubicBezTo>
                  <a:pt x="12" y="33"/>
                  <a:pt x="11" y="34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7"/>
                  <a:pt x="0" y="41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3" y="54"/>
                  <a:pt x="7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4"/>
                  <a:pt x="12" y="55"/>
                  <a:pt x="12" y="55"/>
                </a:cubicBezTo>
                <a:cubicBezTo>
                  <a:pt x="13" y="56"/>
                  <a:pt x="13" y="58"/>
                  <a:pt x="14" y="59"/>
                </a:cubicBezTo>
                <a:cubicBezTo>
                  <a:pt x="14" y="59"/>
                  <a:pt x="14" y="60"/>
                  <a:pt x="13" y="60"/>
                </a:cubicBezTo>
                <a:cubicBezTo>
                  <a:pt x="11" y="63"/>
                  <a:pt x="11" y="63"/>
                  <a:pt x="11" y="63"/>
                </a:cubicBezTo>
                <a:cubicBezTo>
                  <a:pt x="9" y="64"/>
                  <a:pt x="9" y="66"/>
                  <a:pt x="9" y="68"/>
                </a:cubicBezTo>
                <a:cubicBezTo>
                  <a:pt x="9" y="70"/>
                  <a:pt x="9" y="72"/>
                  <a:pt x="11" y="73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79"/>
                  <a:pt x="18" y="80"/>
                  <a:pt x="20" y="80"/>
                </a:cubicBezTo>
                <a:cubicBezTo>
                  <a:pt x="22" y="80"/>
                  <a:pt x="24" y="79"/>
                  <a:pt x="25" y="78"/>
                </a:cubicBezTo>
                <a:cubicBezTo>
                  <a:pt x="28" y="75"/>
                  <a:pt x="28" y="75"/>
                  <a:pt x="28" y="75"/>
                </a:cubicBezTo>
                <a:cubicBezTo>
                  <a:pt x="28" y="75"/>
                  <a:pt x="28" y="74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5"/>
                  <a:pt x="32" y="76"/>
                  <a:pt x="33" y="76"/>
                </a:cubicBezTo>
                <a:cubicBezTo>
                  <a:pt x="33" y="76"/>
                  <a:pt x="34" y="77"/>
                  <a:pt x="34" y="77"/>
                </a:cubicBezTo>
                <a:cubicBezTo>
                  <a:pt x="34" y="81"/>
                  <a:pt x="34" y="81"/>
                  <a:pt x="34" y="81"/>
                </a:cubicBezTo>
                <a:cubicBezTo>
                  <a:pt x="34" y="85"/>
                  <a:pt x="37" y="88"/>
                  <a:pt x="41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51" y="88"/>
                  <a:pt x="54" y="85"/>
                  <a:pt x="54" y="81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5" y="76"/>
                  <a:pt x="55" y="76"/>
                </a:cubicBezTo>
                <a:cubicBezTo>
                  <a:pt x="56" y="76"/>
                  <a:pt x="58" y="75"/>
                  <a:pt x="59" y="75"/>
                </a:cubicBezTo>
                <a:cubicBezTo>
                  <a:pt x="59" y="74"/>
                  <a:pt x="59" y="74"/>
                  <a:pt x="59" y="74"/>
                </a:cubicBezTo>
                <a:cubicBezTo>
                  <a:pt x="60" y="74"/>
                  <a:pt x="60" y="75"/>
                  <a:pt x="60" y="75"/>
                </a:cubicBezTo>
                <a:cubicBezTo>
                  <a:pt x="63" y="78"/>
                  <a:pt x="63" y="78"/>
                  <a:pt x="63" y="78"/>
                </a:cubicBezTo>
                <a:cubicBezTo>
                  <a:pt x="64" y="79"/>
                  <a:pt x="66" y="80"/>
                  <a:pt x="68" y="80"/>
                </a:cubicBezTo>
                <a:cubicBezTo>
                  <a:pt x="70" y="80"/>
                  <a:pt x="72" y="79"/>
                  <a:pt x="73" y="78"/>
                </a:cubicBezTo>
                <a:cubicBezTo>
                  <a:pt x="78" y="73"/>
                  <a:pt x="78" y="73"/>
                  <a:pt x="78" y="73"/>
                </a:cubicBezTo>
                <a:cubicBezTo>
                  <a:pt x="80" y="70"/>
                  <a:pt x="80" y="66"/>
                  <a:pt x="78" y="63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0"/>
                  <a:pt x="74" y="59"/>
                  <a:pt x="75" y="59"/>
                </a:cubicBezTo>
                <a:cubicBezTo>
                  <a:pt x="75" y="58"/>
                  <a:pt x="76" y="56"/>
                  <a:pt x="76" y="55"/>
                </a:cubicBezTo>
                <a:close/>
                <a:moveTo>
                  <a:pt x="58" y="44"/>
                </a:moveTo>
                <a:cubicBezTo>
                  <a:pt x="58" y="51"/>
                  <a:pt x="52" y="58"/>
                  <a:pt x="44" y="58"/>
                </a:cubicBezTo>
                <a:cubicBezTo>
                  <a:pt x="37" y="58"/>
                  <a:pt x="31" y="51"/>
                  <a:pt x="31" y="44"/>
                </a:cubicBezTo>
                <a:cubicBezTo>
                  <a:pt x="31" y="37"/>
                  <a:pt x="37" y="31"/>
                  <a:pt x="44" y="31"/>
                </a:cubicBezTo>
                <a:cubicBezTo>
                  <a:pt x="52" y="31"/>
                  <a:pt x="58" y="37"/>
                  <a:pt x="58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34" tIns="34277" rIns="68534" bIns="34277" numCol="1" anchor="t" anchorCtr="0" compatLnSpc="1"/>
          <a:lstStyle/>
          <a:p>
            <a:pPr defTabSz="685165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7158" y="928677"/>
            <a:ext cx="5357850" cy="2664806"/>
          </a:xfrm>
          <a:prstGeom prst="rect">
            <a:avLst/>
          </a:prstGeom>
          <a:noFill/>
        </p:spPr>
        <p:txBody>
          <a:bodyPr wrap="square" lIns="68534" tIns="34277" rIns="68534" bIns="34277" rtlCol="0">
            <a:spAutoFit/>
          </a:bodyPr>
          <a:lstStyle/>
          <a:p>
            <a:pPr defTabSz="685165">
              <a:lnSpc>
                <a:spcPts val="34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zh-CN" altLang="en-US" sz="2000" b="1" dirty="0" smtClean="0">
                <a:latin typeface="华文楷体" panose="02010600040101010101" charset="-122"/>
                <a:ea typeface="华文楷体" panose="02010600040101010101" charset="-122"/>
              </a:rPr>
              <a:t>规则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就是指规定出来的供大家共同遵守的制度或章程</a:t>
            </a:r>
            <a:r>
              <a:rPr lang="zh-CN" altLang="en-US" sz="2000" b="1" dirty="0" smtClean="0">
                <a:latin typeface="华文楷体" panose="02010600040101010101" charset="-122"/>
                <a:ea typeface="华文楷体" panose="02010600040101010101" charset="-122"/>
              </a:rPr>
              <a:t>。</a:t>
            </a:r>
            <a:endParaRPr lang="en-US" altLang="zh-CN" sz="20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 defTabSz="685165">
              <a:lnSpc>
                <a:spcPts val="3400"/>
              </a:lnSpc>
            </a:pPr>
            <a:r>
              <a:rPr lang="en-US" altLang="zh-CN" sz="2000" b="1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zh-CN" altLang="en-US" sz="2000" b="1" dirty="0" smtClean="0">
                <a:latin typeface="华文楷体" panose="02010600040101010101" charset="-122"/>
                <a:ea typeface="华文楷体" panose="02010600040101010101" charset="-122"/>
              </a:rPr>
              <a:t>规则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是一把尺，能让我们每一个人来度量自己的言行，评价自己和他人的依据</a:t>
            </a:r>
            <a:r>
              <a:rPr lang="zh-CN" altLang="en-US" sz="2000" b="1" dirty="0" smtClean="0">
                <a:latin typeface="华文楷体" panose="02010600040101010101" charset="-122"/>
                <a:ea typeface="华文楷体" panose="02010600040101010101" charset="-122"/>
              </a:rPr>
              <a:t>。规则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</a:rPr>
              <a:t>是一种品质，能够创造出了和谐美好的景象</a:t>
            </a:r>
            <a:r>
              <a:rPr lang="zh-CN" altLang="en-US" sz="2000" b="1" dirty="0" smtClean="0">
                <a:latin typeface="华文楷体" panose="02010600040101010101" charset="-122"/>
                <a:ea typeface="华文楷体" panose="02010600040101010101" charset="-122"/>
              </a:rPr>
              <a:t>。</a:t>
            </a:r>
            <a:endParaRPr lang="zh-CN" altLang="en-US" sz="20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 defTabSz="685165">
              <a:lnSpc>
                <a:spcPct val="150000"/>
              </a:lnSpc>
            </a:pPr>
            <a:endParaRPr lang="en-US" altLang="zh-CN" dirty="0" smtClean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rot="5400000">
            <a:off x="2642266" y="-356300"/>
            <a:ext cx="881828" cy="202302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rot="5400000">
            <a:off x="8268924" y="138451"/>
            <a:ext cx="577685" cy="132528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rot="16200000">
            <a:off x="4977254" y="3946909"/>
            <a:ext cx="522189" cy="1197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7" grpId="0" animBg="1"/>
      <p:bldP spid="30" grpId="0"/>
      <p:bldP spid="34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29737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全心陪伴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25" y="2968428"/>
            <a:ext cx="2808312" cy="2098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60" y="2985209"/>
            <a:ext cx="2808312" cy="2098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sus\Desktop\常规点评（定稿）\常规点评\规则促和谐2\陪伴\秦文英老师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31" y="838083"/>
            <a:ext cx="3268717" cy="1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9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29737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以身立范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5" y="2769977"/>
            <a:ext cx="2888382" cy="21704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asus\Desktop\常规点评（定稿）\常规点评\规则促和谐2\以身立范\做操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68" y="2828502"/>
            <a:ext cx="2737901" cy="20534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88" y="856310"/>
            <a:ext cx="3012722" cy="2263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9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39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29737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以身立范</a:t>
            </a:r>
            <a:endParaRPr lang="zh-CN" altLang="en-US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12" y="852330"/>
            <a:ext cx="2554032" cy="191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C:\Users\asus\Desktop\常规点评（定稿）\常规点评\规则促和谐2\以身立范\活动规则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91" y="872806"/>
            <a:ext cx="2520280" cy="1889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asus\Desktop\常规点评（定稿）\常规点评\规则促和谐2\以身立范\活动规则（3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12" y="2917426"/>
            <a:ext cx="2554032" cy="1915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91" y="2917424"/>
            <a:ext cx="2520280" cy="189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29737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随时监督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0" y="987574"/>
            <a:ext cx="3960440" cy="3690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9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29737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智慧落实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50" y="1059582"/>
            <a:ext cx="5294982" cy="359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9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29737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智慧落实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7" y="1419623"/>
            <a:ext cx="3567373" cy="2680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97" y="1388576"/>
            <a:ext cx="3576604" cy="268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45" y="0"/>
            <a:ext cx="9144090" cy="5143500"/>
          </a:xfrm>
          <a:prstGeom prst="rect">
            <a:avLst/>
          </a:prstGeom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573548"/>
            <a:ext cx="8981768" cy="3996405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" y="632830"/>
            <a:ext cx="8893277" cy="3877842"/>
          </a:xfrm>
          <a:prstGeom prst="rect">
            <a:avLst/>
          </a:prstGeom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49684" y="0"/>
            <a:ext cx="6694316" cy="5143500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90000" y="217448"/>
            <a:ext cx="1154017" cy="115146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" y="920831"/>
            <a:ext cx="1716616" cy="1292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78" y="950540"/>
            <a:ext cx="1695481" cy="126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asus\Desktop\常规点评（定稿）\常规点评\规则促和谐2\智慧落实\薛小体育节\薛小体育节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62" y="3700878"/>
            <a:ext cx="1804927" cy="1353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sus\Desktop\常规点评（定稿）\常规点评\规则促和谐2\智慧落实\薛小体育节\薛小体育节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271736"/>
            <a:ext cx="2472850" cy="3298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96" y="2399040"/>
            <a:ext cx="1545431" cy="1161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C:\Users\asus\Desktop\常规点评（定稿）\常规点评\规则促和谐2\智慧落实\薛小体育节\薛小体育节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35" y="948657"/>
            <a:ext cx="1779981" cy="133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sus\Desktop\常规点评（定稿）\常规点评\规则促和谐2\智慧落实\薛小体育节\薛小体育节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2" y="3715734"/>
            <a:ext cx="1720004" cy="1289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:\Users\asus\Desktop\常规点评（定稿）\常规点评\规则促和谐2\智慧落实\薛小体育节\薛小体育节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8" y="2405908"/>
            <a:ext cx="1564480" cy="1173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87639" y="195486"/>
            <a:ext cx="5685877" cy="707886"/>
          </a:xfrm>
          <a:prstGeom prst="rect">
            <a:avLst/>
          </a:prstGeom>
        </p:spPr>
        <p:txBody>
          <a:bodyPr wrap="square" lIns="91385" tIns="45692" rIns="91385" bIns="45692">
            <a:spAutoFit/>
          </a:bodyPr>
          <a:lstStyle/>
          <a:p>
            <a:pPr defTabSz="913765">
              <a:defRPr/>
            </a:pPr>
            <a:r>
              <a:rPr lang="zh-CN" altLang="en-US" sz="4000" spc="300" dirty="0">
                <a:solidFill>
                  <a:srgbClr val="6A8F9F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微软雅黑" panose="020B0503020204020204" pitchFamily="34" charset="-122"/>
              </a:rPr>
              <a:t>不和谐的一点点</a:t>
            </a:r>
            <a:endParaRPr lang="zh-CN" altLang="en-US" sz="4000" spc="300" dirty="0">
              <a:solidFill>
                <a:srgbClr val="6A8F9F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4844" flipH="1">
            <a:off x="7343271" y="-2131821"/>
            <a:ext cx="2509324" cy="37120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1969" flipH="1">
            <a:off x="7741749" y="3287504"/>
            <a:ext cx="2509324" cy="37120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0661">
            <a:off x="-1265037" y="-1923729"/>
            <a:ext cx="2509324" cy="37120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9960">
            <a:off x="-1081278" y="3225594"/>
            <a:ext cx="2509324" cy="3712019"/>
          </a:xfrm>
          <a:prstGeom prst="rect">
            <a:avLst/>
          </a:prstGeom>
        </p:spPr>
      </p:pic>
      <p:pic>
        <p:nvPicPr>
          <p:cNvPr id="15" name="Picture 2" descr="C:\Users\asus\Desktop\常规点评（定稿）\常规点评\一点不和谐\科学教室的讲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16" y="841639"/>
            <a:ext cx="2892251" cy="174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88" y="876130"/>
            <a:ext cx="2408314" cy="1805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63" y="2830423"/>
            <a:ext cx="2798159" cy="2098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C:\Users\asus\Desktop\常规点评（定稿）\常规点评\一点不和谐\QQ图片201805042301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3828"/>
            <a:ext cx="1541988" cy="2055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3(向天歌演示原创免费模板：www.TopPPT.cn)"/>
          <p:cNvSpPr>
            <a:spLocks noChangeArrowheads="1"/>
          </p:cNvSpPr>
          <p:nvPr/>
        </p:nvSpPr>
        <p:spPr bwMode="auto">
          <a:xfrm>
            <a:off x="931581" y="699542"/>
            <a:ext cx="6192688" cy="3240360"/>
          </a:xfrm>
          <a:prstGeom prst="roundRect">
            <a:avLst>
              <a:gd name="adj" fmla="val 13292"/>
            </a:avLst>
          </a:prstGeom>
          <a:noFill/>
          <a:ln w="57150" cmpd="dbl">
            <a:solidFill>
              <a:srgbClr val="E5937A">
                <a:alpha val="74117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5" tIns="45692" rIns="91385" bIns="4569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B7000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1196340"/>
            <a:ext cx="5670391" cy="1815825"/>
          </a:xfrm>
          <a:prstGeom prst="rect">
            <a:avLst/>
          </a:prstGeom>
          <a:noFill/>
        </p:spPr>
        <p:txBody>
          <a:bodyPr wrap="square" lIns="91385" tIns="45692" rIns="91385" bIns="45692" rtlCol="0">
            <a:spAutoFit/>
          </a:bodyPr>
          <a:lstStyle/>
          <a:p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规则培养：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重在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“规”（明确的规则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）</a:t>
            </a:r>
            <a:endParaRPr lang="en-US" altLang="zh-CN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贵在“常”“（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日常、经常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）</a:t>
            </a:r>
            <a:endParaRPr lang="en-US" altLang="zh-CN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需要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久久为功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（持之以恒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）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。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3059833" y="2283718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rgbClr val="7784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规则促和谐</a:t>
            </a:r>
            <a:endParaRPr lang="en-GB" altLang="zh-CN" sz="4400" b="1" dirty="0">
              <a:solidFill>
                <a:srgbClr val="7784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3779912" y="1124620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b="1" dirty="0">
                <a:solidFill>
                  <a:srgbClr val="AD86B4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01</a:t>
            </a:r>
            <a:endParaRPr lang="en-GB" altLang="zh-CN" sz="8000" b="1" dirty="0">
              <a:solidFill>
                <a:srgbClr val="AD86B4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9" y="2494390"/>
            <a:ext cx="1800201" cy="2674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3000364" y="2343244"/>
            <a:ext cx="488400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诚心育善</a:t>
            </a:r>
            <a:r>
              <a:rPr lang="zh-CN" altLang="en-US" sz="4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真</a:t>
            </a:r>
            <a:endParaRPr lang="en-GB" altLang="zh-CN" sz="4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48"/>
          <p:cNvSpPr txBox="1"/>
          <p:nvPr/>
        </p:nvSpPr>
        <p:spPr>
          <a:xfrm>
            <a:off x="3751740" y="1124620"/>
            <a:ext cx="16561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b="1" dirty="0">
                <a:solidFill>
                  <a:srgbClr val="AD86B4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02</a:t>
            </a:r>
            <a:endParaRPr lang="en-GB" altLang="zh-CN" sz="8000" b="1" dirty="0">
              <a:solidFill>
                <a:srgbClr val="AD86B4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9" y="2494390"/>
            <a:ext cx="1800201" cy="2674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品 11"/>
          <p:cNvCxnSpPr/>
          <p:nvPr>
            <p:custDataLst>
              <p:tags r:id="rId1"/>
            </p:custDataLst>
          </p:nvPr>
        </p:nvCxnSpPr>
        <p:spPr>
          <a:xfrm>
            <a:off x="1230245" y="1053517"/>
            <a:ext cx="6695586" cy="0"/>
          </a:xfrm>
          <a:prstGeom prst="line">
            <a:avLst/>
          </a:prstGeom>
          <a:noFill/>
          <a:ln w="38100" cap="flat" cmpd="sng" algn="ctr">
            <a:solidFill>
              <a:srgbClr val="025C6F"/>
            </a:solidFill>
            <a:prstDash val="solid"/>
            <a:miter lim="800000"/>
          </a:ln>
          <a:effectLst/>
        </p:spPr>
      </p:cxn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1043609" y="415868"/>
            <a:ext cx="6671469" cy="5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2" rIns="91385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升旗仪式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61" y="1594941"/>
            <a:ext cx="2415946" cy="181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74" y="1594941"/>
            <a:ext cx="2341802" cy="1756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35" y="3408101"/>
            <a:ext cx="2339865" cy="175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88319"/>
            <a:ext cx="2339862" cy="175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9144000" cy="51416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62620" y="358728"/>
            <a:ext cx="8219955" cy="4424854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025C6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77" rIns="68540" bIns="34277" rtlCol="0" anchor="ctr"/>
          <a:lstStyle/>
          <a:p>
            <a:pPr algn="ctr" defTabSz="685165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7604" y="1214428"/>
            <a:ext cx="6350478" cy="1815855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上课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是一种仪式，它与节目的仪式，与开会的仪式，与大典的仪式一样，价值意义都是同等重要的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。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                      ------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成尚荣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44" y="267508"/>
            <a:ext cx="57606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手写备课，字字句句皆是诚。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3" name="Picture 2" descr="C:\Users\asus\Desktop\常规点评（定稿）\常规点评\诚心育善真\手写详案\QQ图片2018050500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38" y="802046"/>
            <a:ext cx="2451050" cy="18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asus\Desktop\常规点评（定稿）\常规点评\诚心育善真\手写详案\QQ图片20180505001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803255"/>
            <a:ext cx="2449828" cy="18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asus\Desktop\常规点评（定稿）\常规点评\诚心育善真\手写详案\QQ图片20180505001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38" y="2889732"/>
            <a:ext cx="2529288" cy="189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sus\Desktop\常规点评（定稿）\常规点评\诚心育善真\手写详案\QQ图片201805050015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2919683"/>
            <a:ext cx="2449828" cy="18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44" y="267508"/>
            <a:ext cx="57606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认真融入，一言一行皆是诚。</a:t>
            </a:r>
            <a:endParaRPr lang="en-GB" altLang="zh-CN" sz="3200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en-GB" altLang="zh-CN" sz="3200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8" y="3085304"/>
            <a:ext cx="2374473" cy="178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3015011"/>
            <a:ext cx="2468590" cy="185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13" y="915567"/>
            <a:ext cx="2520751" cy="189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Administrator\Desktop\中国风素材\20661287_205529056000_2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r="59964" b="12557"/>
          <a:stretch>
            <a:fillRect/>
          </a:stretch>
        </p:blipFill>
        <p:spPr bwMode="auto">
          <a:xfrm>
            <a:off x="6834481" y="2149621"/>
            <a:ext cx="2230940" cy="29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中国风素材\20661287_205529056000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6" t="5735" r="6328"/>
          <a:stretch>
            <a:fillRect/>
          </a:stretch>
        </p:blipFill>
        <p:spPr bwMode="auto">
          <a:xfrm>
            <a:off x="732753" y="2423942"/>
            <a:ext cx="1038905" cy="14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115615" y="733512"/>
            <a:ext cx="5904657" cy="35664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165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3042" y="714362"/>
            <a:ext cx="5112568" cy="298541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endParaRPr lang="en-US" altLang="zh-CN" sz="2000" dirty="0" smtClean="0"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sz="2000" b="1" dirty="0" smtClean="0">
                <a:latin typeface="隶书" panose="02010509060101010101" charset="-122"/>
                <a:ea typeface="隶书" panose="02010509060101010101" charset="-122"/>
              </a:rPr>
              <a:t>    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替代</a:t>
            </a:r>
            <a:r>
              <a:rPr lang="zh-CN" altLang="en-US" sz="2400" b="1" dirty="0">
                <a:latin typeface="隶书" panose="02010509060101010101" charset="-122"/>
                <a:ea typeface="隶书" panose="02010509060101010101" charset="-122"/>
              </a:rPr>
              <a:t>学生思维的语言少讲，重复学生发言的语言少讲，与教学内容语言无关的语言少讲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。</a:t>
            </a:r>
            <a:endParaRPr lang="en-US" altLang="zh-CN" sz="2400" b="1" dirty="0" smtClean="0"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sz="2400" b="1" dirty="0" smtClean="0">
                <a:latin typeface="隶书" panose="02010509060101010101" charset="-122"/>
                <a:ea typeface="隶书" panose="02010509060101010101" charset="-122"/>
              </a:rPr>
              <a:t>    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提升</a:t>
            </a:r>
            <a:r>
              <a:rPr lang="zh-CN" altLang="en-US" sz="2400" b="1" dirty="0">
                <a:latin typeface="隶书" panose="02010509060101010101" charset="-122"/>
                <a:ea typeface="隶书" panose="02010509060101010101" charset="-122"/>
              </a:rPr>
              <a:t>学生思维的语言及时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讲</a:t>
            </a:r>
            <a:r>
              <a:rPr lang="en-US" altLang="zh-CN" sz="2400" b="1" dirty="0" smtClean="0">
                <a:latin typeface="隶书" panose="02010509060101010101" charset="-122"/>
                <a:ea typeface="隶书" panose="02010509060101010101" charset="-122"/>
              </a:rPr>
              <a:t>,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促进</a:t>
            </a:r>
            <a:r>
              <a:rPr lang="zh-CN" altLang="en-US" sz="2400" b="1" dirty="0">
                <a:latin typeface="隶书" panose="02010509060101010101" charset="-122"/>
                <a:ea typeface="隶书" panose="02010509060101010101" charset="-122"/>
              </a:rPr>
              <a:t>学生养成习惯的语言要适时讲，帮助学生建构方法的语言要清楚讲</a:t>
            </a:r>
            <a:r>
              <a:rPr lang="en-US" altLang="zh-CN" sz="2400" b="1" dirty="0">
                <a:latin typeface="隶书" panose="02010509060101010101" charset="-122"/>
                <a:ea typeface="隶书" panose="02010509060101010101" charset="-122"/>
              </a:rPr>
              <a:t>……</a:t>
            </a:r>
            <a:r>
              <a:rPr lang="zh-CN" altLang="en-US" sz="2400" b="1" dirty="0">
                <a:latin typeface="隶书" panose="02010509060101010101" charset="-122"/>
                <a:ea typeface="隶书" panose="02010509060101010101" charset="-122"/>
              </a:rPr>
              <a:t>当然鼓励学生的语言要多多讲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。</a:t>
            </a:r>
            <a:endParaRPr lang="zh-CN" altLang="en-US" sz="2400" dirty="0"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44" y="267508"/>
            <a:ext cx="57606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注重示范，一点一滴皆是诚。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" y="95956"/>
            <a:ext cx="1233502" cy="116067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427976" y="267508"/>
            <a:ext cx="597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en-US" altLang="zh-CN" sz="3200" b="1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en-GB" altLang="zh-CN" sz="3200" b="1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3082645"/>
            <a:ext cx="2609446" cy="195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79" y="1009145"/>
            <a:ext cx="2610476" cy="1957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1009157"/>
            <a:ext cx="2609446" cy="195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79" y="3075806"/>
            <a:ext cx="2610476" cy="1957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54544a3364fa6.png"/>
          <p:cNvPicPr>
            <a:picLocks noChangeAspect="1" noChangeArrowheads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0" y="1275608"/>
            <a:ext cx="2726738" cy="34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71472" y="428610"/>
            <a:ext cx="5429288" cy="3947232"/>
          </a:xfrm>
          <a:prstGeom prst="rect">
            <a:avLst/>
          </a:prstGeom>
        </p:spPr>
        <p:txBody>
          <a:bodyPr vert="horz" wrap="square" lIns="68570" tIns="34289" rIns="68570" bIns="34289">
            <a:spAutoFit/>
          </a:bodyPr>
          <a:lstStyle/>
          <a:p>
            <a:pPr defTabSz="685165">
              <a:lnSpc>
                <a:spcPct val="150000"/>
              </a:lnSpc>
            </a:pPr>
            <a:r>
              <a:rPr lang="zh-CN" altLang="en-US" sz="12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           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为了</a:t>
            </a:r>
            <a:r>
              <a:rPr lang="zh-CN" altLang="en-US" sz="2400" b="1" dirty="0">
                <a:latin typeface="隶书" panose="02010509060101010101" charset="-122"/>
                <a:ea typeface="隶书" panose="02010509060101010101" charset="-122"/>
              </a:rPr>
              <a:t>成就有“仪式感”的课堂，我们老师必须做到</a:t>
            </a: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：</a:t>
            </a:r>
            <a:endParaRPr lang="en-US" altLang="zh-CN" sz="2400" b="1" dirty="0" smtClean="0">
              <a:latin typeface="隶书" panose="02010509060101010101" charset="-122"/>
              <a:ea typeface="隶书" panose="02010509060101010101" charset="-122"/>
            </a:endParaRPr>
          </a:p>
          <a:p>
            <a:pPr defTabSz="685165">
              <a:lnSpc>
                <a:spcPct val="150000"/>
              </a:lnSpc>
            </a:pPr>
            <a:r>
              <a:rPr lang="zh-CN" altLang="en-US" sz="2400" b="1" dirty="0" smtClean="0">
                <a:latin typeface="隶书" panose="02010509060101010101" charset="-122"/>
                <a:ea typeface="隶书" panose="02010509060101010101" charset="-122"/>
              </a:rPr>
              <a:t>   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守</a:t>
            </a:r>
            <a:r>
              <a:rPr lang="zh-CN" altLang="en-US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心如一（不忘初心，坚守真诚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），</a:t>
            </a:r>
            <a:endParaRPr lang="en-US" altLang="zh-CN" sz="2400" b="1" dirty="0" smtClean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defTabSz="685165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   守</a:t>
            </a:r>
            <a:r>
              <a:rPr lang="zh-CN" altLang="en-US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书如痴（博览群书，学思相融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），</a:t>
            </a:r>
            <a:endParaRPr lang="en-US" altLang="zh-CN" sz="2400" b="1" dirty="0" smtClean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defTabSz="685165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   守身如玉</a:t>
            </a:r>
            <a:r>
              <a:rPr lang="zh-CN" altLang="en-US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（独善其身，正直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踏实、                          无私</a:t>
            </a:r>
            <a:r>
              <a:rPr lang="zh-CN" altLang="en-US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奉献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），</a:t>
            </a:r>
            <a:endParaRPr lang="en-US" altLang="zh-CN" sz="2400" b="1" dirty="0" smtClean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defTabSz="685165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   守时</a:t>
            </a:r>
            <a:r>
              <a:rPr lang="zh-CN" altLang="en-US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如钟（珍惜时间、信守承诺）。</a:t>
            </a:r>
            <a:endParaRPr lang="en-US" altLang="zh-CN" sz="24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中国风素材\20661287_205529056000_2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r="59964" b="12557"/>
          <a:stretch>
            <a:fillRect/>
          </a:stretch>
        </p:blipFill>
        <p:spPr bwMode="auto">
          <a:xfrm>
            <a:off x="6834481" y="2191141"/>
            <a:ext cx="2230940" cy="29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79512" y="1004741"/>
            <a:ext cx="1982895" cy="2327843"/>
            <a:chOff x="4098774" y="1395749"/>
            <a:chExt cx="2324100" cy="2728404"/>
          </a:xfrm>
        </p:grpSpPr>
        <p:pic>
          <p:nvPicPr>
            <p:cNvPr id="12" name="Picture 2" descr="C:\Users\Administrator\Desktop\中国风素材\20661287_205529056000_2.jp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6" t="5735" r="6328"/>
            <a:stretch>
              <a:fillRect/>
            </a:stretch>
          </p:blipFill>
          <p:spPr bwMode="auto">
            <a:xfrm>
              <a:off x="4098774" y="1395749"/>
              <a:ext cx="1872343" cy="2610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椭圆 12"/>
            <p:cNvSpPr/>
            <p:nvPr/>
          </p:nvSpPr>
          <p:spPr>
            <a:xfrm>
              <a:off x="4098774" y="1800053"/>
              <a:ext cx="2324100" cy="23241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51076" y="263610"/>
            <a:ext cx="5493603" cy="4404755"/>
            <a:chOff x="1751076" y="263610"/>
            <a:chExt cx="5493603" cy="4404755"/>
          </a:xfrm>
        </p:grpSpPr>
        <p:sp>
          <p:nvSpPr>
            <p:cNvPr id="2" name="矩形 1"/>
            <p:cNvSpPr/>
            <p:nvPr/>
          </p:nvSpPr>
          <p:spPr>
            <a:xfrm>
              <a:off x="1751076" y="263610"/>
              <a:ext cx="5341203" cy="42523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903476" y="416010"/>
              <a:ext cx="5341203" cy="42523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51720" y="55552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36511" y="555526"/>
            <a:ext cx="4320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教育意味着什么？一棵树摇动另一棵树，一朵云推动另一朵云，一个灵魂唤醒另一个灵魂。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8715" y="1875760"/>
            <a:ext cx="432085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教师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的幸福是什么？点燃一盏真挚的灯火，热情洋溢每一个角落。倾吐温暖的话语，幸福世界彼此拥有。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88715" y="3064765"/>
            <a:ext cx="4320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带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着我们的教师情怀，做一棵大树吧，用肥硕的根吸纳，让树荫森郁，不单是为了阴蔽幼苗，更应该用自己啸风的姿态推动小树迎风吐绿。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131840" y="1986980"/>
            <a:ext cx="3240360" cy="830934"/>
          </a:xfrm>
          <a:prstGeom prst="rect">
            <a:avLst/>
          </a:prstGeom>
        </p:spPr>
        <p:txBody>
          <a:bodyPr vert="horz"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4800" spc="300" dirty="0">
                <a:latin typeface="隶书" panose="02010509060101010101" charset="-122"/>
                <a:ea typeface="隶书" panose="02010509060101010101" charset="-122"/>
                <a:sym typeface="微软雅黑" panose="020B0503020204020204" pitchFamily="34" charset="-122"/>
              </a:rPr>
              <a:t>感谢</a:t>
            </a:r>
            <a:r>
              <a:rPr lang="zh-CN" altLang="en-US" sz="4800" spc="300" dirty="0" smtClean="0">
                <a:latin typeface="隶书" panose="02010509060101010101" charset="-122"/>
                <a:ea typeface="隶书" panose="02010509060101010101" charset="-122"/>
                <a:sym typeface="微软雅黑" panose="020B0503020204020204" pitchFamily="34" charset="-122"/>
              </a:rPr>
              <a:t>聆听！</a:t>
            </a:r>
            <a:endParaRPr lang="zh-CN" altLang="en-US" sz="4800" spc="300" dirty="0">
              <a:latin typeface="隶书" panose="02010509060101010101" charset="-122"/>
              <a:ea typeface="隶书" panose="02010509060101010101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9" y="2494390"/>
            <a:ext cx="1800201" cy="2674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淘宝网chenying0907出品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1" y="0"/>
            <a:ext cx="9144001" cy="5144538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7633"/>
            <a:ext cx="2952328" cy="2216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asus\Desktop\常规点评（定稿）\常规点评\规则促和谐1\早阅读\三（1）早阅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77" y="3075807"/>
            <a:ext cx="3098875" cy="18661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sus\Desktop\常规点评（定稿）\常规点评\规则促和谐1\早阅读\三年级6班早阅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211713"/>
            <a:ext cx="3024336" cy="22689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5074" y="642924"/>
            <a:ext cx="1728788" cy="830263"/>
          </a:xfrm>
          <a:prstGeom prst="rect">
            <a:avLst/>
          </a:prstGeom>
          <a:noFill/>
        </p:spPr>
        <p:txBody>
          <a:bodyPr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晨读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淘宝网chenying0907出品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1" y="-115459"/>
            <a:ext cx="2051721" cy="150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-382"/>
            <a:ext cx="9264412" cy="52111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507" y="1292642"/>
            <a:ext cx="3816424" cy="3918156"/>
            <a:chOff x="-508" y="1292642"/>
            <a:chExt cx="3816424" cy="3918156"/>
          </a:xfrm>
        </p:grpSpPr>
        <p:pic>
          <p:nvPicPr>
            <p:cNvPr id="4" name="淘宝网chenying0907出品 1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-508" y="1292642"/>
              <a:ext cx="3816424" cy="3918156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23384">
              <a:off x="263746" y="2056288"/>
              <a:ext cx="2736359" cy="234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538471" y="579427"/>
            <a:ext cx="4167386" cy="3894815"/>
            <a:chOff x="3538470" y="579409"/>
            <a:chExt cx="4167386" cy="3894815"/>
          </a:xfrm>
        </p:grpSpPr>
        <p:pic>
          <p:nvPicPr>
            <p:cNvPr id="5" name="淘宝网chenying0907出品 1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 rot="21179091">
              <a:off x="3538470" y="579409"/>
              <a:ext cx="4167386" cy="3894815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053">
              <a:off x="4207379" y="1287905"/>
              <a:ext cx="2798581" cy="245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7897283" y="1131595"/>
            <a:ext cx="923206" cy="2016224"/>
          </a:xfrm>
          <a:prstGeom prst="rect">
            <a:avLst/>
          </a:prstGeom>
          <a:noFill/>
        </p:spPr>
        <p:txBody>
          <a:bodyPr vert="eaVert" wrap="square" lIns="91379" tIns="45689" rIns="91379" bIns="45689" rtlCol="0">
            <a:spAutoFit/>
          </a:bodyPr>
          <a:lstStyle/>
          <a:p>
            <a:pPr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早读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45" y="0"/>
            <a:ext cx="9144090" cy="5143500"/>
          </a:xfrm>
          <a:prstGeom prst="rect">
            <a:avLst/>
          </a:prstGeom>
        </p:spPr>
      </p:pic>
      <p:pic>
        <p:nvPicPr>
          <p:cNvPr id="16" name="淘宝网chenying0907出品 1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67832" y="171467"/>
            <a:ext cx="8008375" cy="4800601"/>
          </a:xfrm>
          <a:prstGeom prst="rect">
            <a:avLst/>
          </a:prstGeom>
        </p:spPr>
      </p:pic>
      <p:pic>
        <p:nvPicPr>
          <p:cNvPr id="17" name="淘宝网chenying0907出品 1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304164" y="-227782"/>
            <a:ext cx="3854540" cy="3998656"/>
          </a:xfrm>
          <a:prstGeom prst="rect">
            <a:avLst/>
          </a:prstGeom>
        </p:spPr>
      </p:pic>
      <p:pic>
        <p:nvPicPr>
          <p:cNvPr id="18" name="淘宝网chenying0907出品 17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040717" y="-302070"/>
            <a:ext cx="2954888" cy="3381989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3117788" y="3837610"/>
            <a:ext cx="5742333" cy="1537520"/>
          </a:xfrm>
          <a:prstGeom prst="rect">
            <a:avLst/>
          </a:prstGeom>
        </p:spPr>
      </p:pic>
      <p:pic>
        <p:nvPicPr>
          <p:cNvPr id="20" name="淘宝网chenying0907出品 1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968462" y="836404"/>
            <a:ext cx="3117783" cy="2988644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312127" y="1388936"/>
            <a:ext cx="2270684" cy="227608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1962831" y="3303922"/>
            <a:ext cx="1061884" cy="1128251"/>
          </a:xfrm>
          <a:prstGeom prst="rect">
            <a:avLst/>
          </a:prstGeom>
        </p:spPr>
      </p:pic>
      <p:pic>
        <p:nvPicPr>
          <p:cNvPr id="23" name="淘宝网chenying0907出品 22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928732" y="3272398"/>
            <a:ext cx="1034117" cy="1417124"/>
          </a:xfrm>
          <a:prstGeom prst="rect">
            <a:avLst/>
          </a:prstGeom>
        </p:spPr>
      </p:pic>
      <p:pic>
        <p:nvPicPr>
          <p:cNvPr id="24" name="淘宝网chenying0907出品 23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5287297" y="171451"/>
            <a:ext cx="508820" cy="436418"/>
          </a:xfrm>
          <a:prstGeom prst="rect">
            <a:avLst/>
          </a:prstGeom>
        </p:spPr>
      </p:pic>
      <p:pic>
        <p:nvPicPr>
          <p:cNvPr id="25" name="淘宝网chenying0907出品 24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5213997" y="3172453"/>
            <a:ext cx="1039762" cy="1371601"/>
          </a:xfrm>
          <a:prstGeom prst="rect">
            <a:avLst/>
          </a:prstGeom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3300107" y="3616165"/>
            <a:ext cx="1128251" cy="973394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5818259" y="3251379"/>
            <a:ext cx="1570703" cy="1327355"/>
          </a:xfrm>
          <a:prstGeom prst="rect">
            <a:avLst/>
          </a:prstGeom>
        </p:spPr>
      </p:pic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5358461" y="1703437"/>
            <a:ext cx="1260987" cy="1194620"/>
          </a:xfrm>
          <a:prstGeom prst="rect">
            <a:avLst/>
          </a:prstGeom>
        </p:spPr>
      </p:pic>
      <p:pic>
        <p:nvPicPr>
          <p:cNvPr id="30" name="淘宝网chenying0907出品 29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1558895" y="1053934"/>
            <a:ext cx="353961" cy="530942"/>
          </a:xfrm>
          <a:prstGeom prst="rect">
            <a:avLst/>
          </a:prstGeom>
        </p:spPr>
      </p:pic>
      <p:pic>
        <p:nvPicPr>
          <p:cNvPr id="36" name="Picture 2" descr="C:\Users\asus\Desktop\常规点评（定稿）\常规点评\规则促和谐1\抽屉干净\一（1）班的教室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304">
            <a:off x="1534727" y="1368933"/>
            <a:ext cx="2127289" cy="15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淘宝网chenying0907出品 30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5241944" y="688585"/>
            <a:ext cx="353961" cy="5309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889">
            <a:off x="3514957" y="1330812"/>
            <a:ext cx="1975316" cy="14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淘宝网chenying0907出品 28"/>
          <p:cNvPicPr>
            <a:picLocks noChangeAspect="1"/>
          </p:cNvPicPr>
          <p:nvPr/>
        </p:nvPicPr>
        <p:blipFill rotWithShape="1">
          <a:blip r:embed="rId18" cstate="email"/>
          <a:srcRect/>
          <a:stretch>
            <a:fillRect/>
          </a:stretch>
        </p:blipFill>
        <p:spPr>
          <a:xfrm>
            <a:off x="1322396" y="900350"/>
            <a:ext cx="4096541" cy="7058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61487" y="1003956"/>
            <a:ext cx="1944216" cy="769937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抽屉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625 -0.19444 L 0.00625 -0.19444 L -2.91667E-6 -0.1611 C -0.00052 -0.15833 -0.00065 -0.15508 -0.00156 -0.15277 C -0.0026 -0.14999 -0.00403 -0.14745 -0.00468 -0.14444 C -0.00612 -0.13888 -0.00599 -0.13263 -0.00781 -0.12777 C -0.00885 -0.12499 -0.01028 -0.12245 -0.01093 -0.11944 C -0.01432 -0.10601 -0.01432 -0.09999 -0.01562 -0.0861 C -0.0151 -0.07221 -0.01497 -0.05833 -0.01406 -0.04444 C -0.01354 -0.03564 -0.01172 -0.03587 -0.00937 -0.02777 C -0.00872 -0.02522 -0.00859 -0.02221 -0.00781 -0.01944 C -0.00703 -0.01666 -0.0056 -0.01411 -0.00468 -0.0111 C -0.00156 0.00024 -0.0056 -0.00508 -2.91667E-6 6.66667E-6 " pathEditMode="relative" ptsTypes="AAAAAAAAAAAAA">
                                      <p:cBhvr>
                                        <p:cTn id="50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3875 0.01945 L 0.3875 0.01945 C 0.38229 0.0213 0.37696 0.02245 0.37188 0.025 C 0.36914 0.02616 0.36667 0.0287 0.36407 0.03056 C 0.36094 0.03241 0.35782 0.03449 0.35469 0.03611 C 0.35261 0.03704 0.35039 0.0375 0.34844 0.03889 C 0.34623 0.04028 0.3444 0.04306 0.34219 0.04445 C 0.33907 0.04583 0.33581 0.04607 0.33282 0.04722 C 0.3306 0.04792 0.32852 0.04884 0.32657 0.05 C 0.32487 0.0507 0.32344 0.05208 0.32188 0.05278 C 0.31875 0.05394 0.3155 0.05417 0.3125 0.05556 C 0.31081 0.05602 0.30938 0.05741 0.30782 0.05833 C 0.30521 0.05926 0.30248 0.05995 0.3 0.06111 C 0.29571 0.06273 0.29167 0.06574 0.2875 0.06667 C 0.26771 0.07037 0.27813 0.06852 0.25625 0.07222 C 0.24219 0.0713 0.228 0.07153 0.21407 0.06945 C 0.20977 0.06875 0.20157 0.06389 0.20157 0.06389 C 0.19401 0.05486 0.19857 0.05926 0.1875 0.05278 C 0.18594 0.05185 0.18412 0.05162 0.18282 0.05 C 0.18125 0.04815 0.17982 0.0456 0.17813 0.04445 C 0.175 0.0419 0.17149 0.04213 0.16875 0.03889 C 0.15521 0.02292 0.17227 0.0419 0.15938 0.03056 C 0.15768 0.02894 0.15625 0.02639 0.15469 0.025 C 0.14753 0.01852 0.15196 0.02639 0.14532 0.01667 C 0.14349 0.01412 0.14232 0.01065 0.14063 0.00833 C 0.13542 0.00116 0.12865 -0.00717 0.12188 -0.00833 C 0.10157 -0.0125 0.1125 -0.01042 0.08907 -0.01389 L 0.03282 -0.01111 C 0.02422 -0.01065 0.01836 -0.00972 0.01094 -0.00555 C -0.00013 0.00023 0.00495 1.11111E-6 -4.58333E-6 1.11111E-6 " pathEditMode="relative" ptsTypes="AAAAAAAAAAAAAAAAAAAAAAAAAAAAAA">
                                      <p:cBhvr>
                                        <p:cTn id="55" dur="2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366" y="18"/>
            <a:ext cx="6057139" cy="2196545"/>
          </a:xfrm>
          <a:prstGeom prst="rect">
            <a:avLst/>
          </a:prstGeom>
        </p:spPr>
      </p:pic>
      <p:pic>
        <p:nvPicPr>
          <p:cNvPr id="5" name="Picture 2" descr="C:\Users\asus\Desktop\常规点评（定稿）\常规点评\规则促和谐1\大课间活动\打陀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78" y="1385081"/>
            <a:ext cx="2706323" cy="162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633" y="627549"/>
            <a:ext cx="3744913" cy="646331"/>
          </a:xfrm>
          <a:prstGeom prst="rect">
            <a:avLst/>
          </a:prstGeom>
          <a:noFill/>
        </p:spPr>
        <p:txBody>
          <a:bodyPr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大课间活动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7" y="1253633"/>
            <a:ext cx="2345607" cy="1758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84" y="3219824"/>
            <a:ext cx="2473603" cy="185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4" y="3219839"/>
            <a:ext cx="2345607" cy="1762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939903"/>
            <a:ext cx="9144000" cy="1203598"/>
          </a:xfrm>
          <a:prstGeom prst="rect">
            <a:avLst/>
          </a:prstGeom>
          <a:solidFill>
            <a:srgbClr val="FBE7E6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89" rIns="91379" bIns="45689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" y="10162"/>
            <a:ext cx="3740785" cy="37211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>
          <a:xfrm>
            <a:off x="7254688" y="120826"/>
            <a:ext cx="1800200" cy="1800200"/>
          </a:xfrm>
          <a:prstGeom prst="ellipse">
            <a:avLst/>
          </a:prstGeom>
          <a:solidFill>
            <a:srgbClr val="FDC2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89" rIns="91379" bIns="45689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0328" y="666983"/>
            <a:ext cx="1210588" cy="707886"/>
          </a:xfrm>
          <a:prstGeom prst="rect">
            <a:avLst/>
          </a:prstGeom>
          <a:noFill/>
        </p:spPr>
        <p:txBody>
          <a:bodyPr wrap="none" lIns="91379" tIns="45689" rIns="91379" bIns="45689" rtlCol="0">
            <a:spAutoFit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午餐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779663"/>
            <a:ext cx="3816424" cy="286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9740"/>
            <a:ext cx="9144000" cy="4252718"/>
          </a:xfrm>
          <a:prstGeom prst="rect">
            <a:avLst/>
          </a:prstGeom>
          <a:solidFill>
            <a:srgbClr val="FCE3D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77" rIns="68532" bIns="34277" rtlCol="0" anchor="ctr"/>
          <a:lstStyle/>
          <a:p>
            <a:pPr algn="ctr" defTabSz="685165"/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6" t="65845"/>
          <a:stretch>
            <a:fillRect/>
          </a:stretch>
        </p:blipFill>
        <p:spPr>
          <a:xfrm rot="10800000">
            <a:off x="15515" y="580032"/>
            <a:ext cx="2750517" cy="225659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flipH="1">
            <a:off x="8242972" y="1500552"/>
            <a:ext cx="910087" cy="2023020"/>
          </a:xfrm>
          <a:prstGeom prst="rect">
            <a:avLst/>
          </a:prstGeom>
        </p:spPr>
      </p:pic>
      <p:pic>
        <p:nvPicPr>
          <p:cNvPr id="27" name="Picture 2" descr="C:\Users\asus\Desktop\常规点评（定稿）\常规点评\规则促和谐1\路队\三7路队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82" y="1130515"/>
            <a:ext cx="2348096" cy="3131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04" y="1923678"/>
            <a:ext cx="3162166" cy="2376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27786" y="938891"/>
            <a:ext cx="1541805" cy="769441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路队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705645"/>
            <a:ext cx="4281760" cy="3211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75223" y="411511"/>
            <a:ext cx="738541" cy="1584176"/>
          </a:xfrm>
          <a:prstGeom prst="rect">
            <a:avLst/>
          </a:prstGeom>
          <a:noFill/>
        </p:spPr>
        <p:txBody>
          <a:bodyPr vert="eaVert" wrap="square" lIns="91379" tIns="45689" rIns="91379" bIns="45689" rtlCol="0">
            <a:spAutoFit/>
          </a:bodyPr>
          <a:lstStyle/>
          <a:p>
            <a:pPr>
              <a:defRPr/>
            </a:pP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夕会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ISPRING_SLIDE_ID_2" val="{0D3CF22A-F706-43DB-946C-4A1811F39C97}"/>
  <p:tag name="GENSWF_ADVANCE_TIME" val="19.001"/>
  <p:tag name="TIMING" val="|0.001|1|1|1|1|1|1|1|1|1|1|1|1|1|1|1|1|1|1"/>
  <p:tag name="ISPRING_CUSTOM_TIMING_USED" val="1"/>
</p:tagLst>
</file>

<file path=ppt/tags/tag5.xml><?xml version="1.0" encoding="utf-8"?>
<p:tagLst xmlns:p="http://schemas.openxmlformats.org/presentationml/2006/main">
  <p:tag name="ISPRING_SLIDE_ID_2" val="{16AE862C-C3D2-4A00-AEEC-4F29C3E5891F}"/>
  <p:tag name="GENSWF_ADVANCE_TIME" val="10.001"/>
  <p:tag name="TIMING" val="|0.001|2|2|2|2|1"/>
  <p:tag name="ISPRING_CUSTOM_TIMING_USED" val="1"/>
</p:tagLst>
</file>

<file path=ppt/tags/tag6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AD86B4"/>
      </a:accent1>
      <a:accent2>
        <a:srgbClr val="AFA9DC"/>
      </a:accent2>
      <a:accent3>
        <a:srgbClr val="AD86B4"/>
      </a:accent3>
      <a:accent4>
        <a:srgbClr val="AFA9DC"/>
      </a:accent4>
      <a:accent5>
        <a:srgbClr val="AD86B4"/>
      </a:accent5>
      <a:accent6>
        <a:srgbClr val="AFA9DC"/>
      </a:accent6>
      <a:hlink>
        <a:srgbClr val="AD86B4"/>
      </a:hlink>
      <a:folHlink>
        <a:srgbClr val="AFA9D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B8989"/>
      </a:dk2>
      <a:lt2>
        <a:srgbClr val="F0F0F0"/>
      </a:lt2>
      <a:accent1>
        <a:srgbClr val="78A48C"/>
      </a:accent1>
      <a:accent2>
        <a:srgbClr val="7B8989"/>
      </a:accent2>
      <a:accent3>
        <a:srgbClr val="78A48C"/>
      </a:accent3>
      <a:accent4>
        <a:srgbClr val="7B8989"/>
      </a:accent4>
      <a:accent5>
        <a:srgbClr val="78A48C"/>
      </a:accent5>
      <a:accent6>
        <a:srgbClr val="7B8989"/>
      </a:accent6>
      <a:hlink>
        <a:srgbClr val="78A48C"/>
      </a:hlink>
      <a:folHlink>
        <a:srgbClr val="7B898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A8F9F"/>
      </a:accent1>
      <a:accent2>
        <a:srgbClr val="F4B06C"/>
      </a:accent2>
      <a:accent3>
        <a:srgbClr val="6A8F9F"/>
      </a:accent3>
      <a:accent4>
        <a:srgbClr val="F4B06C"/>
      </a:accent4>
      <a:accent5>
        <a:srgbClr val="6A8F9F"/>
      </a:accent5>
      <a:accent6>
        <a:srgbClr val="F4B06C"/>
      </a:accent6>
      <a:hlink>
        <a:srgbClr val="6A8F9F"/>
      </a:hlink>
      <a:folHlink>
        <a:srgbClr val="F4B0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B8989"/>
    </a:dk2>
    <a:lt2>
      <a:srgbClr val="F0F0F0"/>
    </a:lt2>
    <a:accent1>
      <a:srgbClr val="78A48C"/>
    </a:accent1>
    <a:accent2>
      <a:srgbClr val="7B8989"/>
    </a:accent2>
    <a:accent3>
      <a:srgbClr val="78A48C"/>
    </a:accent3>
    <a:accent4>
      <a:srgbClr val="7B8989"/>
    </a:accent4>
    <a:accent5>
      <a:srgbClr val="78A48C"/>
    </a:accent5>
    <a:accent6>
      <a:srgbClr val="7B8989"/>
    </a:accent6>
    <a:hlink>
      <a:srgbClr val="78A48C"/>
    </a:hlink>
    <a:folHlink>
      <a:srgbClr val="7B8989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6A8F9F"/>
    </a:accent1>
    <a:accent2>
      <a:srgbClr val="F4B06C"/>
    </a:accent2>
    <a:accent3>
      <a:srgbClr val="6A8F9F"/>
    </a:accent3>
    <a:accent4>
      <a:srgbClr val="F4B06C"/>
    </a:accent4>
    <a:accent5>
      <a:srgbClr val="6A8F9F"/>
    </a:accent5>
    <a:accent6>
      <a:srgbClr val="F4B06C"/>
    </a:accent6>
    <a:hlink>
      <a:srgbClr val="6A8F9F"/>
    </a:hlink>
    <a:folHlink>
      <a:srgbClr val="F4B0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WPS 演示</Application>
  <PresentationFormat>全屏显示(16:9)</PresentationFormat>
  <Paragraphs>98</Paragraphs>
  <Slides>29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29</vt:i4>
      </vt:variant>
    </vt:vector>
  </HeadingPairs>
  <TitlesOfParts>
    <vt:vector size="61" baseType="lpstr">
      <vt:lpstr>Arial</vt:lpstr>
      <vt:lpstr>宋体</vt:lpstr>
      <vt:lpstr>Wingdings</vt:lpstr>
      <vt:lpstr>微软雅黑</vt:lpstr>
      <vt:lpstr>ITC Avant Garde Std Bk</vt:lpstr>
      <vt:lpstr>隶书</vt:lpstr>
      <vt:lpstr>华文楷体</vt:lpstr>
      <vt:lpstr>OCR A Extended</vt:lpstr>
      <vt:lpstr>华康雅宋体W9(P)</vt:lpstr>
      <vt:lpstr>楷体</vt:lpstr>
      <vt:lpstr>等线</vt:lpstr>
      <vt:lpstr>Arial Unicode MS</vt:lpstr>
      <vt:lpstr>Calibri</vt:lpstr>
      <vt:lpstr>华文隶书</vt:lpstr>
      <vt:lpstr>Century Gothic</vt:lpstr>
      <vt:lpstr>Calibri Light</vt:lpstr>
      <vt:lpstr>等线 Light</vt:lpstr>
      <vt:lpstr>第一PPT，www.1ppt.com</vt:lpstr>
      <vt:lpstr>Office 主题</vt:lpstr>
      <vt:lpstr>Office 主题​​</vt:lpstr>
      <vt:lpstr>1_Office 主题</vt:lpstr>
      <vt:lpstr>1_Office 主题​​</vt:lpstr>
      <vt:lpstr>2_Office 主题​​</vt:lpstr>
      <vt:lpstr>2_Office 主题</vt:lpstr>
      <vt:lpstr>1_第一PPT，www.1ppt.com</vt:lpstr>
      <vt:lpstr>2_第一PPT，www.1ppt.com</vt:lpstr>
      <vt:lpstr>3_Office 主题</vt:lpstr>
      <vt:lpstr>Office Theme</vt:lpstr>
      <vt:lpstr>1_Office Theme</vt:lpstr>
      <vt:lpstr>4_Office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Administrator</cp:lastModifiedBy>
  <cp:revision>253</cp:revision>
  <dcterms:created xsi:type="dcterms:W3CDTF">2015-12-11T17:46:00Z</dcterms:created>
  <dcterms:modified xsi:type="dcterms:W3CDTF">2018-05-07T05:52:51Z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