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"/>
  </p:notesMasterIdLst>
  <p:sldIdLst>
    <p:sldId id="27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黑体" pitchFamily="49" charset="-122"/>
              </a:defRPr>
            </a:lvl1pPr>
          </a:lstStyle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2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黑体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4903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黑体" pitchFamily="49" charset="-122"/>
              </a:defRPr>
            </a:lvl1pPr>
          </a:lstStyle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9032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67600" y="2152800"/>
            <a:ext cx="6868800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黑体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1049034" name="KSO_CT1"/>
          <p:cNvSpPr>
            <a:spLocks noGrp="1"/>
          </p:cNvSpPr>
          <p:nvPr>
            <p:ph type="title" hasCustomPrompt="1"/>
          </p:nvPr>
        </p:nvSpPr>
        <p:spPr>
          <a:xfrm>
            <a:off x="1767600" y="795600"/>
            <a:ext cx="6868800" cy="1317600"/>
          </a:xfrm>
        </p:spPr>
        <p:txBody>
          <a:bodyPr>
            <a:noAutofit/>
          </a:bodyPr>
          <a:lstStyle>
            <a:lvl1pPr algn="ctr">
              <a:defRPr sz="4200" baseline="0">
                <a:ln w="6350">
                  <a:solidFill>
                    <a:schemeClr val="bg1"/>
                  </a:solidFill>
                </a:ln>
                <a:solidFill>
                  <a:schemeClr val="accent2"/>
                </a:solidFill>
                <a:effectLst/>
                <a:latin typeface="Arial" pitchFamily="34" charset="0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4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12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4912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9130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9038" name="KSO_BC1"/>
          <p:cNvSpPr>
            <a:spLocks noGrp="1"/>
          </p:cNvSpPr>
          <p:nvPr>
            <p:ph idx="1"/>
          </p:nvPr>
        </p:nvSpPr>
        <p:spPr>
          <a:xfrm>
            <a:off x="419098" y="1304693"/>
            <a:ext cx="8292045" cy="47875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040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4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4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6" name="KSO_ST1"/>
          <p:cNvSpPr>
            <a:spLocks noGrp="1"/>
          </p:cNvSpPr>
          <p:nvPr>
            <p:ph type="title" hasCustomPrompt="1"/>
          </p:nvPr>
        </p:nvSpPr>
        <p:spPr>
          <a:xfrm>
            <a:off x="3186000" y="2336400"/>
            <a:ext cx="3909600" cy="1090800"/>
          </a:xfrm>
        </p:spPr>
        <p:txBody>
          <a:bodyPr anchor="b">
            <a:normAutofit/>
          </a:bodyPr>
          <a:lstStyle>
            <a:lvl1pPr algn="l">
              <a:defRPr sz="3600">
                <a:ln w="6350">
                  <a:solidFill>
                    <a:schemeClr val="bg1"/>
                  </a:solidFill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1049048" name="KSO_ST2"/>
          <p:cNvSpPr>
            <a:spLocks noGrp="1"/>
          </p:cNvSpPr>
          <p:nvPr>
            <p:ph type="body" idx="1" hasCustomPrompt="1"/>
          </p:nvPr>
        </p:nvSpPr>
        <p:spPr>
          <a:xfrm>
            <a:off x="3186000" y="3430800"/>
            <a:ext cx="3909600" cy="396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anchor="ctr">
            <a:normAutofit fontScale="72222" lnSpcReduction="20000"/>
          </a:bodyPr>
          <a:lstStyle>
            <a:lvl1pPr marL="0" indent="0" algn="ctr">
              <a:buNone/>
              <a:defRPr sz="1800">
                <a:ln>
                  <a:noFill/>
                </a:ln>
                <a:solidFill>
                  <a:srgbClr val="AFAF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1049050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52" name="KSO_FT"/>
          <p:cNvSpPr>
            <a:spLocks noGrp="1"/>
          </p:cNvSpPr>
          <p:nvPr>
            <p:ph type="ftr" sz="quarter" idx="11"/>
          </p:nvPr>
        </p:nvSpPr>
        <p:spPr>
          <a:xfrm>
            <a:off x="3094038" y="6401175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4905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9056" name="椭圆 6"/>
          <p:cNvSpPr/>
          <p:nvPr userDrawn="1"/>
        </p:nvSpPr>
        <p:spPr>
          <a:xfrm>
            <a:off x="2051050" y="2906713"/>
            <a:ext cx="1042988" cy="1044575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black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49058" name="椭圆 7"/>
          <p:cNvSpPr/>
          <p:nvPr userDrawn="1"/>
        </p:nvSpPr>
        <p:spPr>
          <a:xfrm>
            <a:off x="2139950" y="2997200"/>
            <a:ext cx="865188" cy="86360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/>
        </p:spPr>
        <p:txBody>
          <a:bodyPr anchor="ctr">
            <a:normAutofit fontScale="88636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kern="0" dirty="0">
                <a:solidFill>
                  <a:prstClr val="white"/>
                </a:solidFill>
                <a:latin typeface="Arial" pitchFamily="34" charset="0"/>
                <a:ea typeface="黑体" pitchFamily="49" charset="-122"/>
              </a:rPr>
              <a:t>1</a:t>
            </a:r>
            <a:endParaRPr lang="zh-CN" altLang="en-US" sz="4400" kern="0" dirty="0">
              <a:solidFill>
                <a:prstClr val="white"/>
              </a:solidFill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3145785" name="直接连接符 16"/>
          <p:cNvCxnSpPr>
            <a:cxnSpLocks noChangeShapeType="1"/>
          </p:cNvCxnSpPr>
          <p:nvPr userDrawn="1"/>
        </p:nvCxnSpPr>
        <p:spPr bwMode="auto">
          <a:xfrm>
            <a:off x="3094038" y="3429000"/>
            <a:ext cx="39989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oval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0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9062" name="KSO_BC1"/>
          <p:cNvSpPr>
            <a:spLocks noGrp="1"/>
          </p:cNvSpPr>
          <p:nvPr>
            <p:ph sz="half" idx="1"/>
          </p:nvPr>
        </p:nvSpPr>
        <p:spPr>
          <a:xfrm>
            <a:off x="419097" y="1282394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064" name="KSO_BC2"/>
          <p:cNvSpPr>
            <a:spLocks noGrp="1"/>
          </p:cNvSpPr>
          <p:nvPr>
            <p:ph sz="half" idx="2"/>
          </p:nvPr>
        </p:nvSpPr>
        <p:spPr>
          <a:xfrm>
            <a:off x="419097" y="3852875"/>
            <a:ext cx="8292045" cy="23806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spcBef>
                <a:spcPts val="500"/>
              </a:spcBef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06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6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7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9074" name="Text Placeholder 2"/>
          <p:cNvSpPr>
            <a:spLocks noGrp="1"/>
          </p:cNvSpPr>
          <p:nvPr>
            <p:ph type="body" idx="1"/>
          </p:nvPr>
        </p:nvSpPr>
        <p:spPr>
          <a:xfrm>
            <a:off x="417600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9076" name="KSO_BC1"/>
          <p:cNvSpPr>
            <a:spLocks noGrp="1"/>
          </p:cNvSpPr>
          <p:nvPr>
            <p:ph sz="half" idx="2"/>
          </p:nvPr>
        </p:nvSpPr>
        <p:spPr>
          <a:xfrm>
            <a:off x="417600" y="2200274"/>
            <a:ext cx="3868340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600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07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9080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08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8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8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9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92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3145787" name="直接连接符 5"/>
          <p:cNvCxnSpPr>
            <a:cxnSpLocks/>
          </p:cNvCxnSpPr>
          <p:nvPr userDrawn="1"/>
        </p:nvCxnSpPr>
        <p:spPr>
          <a:xfrm>
            <a:off x="0" y="3805485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89" name="直接连接符 6"/>
          <p:cNvCxnSpPr>
            <a:cxnSpLocks/>
          </p:cNvCxnSpPr>
          <p:nvPr userDrawn="1"/>
        </p:nvCxnSpPr>
        <p:spPr>
          <a:xfrm>
            <a:off x="0" y="4386699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1" name="直接连接符 7"/>
          <p:cNvCxnSpPr>
            <a:cxnSpLocks/>
          </p:cNvCxnSpPr>
          <p:nvPr userDrawn="1"/>
        </p:nvCxnSpPr>
        <p:spPr>
          <a:xfrm>
            <a:off x="0" y="4550431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3" name="直接连接符 8"/>
          <p:cNvCxnSpPr>
            <a:cxnSpLocks/>
          </p:cNvCxnSpPr>
          <p:nvPr userDrawn="1"/>
        </p:nvCxnSpPr>
        <p:spPr>
          <a:xfrm rot="5400000">
            <a:off x="-787817" y="3573930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5" name="直接连接符 9"/>
          <p:cNvCxnSpPr>
            <a:cxnSpLocks/>
          </p:cNvCxnSpPr>
          <p:nvPr userDrawn="1"/>
        </p:nvCxnSpPr>
        <p:spPr>
          <a:xfrm rot="5400000">
            <a:off x="-582689" y="3573930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97" name="直接连接符 10"/>
          <p:cNvCxnSpPr>
            <a:cxnSpLocks/>
          </p:cNvCxnSpPr>
          <p:nvPr userDrawn="1"/>
        </p:nvCxnSpPr>
        <p:spPr>
          <a:xfrm>
            <a:off x="0" y="3959251"/>
            <a:ext cx="9144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94" name="KSO_BT1"/>
          <p:cNvSpPr>
            <a:spLocks noGrp="1"/>
          </p:cNvSpPr>
          <p:nvPr>
            <p:ph type="title" hasCustomPrompt="1"/>
          </p:nvPr>
        </p:nvSpPr>
        <p:spPr>
          <a:xfrm>
            <a:off x="1657350" y="3827864"/>
            <a:ext cx="4800600" cy="699594"/>
          </a:xfrm>
        </p:spPr>
        <p:txBody>
          <a:bodyPr>
            <a:normAutofit fontScale="90000"/>
          </a:bodyPr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zh-CN" altLang="en-US" dirty="0" smtClean="0"/>
              <a:t>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9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0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2" name="KSO_BT1"/>
          <p:cNvSpPr>
            <a:spLocks noGrp="1"/>
          </p:cNvSpPr>
          <p:nvPr>
            <p:ph type="title"/>
          </p:nvPr>
        </p:nvSpPr>
        <p:spPr>
          <a:xfrm>
            <a:off x="417600" y="162000"/>
            <a:ext cx="8290800" cy="69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9104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50009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049106" name="KSO_BC2"/>
          <p:cNvSpPr>
            <a:spLocks noGrp="1"/>
          </p:cNvSpPr>
          <p:nvPr>
            <p:ph type="body" sz="half" idx="2"/>
          </p:nvPr>
        </p:nvSpPr>
        <p:spPr>
          <a:xfrm>
            <a:off x="417600" y="987426"/>
            <a:ext cx="3473082" cy="500099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910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1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12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4" name="KSO_BT1"/>
          <p:cNvSpPr>
            <a:spLocks noGrp="1"/>
          </p:cNvSpPr>
          <p:nvPr>
            <p:ph type="title" orient="vert"/>
          </p:nvPr>
        </p:nvSpPr>
        <p:spPr>
          <a:xfrm>
            <a:off x="7144374" y="365125"/>
            <a:ext cx="886883" cy="5811838"/>
          </a:xfrm>
        </p:spPr>
        <p:txBody>
          <a:bodyPr vert="horz" anchor="t" anchorCtr="0">
            <a:normAutofit fontScale="90000"/>
          </a:bodyPr>
          <a:lstStyle>
            <a:lvl1pPr algn="ctr"/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9116" name="KSO_BC1"/>
          <p:cNvSpPr>
            <a:spLocks noGrp="1"/>
          </p:cNvSpPr>
          <p:nvPr>
            <p:ph type="body" orient="vert" idx="1"/>
          </p:nvPr>
        </p:nvSpPr>
        <p:spPr>
          <a:xfrm>
            <a:off x="1101288" y="365125"/>
            <a:ext cx="5949952" cy="5811838"/>
          </a:xfrm>
        </p:spPr>
        <p:txBody>
          <a:bodyPr vert="eaVert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575945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911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1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122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KSO_BT1"/>
          <p:cNvSpPr>
            <a:spLocks noGrp="1"/>
          </p:cNvSpPr>
          <p:nvPr>
            <p:ph type="title"/>
          </p:nvPr>
        </p:nvSpPr>
        <p:spPr>
          <a:xfrm>
            <a:off x="419098" y="162557"/>
            <a:ext cx="8292045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901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fld id="{095331BB-5290-4B74-890F-ADE3EAA0FDB5}" type="datetimeFigureOut">
              <a:rPr lang="zh-CN" altLang="en-US" smtClean="0"/>
              <a:pPr/>
              <a:t>2018/9/7</a:t>
            </a:fld>
            <a:endParaRPr lang="zh-CN" altLang="en-US"/>
          </a:p>
        </p:txBody>
      </p:sp>
      <p:sp>
        <p:nvSpPr>
          <p:cNvPr id="1049020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490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</a:defRPr>
            </a:lvl1pPr>
          </a:lstStyle>
          <a:p>
            <a:fld id="{C6B5ED51-E834-49EC-BF25-99CF33DB10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9024" name="KSO_BC1"/>
          <p:cNvSpPr>
            <a:spLocks noGrp="1"/>
          </p:cNvSpPr>
          <p:nvPr>
            <p:ph type="body" idx="1"/>
          </p:nvPr>
        </p:nvSpPr>
        <p:spPr>
          <a:xfrm>
            <a:off x="419099" y="1026615"/>
            <a:ext cx="8292045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ln w="6350">
            <a:solidFill>
              <a:schemeClr val="bg1"/>
            </a:solidFill>
          </a:ln>
          <a:solidFill>
            <a:schemeClr val="accent2"/>
          </a:solidFill>
          <a:effectLst/>
          <a:latin typeface="Arial" pitchFamily="34" charset="0"/>
          <a:ea typeface="黑体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/>
        </a:buClr>
        <a:buSzPct val="100000"/>
        <a:buFont typeface="Wingdings" pitchFamily="2" charset="2"/>
        <a:buChar char="l"/>
        <a:defRPr sz="2400" kern="1200" baseline="0">
          <a:solidFill>
            <a:schemeClr val="accent2"/>
          </a:solidFill>
          <a:latin typeface="Arial" pitchFamily="34" charset="0"/>
          <a:ea typeface="黑体" pitchFamily="49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Arial" pitchFamily="34" charset="0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4" name="文本框 2"/>
          <p:cNvSpPr txBox="1"/>
          <p:nvPr/>
        </p:nvSpPr>
        <p:spPr>
          <a:xfrm>
            <a:off x="5153608" y="372713"/>
            <a:ext cx="3195639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升旗手</a:t>
            </a:r>
            <a:r>
              <a:rPr lang="zh-CN" altLang="en-US" dirty="0" smtClean="0"/>
              <a:t>——蒋琦</a:t>
            </a:r>
            <a:endParaRPr lang="zh-CN" altLang="en-US" dirty="0"/>
          </a:p>
          <a:p>
            <a:r>
              <a:rPr lang="en-US" altLang="zh-CN" dirty="0"/>
              <a:t>      </a:t>
            </a:r>
            <a:r>
              <a:rPr lang="zh-CN" altLang="zh-CN" dirty="0"/>
              <a:t>自我介绍</a:t>
            </a:r>
            <a:endParaRPr lang="zh-CN" altLang="en-US" dirty="0"/>
          </a:p>
        </p:txBody>
      </p:sp>
      <p:sp>
        <p:nvSpPr>
          <p:cNvPr id="1049376" name="文本框 3"/>
          <p:cNvSpPr txBox="1"/>
          <p:nvPr/>
        </p:nvSpPr>
        <p:spPr>
          <a:xfrm>
            <a:off x="4545146" y="1441248"/>
            <a:ext cx="4412563" cy="4482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r>
              <a:rPr lang="en-US" altLang="zh-CN" dirty="0"/>
              <a:t> 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大</a:t>
            </a:r>
            <a:r>
              <a:rPr lang="zh-CN" altLang="zh-CN" dirty="0"/>
              <a:t>家好，我是</a:t>
            </a:r>
            <a:r>
              <a:rPr lang="zh-CN" altLang="zh-CN" dirty="0" smtClean="0"/>
              <a:t>六</a:t>
            </a:r>
            <a:r>
              <a:rPr lang="zh-CN" altLang="en-US" dirty="0" smtClean="0"/>
              <a:t>一</a:t>
            </a:r>
            <a:r>
              <a:rPr lang="zh-CN" altLang="zh-CN" dirty="0" smtClean="0"/>
              <a:t>班</a:t>
            </a:r>
            <a:r>
              <a:rPr lang="zh-CN" altLang="en-US" smtClean="0"/>
              <a:t>蒋</a:t>
            </a:r>
            <a:r>
              <a:rPr lang="zh-CN" altLang="en-US" smtClean="0"/>
              <a:t>琦</a:t>
            </a:r>
            <a:r>
              <a:rPr lang="zh-CN" altLang="en-US" dirty="0" smtClean="0"/>
              <a:t>。</a:t>
            </a:r>
            <a:r>
              <a:rPr lang="zh-CN" altLang="en-US" smtClean="0"/>
              <a:t>今</a:t>
            </a:r>
            <a:r>
              <a:rPr lang="zh-CN" altLang="en-US" dirty="0" smtClean="0"/>
              <a:t>天，能作为一名升旗手站在这里，我倍感荣幸。一直以来，每当看到五星红旗冉冉升起的时候，我心中便萌发起当一名升旗手的愿望，而如今这个愿望终于实现了。在这里要感谢各位老师、同学们对</a:t>
            </a:r>
            <a:r>
              <a:rPr lang="zh-CN" altLang="en-US" smtClean="0"/>
              <a:t>我的支持</a:t>
            </a:r>
            <a:r>
              <a:rPr lang="zh-CN" altLang="en-US" dirty="0" smtClean="0"/>
              <a:t>与信任！ 我是个活泼开朗的男孩，还是一个好学上进，有礼貌的学生。课堂上，我能积极发言，从不分心；课后我能按时认真地完成作业</a:t>
            </a:r>
            <a:r>
              <a:rPr lang="zh-CN" altLang="en-US" smtClean="0"/>
              <a:t>。 我是</a:t>
            </a:r>
            <a:r>
              <a:rPr lang="zh-CN" altLang="en-US" dirty="0" smtClean="0"/>
              <a:t>老师的好助手，同学的好伙伴。我们每个人都有自己追求的目标，而我希望在小学的最后一学年里，能考上自己理想的中学，我相信只要我努力，勤奋刻苦，就一定会成</a:t>
            </a:r>
            <a:r>
              <a:rPr lang="zh-CN" altLang="en-US" smtClean="0"/>
              <a:t>功</a:t>
            </a:r>
            <a:r>
              <a:rPr lang="zh-CN" altLang="en-US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31" y="1484851"/>
            <a:ext cx="3101829" cy="413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INDEX" val="170"/>
  <p:tag name="KSO_WM_TEMPLATE_CATEGORY" val="custom"/>
</p:tagLst>
</file>

<file path=ppt/theme/theme1.xml><?xml version="1.0" encoding="utf-8"?>
<a:theme xmlns:a="http://schemas.openxmlformats.org/drawingml/2006/main" name="A000120140530A99PPBG">
  <a:themeElements>
    <a:clrScheme name="自定义 153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FC000"/>
      </a:accent1>
      <a:accent2>
        <a:srgbClr val="F2800E"/>
      </a:accent2>
      <a:accent3>
        <a:srgbClr val="B06058"/>
      </a:accent3>
      <a:accent4>
        <a:srgbClr val="BB71A1"/>
      </a:accent4>
      <a:accent5>
        <a:srgbClr val="00B0F0"/>
      </a:accent5>
      <a:accent6>
        <a:srgbClr val="879169"/>
      </a:accent6>
      <a:hlink>
        <a:srgbClr val="3F6AC1"/>
      </a:hlink>
      <a:folHlink>
        <a:srgbClr val="D850BE"/>
      </a:folHlink>
    </a:clrScheme>
    <a:fontScheme name="自定义 6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256</Words>
  <Application>Microsoft Office PowerPoint</Application>
  <PresentationFormat>全屏显示(4:3)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A000120140530A99PPBG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vivo X9s</dc:creator>
  <cp:lastModifiedBy>Administrator</cp:lastModifiedBy>
  <cp:revision>16</cp:revision>
  <dcterms:created xsi:type="dcterms:W3CDTF">2015-05-11T17:24:01Z</dcterms:created>
  <dcterms:modified xsi:type="dcterms:W3CDTF">2018-09-06T23:47:32Z</dcterms:modified>
</cp:coreProperties>
</file>