
<file path=[Content_Types].xml><?xml version="1.0" encoding="utf-8"?>
<Types xmlns="http://schemas.openxmlformats.org/package/2006/content-types">
  <Default Extension="jpeg" ContentType="image/jpeg"/>
  <Default Extension="png" ContentType="image/png"/>
  <Default Extension="wdp" ContentType="image/vnd.ms-photo"/>
  <Default Extension="wma" ContentType="audio/x-ms-wma"/>
  <Default Extension="mp4" ContentType="video/mp4"/>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11.fntdata" ContentType="application/x-fontdata"/>
  <Override PartName="/ppt/fonts/font12.fntdata" ContentType="application/x-fontdata"/>
  <Override PartName="/ppt/fonts/font13.fntdata" ContentType="application/x-fontdata"/>
  <Override PartName="/ppt/fonts/font14.fntdata" ContentType="application/x-fontdata"/>
  <Override PartName="/ppt/fonts/font15.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1" r:id="rId3"/>
  </p:sldMasterIdLst>
  <p:notesMasterIdLst>
    <p:notesMasterId r:id="rId11"/>
  </p:notesMasterIdLst>
  <p:handoutMasterIdLst>
    <p:handoutMasterId r:id="rId33"/>
  </p:handoutMasterIdLst>
  <p:sldIdLst>
    <p:sldId id="353" r:id="rId4"/>
    <p:sldId id="256" r:id="rId5"/>
    <p:sldId id="354" r:id="rId6"/>
    <p:sldId id="289" r:id="rId7"/>
    <p:sldId id="292" r:id="rId8"/>
    <p:sldId id="357" r:id="rId9"/>
    <p:sldId id="358" r:id="rId10"/>
    <p:sldId id="363" r:id="rId12"/>
    <p:sldId id="362" r:id="rId13"/>
    <p:sldId id="300" r:id="rId14"/>
    <p:sldId id="301" r:id="rId15"/>
    <p:sldId id="367" r:id="rId16"/>
    <p:sldId id="368" r:id="rId17"/>
    <p:sldId id="412" r:id="rId18"/>
    <p:sldId id="371" r:id="rId19"/>
    <p:sldId id="372" r:id="rId20"/>
    <p:sldId id="373" r:id="rId21"/>
    <p:sldId id="374" r:id="rId22"/>
    <p:sldId id="375" r:id="rId23"/>
    <p:sldId id="330" r:id="rId24"/>
    <p:sldId id="389" r:id="rId25"/>
    <p:sldId id="402" r:id="rId26"/>
    <p:sldId id="403" r:id="rId27"/>
    <p:sldId id="397" r:id="rId28"/>
    <p:sldId id="404" r:id="rId29"/>
    <p:sldId id="431" r:id="rId30"/>
    <p:sldId id="400" r:id="rId31"/>
    <p:sldId id="430" r:id="rId32"/>
  </p:sldIdLst>
  <p:sldSz cx="9144000" cy="6858000" type="screen4x3"/>
  <p:notesSz cx="6858000" cy="9144000"/>
  <p:embeddedFontLst>
    <p:embeddedFont>
      <p:font typeface="方正姚体_GBK" panose="02000000000000000000" charset="-122"/>
      <p:regular r:id="rId37"/>
    </p:embeddedFont>
    <p:embeddedFont>
      <p:font typeface="Calibri" panose="020F0502020204030204" charset="0"/>
      <p:regular r:id="rId38"/>
      <p:bold r:id="rId39"/>
      <p:italic r:id="rId40"/>
      <p:boldItalic r:id="rId41"/>
    </p:embeddedFont>
    <p:embeddedFont>
      <p:font typeface="黑体" panose="02010609060101010101" charset="-122"/>
      <p:regular r:id="rId42"/>
    </p:embeddedFont>
    <p:embeddedFont>
      <p:font typeface="微软雅黑" panose="020B0503020204020204" charset="-122"/>
      <p:regular r:id="rId43"/>
    </p:embeddedFont>
    <p:embeddedFont>
      <p:font typeface="楷体" panose="02010609060101010101" charset="-122"/>
      <p:regular r:id="rId44"/>
    </p:embeddedFont>
    <p:embeddedFont>
      <p:font typeface="Rockwell" panose="02060603020205020403" charset="0"/>
      <p:regular r:id="rId45"/>
      <p:bold r:id="rId46"/>
      <p:italic r:id="rId47"/>
      <p:boldItalic r:id="rId48"/>
    </p:embeddedFont>
    <p:embeddedFont>
      <p:font typeface="Dotum" panose="020B0600000101010101" pitchFamily="34" charset="-127"/>
      <p:regular r:id="rId49"/>
    </p:embeddedFont>
    <p:embeddedFont>
      <p:font typeface="Wingdings 3" panose="05040102010807070707" pitchFamily="18" charset="2"/>
      <p:regular r:id="rId50"/>
    </p:embeddedFont>
    <p:embeddedFont>
      <p:font typeface="方正姚体" panose="02010601030101010101" charset="0"/>
      <p:regular r:id="rId51"/>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showPr>
  <p:clrMru>
    <a:srgbClr val="436291"/>
    <a:srgbClr val="464155"/>
    <a:srgbClr val="D1CCC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4" d="100"/>
          <a:sy n="84" d="100"/>
        </p:scale>
        <p:origin x="595" y="53"/>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1" Type="http://schemas.openxmlformats.org/officeDocument/2006/relationships/font" Target="fonts/font15.fntdata"/><Relationship Id="rId50" Type="http://schemas.openxmlformats.org/officeDocument/2006/relationships/font" Target="fonts/font14.fntdata"/><Relationship Id="rId5" Type="http://schemas.openxmlformats.org/officeDocument/2006/relationships/slide" Target="slides/slide2.xml"/><Relationship Id="rId49" Type="http://schemas.openxmlformats.org/officeDocument/2006/relationships/font" Target="fonts/font13.fntdata"/><Relationship Id="rId48" Type="http://schemas.openxmlformats.org/officeDocument/2006/relationships/font" Target="fonts/font12.fntdata"/><Relationship Id="rId47" Type="http://schemas.openxmlformats.org/officeDocument/2006/relationships/font" Target="fonts/font11.fntdata"/><Relationship Id="rId46" Type="http://schemas.openxmlformats.org/officeDocument/2006/relationships/font" Target="fonts/font10.fntdata"/><Relationship Id="rId45" Type="http://schemas.openxmlformats.org/officeDocument/2006/relationships/font" Target="fonts/font9.fntdata"/><Relationship Id="rId44" Type="http://schemas.openxmlformats.org/officeDocument/2006/relationships/font" Target="fonts/font8.fntdata"/><Relationship Id="rId43" Type="http://schemas.openxmlformats.org/officeDocument/2006/relationships/font" Target="fonts/font7.fntdata"/><Relationship Id="rId42" Type="http://schemas.openxmlformats.org/officeDocument/2006/relationships/font" Target="fonts/font6.fntdata"/><Relationship Id="rId41" Type="http://schemas.openxmlformats.org/officeDocument/2006/relationships/font" Target="fonts/font5.fntdata"/><Relationship Id="rId40" Type="http://schemas.openxmlformats.org/officeDocument/2006/relationships/font" Target="fonts/font4.fntdata"/><Relationship Id="rId4" Type="http://schemas.openxmlformats.org/officeDocument/2006/relationships/slide" Target="slides/slide1.xml"/><Relationship Id="rId39" Type="http://schemas.openxmlformats.org/officeDocument/2006/relationships/font" Target="fonts/font3.fntdata"/><Relationship Id="rId38" Type="http://schemas.openxmlformats.org/officeDocument/2006/relationships/font" Target="fonts/font2.fntdata"/><Relationship Id="rId37" Type="http://schemas.openxmlformats.org/officeDocument/2006/relationships/font" Target="fonts/font1.fntdata"/><Relationship Id="rId36" Type="http://schemas.openxmlformats.org/officeDocument/2006/relationships/tableStyles" Target="tableStyles.xml"/><Relationship Id="rId35" Type="http://schemas.openxmlformats.org/officeDocument/2006/relationships/viewProps" Target="viewProps.xml"/><Relationship Id="rId34" Type="http://schemas.openxmlformats.org/officeDocument/2006/relationships/presProps" Target="presProps.xml"/><Relationship Id="rId33" Type="http://schemas.openxmlformats.org/officeDocument/2006/relationships/handoutMaster" Target="handoutMasters/handoutMaster1.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notesMaster" Target="notesMasters/notesMaster1.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cs typeface="方正姚体_GBK" panose="02000000000000000000"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cs typeface="方正姚体_GBK" panose="02000000000000000000" charset="-122"/>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cs typeface="方正姚体_GBK" panose="02000000000000000000"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cs typeface="方正姚体_GBK" panose="02000000000000000000" charset="-122"/>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方正姚体_GBK" panose="02000000000000000000" charset="-122"/>
      </a:defRPr>
    </a:lvl1pPr>
    <a:lvl2pPr marL="457200" algn="l" defTabSz="914400" rtl="0" eaLnBrk="1" latinLnBrk="0" hangingPunct="1">
      <a:defRPr sz="1200" kern="1200">
        <a:solidFill>
          <a:schemeClr val="tx1"/>
        </a:solidFill>
        <a:latin typeface="+mn-lt"/>
        <a:ea typeface="+mn-ea"/>
        <a:cs typeface="方正姚体_GBK" panose="02000000000000000000" charset="-122"/>
      </a:defRPr>
    </a:lvl2pPr>
    <a:lvl3pPr marL="914400" algn="l" defTabSz="914400" rtl="0" eaLnBrk="1" latinLnBrk="0" hangingPunct="1">
      <a:defRPr sz="1200" kern="1200">
        <a:solidFill>
          <a:schemeClr val="tx1"/>
        </a:solidFill>
        <a:latin typeface="+mn-lt"/>
        <a:ea typeface="+mn-ea"/>
        <a:cs typeface="方正姚体_GBK" panose="02000000000000000000" charset="-122"/>
      </a:defRPr>
    </a:lvl3pPr>
    <a:lvl4pPr marL="1371600" algn="l" defTabSz="914400" rtl="0" eaLnBrk="1" latinLnBrk="0" hangingPunct="1">
      <a:defRPr sz="1200" kern="1200">
        <a:solidFill>
          <a:schemeClr val="tx1"/>
        </a:solidFill>
        <a:latin typeface="+mn-lt"/>
        <a:ea typeface="+mn-ea"/>
        <a:cs typeface="方正姚体_GBK" panose="02000000000000000000" charset="-122"/>
      </a:defRPr>
    </a:lvl4pPr>
    <a:lvl5pPr marL="1828800" algn="l" defTabSz="914400" rtl="0" eaLnBrk="1" latinLnBrk="0" hangingPunct="1">
      <a:defRPr sz="1200" kern="1200">
        <a:solidFill>
          <a:schemeClr val="tx1"/>
        </a:solidFill>
        <a:latin typeface="+mn-lt"/>
        <a:ea typeface="+mn-ea"/>
        <a:cs typeface="方正姚体_GBK" panose="02000000000000000000"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3250" name="幻灯片图像占位符 1"/>
          <p:cNvSpPr>
            <a:spLocks noGrp="1" noRot="1" noChangeAspect="1" noTextEdit="1"/>
          </p:cNvSpPr>
          <p:nvPr>
            <p:ph type="sldImg"/>
          </p:nvPr>
        </p:nvSpPr>
        <p:spPr/>
      </p:sp>
      <p:sp>
        <p:nvSpPr>
          <p:cNvPr id="53251" name="备注占位符 2"/>
          <p:cNvSpPr>
            <a:spLocks noGrp="1"/>
          </p:cNvSpPr>
          <p:nvPr>
            <p:ph type="body" idx="1"/>
          </p:nvPr>
        </p:nvSpPr>
        <p:spPr/>
        <p:txBody>
          <a:bodyPr wrap="square" lIns="91440" tIns="45720" rIns="91440" bIns="45720" anchor="t"/>
          <a:p>
            <a:pPr lvl="0"/>
            <a:endParaRPr lang="zh-CN" altLang="en-US" dirty="0"/>
          </a:p>
        </p:txBody>
      </p:sp>
      <p:sp>
        <p:nvSpPr>
          <p:cNvPr id="53252"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dirty="0">
                <a:latin typeface="Times New Roman" panose="02020603050405020304" pitchFamily="18" charset="0"/>
                <a:ea typeface="华文新魏" pitchFamily="2" charset="-122"/>
              </a:rPr>
            </a:fld>
            <a:endParaRPr lang="zh-CN" altLang="en-US" dirty="0">
              <a:latin typeface="Times New Roman" panose="02020603050405020304" pitchFamily="18" charset="0"/>
              <a:ea typeface="华文新魏"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p:txBody>
          <a:bodyPr/>
          <a:lstStyle/>
          <a:p>
            <a:fld id="{F0006011-B465-4A57-B244-18A6E8DAB3CD}" type="slidenum">
              <a:rPr lang="zh-CN" altLang="en-US"/>
            </a:fld>
            <a:endParaRPr lang="en-US" altLang="zh-CN"/>
          </a:p>
        </p:txBody>
      </p:sp>
      <p:sp>
        <p:nvSpPr>
          <p:cNvPr id="204802" name="Rectangle 7"/>
          <p:cNvSpPr txBox="1">
            <a:spLocks noGrp="1" noChangeArrowheads="1"/>
          </p:cNvSpPr>
          <p:nvPr/>
        </p:nvSpPr>
        <p:spPr bwMode="auto">
          <a:xfrm>
            <a:off x="3884613" y="8685213"/>
            <a:ext cx="2971800" cy="457200"/>
          </a:xfrm>
          <a:prstGeom prst="rect">
            <a:avLst/>
          </a:prstGeom>
          <a:noFill/>
          <a:ln w="9525">
            <a:noFill/>
            <a:miter lim="800000"/>
          </a:ln>
          <a:effectLst/>
        </p:spPr>
        <p:txBody>
          <a:bodyPr anchor="b"/>
          <a:lstStyle/>
          <a:p>
            <a:pPr algn="r"/>
            <a:fld id="{589BD8BD-E024-4DBB-BA87-E435FD58C0BB}" type="slidenum">
              <a:rPr lang="zh-CN" altLang="en-US" sz="1200"/>
            </a:fld>
            <a:endParaRPr lang="en-US" altLang="zh-CN" sz="1200"/>
          </a:p>
        </p:txBody>
      </p:sp>
      <p:sp>
        <p:nvSpPr>
          <p:cNvPr id="204803" name="Rectangle 2"/>
          <p:cNvSpPr>
            <a:spLocks noGrp="1" noRot="1" noChangeAspect="1" noChangeArrowheads="1" noTextEdit="1"/>
          </p:cNvSpPr>
          <p:nvPr>
            <p:ph type="sldImg"/>
          </p:nvPr>
        </p:nvSpPr>
        <p:spPr/>
      </p:sp>
      <p:sp>
        <p:nvSpPr>
          <p:cNvPr id="204804" name="Rectangle 3"/>
          <p:cNvSpPr>
            <a:spLocks noGrp="1" noChangeArrowheads="1"/>
          </p:cNvSpPr>
          <p:nvPr>
            <p:ph type="body" idx="1"/>
          </p:nvPr>
        </p:nvSpPr>
        <p:spPr/>
        <p:txBody>
          <a:bodyPr/>
          <a:lstStyle/>
          <a:p>
            <a:endParaRPr lang="en-US"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2466" name="幻灯片图像占位符 1"/>
          <p:cNvSpPr>
            <a:spLocks noGrp="1" noRot="1" noChangeAspect="1" noTextEdit="1"/>
          </p:cNvSpPr>
          <p:nvPr>
            <p:ph type="sldImg"/>
          </p:nvPr>
        </p:nvSpPr>
        <p:spPr/>
      </p:sp>
      <p:sp>
        <p:nvSpPr>
          <p:cNvPr id="62467" name="备注占位符 2"/>
          <p:cNvSpPr>
            <a:spLocks noGrp="1"/>
          </p:cNvSpPr>
          <p:nvPr>
            <p:ph type="body" idx="1"/>
          </p:nvPr>
        </p:nvSpPr>
        <p:spPr/>
        <p:txBody>
          <a:bodyPr wrap="square" lIns="91440" tIns="45720" rIns="91440" bIns="45720" anchor="t"/>
          <a:p>
            <a:pPr lvl="0"/>
            <a:endParaRPr lang="zh-CN" altLang="en-US" dirty="0"/>
          </a:p>
        </p:txBody>
      </p:sp>
      <p:sp>
        <p:nvSpPr>
          <p:cNvPr id="62468"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dirty="0">
                <a:latin typeface="Times New Roman" panose="02020603050405020304" pitchFamily="18" charset="0"/>
                <a:ea typeface="华文新魏" pitchFamily="2" charset="-122"/>
              </a:rPr>
            </a:fld>
            <a:endParaRPr lang="zh-CN" altLang="en-US" dirty="0">
              <a:latin typeface="Times New Roman" panose="02020603050405020304" pitchFamily="18" charset="0"/>
              <a:ea typeface="华文新魏" pitchFamily="2"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3490" name="幻灯片图像占位符 1"/>
          <p:cNvSpPr>
            <a:spLocks noGrp="1" noRot="1" noChangeAspect="1" noTextEdit="1"/>
          </p:cNvSpPr>
          <p:nvPr>
            <p:ph type="sldImg"/>
          </p:nvPr>
        </p:nvSpPr>
        <p:spPr/>
      </p:sp>
      <p:sp>
        <p:nvSpPr>
          <p:cNvPr id="63491" name="备注占位符 2"/>
          <p:cNvSpPr>
            <a:spLocks noGrp="1"/>
          </p:cNvSpPr>
          <p:nvPr>
            <p:ph type="body" idx="1"/>
          </p:nvPr>
        </p:nvSpPr>
        <p:spPr/>
        <p:txBody>
          <a:bodyPr wrap="square" lIns="91440" tIns="45720" rIns="91440" bIns="45720" anchor="t"/>
          <a:p>
            <a:pPr lvl="0"/>
            <a:endParaRPr lang="zh-CN" altLang="en-US" dirty="0"/>
          </a:p>
        </p:txBody>
      </p:sp>
      <p:sp>
        <p:nvSpPr>
          <p:cNvPr id="63492"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dirty="0">
                <a:latin typeface="Times New Roman" panose="02020603050405020304" pitchFamily="18" charset="0"/>
                <a:ea typeface="华文新魏" pitchFamily="2" charset="-122"/>
              </a:rPr>
            </a:fld>
            <a:endParaRPr lang="zh-CN" altLang="en-US" dirty="0">
              <a:latin typeface="Times New Roman" panose="02020603050405020304" pitchFamily="18" charset="0"/>
              <a:ea typeface="华文新魏" pitchFamily="2"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8"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en-US" altLang="zh-CN" sz="1200" dirty="0"/>
            </a:fld>
            <a:endParaRPr lang="en-US" altLang="zh-CN" sz="1200" dirty="0"/>
          </a:p>
        </p:txBody>
      </p:sp>
      <p:sp>
        <p:nvSpPr>
          <p:cNvPr id="29699" name="幻灯片图像占位符 1"/>
          <p:cNvSpPr>
            <a:spLocks noGrp="1" noRot="1" noChangeAspect="1" noTextEdit="1"/>
          </p:cNvSpPr>
          <p:nvPr>
            <p:ph type="sldImg"/>
          </p:nvPr>
        </p:nvSpPr>
        <p:spPr/>
      </p:sp>
      <p:sp>
        <p:nvSpPr>
          <p:cNvPr id="29700" name="备注占位符 2"/>
          <p:cNvSpPr>
            <a:spLocks noGrp="1"/>
          </p:cNvSpPr>
          <p:nvPr>
            <p:ph type="body"/>
          </p:nvPr>
        </p:nvSpPr>
        <p:spPr/>
        <p:txBody>
          <a:bodyPr wrap="square" lIns="91440" tIns="45720" rIns="91440" bIns="45720" anchor="t"/>
          <a:p>
            <a:pPr lvl="0" eaLnBrk="1" hangingPunct="1">
              <a:spcBef>
                <a:spcPct val="0"/>
              </a:spcBef>
            </a:pPr>
            <a:endParaRPr lang="zh-CN" altLang="zh-CN" dirty="0"/>
          </a:p>
        </p:txBody>
      </p:sp>
      <p:sp>
        <p:nvSpPr>
          <p:cNvPr id="29701" name="灯片编号占位符 3"/>
          <p:cNvSpPr txBox="1">
            <a:spLocks noGrp="1"/>
          </p:cNvSpP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en-US" altLang="zh-CN" b="1" dirty="0"/>
            </a:fld>
            <a:endParaRPr lang="en-US" altLang="zh-CN" b="1" dirty="0"/>
          </a:p>
        </p:txBody>
      </p:sp>
    </p:spTree>
  </p:cSld>
  <p:clrMapOvr>
    <a:masterClrMapping/>
  </p:clrMapOvr>
</p:notes>
</file>

<file path=ppt/slideLayouts/_rels/slideLayout1.xml.rels><?xml version="1.0" encoding="UTF-8" standalone="yes"?>
<Relationships xmlns="http://schemas.openxmlformats.org/package/2006/relationships"><Relationship Id="rId5" Type="http://schemas.microsoft.com/office/2007/relationships/hdphoto" Target="../media/image4.wdp"/><Relationship Id="rId4" Type="http://schemas.openxmlformats.org/officeDocument/2006/relationships/image" Target="../media/image3.png"/><Relationship Id="rId3" Type="http://schemas.microsoft.com/office/2007/relationships/hdphoto" Target="../media/image2.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microsoft.com/office/2007/relationships/hdphoto" Target="../media/image2.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5" Type="http://schemas.microsoft.com/office/2007/relationships/hdphoto" Target="../media/image4.wdp"/><Relationship Id="rId4" Type="http://schemas.openxmlformats.org/officeDocument/2006/relationships/image" Target="../media/image3.png"/><Relationship Id="rId3" Type="http://schemas.microsoft.com/office/2007/relationships/hdphoto" Target="../media/image2.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5" Type="http://schemas.microsoft.com/office/2007/relationships/hdphoto" Target="../media/image4.wdp"/><Relationship Id="rId4" Type="http://schemas.openxmlformats.org/officeDocument/2006/relationships/image" Target="../media/image5.png"/><Relationship Id="rId3" Type="http://schemas.microsoft.com/office/2007/relationships/hdphoto" Target="../media/image2.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5" Type="http://schemas.microsoft.com/office/2007/relationships/hdphoto" Target="../media/image4.wdp"/><Relationship Id="rId4" Type="http://schemas.openxmlformats.org/officeDocument/2006/relationships/image" Target="../media/image5.png"/><Relationship Id="rId3" Type="http://schemas.microsoft.com/office/2007/relationships/hdphoto" Target="../media/image2.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Rectangle 6"/>
          <p:cNvSpPr/>
          <p:nvPr/>
        </p:nvSpPr>
        <p:spPr>
          <a:xfrm>
            <a:off x="690626" y="1346946"/>
            <a:ext cx="7667244" cy="80683"/>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6200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690626" y="4299696"/>
            <a:ext cx="7667244" cy="80683"/>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175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690626" y="1484779"/>
            <a:ext cx="7667244" cy="2743200"/>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grpSp>
        <p:nvGrpSpPr>
          <p:cNvPr id="10" name="Group 9"/>
          <p:cNvGrpSpPr/>
          <p:nvPr/>
        </p:nvGrpSpPr>
        <p:grpSpPr>
          <a:xfrm>
            <a:off x="7236911" y="4068923"/>
            <a:ext cx="810678" cy="1080902"/>
            <a:chOff x="9685338" y="4460675"/>
            <a:chExt cx="1080904" cy="1080902"/>
          </a:xfrm>
        </p:grpSpPr>
        <p:sp>
          <p:nvSpPr>
            <p:cNvPr id="11" name="Oval 10"/>
            <p:cNvSpPr/>
            <p:nvPr/>
          </p:nvSpPr>
          <p:spPr>
            <a:xfrm>
              <a:off x="9685338" y="4460675"/>
              <a:ext cx="1080904" cy="108090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sp>
        <p:sp>
          <p:nvSpPr>
            <p:cNvPr id="12" name="Oval 11"/>
            <p:cNvSpPr/>
            <p:nvPr/>
          </p:nvSpPr>
          <p:spPr>
            <a:xfrm>
              <a:off x="9793429" y="4568765"/>
              <a:ext cx="864723" cy="864722"/>
            </a:xfrm>
            <a:prstGeom prst="ellipse">
              <a:avLst/>
            </a:prstGeom>
            <a:noFill/>
            <a:ln w="25400" cap="flat" cmpd="sng" algn="ctr">
              <a:solidFill>
                <a:sysClr val="window" lastClr="FFFFFF"/>
              </a:solidFill>
              <a:prstDash val="solid"/>
            </a:ln>
            <a:effectLst/>
          </p:spPr>
        </p:sp>
      </p:grpSp>
      <p:sp>
        <p:nvSpPr>
          <p:cNvPr id="2" name="Title 1"/>
          <p:cNvSpPr>
            <a:spLocks noGrp="1"/>
          </p:cNvSpPr>
          <p:nvPr>
            <p:ph type="ctrTitle"/>
          </p:nvPr>
        </p:nvSpPr>
        <p:spPr>
          <a:xfrm>
            <a:off x="786289" y="1484928"/>
            <a:ext cx="7475220" cy="3035808"/>
          </a:xfrm>
        </p:spPr>
        <p:txBody>
          <a:bodyPr anchor="ctr">
            <a:noAutofit/>
          </a:bodyPr>
          <a:lstStyle>
            <a:lvl1pPr algn="l">
              <a:lnSpc>
                <a:spcPct val="80000"/>
              </a:lnSpc>
              <a:defRPr sz="9600" cap="all" baseline="0">
                <a:blipFill dpi="0" rotWithShape="1">
                  <a:blip r:embed="rId4"/>
                  <a:srcRect/>
                  <a:tile tx="6350" ty="-127000" sx="65000" sy="64000" flip="none" algn="tl"/>
                </a:blipFill>
              </a:defRPr>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802386" y="4389120"/>
            <a:ext cx="5918454" cy="1069848"/>
          </a:xfrm>
        </p:spPr>
        <p:txBody>
          <a:bodyPr>
            <a:normAutofit/>
          </a:bodyPr>
          <a:lstStyle>
            <a:lvl1pPr marL="0" indent="0" algn="l">
              <a:buNone/>
              <a:defRPr sz="2200">
                <a:solidFill>
                  <a:schemeClr val="tx1"/>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6BB04126-85FA-492F-8A37-7108F4194247}"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a:xfrm>
            <a:off x="7194550" y="4289334"/>
            <a:ext cx="895401" cy="640080"/>
          </a:xfrm>
        </p:spPr>
        <p:txBody>
          <a:bodyPr/>
          <a:lstStyle>
            <a:lvl1pPr>
              <a:defRPr sz="2800"/>
            </a:lvl1pPr>
          </a:lstStyle>
          <a:p>
            <a:fld id="{305C79DE-7A64-4D3E-A1F2-AE09B68E42E3}"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6BB04126-85FA-492F-8A37-7108F4194247}"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05C79DE-7A64-4D3E-A1F2-AE09B68E42E3}"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533400"/>
            <a:ext cx="1914525" cy="5638800"/>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00100" y="533400"/>
            <a:ext cx="5629275" cy="56388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6BB04126-85FA-492F-8A37-7108F4194247}"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05C79DE-7A64-4D3E-A1F2-AE09B68E42E3}"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hasCustomPrompt="1"/>
          </p:nvPr>
        </p:nvSpPr>
        <p:spPr>
          <a:xfrm>
            <a:off x="457200" y="1600200"/>
            <a:ext cx="4038600" cy="4525963"/>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hasCustomPrompt="1"/>
          </p:nvPr>
        </p:nvSpPr>
        <p:spPr>
          <a:xfrm>
            <a:off x="4648200" y="1600200"/>
            <a:ext cx="4038600" cy="218598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hasCustomPrompt="1"/>
          </p:nvPr>
        </p:nvSpPr>
        <p:spPr>
          <a:xfrm>
            <a:off x="4648200" y="3938588"/>
            <a:ext cx="4038600" cy="2187575"/>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日期占位符 5"/>
          <p:cNvSpPr>
            <a:spLocks noGrp="1"/>
          </p:cNvSpPr>
          <p:nvPr>
            <p:ph type="dt" sz="half" idx="10"/>
          </p:nvPr>
        </p:nvSpPr>
        <p:spPr>
          <a:xfrm>
            <a:off x="457200" y="6245225"/>
            <a:ext cx="2133600" cy="476250"/>
          </a:xfrm>
        </p:spPr>
        <p:txBody>
          <a:bodyPr/>
          <a:lstStyle>
            <a:lvl1pPr>
              <a:defRPr/>
            </a:lvl1pPr>
          </a:lstStyle>
          <a:p>
            <a:pPr>
              <a:defRPr/>
            </a:pPr>
            <a:endParaRPr lang="zh-CN" altLang="zh-CN"/>
          </a:p>
        </p:txBody>
      </p:sp>
      <p:sp>
        <p:nvSpPr>
          <p:cNvPr id="7" name="页脚占位符 6"/>
          <p:cNvSpPr>
            <a:spLocks noGrp="1"/>
          </p:cNvSpPr>
          <p:nvPr>
            <p:ph type="ftr" sz="quarter" idx="11"/>
          </p:nvPr>
        </p:nvSpPr>
        <p:spPr>
          <a:xfrm>
            <a:off x="3124200" y="6245225"/>
            <a:ext cx="2895600" cy="476250"/>
          </a:xfrm>
        </p:spPr>
        <p:txBody>
          <a:bodyPr/>
          <a:lstStyle>
            <a:lvl1pPr>
              <a:defRPr/>
            </a:lvl1pPr>
          </a:lstStyle>
          <a:p>
            <a:pPr>
              <a:defRPr/>
            </a:pPr>
            <a:endParaRPr lang="zh-CN" altLang="zh-CN"/>
          </a:p>
        </p:txBody>
      </p:sp>
      <p:sp>
        <p:nvSpPr>
          <p:cNvPr id="8" name="灯片编号占位符 7"/>
          <p:cNvSpPr>
            <a:spLocks noGrp="1"/>
          </p:cNvSpPr>
          <p:nvPr>
            <p:ph type="sldNum" sz="quarter" idx="12"/>
          </p:nvPr>
        </p:nvSpPr>
        <p:spPr>
          <a:xfrm>
            <a:off x="6553200" y="6245225"/>
            <a:ext cx="2133600" cy="476250"/>
          </a:xfrm>
        </p:spPr>
        <p:txBody>
          <a:bodyPr/>
          <a:lstStyle>
            <a:lvl1pPr>
              <a:defRPr/>
            </a:lvl1pPr>
          </a:lstStyle>
          <a:p>
            <a:fld id="{81B7941F-910C-4DFB-A681-5D7C4FFA4635}" type="slidenum">
              <a:rPr lang="zh-CN" altLang="zh-CN"/>
            </a:fld>
            <a:endParaRPr lang="zh-CN" altLang="zh-CN"/>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1484"/>
            <a:ext cx="7772400" cy="1468967"/>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FB271925-A432-4284-855C-3A2AD5C583DC}"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5276936B-990B-4050-A8EF-2CA8AF689ACF}" type="slidenum">
              <a:rPr lang="zh-CN" altLang="en-US"/>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9DC3861E-66BC-47CF-9228-305B3A654C36}"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1229F175-3C89-4430-BAA3-6A239235A38F}" type="slidenum">
              <a:rPr lang="zh-CN" altLang="en-US"/>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3133"/>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184"/>
            <a:ext cx="7772400" cy="1500716"/>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lvl1pPr>
              <a:defRPr/>
            </a:lvl1pPr>
          </a:lstStyle>
          <a:p>
            <a:pPr>
              <a:defRPr/>
            </a:pPr>
            <a:fld id="{A03C3DE3-6994-44DD-9979-B8DC5A52DAF7}"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B0411044-08DE-4728-B205-8636CDBACC92}" type="slidenum">
              <a:rPr lang="zh-CN" altLang="en-US"/>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43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43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ED9993A1-F645-44D0-A015-B86EBC2788D0}"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3063DE95-398C-4D0D-87B3-AA8FD8A00F06}" type="slidenum">
              <a:rPr lang="zh-CN" altLang="en-US"/>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4584"/>
            <a:ext cx="4040188" cy="641349"/>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5933"/>
            <a:ext cx="4040188" cy="39497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4584"/>
            <a:ext cx="4041775" cy="641349"/>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5933"/>
            <a:ext cx="4041775" cy="39497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6DB2685B-4B58-4A0A-958A-099EA5C887B3}" type="datetimeFigureOut">
              <a:rPr lang="zh-CN" altLang="en-US"/>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70526DD3-F078-42D6-82F2-6470F15AB878}" type="slidenum">
              <a:rPr lang="zh-CN" altLang="en-US"/>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FE17F99B-B51E-4021-8599-975AF79B73AD}" type="datetimeFigureOut">
              <a:rPr lang="zh-CN" altLang="en-US"/>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A1F24EC9-D0B8-485F-A929-4CA467EA5994}" type="slidenum">
              <a:rPr lang="zh-CN" altLang="en-US"/>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978F6448-F45C-422B-9567-937AE4076120}" type="datetimeFigureOut">
              <a:rPr lang="zh-CN" altLang="en-US"/>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241467FF-040C-4DF9-BC0C-AF5042A28A69}" type="slidenum">
              <a:rPr lang="zh-CN" altLang="en-US"/>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305C79DE-7A64-4D3E-A1F2-AE09B68E42E3}" type="slidenum">
              <a:rPr lang="zh-CN" altLang="en-US" smtClean="0"/>
            </a:fld>
            <a:endParaRPr lang="zh-CN" altLang="en-US"/>
          </a:p>
        </p:txBody>
      </p:sp>
      <p:sp>
        <p:nvSpPr>
          <p:cNvPr id="20" name="Rectangle 8"/>
          <p:cNvSpPr/>
          <p:nvPr userDrawn="1"/>
        </p:nvSpPr>
        <p:spPr>
          <a:xfrm>
            <a:off x="-41910" y="309880"/>
            <a:ext cx="9229249" cy="6120130"/>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8" name="Rectangle 6"/>
          <p:cNvSpPr/>
          <p:nvPr userDrawn="1"/>
        </p:nvSpPr>
        <p:spPr>
          <a:xfrm>
            <a:off x="-42386" y="62865"/>
            <a:ext cx="9155430" cy="76200"/>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6200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9" name="Rectangle 7"/>
          <p:cNvSpPr/>
          <p:nvPr userDrawn="1"/>
        </p:nvSpPr>
        <p:spPr>
          <a:xfrm>
            <a:off x="-41910" y="6601460"/>
            <a:ext cx="9228773" cy="76200"/>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175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1"/>
            <a:ext cx="3008313" cy="1162049"/>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1"/>
            <a:ext cx="5111750" cy="585258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053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3"/>
          <p:cNvSpPr>
            <a:spLocks noGrp="1"/>
          </p:cNvSpPr>
          <p:nvPr>
            <p:ph type="dt" sz="half" idx="10"/>
          </p:nvPr>
        </p:nvSpPr>
        <p:spPr/>
        <p:txBody>
          <a:bodyPr/>
          <a:lstStyle>
            <a:lvl1pPr>
              <a:defRPr/>
            </a:lvl1pPr>
          </a:lstStyle>
          <a:p>
            <a:pPr>
              <a:defRPr/>
            </a:pPr>
            <a:fld id="{AA89FC95-8DAF-4ECD-AF42-4DD46F22751C}"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322D6E20-1619-468C-8558-ECACCE9DAD2D}" type="slidenum">
              <a:rPr lang="zh-CN" altLang="en-US"/>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7267"/>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3833"/>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867"/>
            <a:ext cx="5486400" cy="80433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3"/>
          <p:cNvSpPr>
            <a:spLocks noGrp="1"/>
          </p:cNvSpPr>
          <p:nvPr>
            <p:ph type="dt" sz="half" idx="10"/>
          </p:nvPr>
        </p:nvSpPr>
        <p:spPr/>
        <p:txBody>
          <a:bodyPr/>
          <a:lstStyle>
            <a:lvl1pPr>
              <a:defRPr/>
            </a:lvl1pPr>
          </a:lstStyle>
          <a:p>
            <a:pPr>
              <a:defRPr/>
            </a:pPr>
            <a:fld id="{91DFFBC5-1D2B-422F-8D98-B8D96275AEB7}"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C8A5DDAD-4691-4C27-A964-0187957A92AF}" type="slidenum">
              <a:rPr lang="zh-CN" altLang="en-US"/>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250CE8B5-3A8E-4E5B-9AC4-52B9A636F555}"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D98440EB-BEA5-438C-83AA-455D0EE0B649}" type="slidenum">
              <a:rPr lang="zh-CN" altLang="en-US"/>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5167"/>
            <a:ext cx="2057400" cy="585046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5167"/>
            <a:ext cx="6019800" cy="5850467"/>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1E39BEB7-2A4B-485B-BD18-1BC1DB9B7E18}"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07E2F79-DCA0-4987-B59B-8217FABDD78F}" type="slidenum">
              <a:rPr lang="zh-CN" altLang="en-US"/>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7" name="Rectangle 6"/>
          <p:cNvSpPr/>
          <p:nvPr/>
        </p:nvSpPr>
        <p:spPr>
          <a:xfrm>
            <a:off x="0" y="4917989"/>
            <a:ext cx="9144000" cy="1940010"/>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625346" y="1225296"/>
            <a:ext cx="6960870" cy="3520440"/>
          </a:xfrm>
        </p:spPr>
        <p:txBody>
          <a:bodyPr anchor="ctr">
            <a:normAutofit/>
          </a:bodyPr>
          <a:lstStyle>
            <a:lvl1pPr>
              <a:lnSpc>
                <a:spcPct val="80000"/>
              </a:lnSpc>
              <a:defRPr sz="8000" b="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1624331" y="5020056"/>
            <a:ext cx="6789420" cy="1066800"/>
          </a:xfrm>
        </p:spPr>
        <p:txBody>
          <a:bodyPr anchor="t">
            <a:normAutofit/>
          </a:bodyPr>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Date Placeholder 3"/>
          <p:cNvSpPr>
            <a:spLocks noGrp="1"/>
          </p:cNvSpPr>
          <p:nvPr>
            <p:ph type="dt" sz="half" idx="10"/>
          </p:nvPr>
        </p:nvSpPr>
        <p:spPr>
          <a:xfrm>
            <a:off x="6445250" y="6272784"/>
            <a:ext cx="1983232" cy="365125"/>
          </a:xfrm>
        </p:spPr>
        <p:txBody>
          <a:bodyPr/>
          <a:lstStyle/>
          <a:p>
            <a:fld id="{6BB04126-85FA-492F-8A37-7108F4194247}" type="datetimeFigureOut">
              <a:rPr lang="zh-CN" altLang="en-US" smtClean="0"/>
            </a:fld>
            <a:endParaRPr lang="zh-CN" altLang="en-US"/>
          </a:p>
        </p:txBody>
      </p:sp>
      <p:sp>
        <p:nvSpPr>
          <p:cNvPr id="5" name="Footer Placeholder 4"/>
          <p:cNvSpPr>
            <a:spLocks noGrp="1"/>
          </p:cNvSpPr>
          <p:nvPr>
            <p:ph type="ftr" sz="quarter" idx="11"/>
          </p:nvPr>
        </p:nvSpPr>
        <p:spPr>
          <a:xfrm>
            <a:off x="1637031" y="6272784"/>
            <a:ext cx="4745736" cy="365125"/>
          </a:xfrm>
        </p:spPr>
        <p:txBody>
          <a:bodyPr/>
          <a:lstStyle/>
          <a:p>
            <a:endParaRPr lang="zh-CN" altLang="en-US"/>
          </a:p>
        </p:txBody>
      </p:sp>
      <p:grpSp>
        <p:nvGrpSpPr>
          <p:cNvPr id="8" name="Group 7"/>
          <p:cNvGrpSpPr/>
          <p:nvPr/>
        </p:nvGrpSpPr>
        <p:grpSpPr>
          <a:xfrm>
            <a:off x="673049" y="2325848"/>
            <a:ext cx="810678" cy="1080902"/>
            <a:chOff x="9685338" y="4460675"/>
            <a:chExt cx="1080904" cy="1080902"/>
          </a:xfrm>
        </p:grpSpPr>
        <p:sp>
          <p:nvSpPr>
            <p:cNvPr id="9" name="Oval 8"/>
            <p:cNvSpPr/>
            <p:nvPr/>
          </p:nvSpPr>
          <p:spPr>
            <a:xfrm>
              <a:off x="9685338" y="4460675"/>
              <a:ext cx="1080904" cy="108090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sp>
        <p:sp>
          <p:nvSpPr>
            <p:cNvPr id="10" name="Oval 9"/>
            <p:cNvSpPr/>
            <p:nvPr/>
          </p:nvSpPr>
          <p:spPr>
            <a:xfrm>
              <a:off x="9793429" y="4568765"/>
              <a:ext cx="864723" cy="864722"/>
            </a:xfrm>
            <a:prstGeom prst="ellipse">
              <a:avLst/>
            </a:prstGeom>
            <a:noFill/>
            <a:ln w="25400" cap="flat" cmpd="sng" algn="ctr">
              <a:solidFill>
                <a:sysClr val="window" lastClr="FFFFFF"/>
              </a:solidFill>
              <a:prstDash val="solid"/>
            </a:ln>
            <a:effectLst/>
          </p:spPr>
        </p:sp>
      </p:grpSp>
      <p:sp>
        <p:nvSpPr>
          <p:cNvPr id="6" name="Slide Number Placeholder 5"/>
          <p:cNvSpPr>
            <a:spLocks noGrp="1"/>
          </p:cNvSpPr>
          <p:nvPr>
            <p:ph type="sldNum" sz="quarter" idx="12"/>
          </p:nvPr>
        </p:nvSpPr>
        <p:spPr>
          <a:xfrm>
            <a:off x="632777" y="2506133"/>
            <a:ext cx="891224" cy="720332"/>
          </a:xfrm>
        </p:spPr>
        <p:txBody>
          <a:bodyPr/>
          <a:lstStyle>
            <a:lvl1pPr>
              <a:defRPr sz="2800"/>
            </a:lvl1pPr>
          </a:lstStyle>
          <a:p>
            <a:fld id="{305C79DE-7A64-4D3E-A1F2-AE09B68E42E3}"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02386" y="2194560"/>
            <a:ext cx="3566160" cy="39776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Content Placeholder 3"/>
          <p:cNvSpPr>
            <a:spLocks noGrp="1"/>
          </p:cNvSpPr>
          <p:nvPr>
            <p:ph sz="half" idx="2"/>
          </p:nvPr>
        </p:nvSpPr>
        <p:spPr>
          <a:xfrm>
            <a:off x="4773168" y="2194560"/>
            <a:ext cx="3566160" cy="39776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6BB04126-85FA-492F-8A37-7108F4194247}"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305C79DE-7A64-4D3E-A1F2-AE09B68E42E3}"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00100" y="2048256"/>
            <a:ext cx="3566160" cy="640080"/>
          </a:xfrm>
        </p:spPr>
        <p:txBody>
          <a:bodyPr anchor="ctr">
            <a:normAutofit/>
          </a:bodyPr>
          <a:lstStyle>
            <a:lvl1pPr marL="0" indent="0">
              <a:buNone/>
              <a:defRPr sz="2000" b="1">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Content Placeholder 3"/>
          <p:cNvSpPr>
            <a:spLocks noGrp="1"/>
          </p:cNvSpPr>
          <p:nvPr>
            <p:ph sz="half" idx="2"/>
          </p:nvPr>
        </p:nvSpPr>
        <p:spPr>
          <a:xfrm>
            <a:off x="802386" y="2743200"/>
            <a:ext cx="3566160" cy="32918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Text Placeholder 4"/>
          <p:cNvSpPr>
            <a:spLocks noGrp="1"/>
          </p:cNvSpPr>
          <p:nvPr>
            <p:ph type="body" sz="quarter" idx="3"/>
          </p:nvPr>
        </p:nvSpPr>
        <p:spPr>
          <a:xfrm>
            <a:off x="4773168" y="2048256"/>
            <a:ext cx="3566160" cy="640080"/>
          </a:xfrm>
        </p:spPr>
        <p:txBody>
          <a:bodyPr anchor="ctr">
            <a:normAutofit/>
          </a:bodyPr>
          <a:lstStyle>
            <a:lvl1pPr marL="0" indent="0">
              <a:buNone/>
              <a:defRPr sz="2000" b="1">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Content Placeholder 5"/>
          <p:cNvSpPr>
            <a:spLocks noGrp="1"/>
          </p:cNvSpPr>
          <p:nvPr>
            <p:ph sz="quarter" idx="4"/>
          </p:nvPr>
        </p:nvSpPr>
        <p:spPr>
          <a:xfrm>
            <a:off x="4773168" y="2743200"/>
            <a:ext cx="3566160" cy="32918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6BB04126-85FA-492F-8A37-7108F4194247}" type="datetimeFigureOut">
              <a:rPr lang="zh-CN" altLang="en-US" smtClean="0"/>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305C79DE-7A64-4D3E-A1F2-AE09B68E42E3}"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6BB04126-85FA-492F-8A37-7108F4194247}" type="datetimeFigureOut">
              <a:rPr lang="zh-CN" altLang="en-US" smtClean="0"/>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305C79DE-7A64-4D3E-A1F2-AE09B68E42E3}"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BB04126-85FA-492F-8A37-7108F4194247}" type="datetimeFigureOut">
              <a:rPr lang="zh-CN" altLang="en-US" smtClean="0"/>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305C79DE-7A64-4D3E-A1F2-AE09B68E42E3}"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8" name="Rectangle 7"/>
          <p:cNvSpPr/>
          <p:nvPr/>
        </p:nvSpPr>
        <p:spPr>
          <a:xfrm>
            <a:off x="6227805" y="0"/>
            <a:ext cx="2916194" cy="6857999"/>
          </a:xfrm>
          <a:prstGeom prst="rect">
            <a:avLst/>
          </a:prstGeom>
          <a:blipFill dpi="0" rotWithShape="1">
            <a:blip r:embed="rId2">
              <a:alphaModFix amt="6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412230" y="685800"/>
            <a:ext cx="2400300" cy="1737360"/>
          </a:xfrm>
        </p:spPr>
        <p:txBody>
          <a:bodyPr anchor="b">
            <a:normAutofit/>
          </a:bodyPr>
          <a:lstStyle>
            <a:lvl1pPr>
              <a:defRPr sz="3200" b="1"/>
            </a:lvl1pPr>
          </a:lstStyle>
          <a:p>
            <a:r>
              <a:rPr lang="zh-CN" altLang="en-US" smtClean="0"/>
              <a:t>单击此处编辑母版标题样式</a:t>
            </a:r>
            <a:endParaRPr lang="en-US" dirty="0"/>
          </a:p>
        </p:txBody>
      </p:sp>
      <p:sp>
        <p:nvSpPr>
          <p:cNvPr id="3" name="Content Placeholder 2"/>
          <p:cNvSpPr>
            <a:spLocks noGrp="1"/>
          </p:cNvSpPr>
          <p:nvPr>
            <p:ph idx="1"/>
          </p:nvPr>
        </p:nvSpPr>
        <p:spPr>
          <a:xfrm>
            <a:off x="628650" y="685800"/>
            <a:ext cx="5033772" cy="5020056"/>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Text Placeholder 3"/>
          <p:cNvSpPr>
            <a:spLocks noGrp="1"/>
          </p:cNvSpPr>
          <p:nvPr>
            <p:ph type="body" sz="half" idx="2"/>
          </p:nvPr>
        </p:nvSpPr>
        <p:spPr>
          <a:xfrm>
            <a:off x="6412230" y="2423160"/>
            <a:ext cx="2400300" cy="3291840"/>
          </a:xfrm>
        </p:spPr>
        <p:txBody>
          <a:bodyPr>
            <a:normAutofit/>
          </a:bodyPr>
          <a:lstStyle>
            <a:lvl1pPr marL="0" indent="0">
              <a:lnSpc>
                <a:spcPct val="100000"/>
              </a:lnSpc>
              <a:spcBef>
                <a:spcPts val="1000"/>
              </a:spcBef>
              <a:buNone/>
              <a:defRPr sz="1400">
                <a:solidFill>
                  <a:schemeClr val="accent1">
                    <a:lumMod val="7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Date Placeholder 4"/>
          <p:cNvSpPr>
            <a:spLocks noGrp="1"/>
          </p:cNvSpPr>
          <p:nvPr>
            <p:ph type="dt" sz="half" idx="10"/>
          </p:nvPr>
        </p:nvSpPr>
        <p:spPr/>
        <p:txBody>
          <a:bodyPr/>
          <a:lstStyle/>
          <a:p>
            <a:fld id="{6BB04126-85FA-492F-8A37-7108F4194247}"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grpSp>
        <p:nvGrpSpPr>
          <p:cNvPr id="9" name="Group 8"/>
          <p:cNvGrpSpPr>
            <a:grpSpLocks noChangeAspect="1"/>
          </p:cNvGrpSpPr>
          <p:nvPr/>
        </p:nvGrpSpPr>
        <p:grpSpPr>
          <a:xfrm>
            <a:off x="8551294" y="6229681"/>
            <a:ext cx="342900" cy="457200"/>
            <a:chOff x="11361456" y="6195813"/>
            <a:chExt cx="548640" cy="548640"/>
          </a:xfrm>
        </p:grpSpPr>
        <p:sp>
          <p:nvSpPr>
            <p:cNvPr id="10" name="Oval 9"/>
            <p:cNvSpPr/>
            <p:nvPr/>
          </p:nvSpPr>
          <p:spPr>
            <a:xfrm>
              <a:off x="11361456" y="6195813"/>
              <a:ext cx="548640" cy="548640"/>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brightnessContrast bright="-40000" contrast="20000"/>
                        </a14:imgEffect>
                        <a14:imgEffect>
                          <a14:saturation sat="95000"/>
                        </a14:imgEffect>
                      </a14:imgLayer>
                    </a14:imgProps>
                  </a:ext>
                </a:extLst>
              </a:blip>
              <a:srcRect/>
              <a:tile tx="50800" ty="0" sx="85000" sy="85000" flip="none" algn="tl"/>
            </a:blipFill>
            <a:ln w="25400" cap="flat" cmpd="sng" algn="ctr">
              <a:noFill/>
              <a:prstDash val="solid"/>
            </a:ln>
            <a:effectLst/>
          </p:spPr>
        </p:sp>
        <p:sp>
          <p:nvSpPr>
            <p:cNvPr id="11" name="Oval 10"/>
            <p:cNvSpPr/>
            <p:nvPr/>
          </p:nvSpPr>
          <p:spPr>
            <a:xfrm>
              <a:off x="11396488" y="6230844"/>
              <a:ext cx="478576" cy="478578"/>
            </a:xfrm>
            <a:prstGeom prst="ellipse">
              <a:avLst/>
            </a:prstGeom>
            <a:noFill/>
            <a:ln w="12700" cap="flat" cmpd="sng" algn="ctr">
              <a:solidFill>
                <a:sysClr val="window" lastClr="FFFFFF"/>
              </a:solidFill>
              <a:prstDash val="solid"/>
            </a:ln>
            <a:effectLst/>
          </p:spPr>
        </p:sp>
      </p:grpSp>
      <p:sp>
        <p:nvSpPr>
          <p:cNvPr id="7" name="Slide Number Placeholder 6"/>
          <p:cNvSpPr>
            <a:spLocks noGrp="1"/>
          </p:cNvSpPr>
          <p:nvPr>
            <p:ph type="sldNum" sz="quarter" idx="12"/>
          </p:nvPr>
        </p:nvSpPr>
        <p:spPr/>
        <p:txBody>
          <a:bodyPr/>
          <a:lstStyle/>
          <a:p>
            <a:fld id="{305C79DE-7A64-4D3E-A1F2-AE09B68E42E3}"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11" name="Rectangle 10"/>
          <p:cNvSpPr/>
          <p:nvPr/>
        </p:nvSpPr>
        <p:spPr>
          <a:xfrm>
            <a:off x="6227805" y="0"/>
            <a:ext cx="2916194" cy="6857999"/>
          </a:xfrm>
          <a:prstGeom prst="rect">
            <a:avLst/>
          </a:prstGeom>
          <a:blipFill dpi="0" rotWithShape="1">
            <a:blip r:embed="rId2">
              <a:alphaModFix amt="6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412230" y="685800"/>
            <a:ext cx="2400300" cy="1737360"/>
          </a:xfrm>
        </p:spPr>
        <p:txBody>
          <a:bodyPr anchor="b">
            <a:normAutofit/>
          </a:bodyPr>
          <a:lstStyle>
            <a:lvl1pPr>
              <a:defRPr sz="3200" b="1"/>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0" y="0"/>
            <a:ext cx="6227805" cy="6858000"/>
          </a:xfrm>
          <a:solidFill>
            <a:schemeClr val="tx2">
              <a:lumMod val="20000"/>
              <a:lumOff val="80000"/>
            </a:schemeClr>
          </a:solidFill>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412230" y="2423160"/>
            <a:ext cx="2400300" cy="3291840"/>
          </a:xfrm>
        </p:spPr>
        <p:txBody>
          <a:bodyPr>
            <a:normAutofit/>
          </a:bodyPr>
          <a:lstStyle>
            <a:lvl1pPr marL="0" indent="0">
              <a:lnSpc>
                <a:spcPct val="100000"/>
              </a:lnSpc>
              <a:spcBef>
                <a:spcPts val="1000"/>
              </a:spcBef>
              <a:buNone/>
              <a:defRPr sz="1400">
                <a:solidFill>
                  <a:schemeClr val="accent1">
                    <a:lumMod val="7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Date Placeholder 4"/>
          <p:cNvSpPr>
            <a:spLocks noGrp="1"/>
          </p:cNvSpPr>
          <p:nvPr>
            <p:ph type="dt" sz="half" idx="10"/>
          </p:nvPr>
        </p:nvSpPr>
        <p:spPr/>
        <p:txBody>
          <a:bodyPr/>
          <a:lstStyle/>
          <a:p>
            <a:fld id="{6BB04126-85FA-492F-8A37-7108F4194247}" type="datetimeFigureOut">
              <a:rPr lang="zh-CN" altLang="en-US" smtClean="0"/>
            </a:fld>
            <a:endParaRPr lang="zh-CN" altLang="en-US"/>
          </a:p>
        </p:txBody>
      </p:sp>
      <p:grpSp>
        <p:nvGrpSpPr>
          <p:cNvPr id="8" name="Group 7"/>
          <p:cNvGrpSpPr>
            <a:grpSpLocks noChangeAspect="1"/>
          </p:cNvGrpSpPr>
          <p:nvPr/>
        </p:nvGrpSpPr>
        <p:grpSpPr>
          <a:xfrm>
            <a:off x="8551294" y="6229681"/>
            <a:ext cx="342900" cy="457200"/>
            <a:chOff x="11361456" y="6195813"/>
            <a:chExt cx="548640" cy="548640"/>
          </a:xfrm>
        </p:grpSpPr>
        <p:sp>
          <p:nvSpPr>
            <p:cNvPr id="9" name="Oval 8"/>
            <p:cNvSpPr/>
            <p:nvPr/>
          </p:nvSpPr>
          <p:spPr>
            <a:xfrm>
              <a:off x="11361456" y="6195813"/>
              <a:ext cx="548640" cy="548640"/>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brightnessContrast bright="-40000" contrast="20000"/>
                        </a14:imgEffect>
                        <a14:imgEffect>
                          <a14:saturation sat="95000"/>
                        </a14:imgEffect>
                      </a14:imgLayer>
                    </a14:imgProps>
                  </a:ext>
                </a:extLst>
              </a:blip>
              <a:srcRect/>
              <a:tile tx="50800" ty="0" sx="85000" sy="85000" flip="none" algn="tl"/>
            </a:blipFill>
            <a:ln w="25400" cap="flat" cmpd="sng" algn="ctr">
              <a:noFill/>
              <a:prstDash val="solid"/>
            </a:ln>
            <a:effectLst/>
          </p:spPr>
        </p:sp>
        <p:sp>
          <p:nvSpPr>
            <p:cNvPr id="10" name="Oval 9"/>
            <p:cNvSpPr/>
            <p:nvPr/>
          </p:nvSpPr>
          <p:spPr>
            <a:xfrm>
              <a:off x="11396488" y="6230844"/>
              <a:ext cx="478576" cy="478578"/>
            </a:xfrm>
            <a:prstGeom prst="ellipse">
              <a:avLst/>
            </a:prstGeom>
            <a:noFill/>
            <a:ln w="12700" cap="flat" cmpd="sng" algn="ctr">
              <a:solidFill>
                <a:sysClr val="window" lastClr="FFFFFF"/>
              </a:solidFill>
              <a:prstDash val="solid"/>
            </a:ln>
            <a:effectLst/>
          </p:spPr>
        </p:sp>
      </p:grpSp>
      <p:sp>
        <p:nvSpPr>
          <p:cNvPr id="7" name="Slide Number Placeholder 6"/>
          <p:cNvSpPr>
            <a:spLocks noGrp="1"/>
          </p:cNvSpPr>
          <p:nvPr>
            <p:ph type="sldNum" sz="quarter" idx="12"/>
          </p:nvPr>
        </p:nvSpPr>
        <p:spPr/>
        <p:txBody>
          <a:bodyPr/>
          <a:lstStyle/>
          <a:p>
            <a:fld id="{305C79DE-7A64-4D3E-A1F2-AE09B68E42E3}"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7" Type="http://schemas.openxmlformats.org/officeDocument/2006/relationships/theme" Target="../theme/theme1.xml"/><Relationship Id="rId16" Type="http://schemas.openxmlformats.org/officeDocument/2006/relationships/image" Target="../media/image3.png"/><Relationship Id="rId15" Type="http://schemas.microsoft.com/office/2007/relationships/hdphoto" Target="../media/image4.wdp"/><Relationship Id="rId14" Type="http://schemas.openxmlformats.org/officeDocument/2006/relationships/image" Target="../media/image5.png"/><Relationship Id="rId13" Type="http://schemas.openxmlformats.org/officeDocument/2006/relationships/image" Target="../media/image6.jpe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slideLayout" Target="../slideLayouts/slideLayout20.xml"/><Relationship Id="rId7" Type="http://schemas.openxmlformats.org/officeDocument/2006/relationships/slideLayout" Target="../slideLayouts/slideLayout19.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2" Type="http://schemas.openxmlformats.org/officeDocument/2006/relationships/theme" Target="../theme/theme2.xml"/><Relationship Id="rId11" Type="http://schemas.openxmlformats.org/officeDocument/2006/relationships/slideLayout" Target="../slideLayouts/slideLayout23.xml"/><Relationship Id="rId10" Type="http://schemas.openxmlformats.org/officeDocument/2006/relationships/slideLayout" Target="../slideLayouts/slideLayout22.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alphaModFix amt="52000"/>
          </a:blip>
          <a:srcRect/>
          <a:tile tx="0" ty="0" sx="100000" sy="100000" flip="none" algn="tl"/>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02386" y="484632"/>
            <a:ext cx="7543800" cy="1609344"/>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02386" y="2121408"/>
            <a:ext cx="7543800" cy="4050792"/>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2"/>
          </p:nvPr>
        </p:nvSpPr>
        <p:spPr>
          <a:xfrm>
            <a:off x="5973318" y="6272784"/>
            <a:ext cx="2455164" cy="365125"/>
          </a:xfrm>
          <a:prstGeom prst="rect">
            <a:avLst/>
          </a:prstGeom>
        </p:spPr>
        <p:txBody>
          <a:bodyPr vert="horz" lIns="91440" tIns="45720" rIns="91440" bIns="45720" rtlCol="0" anchor="ctr"/>
          <a:lstStyle>
            <a:lvl1pPr algn="r">
              <a:defRPr sz="1100">
                <a:solidFill>
                  <a:schemeClr val="tx2"/>
                </a:solidFill>
                <a:ea typeface="方正姚体_GBK" panose="02000000000000000000" charset="-122"/>
                <a:cs typeface="方正姚体_GBK" panose="02000000000000000000" charset="-122"/>
              </a:defRPr>
            </a:lvl1pPr>
          </a:lstStyle>
          <a:p>
            <a:fld id="{6BB04126-85FA-492F-8A37-7108F4194247}" type="datetimeFigureOut">
              <a:rPr lang="zh-CN" altLang="en-US" smtClean="0"/>
            </a:fld>
            <a:endParaRPr lang="zh-CN" altLang="en-US"/>
          </a:p>
        </p:txBody>
      </p:sp>
      <p:sp>
        <p:nvSpPr>
          <p:cNvPr id="5" name="Footer Placeholder 4"/>
          <p:cNvSpPr>
            <a:spLocks noGrp="1"/>
          </p:cNvSpPr>
          <p:nvPr>
            <p:ph type="ftr" sz="quarter" idx="3"/>
          </p:nvPr>
        </p:nvSpPr>
        <p:spPr>
          <a:xfrm>
            <a:off x="816102" y="6272784"/>
            <a:ext cx="4745736" cy="365125"/>
          </a:xfrm>
          <a:prstGeom prst="rect">
            <a:avLst/>
          </a:prstGeom>
        </p:spPr>
        <p:txBody>
          <a:bodyPr vert="horz" lIns="91440" tIns="45720" rIns="91440" bIns="45720" rtlCol="0" anchor="ctr"/>
          <a:lstStyle>
            <a:lvl1pPr algn="l">
              <a:defRPr sz="1100">
                <a:solidFill>
                  <a:schemeClr val="tx2"/>
                </a:solidFill>
                <a:ea typeface="方正姚体_GBK" panose="02000000000000000000" charset="-122"/>
                <a:cs typeface="方正姚体_GBK" panose="02000000000000000000" charset="-122"/>
              </a:defRPr>
            </a:lvl1pPr>
          </a:lstStyle>
          <a:p>
            <a:endParaRPr lang="zh-CN" altLang="en-US"/>
          </a:p>
        </p:txBody>
      </p:sp>
      <p:grpSp>
        <p:nvGrpSpPr>
          <p:cNvPr id="7" name="Group 6"/>
          <p:cNvGrpSpPr>
            <a:grpSpLocks noChangeAspect="1"/>
          </p:cNvGrpSpPr>
          <p:nvPr/>
        </p:nvGrpSpPr>
        <p:grpSpPr>
          <a:xfrm>
            <a:off x="8551294" y="6229681"/>
            <a:ext cx="342900" cy="457200"/>
            <a:chOff x="11361456" y="6195813"/>
            <a:chExt cx="548640" cy="548640"/>
          </a:xfrm>
        </p:grpSpPr>
        <p:sp>
          <p:nvSpPr>
            <p:cNvPr id="8" name="Oval 7"/>
            <p:cNvSpPr/>
            <p:nvPr/>
          </p:nvSpPr>
          <p:spPr>
            <a:xfrm>
              <a:off x="11361456" y="6195813"/>
              <a:ext cx="548640" cy="548640"/>
            </a:xfrm>
            <a:prstGeom prst="ellipse">
              <a:avLst/>
            </a:prstGeom>
            <a:blipFill dpi="0" rotWithShape="1">
              <a:blip r:embed="rId14">
                <a:duotone>
                  <a:schemeClr val="accent1">
                    <a:shade val="45000"/>
                    <a:satMod val="135000"/>
                  </a:schemeClr>
                  <a:prstClr val="white"/>
                </a:duotone>
                <a:extLst>
                  <a:ext uri="{BEBA8EAE-BF5A-486C-A8C5-ECC9F3942E4B}">
                    <a14:imgProps xmlns:a14="http://schemas.microsoft.com/office/drawing/2010/main">
                      <a14:imgLayer r:embed="rId15">
                        <a14:imgEffect>
                          <a14:brightnessContrast bright="-40000" contrast="20000"/>
                        </a14:imgEffect>
                        <a14:imgEffect>
                          <a14:saturation sat="95000"/>
                        </a14:imgEffect>
                      </a14:imgLayer>
                    </a14:imgProps>
                  </a:ext>
                </a:extLst>
              </a:blip>
              <a:srcRect/>
              <a:tile tx="50800" ty="0" sx="85000" sy="85000" flip="none" algn="tl"/>
            </a:blipFill>
            <a:ln w="25400" cap="flat" cmpd="sng" algn="ctr">
              <a:noFill/>
              <a:prstDash val="solid"/>
            </a:ln>
            <a:effectLst/>
          </p:spPr>
        </p:sp>
        <p:sp>
          <p:nvSpPr>
            <p:cNvPr id="9" name="Oval 8"/>
            <p:cNvSpPr/>
            <p:nvPr/>
          </p:nvSpPr>
          <p:spPr>
            <a:xfrm>
              <a:off x="11396488" y="6230844"/>
              <a:ext cx="478576" cy="478578"/>
            </a:xfrm>
            <a:prstGeom prst="ellipse">
              <a:avLst/>
            </a:prstGeom>
            <a:noFill/>
            <a:ln w="12700" cap="flat" cmpd="sng" algn="ctr">
              <a:solidFill>
                <a:srgbClr val="FFFFFF"/>
              </a:solidFill>
              <a:prstDash val="solid"/>
            </a:ln>
            <a:effectLst/>
          </p:spPr>
        </p:sp>
      </p:grpSp>
      <p:sp>
        <p:nvSpPr>
          <p:cNvPr id="6" name="Slide Number Placeholder 5"/>
          <p:cNvSpPr>
            <a:spLocks noGrp="1"/>
          </p:cNvSpPr>
          <p:nvPr>
            <p:ph type="sldNum" sz="quarter" idx="4"/>
          </p:nvPr>
        </p:nvSpPr>
        <p:spPr>
          <a:xfrm>
            <a:off x="8483346" y="6272784"/>
            <a:ext cx="480060" cy="365125"/>
          </a:xfrm>
          <a:prstGeom prst="rect">
            <a:avLst/>
          </a:prstGeom>
        </p:spPr>
        <p:txBody>
          <a:bodyPr vert="horz" lIns="91440" tIns="45720" rIns="91440" bIns="45720" rtlCol="0" anchor="ctr"/>
          <a:lstStyle>
            <a:lvl1pPr algn="ctr">
              <a:defRPr sz="1400" b="1">
                <a:solidFill>
                  <a:srgbClr val="FFFFFF"/>
                </a:solidFill>
                <a:latin typeface="+mj-lt"/>
                <a:ea typeface="方正姚体_GBK" panose="02000000000000000000" charset="-122"/>
                <a:cs typeface="方正姚体_GBK" panose="02000000000000000000" charset="-122"/>
              </a:defRPr>
            </a:lvl1pPr>
          </a:lstStyle>
          <a:p>
            <a:fld id="{305C79DE-7A64-4D3E-A1F2-AE09B68E42E3}"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5400" kern="1200" cap="all" baseline="0">
          <a:blipFill>
            <a:blip r:embed="rId16">
              <a:extLst>
                <a:ext uri="{28A0092B-C50C-407E-A947-70E740481C1C}">
                  <a14:useLocalDpi xmlns:a14="http://schemas.microsoft.com/office/drawing/2010/main" val="0"/>
                </a:ext>
              </a:extLst>
            </a:blip>
            <a:tile tx="6350" ty="-127000" sx="65000" sy="64000" flip="none" algn="tl"/>
          </a:blipFill>
          <a:latin typeface="+mj-lt"/>
          <a:ea typeface="方正姚体_GBK" panose="02000000000000000000" charset="-122"/>
          <a:cs typeface="方正姚体_GBK" panose="02000000000000000000" charset="-122"/>
        </a:defRPr>
      </a:lvl1pPr>
    </p:titleStyle>
    <p:bodyStyle>
      <a:lvl1pPr marL="182880" indent="-182880" algn="l" defTabSz="914400" rtl="0" eaLnBrk="1" latinLnBrk="0" hangingPunct="1">
        <a:lnSpc>
          <a:spcPct val="90000"/>
        </a:lnSpc>
        <a:spcBef>
          <a:spcPts val="1200"/>
        </a:spcBef>
        <a:buClr>
          <a:schemeClr val="accent1">
            <a:lumMod val="75000"/>
          </a:schemeClr>
        </a:buClr>
        <a:buSzPct val="85000"/>
        <a:buFont typeface="Wingdings" panose="05000000000000000000" pitchFamily="2" charset="2"/>
        <a:buChar char="§"/>
        <a:defRPr sz="2000" kern="1200">
          <a:solidFill>
            <a:schemeClr val="tx1"/>
          </a:solidFill>
          <a:latin typeface="+mn-lt"/>
          <a:ea typeface="方正姚体_GBK" panose="02000000000000000000" charset="-122"/>
          <a:cs typeface="方正姚体_GBK" panose="02000000000000000000" charset="-122"/>
        </a:defRPr>
      </a:lvl1pPr>
      <a:lvl2pPr marL="457200" indent="-18288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800" kern="1200">
          <a:solidFill>
            <a:schemeClr val="tx1"/>
          </a:solidFill>
          <a:latin typeface="+mn-lt"/>
          <a:ea typeface="方正姚体_GBK" panose="02000000000000000000" charset="-122"/>
          <a:cs typeface="方正姚体_GBK" panose="02000000000000000000" charset="-122"/>
        </a:defRPr>
      </a:lvl2pPr>
      <a:lvl3pPr marL="731520" indent="-18288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方正姚体_GBK" panose="02000000000000000000" charset="-122"/>
          <a:cs typeface="方正姚体_GBK" panose="02000000000000000000" charset="-122"/>
        </a:defRPr>
      </a:lvl3pPr>
      <a:lvl4pPr marL="1005840" indent="-18288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方正姚体_GBK" panose="02000000000000000000" charset="-122"/>
          <a:cs typeface="方正姚体_GBK" panose="02000000000000000000" charset="-122"/>
        </a:defRPr>
      </a:lvl4pPr>
      <a:lvl5pPr marL="1280160" indent="-18288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方正姚体_GBK" panose="02000000000000000000" charset="-122"/>
          <a:cs typeface="方正姚体_GBK" panose="02000000000000000000" charset="-122"/>
        </a:defRPr>
      </a:lvl5pPr>
      <a:lvl6pPr marL="1600200" indent="-22860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6pPr>
      <a:lvl7pPr marL="1899920" indent="-22860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7pPr>
      <a:lvl8pPr marL="2200275" indent="-22860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8pPr>
      <a:lvl9pPr marL="2499995" indent="-22860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75167"/>
            <a:ext cx="8229600" cy="1143000"/>
          </a:xfrm>
          <a:prstGeom prst="rect">
            <a:avLst/>
          </a:prstGeom>
          <a:noFill/>
          <a:ln w="9525">
            <a:noFill/>
            <a:miter lim="800000"/>
          </a:ln>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027" name="文本占位符 2"/>
          <p:cNvSpPr>
            <a:spLocks noGrp="1"/>
          </p:cNvSpPr>
          <p:nvPr>
            <p:ph type="body" idx="1"/>
          </p:nvPr>
        </p:nvSpPr>
        <p:spPr bwMode="auto">
          <a:xfrm>
            <a:off x="457200" y="1600200"/>
            <a:ext cx="8229600" cy="4525433"/>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4" name="日期占位符 3"/>
          <p:cNvSpPr>
            <a:spLocks noGrp="1"/>
          </p:cNvSpPr>
          <p:nvPr>
            <p:ph type="dt" sz="half" idx="2"/>
          </p:nvPr>
        </p:nvSpPr>
        <p:spPr>
          <a:xfrm>
            <a:off x="457200" y="6356351"/>
            <a:ext cx="2133600" cy="366183"/>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fld id="{6D011360-F158-4687-8F6E-658D139C08CA}" type="datetimeFigureOut">
              <a:rPr lang="zh-CN" altLang="en-US"/>
            </a:fld>
            <a:endParaRPr lang="zh-CN" altLang="en-US"/>
          </a:p>
        </p:txBody>
      </p:sp>
      <p:sp>
        <p:nvSpPr>
          <p:cNvPr id="5" name="页脚占位符 4"/>
          <p:cNvSpPr>
            <a:spLocks noGrp="1"/>
          </p:cNvSpPr>
          <p:nvPr>
            <p:ph type="ftr" sz="quarter" idx="3"/>
          </p:nvPr>
        </p:nvSpPr>
        <p:spPr>
          <a:xfrm>
            <a:off x="3124200" y="6356351"/>
            <a:ext cx="2895600" cy="366183"/>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6356351"/>
            <a:ext cx="2133600" cy="366183"/>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EBE688B6-4141-437E-8B65-AAFAF19A14E7}" type="slidenum">
              <a:rPr lang="zh-CN" altLang="en-US"/>
            </a:fld>
            <a:endParaRPr lang="zh-CN" altLang="en-US"/>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9.png"/><Relationship Id="rId3" Type="http://schemas.microsoft.com/office/2007/relationships/media" Target="../media/media1.wma"/><Relationship Id="rId2" Type="http://schemas.openxmlformats.org/officeDocument/2006/relationships/audio" Target="../media/media1.wma"/><Relationship Id="rId1" Type="http://schemas.openxmlformats.org/officeDocument/2006/relationships/image" Target="../media/image8.jpe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0.jpeg"/><Relationship Id="rId1" Type="http://schemas.openxmlformats.org/officeDocument/2006/relationships/image" Target="../media/image29.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34.jpeg"/><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image" Target="../media/image31.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6.jpeg"/><Relationship Id="rId1" Type="http://schemas.openxmlformats.org/officeDocument/2006/relationships/image" Target="../media/image35.jpeg"/></Relationships>
</file>

<file path=ppt/slides/_rels/slide18.xml.rels><?xml version="1.0" encoding="UTF-8" standalone="yes"?>
<Relationships xmlns="http://schemas.openxmlformats.org/package/2006/relationships"><Relationship Id="rId8" Type="http://schemas.openxmlformats.org/officeDocument/2006/relationships/notesSlide" Target="../notesSlides/notesSlide3.xml"/><Relationship Id="rId7" Type="http://schemas.openxmlformats.org/officeDocument/2006/relationships/slideLayout" Target="../slideLayouts/slideLayout1.xml"/><Relationship Id="rId6" Type="http://schemas.openxmlformats.org/officeDocument/2006/relationships/image" Target="../media/image41.jpeg"/><Relationship Id="rId5" Type="http://schemas.openxmlformats.org/officeDocument/2006/relationships/image" Target="../media/image40.jpeg"/><Relationship Id="rId4" Type="http://schemas.openxmlformats.org/officeDocument/2006/relationships/image" Target="../media/image39.png"/><Relationship Id="rId3" Type="http://schemas.openxmlformats.org/officeDocument/2006/relationships/image" Target="../media/image38.jpeg"/><Relationship Id="rId2" Type="http://schemas.openxmlformats.org/officeDocument/2006/relationships/image" Target="../media/image37.png"/><Relationship Id="rId1" Type="http://schemas.openxmlformats.org/officeDocument/2006/relationships/image" Target="../media/image15.png"/></Relationships>
</file>

<file path=ppt/slides/_rels/slide19.xml.rels><?xml version="1.0" encoding="UTF-8" standalone="yes"?>
<Relationships xmlns="http://schemas.openxmlformats.org/package/2006/relationships"><Relationship Id="rId7" Type="http://schemas.openxmlformats.org/officeDocument/2006/relationships/notesSlide" Target="../notesSlides/notesSlide4.xml"/><Relationship Id="rId6" Type="http://schemas.openxmlformats.org/officeDocument/2006/relationships/slideLayout" Target="../slideLayouts/slideLayout1.xml"/><Relationship Id="rId5" Type="http://schemas.openxmlformats.org/officeDocument/2006/relationships/image" Target="../media/image45.jpeg"/><Relationship Id="rId4" Type="http://schemas.openxmlformats.org/officeDocument/2006/relationships/image" Target="../media/image44.png"/><Relationship Id="rId3" Type="http://schemas.openxmlformats.org/officeDocument/2006/relationships/image" Target="../media/image43.jpeg"/><Relationship Id="rId2" Type="http://schemas.openxmlformats.org/officeDocument/2006/relationships/image" Target="../media/image37.png"/><Relationship Id="rId1" Type="http://schemas.openxmlformats.org/officeDocument/2006/relationships/image" Target="../media/image42.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0.jpe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6.png"/><Relationship Id="rId1" Type="http://schemas.openxmlformats.org/officeDocument/2006/relationships/slide" Target="slide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50.jpeg"/><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image" Target="../media/image47.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image" Target="../media/image53.jpeg"/></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54.png"/><Relationship Id="rId2" Type="http://schemas.microsoft.com/office/2007/relationships/media" Target="../media/media2.mp4"/><Relationship Id="rId1" Type="http://schemas.openxmlformats.org/officeDocument/2006/relationships/video" Target="../media/media2.mp4"/></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image" Target="../media/image6.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png"/></Relationships>
</file>

<file path=ppt/slides/_rels/slide6.xml.rels><?xml version="1.0" encoding="UTF-8" standalone="yes"?>
<Relationships xmlns="http://schemas.openxmlformats.org/package/2006/relationships"><Relationship Id="rId9" Type="http://schemas.openxmlformats.org/officeDocument/2006/relationships/image" Target="../media/image16.jpeg"/><Relationship Id="rId8" Type="http://schemas.openxmlformats.org/officeDocument/2006/relationships/image" Target="../media/image15.png"/><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4" Type="http://schemas.openxmlformats.org/officeDocument/2006/relationships/slideLayout" Target="../slideLayouts/slideLayout2.xml"/><Relationship Id="rId13" Type="http://schemas.openxmlformats.org/officeDocument/2006/relationships/image" Target="../media/image20.jpeg"/><Relationship Id="rId12" Type="http://schemas.openxmlformats.org/officeDocument/2006/relationships/image" Target="../media/image19.jpeg"/><Relationship Id="rId11" Type="http://schemas.openxmlformats.org/officeDocument/2006/relationships/image" Target="../media/image18.jpeg"/><Relationship Id="rId10" Type="http://schemas.openxmlformats.org/officeDocument/2006/relationships/image" Target="../media/image17.jpeg"/><Relationship Id="rId1" Type="http://schemas.openxmlformats.org/officeDocument/2006/relationships/image" Target="../media/image14.png"/></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xml"/><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image" Target="../media/image15.png"/></Relationships>
</file>

<file path=ppt/slides/_rels/slide8.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27.jpeg"/><Relationship Id="rId4" Type="http://schemas.openxmlformats.org/officeDocument/2006/relationships/image" Target="../media/image26.jpeg"/><Relationship Id="rId3" Type="http://schemas.openxmlformats.org/officeDocument/2006/relationships/image" Target="../media/image25.jpeg"/><Relationship Id="rId2" Type="http://schemas.openxmlformats.org/officeDocument/2006/relationships/image" Target="../media/image24.png"/><Relationship Id="rId1" Type="http://schemas.openxmlformats.org/officeDocument/2006/relationships/image" Target="../media/image23.jpe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image" Target="../media/image2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rotWithShape="1">
          <a:blip r:embed="rId1"/>
          <a:srcRect b="5403"/>
          <a:stretch>
            <a:fillRect/>
          </a:stretch>
        </p:blipFill>
        <p:spPr>
          <a:xfrm>
            <a:off x="1706880" y="400685"/>
            <a:ext cx="5970270" cy="3962400"/>
          </a:xfrm>
          <a:prstGeom prst="rect">
            <a:avLst/>
          </a:prstGeom>
          <a:ln>
            <a:noFill/>
          </a:ln>
          <a:effectLst>
            <a:outerShdw blurRad="292100" dist="139700" dir="2700000" algn="tl" rotWithShape="0">
              <a:srgbClr val="333333">
                <a:alpha val="65000"/>
              </a:srgbClr>
            </a:outerShdw>
          </a:effectLst>
        </p:spPr>
      </p:pic>
      <p:sp>
        <p:nvSpPr>
          <p:cNvPr id="4100" name="矩形 1"/>
          <p:cNvSpPr/>
          <p:nvPr/>
        </p:nvSpPr>
        <p:spPr>
          <a:xfrm>
            <a:off x="2700655" y="4576445"/>
            <a:ext cx="4450080" cy="521970"/>
          </a:xfrm>
          <a:prstGeom prst="rect">
            <a:avLst/>
          </a:prstGeom>
          <a:noFill/>
          <a:ln w="9525">
            <a:noFill/>
          </a:ln>
        </p:spPr>
        <p:txBody>
          <a:bodyPr wrap="none" anchor="t">
            <a:spAutoFit/>
          </a:bodyPr>
          <a:p>
            <a:r>
              <a:rPr lang="zh-CN" altLang="en-US" sz="2800" dirty="0">
                <a:latin typeface="黑体" panose="02010609060101010101" charset="-122"/>
                <a:ea typeface="黑体" panose="02010609060101010101" charset="-122"/>
              </a:rPr>
              <a:t>歌曲：中国人民志愿军军歌</a:t>
            </a:r>
            <a:endParaRPr lang="zh-CN" altLang="en-US" sz="2800" dirty="0">
              <a:latin typeface="黑体" panose="02010609060101010101" charset="-122"/>
              <a:ea typeface="黑体" panose="02010609060101010101" charset="-122"/>
            </a:endParaRPr>
          </a:p>
        </p:txBody>
      </p:sp>
      <p:pic>
        <p:nvPicPr>
          <p:cNvPr id="2" name="中国人民志愿军军歌">
            <a:hlinkClick r:id="" action="ppaction://media"/>
          </p:cNvPr>
          <p:cNvPicPr/>
          <p:nvPr>
            <a:audioFile r:link="rId2"/>
            <p:extLst>
              <p:ext uri="{DAA4B4D4-6D71-4841-9C94-3DE7FCFB9230}">
                <p14:media xmlns:p14="http://schemas.microsoft.com/office/powerpoint/2010/main" r:embed="rId3"/>
              </p:ext>
            </p:extLst>
          </p:nvPr>
        </p:nvPicPr>
        <p:blipFill>
          <a:blip r:embed="rId4"/>
          <a:stretch>
            <a:fillRect/>
          </a:stretch>
        </p:blipFill>
        <p:spPr>
          <a:xfrm>
            <a:off x="4681855" y="5098415"/>
            <a:ext cx="741680" cy="784225"/>
          </a:xfrm>
          <a:prstGeom prst="rect">
            <a:avLst/>
          </a:prstGeom>
        </p:spPr>
      </p:pic>
    </p:spTree>
  </p:cSld>
  <p:clrMapOvr>
    <a:masterClrMapping/>
  </p:clrMapOvr>
  <p:transition spd="med"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additive="base">
                                        <p:cTn id="6" dur="60139"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1">
                  <p:stCondLst>
                    <p:cond delay="indefinite"/>
                  </p:stCondLst>
                  <p:endCondLst>
                    <p:cond evt="onNext">
                      <p:tgtEl>
                        <p:sldTgt/>
                      </p:tgtEl>
                    </p:cond>
                    <p:cond evt="onPrev">
                      <p:tgtEl>
                        <p:sldTgt/>
                      </p:tgtEl>
                    </p:cond>
                    <p:cond evt="onStopAudio">
                      <p:tgtEl>
                        <p:sldTgt/>
                      </p:tgtEl>
                    </p:cond>
                  </p:endCondLst>
                </p:cTn>
                <p:tgtEl>
                  <p:spTgt spid="2"/>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89560" y="330200"/>
            <a:ext cx="8599170" cy="3709035"/>
          </a:xfrm>
          <a:prstGeom prst="rect">
            <a:avLst/>
          </a:prstGeom>
          <a:solidFill>
            <a:schemeClr val="bg1"/>
          </a:solidFill>
        </p:spPr>
        <p:txBody>
          <a:bodyPr wrap="square" rtlCol="0">
            <a:spAutoFit/>
          </a:bodyPr>
          <a:p>
            <a:pPr algn="just">
              <a:lnSpc>
                <a:spcPct val="120000"/>
              </a:lnSpc>
              <a:spcBef>
                <a:spcPts val="0"/>
              </a:spcBef>
              <a:spcAft>
                <a:spcPts val="0"/>
              </a:spcAft>
            </a:pPr>
            <a:r>
              <a:rPr lang="zh-CN" altLang="en-US" sz="2800">
                <a:latin typeface="方正姚体_GBK" panose="02000000000000000000" charset="-122"/>
                <a:ea typeface="方正姚体_GBK" panose="02000000000000000000" charset="-122"/>
              </a:rPr>
              <a:t>【材料】</a:t>
            </a:r>
            <a:endParaRPr lang="zh-CN" altLang="en-US" sz="2800">
              <a:latin typeface="方正姚体_GBK" panose="02000000000000000000" charset="-122"/>
              <a:ea typeface="方正姚体_GBK" panose="02000000000000000000" charset="-122"/>
            </a:endParaRPr>
          </a:p>
          <a:p>
            <a:pPr indent="727710" algn="just">
              <a:lnSpc>
                <a:spcPct val="120000"/>
              </a:lnSpc>
              <a:spcBef>
                <a:spcPts val="0"/>
              </a:spcBef>
              <a:spcAft>
                <a:spcPts val="0"/>
              </a:spcAft>
            </a:pPr>
            <a:r>
              <a:rPr lang="zh-CN" altLang="en-US" sz="2800">
                <a:latin typeface="方正姚体_GBK" panose="02000000000000000000" charset="-122"/>
                <a:ea typeface="方正姚体_GBK" panose="02000000000000000000" charset="-122"/>
              </a:rPr>
              <a:t>我们不出兵，让敌人压至鸭绿江边</a:t>
            </a:r>
            <a:r>
              <a:rPr lang="zh-CN" altLang="en-US" sz="2800">
                <a:solidFill>
                  <a:schemeClr val="tx1"/>
                </a:solidFill>
                <a:latin typeface="方正姚体_GBK" panose="02000000000000000000" charset="-122"/>
                <a:ea typeface="方正姚体_GBK" panose="02000000000000000000" charset="-122"/>
              </a:rPr>
              <a:t>，国内国际反动气焰增高，则对各方都不利，首先是对东北更不利，整个东北边防军将被吸住，南满电力将被控制。</a:t>
            </a:r>
            <a:r>
              <a:rPr lang="en-US" altLang="zh-CN" sz="2800">
                <a:solidFill>
                  <a:schemeClr val="tx1"/>
                </a:solidFill>
                <a:latin typeface="方正姚体_GBK" panose="02000000000000000000" charset="-122"/>
                <a:ea typeface="方正姚体_GBK" panose="02000000000000000000" charset="-122"/>
              </a:rPr>
              <a:t>…</a:t>
            </a:r>
            <a:r>
              <a:rPr lang="en-US" altLang="zh-CN" sz="2800">
                <a:latin typeface="方正姚体_GBK" panose="02000000000000000000" charset="-122"/>
                <a:ea typeface="方正姚体_GBK" panose="02000000000000000000" charset="-122"/>
              </a:rPr>
              <a:t>…</a:t>
            </a:r>
            <a:r>
              <a:rPr lang="zh-CN" altLang="en-US" sz="2800">
                <a:latin typeface="方正姚体_GBK" panose="02000000000000000000" charset="-122"/>
                <a:ea typeface="方正姚体_GBK" panose="02000000000000000000" charset="-122"/>
              </a:rPr>
              <a:t> 总之，我们认为应当参战，必须参战，参战利益极大，不参战损害极大。</a:t>
            </a:r>
            <a:endParaRPr lang="zh-CN" altLang="en-US" sz="2800">
              <a:latin typeface="方正姚体_GBK" panose="02000000000000000000" charset="-122"/>
              <a:ea typeface="方正姚体_GBK" panose="02000000000000000000" charset="-122"/>
            </a:endParaRPr>
          </a:p>
          <a:p>
            <a:pPr algn="just">
              <a:lnSpc>
                <a:spcPct val="120000"/>
              </a:lnSpc>
              <a:spcBef>
                <a:spcPts val="0"/>
              </a:spcBef>
              <a:spcAft>
                <a:spcPts val="0"/>
              </a:spcAft>
            </a:pPr>
            <a:r>
              <a:rPr lang="en-US" altLang="zh-CN" sz="2800">
                <a:latin typeface="方正姚体_GBK" panose="02000000000000000000" charset="-122"/>
                <a:ea typeface="方正姚体_GBK" panose="02000000000000000000" charset="-122"/>
              </a:rPr>
              <a:t>   ——</a:t>
            </a:r>
            <a:r>
              <a:rPr lang="zh-CN" altLang="en-US" sz="2800">
                <a:latin typeface="方正姚体_GBK" panose="02000000000000000000" charset="-122"/>
                <a:ea typeface="方正姚体_GBK" panose="02000000000000000000" charset="-122"/>
              </a:rPr>
              <a:t>毛泽东《中国人民志愿军京津和必须入朝参战》</a:t>
            </a:r>
            <a:endParaRPr lang="zh-CN" altLang="en-US" sz="2800">
              <a:latin typeface="方正姚体_GBK" panose="02000000000000000000" charset="-122"/>
              <a:ea typeface="方正姚体_GBK" panose="02000000000000000000" charset="-122"/>
            </a:endParaRPr>
          </a:p>
        </p:txBody>
      </p:sp>
      <p:pic>
        <p:nvPicPr>
          <p:cNvPr id="25" name="Picture 12" descr="毛泽东主席号召“全中国和全世界人民团结起来，打败美国帝国主义的任何挑衅”。"/>
          <p:cNvPicPr>
            <a:picLocks noChangeAspect="1" noChangeArrowheads="1"/>
          </p:cNvPicPr>
          <p:nvPr/>
        </p:nvPicPr>
        <p:blipFill>
          <a:blip r:embed="rId1" cstate="print"/>
          <a:srcRect t="9439" r="9277"/>
          <a:stretch>
            <a:fillRect/>
          </a:stretch>
        </p:blipFill>
        <p:spPr bwMode="auto">
          <a:xfrm>
            <a:off x="5309018" y="3518196"/>
            <a:ext cx="2837854" cy="3339804"/>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52" name="云形标注 51"/>
          <p:cNvSpPr/>
          <p:nvPr/>
        </p:nvSpPr>
        <p:spPr>
          <a:xfrm>
            <a:off x="149860" y="1221105"/>
            <a:ext cx="5564505" cy="3296285"/>
          </a:xfrm>
          <a:prstGeom prst="cloudCallout">
            <a:avLst>
              <a:gd name="adj1" fmla="val 49275"/>
              <a:gd name="adj2" fmla="val 55416"/>
            </a:avLst>
          </a:prstGeom>
          <a:solidFill>
            <a:srgbClr val="FFFF00"/>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lIns="78145" tIns="39072" rIns="78145" bIns="39072" rtlCol="0" anchor="ctr"/>
          <a:p>
            <a:pPr algn="ctr" fontAlgn="auto"/>
            <a:endParaRPr lang="zh-CN" altLang="en-US" strike="noStrike" noProof="1">
              <a:solidFill>
                <a:srgbClr val="FF0000"/>
              </a:solidFill>
            </a:endParaRPr>
          </a:p>
        </p:txBody>
      </p:sp>
      <p:sp>
        <p:nvSpPr>
          <p:cNvPr id="37903" name="Text Box 15"/>
          <p:cNvSpPr txBox="1"/>
          <p:nvPr/>
        </p:nvSpPr>
        <p:spPr>
          <a:xfrm>
            <a:off x="899160" y="1520508"/>
            <a:ext cx="4257675" cy="2462530"/>
          </a:xfrm>
          <a:prstGeom prst="rect">
            <a:avLst/>
          </a:prstGeom>
          <a:noFill/>
          <a:ln w="9525">
            <a:noFill/>
          </a:ln>
        </p:spPr>
        <p:txBody>
          <a:bodyPr lIns="78145" tIns="39072" rIns="78145" bIns="39072" anchor="t">
            <a:spAutoFit/>
          </a:bodyPr>
          <a:p>
            <a:pPr>
              <a:spcBef>
                <a:spcPct val="20000"/>
              </a:spcBef>
              <a:buClr>
                <a:schemeClr val="tx1"/>
              </a:buClr>
              <a:buSzPct val="70000"/>
              <a:buFont typeface="Wingdings" panose="05000000000000000000" pitchFamily="2" charset="2"/>
              <a:buNone/>
            </a:pPr>
            <a:r>
              <a:rPr lang="en-US" altLang="zh-CN" sz="3100" b="1" dirty="0">
                <a:solidFill>
                  <a:srgbClr val="FF0000"/>
                </a:solidFill>
                <a:latin typeface="黑体" panose="02010609060101010101" charset="-122"/>
                <a:ea typeface="黑体" panose="02010609060101010101" charset="-122"/>
                <a:cs typeface="黑体" panose="02010609060101010101" charset="-122"/>
              </a:rPr>
              <a:t>       </a:t>
            </a:r>
            <a:r>
              <a:rPr lang="zh-CN" altLang="en-US" sz="3100" b="1" dirty="0">
                <a:solidFill>
                  <a:srgbClr val="FF0000"/>
                </a:solidFill>
                <a:latin typeface="黑体" panose="02010609060101010101" charset="-122"/>
                <a:ea typeface="黑体" panose="02010609060101010101" charset="-122"/>
                <a:cs typeface="黑体" panose="02010609060101010101" charset="-122"/>
              </a:rPr>
              <a:t>美国已经打到了家门口，这场仗，我们不但要打，而且要打胜，打出中国人民的威风来！ </a:t>
            </a:r>
            <a:endParaRPr lang="zh-CN" altLang="en-US" sz="3100" b="1" dirty="0">
              <a:solidFill>
                <a:srgbClr val="FF0000"/>
              </a:solidFill>
              <a:latin typeface="黑体" panose="02010609060101010101" charset="-122"/>
              <a:ea typeface="黑体" panose="02010609060101010101" charset="-122"/>
              <a:cs typeface="黑体" panose="02010609060101010101" charset="-122"/>
            </a:endParaRPr>
          </a:p>
        </p:txBody>
      </p:sp>
      <p:pic>
        <p:nvPicPr>
          <p:cNvPr id="15367" name="图片 25" descr="8b6487a4da214f53ac1f1c5cdee5865c_th.jpg"/>
          <p:cNvPicPr>
            <a:picLocks noChangeAspect="1"/>
          </p:cNvPicPr>
          <p:nvPr/>
        </p:nvPicPr>
        <p:blipFill>
          <a:blip r:embed="rId2">
            <a:clrChange>
              <a:clrFrom>
                <a:srgbClr val="FFFFFF"/>
              </a:clrFrom>
              <a:clrTo>
                <a:srgbClr val="FFFFFF">
                  <a:alpha val="0"/>
                </a:srgbClr>
              </a:clrTo>
            </a:clrChange>
          </a:blip>
          <a:stretch>
            <a:fillRect/>
          </a:stretch>
        </p:blipFill>
        <p:spPr>
          <a:xfrm>
            <a:off x="6909435" y="104140"/>
            <a:ext cx="2085975" cy="126047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med" p14:dur="75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500" fill="hold"/>
                                        <p:tgtEl>
                                          <p:spTgt spid="52"/>
                                        </p:tgtEl>
                                        <p:attrNameLst>
                                          <p:attrName>ppt_x</p:attrName>
                                        </p:attrNameLst>
                                      </p:cBhvr>
                                      <p:tavLst>
                                        <p:tav tm="0">
                                          <p:val>
                                            <p:strVal val="#ppt_x"/>
                                          </p:val>
                                        </p:tav>
                                        <p:tav tm="100000">
                                          <p:val>
                                            <p:strVal val="#ppt_x"/>
                                          </p:val>
                                        </p:tav>
                                      </p:tavLst>
                                    </p:anim>
                                    <p:anim calcmode="lin" valueType="num">
                                      <p:cBhvr additive="base">
                                        <p:cTn id="8" dur="500" fill="hold"/>
                                        <p:tgtEl>
                                          <p:spTgt spid="5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7903"/>
                                        </p:tgtEl>
                                        <p:attrNameLst>
                                          <p:attrName>style.visibility</p:attrName>
                                        </p:attrNameLst>
                                      </p:cBhvr>
                                      <p:to>
                                        <p:strVal val="visible"/>
                                      </p:to>
                                    </p:set>
                                    <p:anim calcmode="lin" valueType="num">
                                      <p:cBhvr additive="base">
                                        <p:cTn id="11" dur="500" fill="hold"/>
                                        <p:tgtEl>
                                          <p:spTgt spid="37903"/>
                                        </p:tgtEl>
                                        <p:attrNameLst>
                                          <p:attrName>ppt_x</p:attrName>
                                        </p:attrNameLst>
                                      </p:cBhvr>
                                      <p:tavLst>
                                        <p:tav tm="0">
                                          <p:val>
                                            <p:strVal val="#ppt_x"/>
                                          </p:val>
                                        </p:tav>
                                        <p:tav tm="100000">
                                          <p:val>
                                            <p:strVal val="#ppt_x"/>
                                          </p:val>
                                        </p:tav>
                                      </p:tavLst>
                                    </p:anim>
                                    <p:anim calcmode="lin" valueType="num">
                                      <p:cBhvr additive="base">
                                        <p:cTn id="12" dur="500" fill="hold"/>
                                        <p:tgtEl>
                                          <p:spTgt spid="37903"/>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15367"/>
                                        </p:tgtEl>
                                        <p:attrNameLst>
                                          <p:attrName>style.visibility</p:attrName>
                                        </p:attrNameLst>
                                      </p:cBhvr>
                                      <p:to>
                                        <p:strVal val="visible"/>
                                      </p:to>
                                    </p:set>
                                    <p:anim calcmode="lin" valueType="num">
                                      <p:cBhvr additive="base">
                                        <p:cTn id="17" dur="500" fill="hold"/>
                                        <p:tgtEl>
                                          <p:spTgt spid="15367"/>
                                        </p:tgtEl>
                                        <p:attrNameLst>
                                          <p:attrName>ppt_x</p:attrName>
                                        </p:attrNameLst>
                                      </p:cBhvr>
                                      <p:tavLst>
                                        <p:tav tm="0">
                                          <p:val>
                                            <p:strVal val="#ppt_x"/>
                                          </p:val>
                                        </p:tav>
                                        <p:tav tm="100000">
                                          <p:val>
                                            <p:strVal val="#ppt_x"/>
                                          </p:val>
                                        </p:tav>
                                      </p:tavLst>
                                    </p:anim>
                                    <p:anim calcmode="lin" valueType="num">
                                      <p:cBhvr additive="base">
                                        <p:cTn id="18" dur="500" fill="hold"/>
                                        <p:tgtEl>
                                          <p:spTgt spid="1536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3790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50" name="矩形排列"/>
          <p:cNvSpPr/>
          <p:nvPr/>
        </p:nvSpPr>
        <p:spPr bwMode="auto">
          <a:xfrm>
            <a:off x="637064" y="1317308"/>
            <a:ext cx="577691" cy="511016"/>
          </a:xfrm>
          <a:custGeom>
            <a:avLst/>
            <a:gdLst>
              <a:gd name="T0" fmla="*/ 418516 w 2779"/>
              <a:gd name="T1" fmla="*/ 0 h 2723"/>
              <a:gd name="T2" fmla="*/ 60251 w 2779"/>
              <a:gd name="T3" fmla="*/ 0 h 2723"/>
              <a:gd name="T4" fmla="*/ 0 w 2779"/>
              <a:gd name="T5" fmla="*/ 59661 h 2723"/>
              <a:gd name="T6" fmla="*/ 0 w 2779"/>
              <a:gd name="T7" fmla="*/ 411792 h 2723"/>
              <a:gd name="T8" fmla="*/ 60251 w 2779"/>
              <a:gd name="T9" fmla="*/ 471453 h 2723"/>
              <a:gd name="T10" fmla="*/ 418516 w 2779"/>
              <a:gd name="T11" fmla="*/ 471453 h 2723"/>
              <a:gd name="T12" fmla="*/ 478119 w 2779"/>
              <a:gd name="T13" fmla="*/ 411792 h 2723"/>
              <a:gd name="T14" fmla="*/ 478119 w 2779"/>
              <a:gd name="T15" fmla="*/ 59661 h 2723"/>
              <a:gd name="T16" fmla="*/ 418516 w 2779"/>
              <a:gd name="T17" fmla="*/ 0 h 2723"/>
              <a:gd name="T18" fmla="*/ 418516 w 2779"/>
              <a:gd name="T19" fmla="*/ 651085 h 2723"/>
              <a:gd name="T20" fmla="*/ 60251 w 2779"/>
              <a:gd name="T21" fmla="*/ 651085 h 2723"/>
              <a:gd name="T22" fmla="*/ 0 w 2779"/>
              <a:gd name="T23" fmla="*/ 710747 h 2723"/>
              <a:gd name="T24" fmla="*/ 0 w 2779"/>
              <a:gd name="T25" fmla="*/ 1055095 h 2723"/>
              <a:gd name="T26" fmla="*/ 60251 w 2779"/>
              <a:gd name="T27" fmla="*/ 1114757 h 2723"/>
              <a:gd name="T28" fmla="*/ 418516 w 2779"/>
              <a:gd name="T29" fmla="*/ 1114757 h 2723"/>
              <a:gd name="T30" fmla="*/ 478119 w 2779"/>
              <a:gd name="T31" fmla="*/ 1055095 h 2723"/>
              <a:gd name="T32" fmla="*/ 478119 w 2779"/>
              <a:gd name="T33" fmla="*/ 710747 h 2723"/>
              <a:gd name="T34" fmla="*/ 418516 w 2779"/>
              <a:gd name="T35" fmla="*/ 651085 h 2723"/>
              <a:gd name="T36" fmla="*/ 418516 w 2779"/>
              <a:gd name="T37" fmla="*/ 1294389 h 2723"/>
              <a:gd name="T38" fmla="*/ 60251 w 2779"/>
              <a:gd name="T39" fmla="*/ 1294389 h 2723"/>
              <a:gd name="T40" fmla="*/ 0 w 2779"/>
              <a:gd name="T41" fmla="*/ 1354698 h 2723"/>
              <a:gd name="T42" fmla="*/ 0 w 2779"/>
              <a:gd name="T43" fmla="*/ 1706181 h 2723"/>
              <a:gd name="T44" fmla="*/ 60251 w 2779"/>
              <a:gd name="T45" fmla="*/ 1765842 h 2723"/>
              <a:gd name="T46" fmla="*/ 418516 w 2779"/>
              <a:gd name="T47" fmla="*/ 1765842 h 2723"/>
              <a:gd name="T48" fmla="*/ 478119 w 2779"/>
              <a:gd name="T49" fmla="*/ 1706181 h 2723"/>
              <a:gd name="T50" fmla="*/ 478119 w 2779"/>
              <a:gd name="T51" fmla="*/ 1354698 h 2723"/>
              <a:gd name="T52" fmla="*/ 418516 w 2779"/>
              <a:gd name="T53" fmla="*/ 1294389 h 2723"/>
              <a:gd name="T54" fmla="*/ 1740794 w 2779"/>
              <a:gd name="T55" fmla="*/ 0 h 2723"/>
              <a:gd name="T56" fmla="*/ 702926 w 2779"/>
              <a:gd name="T57" fmla="*/ 0 h 2723"/>
              <a:gd name="T58" fmla="*/ 643323 w 2779"/>
              <a:gd name="T59" fmla="*/ 59661 h 2723"/>
              <a:gd name="T60" fmla="*/ 643323 w 2779"/>
              <a:gd name="T61" fmla="*/ 411792 h 2723"/>
              <a:gd name="T62" fmla="*/ 702926 w 2779"/>
              <a:gd name="T63" fmla="*/ 471453 h 2723"/>
              <a:gd name="T64" fmla="*/ 1740794 w 2779"/>
              <a:gd name="T65" fmla="*/ 471453 h 2723"/>
              <a:gd name="T66" fmla="*/ 1800397 w 2779"/>
              <a:gd name="T67" fmla="*/ 411792 h 2723"/>
              <a:gd name="T68" fmla="*/ 1800397 w 2779"/>
              <a:gd name="T69" fmla="*/ 59661 h 2723"/>
              <a:gd name="T70" fmla="*/ 1740794 w 2779"/>
              <a:gd name="T71" fmla="*/ 0 h 2723"/>
              <a:gd name="T72" fmla="*/ 1740794 w 2779"/>
              <a:gd name="T73" fmla="*/ 651085 h 2723"/>
              <a:gd name="T74" fmla="*/ 702926 w 2779"/>
              <a:gd name="T75" fmla="*/ 651085 h 2723"/>
              <a:gd name="T76" fmla="*/ 643323 w 2779"/>
              <a:gd name="T77" fmla="*/ 710747 h 2723"/>
              <a:gd name="T78" fmla="*/ 643323 w 2779"/>
              <a:gd name="T79" fmla="*/ 1055095 h 2723"/>
              <a:gd name="T80" fmla="*/ 702926 w 2779"/>
              <a:gd name="T81" fmla="*/ 1114757 h 2723"/>
              <a:gd name="T82" fmla="*/ 1740794 w 2779"/>
              <a:gd name="T83" fmla="*/ 1114757 h 2723"/>
              <a:gd name="T84" fmla="*/ 1800397 w 2779"/>
              <a:gd name="T85" fmla="*/ 1055095 h 2723"/>
              <a:gd name="T86" fmla="*/ 1800397 w 2779"/>
              <a:gd name="T87" fmla="*/ 710747 h 2723"/>
              <a:gd name="T88" fmla="*/ 1740794 w 2779"/>
              <a:gd name="T89" fmla="*/ 651085 h 2723"/>
              <a:gd name="T90" fmla="*/ 1740794 w 2779"/>
              <a:gd name="T91" fmla="*/ 1294389 h 2723"/>
              <a:gd name="T92" fmla="*/ 702926 w 2779"/>
              <a:gd name="T93" fmla="*/ 1294389 h 2723"/>
              <a:gd name="T94" fmla="*/ 643323 w 2779"/>
              <a:gd name="T95" fmla="*/ 1354698 h 2723"/>
              <a:gd name="T96" fmla="*/ 643323 w 2779"/>
              <a:gd name="T97" fmla="*/ 1706181 h 2723"/>
              <a:gd name="T98" fmla="*/ 702926 w 2779"/>
              <a:gd name="T99" fmla="*/ 1765842 h 2723"/>
              <a:gd name="T100" fmla="*/ 1740794 w 2779"/>
              <a:gd name="T101" fmla="*/ 1765842 h 2723"/>
              <a:gd name="T102" fmla="*/ 1800397 w 2779"/>
              <a:gd name="T103" fmla="*/ 1706181 h 2723"/>
              <a:gd name="T104" fmla="*/ 1800397 w 2779"/>
              <a:gd name="T105" fmla="*/ 1354698 h 2723"/>
              <a:gd name="T106" fmla="*/ 1740794 w 2779"/>
              <a:gd name="T107" fmla="*/ 1294389 h 272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779" h="2723">
                <a:moveTo>
                  <a:pt x="646" y="0"/>
                </a:moveTo>
                <a:cubicBezTo>
                  <a:pt x="93" y="0"/>
                  <a:pt x="93" y="0"/>
                  <a:pt x="93" y="0"/>
                </a:cubicBezTo>
                <a:cubicBezTo>
                  <a:pt x="42" y="0"/>
                  <a:pt x="0" y="41"/>
                  <a:pt x="0" y="92"/>
                </a:cubicBezTo>
                <a:cubicBezTo>
                  <a:pt x="0" y="635"/>
                  <a:pt x="0" y="635"/>
                  <a:pt x="0" y="635"/>
                </a:cubicBezTo>
                <a:cubicBezTo>
                  <a:pt x="0" y="686"/>
                  <a:pt x="42" y="727"/>
                  <a:pt x="93" y="727"/>
                </a:cubicBezTo>
                <a:cubicBezTo>
                  <a:pt x="646" y="727"/>
                  <a:pt x="646" y="727"/>
                  <a:pt x="646" y="727"/>
                </a:cubicBezTo>
                <a:cubicBezTo>
                  <a:pt x="697" y="727"/>
                  <a:pt x="738" y="686"/>
                  <a:pt x="738" y="635"/>
                </a:cubicBezTo>
                <a:cubicBezTo>
                  <a:pt x="738" y="92"/>
                  <a:pt x="738" y="92"/>
                  <a:pt x="738" y="92"/>
                </a:cubicBezTo>
                <a:cubicBezTo>
                  <a:pt x="738" y="41"/>
                  <a:pt x="697" y="0"/>
                  <a:pt x="646" y="0"/>
                </a:cubicBezTo>
                <a:close/>
                <a:moveTo>
                  <a:pt x="646" y="1004"/>
                </a:moveTo>
                <a:cubicBezTo>
                  <a:pt x="93" y="1004"/>
                  <a:pt x="93" y="1004"/>
                  <a:pt x="93" y="1004"/>
                </a:cubicBezTo>
                <a:cubicBezTo>
                  <a:pt x="42" y="1004"/>
                  <a:pt x="0" y="1045"/>
                  <a:pt x="0" y="1096"/>
                </a:cubicBezTo>
                <a:cubicBezTo>
                  <a:pt x="0" y="1627"/>
                  <a:pt x="0" y="1627"/>
                  <a:pt x="0" y="1627"/>
                </a:cubicBezTo>
                <a:cubicBezTo>
                  <a:pt x="0" y="1678"/>
                  <a:pt x="42" y="1719"/>
                  <a:pt x="93" y="1719"/>
                </a:cubicBezTo>
                <a:cubicBezTo>
                  <a:pt x="646" y="1719"/>
                  <a:pt x="646" y="1719"/>
                  <a:pt x="646" y="1719"/>
                </a:cubicBezTo>
                <a:cubicBezTo>
                  <a:pt x="697" y="1719"/>
                  <a:pt x="738" y="1678"/>
                  <a:pt x="738" y="1627"/>
                </a:cubicBezTo>
                <a:cubicBezTo>
                  <a:pt x="738" y="1096"/>
                  <a:pt x="738" y="1096"/>
                  <a:pt x="738" y="1096"/>
                </a:cubicBezTo>
                <a:cubicBezTo>
                  <a:pt x="738" y="1045"/>
                  <a:pt x="697" y="1004"/>
                  <a:pt x="646" y="1004"/>
                </a:cubicBezTo>
                <a:close/>
                <a:moveTo>
                  <a:pt x="646" y="1996"/>
                </a:moveTo>
                <a:cubicBezTo>
                  <a:pt x="93" y="1996"/>
                  <a:pt x="93" y="1996"/>
                  <a:pt x="93" y="1996"/>
                </a:cubicBezTo>
                <a:cubicBezTo>
                  <a:pt x="42" y="1996"/>
                  <a:pt x="0" y="2037"/>
                  <a:pt x="0" y="2089"/>
                </a:cubicBezTo>
                <a:cubicBezTo>
                  <a:pt x="0" y="2631"/>
                  <a:pt x="0" y="2631"/>
                  <a:pt x="0" y="2631"/>
                </a:cubicBezTo>
                <a:cubicBezTo>
                  <a:pt x="0" y="2682"/>
                  <a:pt x="42" y="2723"/>
                  <a:pt x="93" y="2723"/>
                </a:cubicBezTo>
                <a:cubicBezTo>
                  <a:pt x="646" y="2723"/>
                  <a:pt x="646" y="2723"/>
                  <a:pt x="646" y="2723"/>
                </a:cubicBezTo>
                <a:cubicBezTo>
                  <a:pt x="697" y="2723"/>
                  <a:pt x="738" y="2682"/>
                  <a:pt x="738" y="2631"/>
                </a:cubicBezTo>
                <a:cubicBezTo>
                  <a:pt x="738" y="2089"/>
                  <a:pt x="738" y="2089"/>
                  <a:pt x="738" y="2089"/>
                </a:cubicBezTo>
                <a:cubicBezTo>
                  <a:pt x="738" y="2037"/>
                  <a:pt x="697" y="1996"/>
                  <a:pt x="646" y="1996"/>
                </a:cubicBezTo>
                <a:close/>
                <a:moveTo>
                  <a:pt x="2687" y="0"/>
                </a:moveTo>
                <a:cubicBezTo>
                  <a:pt x="1085" y="0"/>
                  <a:pt x="1085" y="0"/>
                  <a:pt x="1085" y="0"/>
                </a:cubicBezTo>
                <a:cubicBezTo>
                  <a:pt x="1034" y="0"/>
                  <a:pt x="993" y="41"/>
                  <a:pt x="993" y="92"/>
                </a:cubicBezTo>
                <a:cubicBezTo>
                  <a:pt x="993" y="635"/>
                  <a:pt x="993" y="635"/>
                  <a:pt x="993" y="635"/>
                </a:cubicBezTo>
                <a:cubicBezTo>
                  <a:pt x="993" y="686"/>
                  <a:pt x="1034" y="727"/>
                  <a:pt x="1085" y="727"/>
                </a:cubicBezTo>
                <a:cubicBezTo>
                  <a:pt x="2687" y="727"/>
                  <a:pt x="2687" y="727"/>
                  <a:pt x="2687" y="727"/>
                </a:cubicBezTo>
                <a:cubicBezTo>
                  <a:pt x="2738" y="727"/>
                  <a:pt x="2779" y="686"/>
                  <a:pt x="2779" y="635"/>
                </a:cubicBezTo>
                <a:cubicBezTo>
                  <a:pt x="2779" y="92"/>
                  <a:pt x="2779" y="92"/>
                  <a:pt x="2779" y="92"/>
                </a:cubicBezTo>
                <a:cubicBezTo>
                  <a:pt x="2779" y="41"/>
                  <a:pt x="2738" y="0"/>
                  <a:pt x="2687" y="0"/>
                </a:cubicBezTo>
                <a:close/>
                <a:moveTo>
                  <a:pt x="2687" y="1004"/>
                </a:moveTo>
                <a:cubicBezTo>
                  <a:pt x="1085" y="1004"/>
                  <a:pt x="1085" y="1004"/>
                  <a:pt x="1085" y="1004"/>
                </a:cubicBezTo>
                <a:cubicBezTo>
                  <a:pt x="1034" y="1004"/>
                  <a:pt x="993" y="1045"/>
                  <a:pt x="993" y="1096"/>
                </a:cubicBezTo>
                <a:cubicBezTo>
                  <a:pt x="993" y="1627"/>
                  <a:pt x="993" y="1627"/>
                  <a:pt x="993" y="1627"/>
                </a:cubicBezTo>
                <a:cubicBezTo>
                  <a:pt x="993" y="1678"/>
                  <a:pt x="1034" y="1719"/>
                  <a:pt x="1085" y="1719"/>
                </a:cubicBezTo>
                <a:cubicBezTo>
                  <a:pt x="2687" y="1719"/>
                  <a:pt x="2687" y="1719"/>
                  <a:pt x="2687" y="1719"/>
                </a:cubicBezTo>
                <a:cubicBezTo>
                  <a:pt x="2738" y="1719"/>
                  <a:pt x="2779" y="1678"/>
                  <a:pt x="2779" y="1627"/>
                </a:cubicBezTo>
                <a:cubicBezTo>
                  <a:pt x="2779" y="1096"/>
                  <a:pt x="2779" y="1096"/>
                  <a:pt x="2779" y="1096"/>
                </a:cubicBezTo>
                <a:cubicBezTo>
                  <a:pt x="2779" y="1045"/>
                  <a:pt x="2738" y="1004"/>
                  <a:pt x="2687" y="1004"/>
                </a:cubicBezTo>
                <a:close/>
                <a:moveTo>
                  <a:pt x="2687" y="1996"/>
                </a:moveTo>
                <a:cubicBezTo>
                  <a:pt x="1085" y="1996"/>
                  <a:pt x="1085" y="1996"/>
                  <a:pt x="1085" y="1996"/>
                </a:cubicBezTo>
                <a:cubicBezTo>
                  <a:pt x="1034" y="1996"/>
                  <a:pt x="993" y="2037"/>
                  <a:pt x="993" y="2089"/>
                </a:cubicBezTo>
                <a:cubicBezTo>
                  <a:pt x="993" y="2631"/>
                  <a:pt x="993" y="2631"/>
                  <a:pt x="993" y="2631"/>
                </a:cubicBezTo>
                <a:cubicBezTo>
                  <a:pt x="993" y="2682"/>
                  <a:pt x="1034" y="2723"/>
                  <a:pt x="1085" y="2723"/>
                </a:cubicBezTo>
                <a:cubicBezTo>
                  <a:pt x="2687" y="2723"/>
                  <a:pt x="2687" y="2723"/>
                  <a:pt x="2687" y="2723"/>
                </a:cubicBezTo>
                <a:cubicBezTo>
                  <a:pt x="2738" y="2723"/>
                  <a:pt x="2779" y="2682"/>
                  <a:pt x="2779" y="2631"/>
                </a:cubicBezTo>
                <a:cubicBezTo>
                  <a:pt x="2779" y="2089"/>
                  <a:pt x="2779" y="2089"/>
                  <a:pt x="2779" y="2089"/>
                </a:cubicBezTo>
                <a:cubicBezTo>
                  <a:pt x="2779" y="2037"/>
                  <a:pt x="2738" y="1996"/>
                  <a:pt x="2687" y="1996"/>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sz="1350"/>
          </a:p>
        </p:txBody>
      </p:sp>
      <p:sp>
        <p:nvSpPr>
          <p:cNvPr id="15" name="文本框 14"/>
          <p:cNvSpPr txBox="1"/>
          <p:nvPr/>
        </p:nvSpPr>
        <p:spPr>
          <a:xfrm>
            <a:off x="1796415" y="974090"/>
            <a:ext cx="6845300" cy="1198880"/>
          </a:xfrm>
          <a:prstGeom prst="rect">
            <a:avLst/>
          </a:prstGeom>
          <a:solidFill>
            <a:schemeClr val="bg1"/>
          </a:solidFill>
        </p:spPr>
        <p:txBody>
          <a:bodyPr wrap="square" rtlCol="0">
            <a:spAutoFit/>
          </a:bodyPr>
          <a:p>
            <a:pPr algn="l"/>
            <a:r>
              <a:rPr lang="zh-CN" altLang="en-US" sz="3600" b="1">
                <a:latin typeface="黑体" panose="02010609060101010101" charset="-122"/>
                <a:ea typeface="黑体" panose="02010609060101010101" charset="-122"/>
              </a:rPr>
              <a:t>美国的侵略活动严重威胁中国的安全</a:t>
            </a:r>
            <a:endParaRPr lang="zh-CN" altLang="en-US" sz="3600" b="1">
              <a:latin typeface="黑体" panose="02010609060101010101" charset="-122"/>
              <a:ea typeface="黑体" panose="02010609060101010101" charset="-122"/>
            </a:endParaRPr>
          </a:p>
        </p:txBody>
      </p:sp>
      <p:sp>
        <p:nvSpPr>
          <p:cNvPr id="3" name="文本框 2"/>
          <p:cNvSpPr txBox="1"/>
          <p:nvPr/>
        </p:nvSpPr>
        <p:spPr>
          <a:xfrm>
            <a:off x="1796415" y="2877820"/>
            <a:ext cx="6517005" cy="645160"/>
          </a:xfrm>
          <a:prstGeom prst="rect">
            <a:avLst/>
          </a:prstGeom>
          <a:solidFill>
            <a:schemeClr val="bg1"/>
          </a:solidFill>
        </p:spPr>
        <p:txBody>
          <a:bodyPr wrap="square" rtlCol="0">
            <a:spAutoFit/>
          </a:bodyPr>
          <a:p>
            <a:pPr algn="l"/>
            <a:r>
              <a:rPr lang="zh-CN" altLang="en-US" sz="3600" b="1">
                <a:latin typeface="黑体" panose="02010609060101010101" charset="-122"/>
                <a:ea typeface="黑体" panose="02010609060101010101" charset="-122"/>
              </a:rPr>
              <a:t>朝鲜民主主义人民共和国请求</a:t>
            </a:r>
            <a:endParaRPr lang="zh-CN" altLang="en-US" sz="3600" b="1">
              <a:latin typeface="黑体" panose="02010609060101010101" charset="-122"/>
              <a:ea typeface="黑体" panose="02010609060101010101" charset="-122"/>
            </a:endParaRPr>
          </a:p>
        </p:txBody>
      </p:sp>
      <p:sp>
        <p:nvSpPr>
          <p:cNvPr id="5" name="矩形排列"/>
          <p:cNvSpPr/>
          <p:nvPr/>
        </p:nvSpPr>
        <p:spPr bwMode="auto">
          <a:xfrm>
            <a:off x="633254" y="2945289"/>
            <a:ext cx="577691" cy="511016"/>
          </a:xfrm>
          <a:custGeom>
            <a:avLst/>
            <a:gdLst>
              <a:gd name="T0" fmla="*/ 418516 w 2779"/>
              <a:gd name="T1" fmla="*/ 0 h 2723"/>
              <a:gd name="T2" fmla="*/ 60251 w 2779"/>
              <a:gd name="T3" fmla="*/ 0 h 2723"/>
              <a:gd name="T4" fmla="*/ 0 w 2779"/>
              <a:gd name="T5" fmla="*/ 59661 h 2723"/>
              <a:gd name="T6" fmla="*/ 0 w 2779"/>
              <a:gd name="T7" fmla="*/ 411792 h 2723"/>
              <a:gd name="T8" fmla="*/ 60251 w 2779"/>
              <a:gd name="T9" fmla="*/ 471453 h 2723"/>
              <a:gd name="T10" fmla="*/ 418516 w 2779"/>
              <a:gd name="T11" fmla="*/ 471453 h 2723"/>
              <a:gd name="T12" fmla="*/ 478119 w 2779"/>
              <a:gd name="T13" fmla="*/ 411792 h 2723"/>
              <a:gd name="T14" fmla="*/ 478119 w 2779"/>
              <a:gd name="T15" fmla="*/ 59661 h 2723"/>
              <a:gd name="T16" fmla="*/ 418516 w 2779"/>
              <a:gd name="T17" fmla="*/ 0 h 2723"/>
              <a:gd name="T18" fmla="*/ 418516 w 2779"/>
              <a:gd name="T19" fmla="*/ 651085 h 2723"/>
              <a:gd name="T20" fmla="*/ 60251 w 2779"/>
              <a:gd name="T21" fmla="*/ 651085 h 2723"/>
              <a:gd name="T22" fmla="*/ 0 w 2779"/>
              <a:gd name="T23" fmla="*/ 710747 h 2723"/>
              <a:gd name="T24" fmla="*/ 0 w 2779"/>
              <a:gd name="T25" fmla="*/ 1055095 h 2723"/>
              <a:gd name="T26" fmla="*/ 60251 w 2779"/>
              <a:gd name="T27" fmla="*/ 1114757 h 2723"/>
              <a:gd name="T28" fmla="*/ 418516 w 2779"/>
              <a:gd name="T29" fmla="*/ 1114757 h 2723"/>
              <a:gd name="T30" fmla="*/ 478119 w 2779"/>
              <a:gd name="T31" fmla="*/ 1055095 h 2723"/>
              <a:gd name="T32" fmla="*/ 478119 w 2779"/>
              <a:gd name="T33" fmla="*/ 710747 h 2723"/>
              <a:gd name="T34" fmla="*/ 418516 w 2779"/>
              <a:gd name="T35" fmla="*/ 651085 h 2723"/>
              <a:gd name="T36" fmla="*/ 418516 w 2779"/>
              <a:gd name="T37" fmla="*/ 1294389 h 2723"/>
              <a:gd name="T38" fmla="*/ 60251 w 2779"/>
              <a:gd name="T39" fmla="*/ 1294389 h 2723"/>
              <a:gd name="T40" fmla="*/ 0 w 2779"/>
              <a:gd name="T41" fmla="*/ 1354698 h 2723"/>
              <a:gd name="T42" fmla="*/ 0 w 2779"/>
              <a:gd name="T43" fmla="*/ 1706181 h 2723"/>
              <a:gd name="T44" fmla="*/ 60251 w 2779"/>
              <a:gd name="T45" fmla="*/ 1765842 h 2723"/>
              <a:gd name="T46" fmla="*/ 418516 w 2779"/>
              <a:gd name="T47" fmla="*/ 1765842 h 2723"/>
              <a:gd name="T48" fmla="*/ 478119 w 2779"/>
              <a:gd name="T49" fmla="*/ 1706181 h 2723"/>
              <a:gd name="T50" fmla="*/ 478119 w 2779"/>
              <a:gd name="T51" fmla="*/ 1354698 h 2723"/>
              <a:gd name="T52" fmla="*/ 418516 w 2779"/>
              <a:gd name="T53" fmla="*/ 1294389 h 2723"/>
              <a:gd name="T54" fmla="*/ 1740794 w 2779"/>
              <a:gd name="T55" fmla="*/ 0 h 2723"/>
              <a:gd name="T56" fmla="*/ 702926 w 2779"/>
              <a:gd name="T57" fmla="*/ 0 h 2723"/>
              <a:gd name="T58" fmla="*/ 643323 w 2779"/>
              <a:gd name="T59" fmla="*/ 59661 h 2723"/>
              <a:gd name="T60" fmla="*/ 643323 w 2779"/>
              <a:gd name="T61" fmla="*/ 411792 h 2723"/>
              <a:gd name="T62" fmla="*/ 702926 w 2779"/>
              <a:gd name="T63" fmla="*/ 471453 h 2723"/>
              <a:gd name="T64" fmla="*/ 1740794 w 2779"/>
              <a:gd name="T65" fmla="*/ 471453 h 2723"/>
              <a:gd name="T66" fmla="*/ 1800397 w 2779"/>
              <a:gd name="T67" fmla="*/ 411792 h 2723"/>
              <a:gd name="T68" fmla="*/ 1800397 w 2779"/>
              <a:gd name="T69" fmla="*/ 59661 h 2723"/>
              <a:gd name="T70" fmla="*/ 1740794 w 2779"/>
              <a:gd name="T71" fmla="*/ 0 h 2723"/>
              <a:gd name="T72" fmla="*/ 1740794 w 2779"/>
              <a:gd name="T73" fmla="*/ 651085 h 2723"/>
              <a:gd name="T74" fmla="*/ 702926 w 2779"/>
              <a:gd name="T75" fmla="*/ 651085 h 2723"/>
              <a:gd name="T76" fmla="*/ 643323 w 2779"/>
              <a:gd name="T77" fmla="*/ 710747 h 2723"/>
              <a:gd name="T78" fmla="*/ 643323 w 2779"/>
              <a:gd name="T79" fmla="*/ 1055095 h 2723"/>
              <a:gd name="T80" fmla="*/ 702926 w 2779"/>
              <a:gd name="T81" fmla="*/ 1114757 h 2723"/>
              <a:gd name="T82" fmla="*/ 1740794 w 2779"/>
              <a:gd name="T83" fmla="*/ 1114757 h 2723"/>
              <a:gd name="T84" fmla="*/ 1800397 w 2779"/>
              <a:gd name="T85" fmla="*/ 1055095 h 2723"/>
              <a:gd name="T86" fmla="*/ 1800397 w 2779"/>
              <a:gd name="T87" fmla="*/ 710747 h 2723"/>
              <a:gd name="T88" fmla="*/ 1740794 w 2779"/>
              <a:gd name="T89" fmla="*/ 651085 h 2723"/>
              <a:gd name="T90" fmla="*/ 1740794 w 2779"/>
              <a:gd name="T91" fmla="*/ 1294389 h 2723"/>
              <a:gd name="T92" fmla="*/ 702926 w 2779"/>
              <a:gd name="T93" fmla="*/ 1294389 h 2723"/>
              <a:gd name="T94" fmla="*/ 643323 w 2779"/>
              <a:gd name="T95" fmla="*/ 1354698 h 2723"/>
              <a:gd name="T96" fmla="*/ 643323 w 2779"/>
              <a:gd name="T97" fmla="*/ 1706181 h 2723"/>
              <a:gd name="T98" fmla="*/ 702926 w 2779"/>
              <a:gd name="T99" fmla="*/ 1765842 h 2723"/>
              <a:gd name="T100" fmla="*/ 1740794 w 2779"/>
              <a:gd name="T101" fmla="*/ 1765842 h 2723"/>
              <a:gd name="T102" fmla="*/ 1800397 w 2779"/>
              <a:gd name="T103" fmla="*/ 1706181 h 2723"/>
              <a:gd name="T104" fmla="*/ 1800397 w 2779"/>
              <a:gd name="T105" fmla="*/ 1354698 h 2723"/>
              <a:gd name="T106" fmla="*/ 1740794 w 2779"/>
              <a:gd name="T107" fmla="*/ 1294389 h 272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779" h="2723">
                <a:moveTo>
                  <a:pt x="646" y="0"/>
                </a:moveTo>
                <a:cubicBezTo>
                  <a:pt x="93" y="0"/>
                  <a:pt x="93" y="0"/>
                  <a:pt x="93" y="0"/>
                </a:cubicBezTo>
                <a:cubicBezTo>
                  <a:pt x="42" y="0"/>
                  <a:pt x="0" y="41"/>
                  <a:pt x="0" y="92"/>
                </a:cubicBezTo>
                <a:cubicBezTo>
                  <a:pt x="0" y="635"/>
                  <a:pt x="0" y="635"/>
                  <a:pt x="0" y="635"/>
                </a:cubicBezTo>
                <a:cubicBezTo>
                  <a:pt x="0" y="686"/>
                  <a:pt x="42" y="727"/>
                  <a:pt x="93" y="727"/>
                </a:cubicBezTo>
                <a:cubicBezTo>
                  <a:pt x="646" y="727"/>
                  <a:pt x="646" y="727"/>
                  <a:pt x="646" y="727"/>
                </a:cubicBezTo>
                <a:cubicBezTo>
                  <a:pt x="697" y="727"/>
                  <a:pt x="738" y="686"/>
                  <a:pt x="738" y="635"/>
                </a:cubicBezTo>
                <a:cubicBezTo>
                  <a:pt x="738" y="92"/>
                  <a:pt x="738" y="92"/>
                  <a:pt x="738" y="92"/>
                </a:cubicBezTo>
                <a:cubicBezTo>
                  <a:pt x="738" y="41"/>
                  <a:pt x="697" y="0"/>
                  <a:pt x="646" y="0"/>
                </a:cubicBezTo>
                <a:close/>
                <a:moveTo>
                  <a:pt x="646" y="1004"/>
                </a:moveTo>
                <a:cubicBezTo>
                  <a:pt x="93" y="1004"/>
                  <a:pt x="93" y="1004"/>
                  <a:pt x="93" y="1004"/>
                </a:cubicBezTo>
                <a:cubicBezTo>
                  <a:pt x="42" y="1004"/>
                  <a:pt x="0" y="1045"/>
                  <a:pt x="0" y="1096"/>
                </a:cubicBezTo>
                <a:cubicBezTo>
                  <a:pt x="0" y="1627"/>
                  <a:pt x="0" y="1627"/>
                  <a:pt x="0" y="1627"/>
                </a:cubicBezTo>
                <a:cubicBezTo>
                  <a:pt x="0" y="1678"/>
                  <a:pt x="42" y="1719"/>
                  <a:pt x="93" y="1719"/>
                </a:cubicBezTo>
                <a:cubicBezTo>
                  <a:pt x="646" y="1719"/>
                  <a:pt x="646" y="1719"/>
                  <a:pt x="646" y="1719"/>
                </a:cubicBezTo>
                <a:cubicBezTo>
                  <a:pt x="697" y="1719"/>
                  <a:pt x="738" y="1678"/>
                  <a:pt x="738" y="1627"/>
                </a:cubicBezTo>
                <a:cubicBezTo>
                  <a:pt x="738" y="1096"/>
                  <a:pt x="738" y="1096"/>
                  <a:pt x="738" y="1096"/>
                </a:cubicBezTo>
                <a:cubicBezTo>
                  <a:pt x="738" y="1045"/>
                  <a:pt x="697" y="1004"/>
                  <a:pt x="646" y="1004"/>
                </a:cubicBezTo>
                <a:close/>
                <a:moveTo>
                  <a:pt x="646" y="1996"/>
                </a:moveTo>
                <a:cubicBezTo>
                  <a:pt x="93" y="1996"/>
                  <a:pt x="93" y="1996"/>
                  <a:pt x="93" y="1996"/>
                </a:cubicBezTo>
                <a:cubicBezTo>
                  <a:pt x="42" y="1996"/>
                  <a:pt x="0" y="2037"/>
                  <a:pt x="0" y="2089"/>
                </a:cubicBezTo>
                <a:cubicBezTo>
                  <a:pt x="0" y="2631"/>
                  <a:pt x="0" y="2631"/>
                  <a:pt x="0" y="2631"/>
                </a:cubicBezTo>
                <a:cubicBezTo>
                  <a:pt x="0" y="2682"/>
                  <a:pt x="42" y="2723"/>
                  <a:pt x="93" y="2723"/>
                </a:cubicBezTo>
                <a:cubicBezTo>
                  <a:pt x="646" y="2723"/>
                  <a:pt x="646" y="2723"/>
                  <a:pt x="646" y="2723"/>
                </a:cubicBezTo>
                <a:cubicBezTo>
                  <a:pt x="697" y="2723"/>
                  <a:pt x="738" y="2682"/>
                  <a:pt x="738" y="2631"/>
                </a:cubicBezTo>
                <a:cubicBezTo>
                  <a:pt x="738" y="2089"/>
                  <a:pt x="738" y="2089"/>
                  <a:pt x="738" y="2089"/>
                </a:cubicBezTo>
                <a:cubicBezTo>
                  <a:pt x="738" y="2037"/>
                  <a:pt x="697" y="1996"/>
                  <a:pt x="646" y="1996"/>
                </a:cubicBezTo>
                <a:close/>
                <a:moveTo>
                  <a:pt x="2687" y="0"/>
                </a:moveTo>
                <a:cubicBezTo>
                  <a:pt x="1085" y="0"/>
                  <a:pt x="1085" y="0"/>
                  <a:pt x="1085" y="0"/>
                </a:cubicBezTo>
                <a:cubicBezTo>
                  <a:pt x="1034" y="0"/>
                  <a:pt x="993" y="41"/>
                  <a:pt x="993" y="92"/>
                </a:cubicBezTo>
                <a:cubicBezTo>
                  <a:pt x="993" y="635"/>
                  <a:pt x="993" y="635"/>
                  <a:pt x="993" y="635"/>
                </a:cubicBezTo>
                <a:cubicBezTo>
                  <a:pt x="993" y="686"/>
                  <a:pt x="1034" y="727"/>
                  <a:pt x="1085" y="727"/>
                </a:cubicBezTo>
                <a:cubicBezTo>
                  <a:pt x="2687" y="727"/>
                  <a:pt x="2687" y="727"/>
                  <a:pt x="2687" y="727"/>
                </a:cubicBezTo>
                <a:cubicBezTo>
                  <a:pt x="2738" y="727"/>
                  <a:pt x="2779" y="686"/>
                  <a:pt x="2779" y="635"/>
                </a:cubicBezTo>
                <a:cubicBezTo>
                  <a:pt x="2779" y="92"/>
                  <a:pt x="2779" y="92"/>
                  <a:pt x="2779" y="92"/>
                </a:cubicBezTo>
                <a:cubicBezTo>
                  <a:pt x="2779" y="41"/>
                  <a:pt x="2738" y="0"/>
                  <a:pt x="2687" y="0"/>
                </a:cubicBezTo>
                <a:close/>
                <a:moveTo>
                  <a:pt x="2687" y="1004"/>
                </a:moveTo>
                <a:cubicBezTo>
                  <a:pt x="1085" y="1004"/>
                  <a:pt x="1085" y="1004"/>
                  <a:pt x="1085" y="1004"/>
                </a:cubicBezTo>
                <a:cubicBezTo>
                  <a:pt x="1034" y="1004"/>
                  <a:pt x="993" y="1045"/>
                  <a:pt x="993" y="1096"/>
                </a:cubicBezTo>
                <a:cubicBezTo>
                  <a:pt x="993" y="1627"/>
                  <a:pt x="993" y="1627"/>
                  <a:pt x="993" y="1627"/>
                </a:cubicBezTo>
                <a:cubicBezTo>
                  <a:pt x="993" y="1678"/>
                  <a:pt x="1034" y="1719"/>
                  <a:pt x="1085" y="1719"/>
                </a:cubicBezTo>
                <a:cubicBezTo>
                  <a:pt x="2687" y="1719"/>
                  <a:pt x="2687" y="1719"/>
                  <a:pt x="2687" y="1719"/>
                </a:cubicBezTo>
                <a:cubicBezTo>
                  <a:pt x="2738" y="1719"/>
                  <a:pt x="2779" y="1678"/>
                  <a:pt x="2779" y="1627"/>
                </a:cubicBezTo>
                <a:cubicBezTo>
                  <a:pt x="2779" y="1096"/>
                  <a:pt x="2779" y="1096"/>
                  <a:pt x="2779" y="1096"/>
                </a:cubicBezTo>
                <a:cubicBezTo>
                  <a:pt x="2779" y="1045"/>
                  <a:pt x="2738" y="1004"/>
                  <a:pt x="2687" y="1004"/>
                </a:cubicBezTo>
                <a:close/>
                <a:moveTo>
                  <a:pt x="2687" y="1996"/>
                </a:moveTo>
                <a:cubicBezTo>
                  <a:pt x="1085" y="1996"/>
                  <a:pt x="1085" y="1996"/>
                  <a:pt x="1085" y="1996"/>
                </a:cubicBezTo>
                <a:cubicBezTo>
                  <a:pt x="1034" y="1996"/>
                  <a:pt x="993" y="2037"/>
                  <a:pt x="993" y="2089"/>
                </a:cubicBezTo>
                <a:cubicBezTo>
                  <a:pt x="993" y="2631"/>
                  <a:pt x="993" y="2631"/>
                  <a:pt x="993" y="2631"/>
                </a:cubicBezTo>
                <a:cubicBezTo>
                  <a:pt x="993" y="2682"/>
                  <a:pt x="1034" y="2723"/>
                  <a:pt x="1085" y="2723"/>
                </a:cubicBezTo>
                <a:cubicBezTo>
                  <a:pt x="2687" y="2723"/>
                  <a:pt x="2687" y="2723"/>
                  <a:pt x="2687" y="2723"/>
                </a:cubicBezTo>
                <a:cubicBezTo>
                  <a:pt x="2738" y="2723"/>
                  <a:pt x="2779" y="2682"/>
                  <a:pt x="2779" y="2631"/>
                </a:cubicBezTo>
                <a:cubicBezTo>
                  <a:pt x="2779" y="2089"/>
                  <a:pt x="2779" y="2089"/>
                  <a:pt x="2779" y="2089"/>
                </a:cubicBezTo>
                <a:cubicBezTo>
                  <a:pt x="2779" y="2037"/>
                  <a:pt x="2738" y="1996"/>
                  <a:pt x="2687" y="1996"/>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sz="1350"/>
          </a:p>
        </p:txBody>
      </p:sp>
      <p:sp>
        <p:nvSpPr>
          <p:cNvPr id="9221" name="Rectangle 5"/>
          <p:cNvSpPr/>
          <p:nvPr/>
        </p:nvSpPr>
        <p:spPr>
          <a:xfrm>
            <a:off x="444500" y="267335"/>
            <a:ext cx="6417945" cy="706755"/>
          </a:xfrm>
          <a:prstGeom prst="rect">
            <a:avLst/>
          </a:prstGeom>
          <a:solidFill>
            <a:srgbClr val="FFFF00"/>
          </a:solidFill>
          <a:ln w="25400" cap="flat" cmpd="sng">
            <a:solidFill>
              <a:schemeClr val="bg1"/>
            </a:solidFill>
            <a:prstDash val="solid"/>
            <a:miter/>
            <a:headEnd type="none" w="med" len="med"/>
            <a:tailEnd type="none" w="med" len="med"/>
          </a:ln>
        </p:spPr>
        <p:txBody>
          <a:bodyPr wrap="square">
            <a:spAutoFit/>
          </a:bodyPr>
          <a:p>
            <a:pPr>
              <a:lnSpc>
                <a:spcPct val="100000"/>
              </a:lnSpc>
            </a:pPr>
            <a:r>
              <a:rPr lang="en-US" altLang="zh-CN" sz="4000" b="1" dirty="0">
                <a:solidFill>
                  <a:schemeClr val="tx1"/>
                </a:solidFill>
                <a:latin typeface="微软雅黑" panose="020B0503020204020204" charset="-122"/>
                <a:ea typeface="微软雅黑" panose="020B0503020204020204" charset="-122"/>
                <a:cs typeface="微软雅黑" panose="020B0503020204020204" charset="-122"/>
              </a:rPr>
              <a:t>1</a:t>
            </a:r>
            <a:r>
              <a:rPr lang="zh-CN" altLang="en-US" sz="4000" b="1" dirty="0">
                <a:solidFill>
                  <a:schemeClr val="tx1"/>
                </a:solidFill>
                <a:latin typeface="微软雅黑" panose="020B0503020204020204" charset="-122"/>
                <a:ea typeface="微软雅黑" panose="020B0503020204020204" charset="-122"/>
                <a:cs typeface="微软雅黑" panose="020B0503020204020204" charset="-122"/>
              </a:rPr>
              <a:t>、中国出兵的原因</a:t>
            </a:r>
            <a:endParaRPr lang="zh-CN" altLang="en-US" sz="4000" b="1"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7" name="矩形排列"/>
          <p:cNvSpPr/>
          <p:nvPr/>
        </p:nvSpPr>
        <p:spPr bwMode="auto">
          <a:xfrm>
            <a:off x="637064" y="4487704"/>
            <a:ext cx="577691" cy="511016"/>
          </a:xfrm>
          <a:custGeom>
            <a:avLst/>
            <a:gdLst>
              <a:gd name="T0" fmla="*/ 418516 w 2779"/>
              <a:gd name="T1" fmla="*/ 0 h 2723"/>
              <a:gd name="T2" fmla="*/ 60251 w 2779"/>
              <a:gd name="T3" fmla="*/ 0 h 2723"/>
              <a:gd name="T4" fmla="*/ 0 w 2779"/>
              <a:gd name="T5" fmla="*/ 59661 h 2723"/>
              <a:gd name="T6" fmla="*/ 0 w 2779"/>
              <a:gd name="T7" fmla="*/ 411792 h 2723"/>
              <a:gd name="T8" fmla="*/ 60251 w 2779"/>
              <a:gd name="T9" fmla="*/ 471453 h 2723"/>
              <a:gd name="T10" fmla="*/ 418516 w 2779"/>
              <a:gd name="T11" fmla="*/ 471453 h 2723"/>
              <a:gd name="T12" fmla="*/ 478119 w 2779"/>
              <a:gd name="T13" fmla="*/ 411792 h 2723"/>
              <a:gd name="T14" fmla="*/ 478119 w 2779"/>
              <a:gd name="T15" fmla="*/ 59661 h 2723"/>
              <a:gd name="T16" fmla="*/ 418516 w 2779"/>
              <a:gd name="T17" fmla="*/ 0 h 2723"/>
              <a:gd name="T18" fmla="*/ 418516 w 2779"/>
              <a:gd name="T19" fmla="*/ 651085 h 2723"/>
              <a:gd name="T20" fmla="*/ 60251 w 2779"/>
              <a:gd name="T21" fmla="*/ 651085 h 2723"/>
              <a:gd name="T22" fmla="*/ 0 w 2779"/>
              <a:gd name="T23" fmla="*/ 710747 h 2723"/>
              <a:gd name="T24" fmla="*/ 0 w 2779"/>
              <a:gd name="T25" fmla="*/ 1055095 h 2723"/>
              <a:gd name="T26" fmla="*/ 60251 w 2779"/>
              <a:gd name="T27" fmla="*/ 1114757 h 2723"/>
              <a:gd name="T28" fmla="*/ 418516 w 2779"/>
              <a:gd name="T29" fmla="*/ 1114757 h 2723"/>
              <a:gd name="T30" fmla="*/ 478119 w 2779"/>
              <a:gd name="T31" fmla="*/ 1055095 h 2723"/>
              <a:gd name="T32" fmla="*/ 478119 w 2779"/>
              <a:gd name="T33" fmla="*/ 710747 h 2723"/>
              <a:gd name="T34" fmla="*/ 418516 w 2779"/>
              <a:gd name="T35" fmla="*/ 651085 h 2723"/>
              <a:gd name="T36" fmla="*/ 418516 w 2779"/>
              <a:gd name="T37" fmla="*/ 1294389 h 2723"/>
              <a:gd name="T38" fmla="*/ 60251 w 2779"/>
              <a:gd name="T39" fmla="*/ 1294389 h 2723"/>
              <a:gd name="T40" fmla="*/ 0 w 2779"/>
              <a:gd name="T41" fmla="*/ 1354698 h 2723"/>
              <a:gd name="T42" fmla="*/ 0 w 2779"/>
              <a:gd name="T43" fmla="*/ 1706181 h 2723"/>
              <a:gd name="T44" fmla="*/ 60251 w 2779"/>
              <a:gd name="T45" fmla="*/ 1765842 h 2723"/>
              <a:gd name="T46" fmla="*/ 418516 w 2779"/>
              <a:gd name="T47" fmla="*/ 1765842 h 2723"/>
              <a:gd name="T48" fmla="*/ 478119 w 2779"/>
              <a:gd name="T49" fmla="*/ 1706181 h 2723"/>
              <a:gd name="T50" fmla="*/ 478119 w 2779"/>
              <a:gd name="T51" fmla="*/ 1354698 h 2723"/>
              <a:gd name="T52" fmla="*/ 418516 w 2779"/>
              <a:gd name="T53" fmla="*/ 1294389 h 2723"/>
              <a:gd name="T54" fmla="*/ 1740794 w 2779"/>
              <a:gd name="T55" fmla="*/ 0 h 2723"/>
              <a:gd name="T56" fmla="*/ 702926 w 2779"/>
              <a:gd name="T57" fmla="*/ 0 h 2723"/>
              <a:gd name="T58" fmla="*/ 643323 w 2779"/>
              <a:gd name="T59" fmla="*/ 59661 h 2723"/>
              <a:gd name="T60" fmla="*/ 643323 w 2779"/>
              <a:gd name="T61" fmla="*/ 411792 h 2723"/>
              <a:gd name="T62" fmla="*/ 702926 w 2779"/>
              <a:gd name="T63" fmla="*/ 471453 h 2723"/>
              <a:gd name="T64" fmla="*/ 1740794 w 2779"/>
              <a:gd name="T65" fmla="*/ 471453 h 2723"/>
              <a:gd name="T66" fmla="*/ 1800397 w 2779"/>
              <a:gd name="T67" fmla="*/ 411792 h 2723"/>
              <a:gd name="T68" fmla="*/ 1800397 w 2779"/>
              <a:gd name="T69" fmla="*/ 59661 h 2723"/>
              <a:gd name="T70" fmla="*/ 1740794 w 2779"/>
              <a:gd name="T71" fmla="*/ 0 h 2723"/>
              <a:gd name="T72" fmla="*/ 1740794 w 2779"/>
              <a:gd name="T73" fmla="*/ 651085 h 2723"/>
              <a:gd name="T74" fmla="*/ 702926 w 2779"/>
              <a:gd name="T75" fmla="*/ 651085 h 2723"/>
              <a:gd name="T76" fmla="*/ 643323 w 2779"/>
              <a:gd name="T77" fmla="*/ 710747 h 2723"/>
              <a:gd name="T78" fmla="*/ 643323 w 2779"/>
              <a:gd name="T79" fmla="*/ 1055095 h 2723"/>
              <a:gd name="T80" fmla="*/ 702926 w 2779"/>
              <a:gd name="T81" fmla="*/ 1114757 h 2723"/>
              <a:gd name="T82" fmla="*/ 1740794 w 2779"/>
              <a:gd name="T83" fmla="*/ 1114757 h 2723"/>
              <a:gd name="T84" fmla="*/ 1800397 w 2779"/>
              <a:gd name="T85" fmla="*/ 1055095 h 2723"/>
              <a:gd name="T86" fmla="*/ 1800397 w 2779"/>
              <a:gd name="T87" fmla="*/ 710747 h 2723"/>
              <a:gd name="T88" fmla="*/ 1740794 w 2779"/>
              <a:gd name="T89" fmla="*/ 651085 h 2723"/>
              <a:gd name="T90" fmla="*/ 1740794 w 2779"/>
              <a:gd name="T91" fmla="*/ 1294389 h 2723"/>
              <a:gd name="T92" fmla="*/ 702926 w 2779"/>
              <a:gd name="T93" fmla="*/ 1294389 h 2723"/>
              <a:gd name="T94" fmla="*/ 643323 w 2779"/>
              <a:gd name="T95" fmla="*/ 1354698 h 2723"/>
              <a:gd name="T96" fmla="*/ 643323 w 2779"/>
              <a:gd name="T97" fmla="*/ 1706181 h 2723"/>
              <a:gd name="T98" fmla="*/ 702926 w 2779"/>
              <a:gd name="T99" fmla="*/ 1765842 h 2723"/>
              <a:gd name="T100" fmla="*/ 1740794 w 2779"/>
              <a:gd name="T101" fmla="*/ 1765842 h 2723"/>
              <a:gd name="T102" fmla="*/ 1800397 w 2779"/>
              <a:gd name="T103" fmla="*/ 1706181 h 2723"/>
              <a:gd name="T104" fmla="*/ 1800397 w 2779"/>
              <a:gd name="T105" fmla="*/ 1354698 h 2723"/>
              <a:gd name="T106" fmla="*/ 1740794 w 2779"/>
              <a:gd name="T107" fmla="*/ 1294389 h 272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779" h="2723">
                <a:moveTo>
                  <a:pt x="646" y="0"/>
                </a:moveTo>
                <a:cubicBezTo>
                  <a:pt x="93" y="0"/>
                  <a:pt x="93" y="0"/>
                  <a:pt x="93" y="0"/>
                </a:cubicBezTo>
                <a:cubicBezTo>
                  <a:pt x="42" y="0"/>
                  <a:pt x="0" y="41"/>
                  <a:pt x="0" y="92"/>
                </a:cubicBezTo>
                <a:cubicBezTo>
                  <a:pt x="0" y="635"/>
                  <a:pt x="0" y="635"/>
                  <a:pt x="0" y="635"/>
                </a:cubicBezTo>
                <a:cubicBezTo>
                  <a:pt x="0" y="686"/>
                  <a:pt x="42" y="727"/>
                  <a:pt x="93" y="727"/>
                </a:cubicBezTo>
                <a:cubicBezTo>
                  <a:pt x="646" y="727"/>
                  <a:pt x="646" y="727"/>
                  <a:pt x="646" y="727"/>
                </a:cubicBezTo>
                <a:cubicBezTo>
                  <a:pt x="697" y="727"/>
                  <a:pt x="738" y="686"/>
                  <a:pt x="738" y="635"/>
                </a:cubicBezTo>
                <a:cubicBezTo>
                  <a:pt x="738" y="92"/>
                  <a:pt x="738" y="92"/>
                  <a:pt x="738" y="92"/>
                </a:cubicBezTo>
                <a:cubicBezTo>
                  <a:pt x="738" y="41"/>
                  <a:pt x="697" y="0"/>
                  <a:pt x="646" y="0"/>
                </a:cubicBezTo>
                <a:close/>
                <a:moveTo>
                  <a:pt x="646" y="1004"/>
                </a:moveTo>
                <a:cubicBezTo>
                  <a:pt x="93" y="1004"/>
                  <a:pt x="93" y="1004"/>
                  <a:pt x="93" y="1004"/>
                </a:cubicBezTo>
                <a:cubicBezTo>
                  <a:pt x="42" y="1004"/>
                  <a:pt x="0" y="1045"/>
                  <a:pt x="0" y="1096"/>
                </a:cubicBezTo>
                <a:cubicBezTo>
                  <a:pt x="0" y="1627"/>
                  <a:pt x="0" y="1627"/>
                  <a:pt x="0" y="1627"/>
                </a:cubicBezTo>
                <a:cubicBezTo>
                  <a:pt x="0" y="1678"/>
                  <a:pt x="42" y="1719"/>
                  <a:pt x="93" y="1719"/>
                </a:cubicBezTo>
                <a:cubicBezTo>
                  <a:pt x="646" y="1719"/>
                  <a:pt x="646" y="1719"/>
                  <a:pt x="646" y="1719"/>
                </a:cubicBezTo>
                <a:cubicBezTo>
                  <a:pt x="697" y="1719"/>
                  <a:pt x="738" y="1678"/>
                  <a:pt x="738" y="1627"/>
                </a:cubicBezTo>
                <a:cubicBezTo>
                  <a:pt x="738" y="1096"/>
                  <a:pt x="738" y="1096"/>
                  <a:pt x="738" y="1096"/>
                </a:cubicBezTo>
                <a:cubicBezTo>
                  <a:pt x="738" y="1045"/>
                  <a:pt x="697" y="1004"/>
                  <a:pt x="646" y="1004"/>
                </a:cubicBezTo>
                <a:close/>
                <a:moveTo>
                  <a:pt x="646" y="1996"/>
                </a:moveTo>
                <a:cubicBezTo>
                  <a:pt x="93" y="1996"/>
                  <a:pt x="93" y="1996"/>
                  <a:pt x="93" y="1996"/>
                </a:cubicBezTo>
                <a:cubicBezTo>
                  <a:pt x="42" y="1996"/>
                  <a:pt x="0" y="2037"/>
                  <a:pt x="0" y="2089"/>
                </a:cubicBezTo>
                <a:cubicBezTo>
                  <a:pt x="0" y="2631"/>
                  <a:pt x="0" y="2631"/>
                  <a:pt x="0" y="2631"/>
                </a:cubicBezTo>
                <a:cubicBezTo>
                  <a:pt x="0" y="2682"/>
                  <a:pt x="42" y="2723"/>
                  <a:pt x="93" y="2723"/>
                </a:cubicBezTo>
                <a:cubicBezTo>
                  <a:pt x="646" y="2723"/>
                  <a:pt x="646" y="2723"/>
                  <a:pt x="646" y="2723"/>
                </a:cubicBezTo>
                <a:cubicBezTo>
                  <a:pt x="697" y="2723"/>
                  <a:pt x="738" y="2682"/>
                  <a:pt x="738" y="2631"/>
                </a:cubicBezTo>
                <a:cubicBezTo>
                  <a:pt x="738" y="2089"/>
                  <a:pt x="738" y="2089"/>
                  <a:pt x="738" y="2089"/>
                </a:cubicBezTo>
                <a:cubicBezTo>
                  <a:pt x="738" y="2037"/>
                  <a:pt x="697" y="1996"/>
                  <a:pt x="646" y="1996"/>
                </a:cubicBezTo>
                <a:close/>
                <a:moveTo>
                  <a:pt x="2687" y="0"/>
                </a:moveTo>
                <a:cubicBezTo>
                  <a:pt x="1085" y="0"/>
                  <a:pt x="1085" y="0"/>
                  <a:pt x="1085" y="0"/>
                </a:cubicBezTo>
                <a:cubicBezTo>
                  <a:pt x="1034" y="0"/>
                  <a:pt x="993" y="41"/>
                  <a:pt x="993" y="92"/>
                </a:cubicBezTo>
                <a:cubicBezTo>
                  <a:pt x="993" y="635"/>
                  <a:pt x="993" y="635"/>
                  <a:pt x="993" y="635"/>
                </a:cubicBezTo>
                <a:cubicBezTo>
                  <a:pt x="993" y="686"/>
                  <a:pt x="1034" y="727"/>
                  <a:pt x="1085" y="727"/>
                </a:cubicBezTo>
                <a:cubicBezTo>
                  <a:pt x="2687" y="727"/>
                  <a:pt x="2687" y="727"/>
                  <a:pt x="2687" y="727"/>
                </a:cubicBezTo>
                <a:cubicBezTo>
                  <a:pt x="2738" y="727"/>
                  <a:pt x="2779" y="686"/>
                  <a:pt x="2779" y="635"/>
                </a:cubicBezTo>
                <a:cubicBezTo>
                  <a:pt x="2779" y="92"/>
                  <a:pt x="2779" y="92"/>
                  <a:pt x="2779" y="92"/>
                </a:cubicBezTo>
                <a:cubicBezTo>
                  <a:pt x="2779" y="41"/>
                  <a:pt x="2738" y="0"/>
                  <a:pt x="2687" y="0"/>
                </a:cubicBezTo>
                <a:close/>
                <a:moveTo>
                  <a:pt x="2687" y="1004"/>
                </a:moveTo>
                <a:cubicBezTo>
                  <a:pt x="1085" y="1004"/>
                  <a:pt x="1085" y="1004"/>
                  <a:pt x="1085" y="1004"/>
                </a:cubicBezTo>
                <a:cubicBezTo>
                  <a:pt x="1034" y="1004"/>
                  <a:pt x="993" y="1045"/>
                  <a:pt x="993" y="1096"/>
                </a:cubicBezTo>
                <a:cubicBezTo>
                  <a:pt x="993" y="1627"/>
                  <a:pt x="993" y="1627"/>
                  <a:pt x="993" y="1627"/>
                </a:cubicBezTo>
                <a:cubicBezTo>
                  <a:pt x="993" y="1678"/>
                  <a:pt x="1034" y="1719"/>
                  <a:pt x="1085" y="1719"/>
                </a:cubicBezTo>
                <a:cubicBezTo>
                  <a:pt x="2687" y="1719"/>
                  <a:pt x="2687" y="1719"/>
                  <a:pt x="2687" y="1719"/>
                </a:cubicBezTo>
                <a:cubicBezTo>
                  <a:pt x="2738" y="1719"/>
                  <a:pt x="2779" y="1678"/>
                  <a:pt x="2779" y="1627"/>
                </a:cubicBezTo>
                <a:cubicBezTo>
                  <a:pt x="2779" y="1096"/>
                  <a:pt x="2779" y="1096"/>
                  <a:pt x="2779" y="1096"/>
                </a:cubicBezTo>
                <a:cubicBezTo>
                  <a:pt x="2779" y="1045"/>
                  <a:pt x="2738" y="1004"/>
                  <a:pt x="2687" y="1004"/>
                </a:cubicBezTo>
                <a:close/>
                <a:moveTo>
                  <a:pt x="2687" y="1996"/>
                </a:moveTo>
                <a:cubicBezTo>
                  <a:pt x="1085" y="1996"/>
                  <a:pt x="1085" y="1996"/>
                  <a:pt x="1085" y="1996"/>
                </a:cubicBezTo>
                <a:cubicBezTo>
                  <a:pt x="1034" y="1996"/>
                  <a:pt x="993" y="2037"/>
                  <a:pt x="993" y="2089"/>
                </a:cubicBezTo>
                <a:cubicBezTo>
                  <a:pt x="993" y="2631"/>
                  <a:pt x="993" y="2631"/>
                  <a:pt x="993" y="2631"/>
                </a:cubicBezTo>
                <a:cubicBezTo>
                  <a:pt x="993" y="2682"/>
                  <a:pt x="1034" y="2723"/>
                  <a:pt x="1085" y="2723"/>
                </a:cubicBezTo>
                <a:cubicBezTo>
                  <a:pt x="2687" y="2723"/>
                  <a:pt x="2687" y="2723"/>
                  <a:pt x="2687" y="2723"/>
                </a:cubicBezTo>
                <a:cubicBezTo>
                  <a:pt x="2738" y="2723"/>
                  <a:pt x="2779" y="2682"/>
                  <a:pt x="2779" y="2631"/>
                </a:cubicBezTo>
                <a:cubicBezTo>
                  <a:pt x="2779" y="2089"/>
                  <a:pt x="2779" y="2089"/>
                  <a:pt x="2779" y="2089"/>
                </a:cubicBezTo>
                <a:cubicBezTo>
                  <a:pt x="2779" y="2037"/>
                  <a:pt x="2738" y="1996"/>
                  <a:pt x="2687" y="1996"/>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sz="1350"/>
          </a:p>
        </p:txBody>
      </p:sp>
      <p:sp>
        <p:nvSpPr>
          <p:cNvPr id="8" name="文本框 7"/>
          <p:cNvSpPr txBox="1"/>
          <p:nvPr/>
        </p:nvSpPr>
        <p:spPr>
          <a:xfrm>
            <a:off x="1796415" y="4420235"/>
            <a:ext cx="5692140" cy="645160"/>
          </a:xfrm>
          <a:prstGeom prst="rect">
            <a:avLst/>
          </a:prstGeom>
          <a:solidFill>
            <a:schemeClr val="bg1"/>
          </a:solidFill>
        </p:spPr>
        <p:txBody>
          <a:bodyPr wrap="none" rtlCol="0">
            <a:spAutoFit/>
          </a:bodyPr>
          <a:p>
            <a:pPr algn="l"/>
            <a:r>
              <a:rPr lang="zh-CN" altLang="en-US" sz="3600" b="1" dirty="0">
                <a:solidFill>
                  <a:srgbClr val="000000"/>
                </a:solidFill>
                <a:latin typeface="黑体" panose="02010609060101010101" charset="-122"/>
                <a:ea typeface="黑体" panose="02010609060101010101" charset="-122"/>
                <a:sym typeface="+mn-ea"/>
              </a:rPr>
              <a:t>中朝唇齿相依，唇亡齿寒。</a:t>
            </a:r>
            <a:endParaRPr lang="zh-CN" altLang="en-US" sz="3600" b="1">
              <a:latin typeface="黑体" panose="02010609060101010101" charset="-122"/>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221"/>
                                        </p:tgtEl>
                                        <p:attrNameLst>
                                          <p:attrName>style.visibility</p:attrName>
                                        </p:attrNameLst>
                                      </p:cBhvr>
                                      <p:to>
                                        <p:strVal val="visible"/>
                                      </p:to>
                                    </p:set>
                                    <p:animEffect transition="in" filter="blinds(horizontal)">
                                      <p:cBhvr>
                                        <p:cTn id="7" dur="500"/>
                                        <p:tgtEl>
                                          <p:spTgt spid="9221"/>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dissolve">
                                      <p:cBhvr>
                                        <p:cTn id="12" dur="10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dissolve">
                                      <p:cBhvr>
                                        <p:cTn id="17" dur="10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fill="hold"/>
                                        <p:tgtEl>
                                          <p:spTgt spid="8"/>
                                        </p:tgtEl>
                                        <p:attrNameLst>
                                          <p:attrName>ppt_x</p:attrName>
                                        </p:attrNameLst>
                                      </p:cBhvr>
                                      <p:tavLst>
                                        <p:tav tm="0">
                                          <p:val>
                                            <p:strVal val="#ppt_x"/>
                                          </p:val>
                                        </p:tav>
                                        <p:tav tm="100000">
                                          <p:val>
                                            <p:strVal val="#ppt_x"/>
                                          </p:val>
                                        </p:tav>
                                      </p:tavLst>
                                    </p:anim>
                                    <p:anim calcmode="lin" valueType="num">
                                      <p:cBhvr additive="base">
                                        <p:cTn id="23"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3" grpId="0" bldLvl="0" animBg="1"/>
      <p:bldP spid="9221" grpId="0" bldLvl="0" animBg="1"/>
      <p:bldP spid="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矩形 17409"/>
          <p:cNvSpPr/>
          <p:nvPr/>
        </p:nvSpPr>
        <p:spPr>
          <a:xfrm>
            <a:off x="762000" y="1676400"/>
            <a:ext cx="7239000" cy="3429000"/>
          </a:xfrm>
          <a:prstGeom prst="rect">
            <a:avLst/>
          </a:prstGeom>
        </p:spPr>
        <p:txBody>
          <a:bodyPr wrap="none" fromWordArt="1">
            <a:prstTxWarp prst="textCascadeUp">
              <a:avLst>
                <a:gd name="adj" fmla="val 61019"/>
              </a:avLst>
            </a:prstTxWarp>
            <a:normAutofit/>
            <a:scene3d>
              <a:camera prst="legacyPerspectiveFront">
                <a:rot lat="20520000" lon="1080000" rev="0"/>
              </a:camera>
              <a:lightRig rig="legacyHarsh2" dir="b"/>
            </a:scene3d>
            <a:sp3d extrusionH="430200" prstMaterial="legacyMatte">
              <a:extrusionClr>
                <a:srgbClr val="FF6600"/>
              </a:extrusionClr>
            </a:sp3d>
          </a:bodyPr>
          <a:p>
            <a:pPr algn="ctr"/>
            <a:r>
              <a:rPr lang="zh-CN" altLang="en-US" sz="3600" b="1">
                <a:solidFill>
                  <a:srgbClr val="FFFF00">
                    <a:alpha val="82001"/>
                  </a:srgbClr>
                </a:solidFill>
                <a:latin typeface="隶书" charset="0"/>
                <a:ea typeface="隶书" charset="0"/>
              </a:rPr>
              <a:t>出 征 篇</a:t>
            </a:r>
            <a:endParaRPr lang="zh-CN" altLang="en-US" sz="3600" b="1">
              <a:solidFill>
                <a:srgbClr val="FFFF00">
                  <a:alpha val="82001"/>
                </a:srgbClr>
              </a:solidFill>
              <a:latin typeface="隶书" charset="0"/>
              <a:ea typeface="隶书"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afterEffect">
                                  <p:stCondLst>
                                    <p:cond delay="0"/>
                                  </p:stCondLst>
                                  <p:childTnLst>
                                    <p:set>
                                      <p:cBhvr>
                                        <p:cTn id="6" dur="1" fill="hold">
                                          <p:stCondLst>
                                            <p:cond delay="0"/>
                                          </p:stCondLst>
                                        </p:cTn>
                                        <p:tgtEl>
                                          <p:spTgt spid="17410"/>
                                        </p:tgtEl>
                                        <p:attrNameLst>
                                          <p:attrName>style.visibility</p:attrName>
                                        </p:attrNameLst>
                                      </p:cBhvr>
                                      <p:to>
                                        <p:strVal val="visible"/>
                                      </p:to>
                                    </p:set>
                                    <p:anim calcmode="lin" valueType="num">
                                      <p:cBhvr>
                                        <p:cTn id="7" dur="500" fill="hold"/>
                                        <p:tgtEl>
                                          <p:spTgt spid="17410"/>
                                        </p:tgtEl>
                                        <p:attrNameLst>
                                          <p:attrName>ppt_w</p:attrName>
                                        </p:attrNameLst>
                                      </p:cBhvr>
                                      <p:tavLst>
                                        <p:tav tm="0">
                                          <p:val>
                                            <p:fltVal val="0.000000"/>
                                          </p:val>
                                        </p:tav>
                                        <p:tav tm="100000">
                                          <p:val>
                                            <p:strVal val="#ppt_w"/>
                                          </p:val>
                                        </p:tav>
                                      </p:tavLst>
                                    </p:anim>
                                    <p:anim calcmode="lin" valueType="num">
                                      <p:cBhvr>
                                        <p:cTn id="8" dur="500" fill="hold"/>
                                        <p:tgtEl>
                                          <p:spTgt spid="1741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矩形 96257"/>
          <p:cNvSpPr/>
          <p:nvPr/>
        </p:nvSpPr>
        <p:spPr>
          <a:xfrm>
            <a:off x="467360" y="228283"/>
            <a:ext cx="8208963" cy="6062345"/>
          </a:xfrm>
          <a:prstGeom prst="rect">
            <a:avLst/>
          </a:prstGeom>
          <a:noFill/>
          <a:ln w="9525">
            <a:noFill/>
          </a:ln>
        </p:spPr>
        <p:txBody>
          <a:bodyPr anchor="ctr">
            <a:spAutoFit/>
          </a:bodyPr>
          <a:p>
            <a:pPr>
              <a:buClr>
                <a:schemeClr val="bg1"/>
              </a:buClr>
            </a:pPr>
            <a:r>
              <a:rPr lang="en-US" altLang="zh-CN" sz="4400" b="0" dirty="0">
                <a:solidFill>
                  <a:schemeClr val="tx1"/>
                </a:solidFill>
                <a:latin typeface="Dotum" panose="020B0600000101010101" pitchFamily="34" charset="-127"/>
                <a:ea typeface="Dotum" panose="020B0600000101010101" pitchFamily="34" charset="-127"/>
              </a:rPr>
              <a:t>                     </a:t>
            </a:r>
            <a:r>
              <a:rPr lang="zh-CN" altLang="en-US" sz="4400" b="0" dirty="0">
                <a:solidFill>
                  <a:schemeClr val="tx1"/>
                </a:solidFill>
                <a:latin typeface="黑体" panose="02010609060101010101" charset="-122"/>
                <a:ea typeface="黑体" panose="02010609060101010101" charset="-122"/>
              </a:rPr>
              <a:t>新闻报道</a:t>
            </a:r>
            <a:endParaRPr lang="zh-CN" altLang="en-US" sz="4400" b="0" dirty="0">
              <a:solidFill>
                <a:schemeClr val="tx1"/>
              </a:solidFill>
              <a:latin typeface="黑体" panose="02010609060101010101" charset="-122"/>
              <a:ea typeface="黑体" panose="02010609060101010101" charset="-122"/>
            </a:endParaRPr>
          </a:p>
          <a:p>
            <a:pPr>
              <a:buClr>
                <a:schemeClr val="bg1"/>
              </a:buClr>
            </a:pPr>
            <a:endParaRPr lang="zh-CN" altLang="en-US" sz="3600" b="0" dirty="0">
              <a:solidFill>
                <a:schemeClr val="tx1"/>
              </a:solidFill>
              <a:latin typeface="Dotum" panose="020B0600000101010101" pitchFamily="34" charset="-127"/>
              <a:ea typeface="Dotum" panose="020B0600000101010101" pitchFamily="34" charset="-127"/>
            </a:endParaRPr>
          </a:p>
          <a:p>
            <a:pPr>
              <a:buClr>
                <a:schemeClr val="bg1"/>
              </a:buClr>
            </a:pPr>
            <a:r>
              <a:rPr lang="zh-CN" altLang="en-US" sz="4400" b="0" dirty="0">
                <a:solidFill>
                  <a:schemeClr val="tx1"/>
                </a:solidFill>
                <a:latin typeface="华文新魏" pitchFamily="2" charset="-122"/>
                <a:ea typeface="华文新魏" pitchFamily="2" charset="-122"/>
              </a:rPr>
              <a:t>        一位随军记者将要报道中国人民志愿军的出征新闻。 你能帮他写出这篇新闻报道吗？</a:t>
            </a:r>
            <a:endParaRPr lang="zh-CN" altLang="en-US" sz="4400" b="0" dirty="0">
              <a:solidFill>
                <a:schemeClr val="tx1"/>
              </a:solidFill>
              <a:latin typeface="华文新魏" pitchFamily="2" charset="-122"/>
              <a:ea typeface="华文新魏" pitchFamily="2" charset="-122"/>
            </a:endParaRPr>
          </a:p>
          <a:p>
            <a:pPr>
              <a:buClr>
                <a:schemeClr val="bg1"/>
              </a:buClr>
            </a:pPr>
            <a:r>
              <a:rPr lang="zh-CN" altLang="en-US" sz="4400" b="0" dirty="0">
                <a:solidFill>
                  <a:schemeClr val="tx1"/>
                </a:solidFill>
                <a:latin typeface="华文新魏" pitchFamily="2" charset="-122"/>
                <a:ea typeface="华文新魏" pitchFamily="2" charset="-122"/>
              </a:rPr>
              <a:t>      内容包括：目的、时间、人物、军队、任务、期望等；</a:t>
            </a:r>
            <a:endParaRPr lang="zh-CN" altLang="en-US" sz="4400" b="0" dirty="0">
              <a:solidFill>
                <a:schemeClr val="tx1"/>
              </a:solidFill>
              <a:latin typeface="华文新魏" pitchFamily="2" charset="-122"/>
              <a:ea typeface="华文新魏" pitchFamily="2" charset="-122"/>
            </a:endParaRPr>
          </a:p>
          <a:p>
            <a:pPr>
              <a:buClr>
                <a:schemeClr val="bg1"/>
              </a:buClr>
            </a:pPr>
            <a:r>
              <a:rPr lang="zh-CN" altLang="en-US" sz="4400" b="0" dirty="0">
                <a:solidFill>
                  <a:schemeClr val="tx1"/>
                </a:solidFill>
                <a:latin typeface="华文新魏" pitchFamily="2" charset="-122"/>
                <a:ea typeface="华文新魏" pitchFamily="2" charset="-122"/>
              </a:rPr>
              <a:t>      形式要求：短小精悍，不超过</a:t>
            </a:r>
            <a:r>
              <a:rPr lang="en-US" altLang="zh-CN" sz="4400" b="0" dirty="0">
                <a:solidFill>
                  <a:schemeClr val="tx1"/>
                </a:solidFill>
                <a:latin typeface="华文新魏" pitchFamily="2" charset="-122"/>
                <a:ea typeface="华文新魏" pitchFamily="2" charset="-122"/>
              </a:rPr>
              <a:t>80</a:t>
            </a:r>
            <a:r>
              <a:rPr lang="zh-CN" altLang="en-US" sz="4400" b="0" dirty="0">
                <a:solidFill>
                  <a:schemeClr val="tx1"/>
                </a:solidFill>
                <a:latin typeface="华文新魏" pitchFamily="2" charset="-122"/>
                <a:ea typeface="华文新魏" pitchFamily="2" charset="-122"/>
              </a:rPr>
              <a:t>字。</a:t>
            </a:r>
            <a:endParaRPr lang="zh-CN" altLang="en-US" sz="4400" b="0" dirty="0">
              <a:solidFill>
                <a:schemeClr val="tx1"/>
              </a:solidFill>
              <a:latin typeface="华文新魏" pitchFamily="2" charset="-122"/>
              <a:ea typeface="华文新魏" pitchFamily="2" charset="-122"/>
            </a:endParaRPr>
          </a:p>
        </p:txBody>
      </p:sp>
      <p:sp>
        <p:nvSpPr>
          <p:cNvPr id="19458" name="矩形 96259"/>
          <p:cNvSpPr/>
          <p:nvPr/>
        </p:nvSpPr>
        <p:spPr>
          <a:xfrm>
            <a:off x="2138680" y="228600"/>
            <a:ext cx="2133600" cy="914400"/>
          </a:xfrm>
          <a:prstGeom prst="rect">
            <a:avLst/>
          </a:prstGeom>
        </p:spPr>
        <p:txBody>
          <a:bodyPr wrap="none" fromWordArt="1">
            <a:prstTxWarp prst="textPlain">
              <a:avLst>
                <a:gd name="adj" fmla="val 54463"/>
              </a:avLst>
            </a:prstTxWarp>
            <a:normAutofit/>
          </a:bodyPr>
          <a:p>
            <a:pPr algn="ctr"/>
            <a:r>
              <a:rPr lang="zh-CN" altLang="en-US" sz="3600">
                <a:ln w="9525" cap="flat" cmpd="sng">
                  <a:solidFill>
                    <a:srgbClr val="000000"/>
                  </a:solidFill>
                  <a:prstDash val="solid"/>
                  <a:round/>
                  <a:headEnd type="none" w="med" len="med"/>
                  <a:tailEnd type="none" w="med" len="med"/>
                </a:ln>
                <a:solidFill>
                  <a:srgbClr val="00FF00"/>
                </a:solidFill>
                <a:latin typeface="隶书" charset="0"/>
                <a:ea typeface="隶书" charset="0"/>
              </a:rPr>
              <a:t>大显身手</a:t>
            </a:r>
            <a:endParaRPr lang="zh-CN" altLang="en-US" sz="3600">
              <a:ln w="9525" cap="flat" cmpd="sng">
                <a:solidFill>
                  <a:srgbClr val="000000"/>
                </a:solidFill>
                <a:prstDash val="solid"/>
                <a:round/>
                <a:headEnd type="none" w="med" len="med"/>
                <a:tailEnd type="none" w="med" len="med"/>
              </a:ln>
              <a:solidFill>
                <a:srgbClr val="00FF00"/>
              </a:solidFill>
              <a:latin typeface="隶书" charset="0"/>
              <a:ea typeface="隶书" charset="0"/>
            </a:endParaRPr>
          </a:p>
        </p:txBody>
      </p:sp>
      <p:sp>
        <p:nvSpPr>
          <p:cNvPr id="15361" name="Rectangle 2"/>
          <p:cNvSpPr/>
          <p:nvPr/>
        </p:nvSpPr>
        <p:spPr>
          <a:xfrm>
            <a:off x="269240" y="1046798"/>
            <a:ext cx="1612900" cy="583565"/>
          </a:xfrm>
          <a:prstGeom prst="rect">
            <a:avLst/>
          </a:prstGeom>
          <a:noFill/>
          <a:ln w="9525">
            <a:noFill/>
          </a:ln>
        </p:spPr>
        <p:txBody>
          <a:bodyPr wrap="none" anchor="t">
            <a:spAutoFit/>
          </a:bodyPr>
          <a:p>
            <a:r>
              <a:rPr lang="en-US" altLang="zh-CN" sz="3200" b="1" dirty="0">
                <a:solidFill>
                  <a:srgbClr val="FF0000"/>
                </a:solidFill>
                <a:latin typeface="黑体" panose="02010609060101010101" charset="-122"/>
                <a:ea typeface="黑体" panose="02010609060101010101" charset="-122"/>
              </a:rPr>
              <a:t>1</a:t>
            </a:r>
            <a:r>
              <a:rPr lang="zh-CN" altLang="en-US" sz="3200" b="1" dirty="0">
                <a:solidFill>
                  <a:srgbClr val="FF0000"/>
                </a:solidFill>
                <a:latin typeface="黑体" panose="02010609060101010101" charset="-122"/>
                <a:ea typeface="黑体" panose="02010609060101010101" charset="-122"/>
              </a:rPr>
              <a:t>、出征</a:t>
            </a:r>
            <a:endParaRPr lang="zh-CN" altLang="en-US" sz="3200" b="1" dirty="0">
              <a:solidFill>
                <a:srgbClr val="FF0000"/>
              </a:solidFill>
              <a:latin typeface="黑体" panose="02010609060101010101" charset="-122"/>
              <a:ea typeface="黑体" panose="02010609060101010101"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Text Box 3"/>
          <p:cNvSpPr txBox="1">
            <a:spLocks noChangeArrowheads="1"/>
          </p:cNvSpPr>
          <p:nvPr/>
        </p:nvSpPr>
        <p:spPr bwMode="auto">
          <a:xfrm>
            <a:off x="2040032" y="1486535"/>
            <a:ext cx="5976937"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fontAlgn="base">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fontAlgn="base">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fontAlgn="base">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fontAlgn="base">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r>
              <a:rPr lang="zh-CN" altLang="en-US" sz="4400" b="1" dirty="0">
                <a:solidFill>
                  <a:srgbClr val="000099"/>
                </a:solidFill>
                <a:latin typeface="+mj-ea"/>
                <a:ea typeface="+mj-ea"/>
              </a:rPr>
              <a:t>抗美援朝，保家卫国</a:t>
            </a:r>
            <a:endParaRPr lang="zh-CN" altLang="en-US" sz="4400" b="1" dirty="0">
              <a:solidFill>
                <a:srgbClr val="000099"/>
              </a:solidFill>
              <a:latin typeface="+mj-ea"/>
              <a:ea typeface="+mj-ea"/>
            </a:endParaRPr>
          </a:p>
        </p:txBody>
      </p:sp>
      <p:sp>
        <p:nvSpPr>
          <p:cNvPr id="5124" name="Text Box 4"/>
          <p:cNvSpPr txBox="1">
            <a:spLocks noChangeArrowheads="1"/>
          </p:cNvSpPr>
          <p:nvPr/>
        </p:nvSpPr>
        <p:spPr bwMode="auto">
          <a:xfrm>
            <a:off x="2040255" y="2316480"/>
            <a:ext cx="6194425"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fontAlgn="base">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fontAlgn="base">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fontAlgn="base">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fontAlgn="base">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r>
              <a:rPr lang="zh-CN" altLang="zh-CN" sz="4000" b="1" dirty="0">
                <a:latin typeface="+mn-ea"/>
                <a:ea typeface="+mn-ea"/>
              </a:rPr>
              <a:t>1950</a:t>
            </a:r>
            <a:r>
              <a:rPr lang="zh-CN" altLang="en-US" sz="4000" b="1" dirty="0">
                <a:latin typeface="+mn-ea"/>
                <a:ea typeface="+mn-ea"/>
              </a:rPr>
              <a:t>.</a:t>
            </a:r>
            <a:r>
              <a:rPr lang="en-US" altLang="zh-CN" sz="4000" b="1" dirty="0">
                <a:latin typeface="+mn-ea"/>
                <a:ea typeface="+mn-ea"/>
              </a:rPr>
              <a:t>10.25</a:t>
            </a:r>
            <a:r>
              <a:rPr lang="zh-CN" altLang="zh-CN" sz="4000" b="1" dirty="0">
                <a:latin typeface="+mn-ea"/>
                <a:ea typeface="+mn-ea"/>
              </a:rPr>
              <a:t> </a:t>
            </a:r>
            <a:r>
              <a:rPr lang="zh-CN" altLang="zh-CN" sz="4000" b="1" dirty="0" smtClean="0">
                <a:latin typeface="+mn-ea"/>
                <a:ea typeface="+mn-ea"/>
              </a:rPr>
              <a:t>— </a:t>
            </a:r>
            <a:r>
              <a:rPr lang="zh-CN" altLang="zh-CN" sz="4000" b="1" dirty="0">
                <a:latin typeface="+mn-ea"/>
                <a:ea typeface="+mn-ea"/>
              </a:rPr>
              <a:t>1953</a:t>
            </a:r>
            <a:r>
              <a:rPr lang="zh-CN" altLang="en-US" sz="4000" b="1" dirty="0">
                <a:latin typeface="+mn-ea"/>
                <a:ea typeface="+mn-ea"/>
              </a:rPr>
              <a:t>.</a:t>
            </a:r>
            <a:r>
              <a:rPr lang="en-US" altLang="zh-CN" sz="4000" b="1" dirty="0">
                <a:latin typeface="+mn-ea"/>
                <a:ea typeface="+mn-ea"/>
              </a:rPr>
              <a:t>7.27</a:t>
            </a:r>
            <a:endParaRPr lang="en-US" altLang="zh-CN" sz="4000" b="1" dirty="0">
              <a:latin typeface="+mn-ea"/>
              <a:ea typeface="+mn-ea"/>
            </a:endParaRPr>
          </a:p>
        </p:txBody>
      </p:sp>
      <p:sp>
        <p:nvSpPr>
          <p:cNvPr id="5125" name="Text Box 5"/>
          <p:cNvSpPr txBox="1">
            <a:spLocks noChangeArrowheads="1"/>
          </p:cNvSpPr>
          <p:nvPr/>
        </p:nvSpPr>
        <p:spPr bwMode="auto">
          <a:xfrm>
            <a:off x="2752745" y="3036724"/>
            <a:ext cx="5151438"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fontAlgn="base">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fontAlgn="base">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fontAlgn="base">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fontAlgn="base">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r>
              <a:rPr lang="zh-CN" altLang="en-US" sz="4000" b="1" dirty="0">
                <a:solidFill>
                  <a:srgbClr val="000099"/>
                </a:solidFill>
                <a:latin typeface="+mj-ea"/>
                <a:ea typeface="+mj-ea"/>
              </a:rPr>
              <a:t>中国人民志愿军</a:t>
            </a:r>
            <a:endParaRPr lang="zh-CN" altLang="en-US" sz="4000" b="1" dirty="0">
              <a:solidFill>
                <a:srgbClr val="000099"/>
              </a:solidFill>
              <a:latin typeface="+mj-ea"/>
              <a:ea typeface="+mj-ea"/>
            </a:endParaRPr>
          </a:p>
        </p:txBody>
      </p:sp>
      <p:sp>
        <p:nvSpPr>
          <p:cNvPr id="5126" name="Text Box 6"/>
          <p:cNvSpPr txBox="1">
            <a:spLocks noChangeArrowheads="1"/>
          </p:cNvSpPr>
          <p:nvPr/>
        </p:nvSpPr>
        <p:spPr bwMode="auto">
          <a:xfrm>
            <a:off x="2545988" y="3870975"/>
            <a:ext cx="3024187"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fontAlgn="base">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fontAlgn="base">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fontAlgn="base">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fontAlgn="base">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r>
              <a:rPr lang="zh-CN" altLang="en-US" sz="4400" b="1" dirty="0">
                <a:solidFill>
                  <a:srgbClr val="800000"/>
                </a:solidFill>
                <a:latin typeface="+mj-ea"/>
                <a:ea typeface="+mj-ea"/>
              </a:rPr>
              <a:t>彭德怀</a:t>
            </a:r>
            <a:endParaRPr lang="zh-CN" altLang="en-US" sz="4400" b="1" dirty="0">
              <a:solidFill>
                <a:srgbClr val="800000"/>
              </a:solidFill>
              <a:latin typeface="+mj-ea"/>
              <a:ea typeface="+mj-ea"/>
            </a:endParaRPr>
          </a:p>
        </p:txBody>
      </p:sp>
      <p:sp>
        <p:nvSpPr>
          <p:cNvPr id="270348" name="Text Box 3"/>
          <p:cNvSpPr txBox="1">
            <a:spLocks noChangeArrowheads="1"/>
          </p:cNvSpPr>
          <p:nvPr/>
        </p:nvSpPr>
        <p:spPr bwMode="auto">
          <a:xfrm>
            <a:off x="313055" y="1440180"/>
            <a:ext cx="3203575" cy="9220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fontAlgn="base">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fontAlgn="base">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fontAlgn="base">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fontAlgn="base">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a:spcBef>
                <a:spcPct val="50000"/>
              </a:spcBef>
            </a:pPr>
            <a:r>
              <a:rPr lang="zh-CN" altLang="en-US" sz="4400" b="1" dirty="0">
                <a:latin typeface="+mj-ea"/>
                <a:ea typeface="+mj-ea"/>
              </a:rPr>
              <a:t>目的：</a:t>
            </a:r>
            <a:r>
              <a:rPr lang="zh-CN" altLang="en-US" sz="5400" b="1" dirty="0">
                <a:solidFill>
                  <a:srgbClr val="FF0000"/>
                </a:solidFill>
                <a:effectLst>
                  <a:outerShdw blurRad="38100" dist="38100" dir="2700000" algn="tl">
                    <a:srgbClr val="000000">
                      <a:alpha val="43137"/>
                    </a:srgbClr>
                  </a:outerShdw>
                </a:effectLst>
                <a:latin typeface="华文彩云" panose="02010800040101010101" pitchFamily="2" charset="-122"/>
                <a:ea typeface="华文彩云" panose="02010800040101010101" pitchFamily="2" charset="-122"/>
              </a:rPr>
              <a:t> </a:t>
            </a:r>
            <a:endParaRPr lang="zh-CN" altLang="en-US" sz="5400" b="1" dirty="0">
              <a:solidFill>
                <a:srgbClr val="FF0000"/>
              </a:solidFill>
              <a:effectLst>
                <a:outerShdw blurRad="38100" dist="38100" dir="2700000" algn="tl">
                  <a:srgbClr val="000000">
                    <a:alpha val="43137"/>
                  </a:srgbClr>
                </a:outerShdw>
              </a:effectLst>
              <a:latin typeface="华文彩云" panose="02010800040101010101" pitchFamily="2" charset="-122"/>
              <a:ea typeface="华文彩云" panose="02010800040101010101" pitchFamily="2" charset="-122"/>
            </a:endParaRPr>
          </a:p>
        </p:txBody>
      </p:sp>
      <p:sp>
        <p:nvSpPr>
          <p:cNvPr id="270349" name="Text Box 3"/>
          <p:cNvSpPr txBox="1">
            <a:spLocks noChangeArrowheads="1"/>
          </p:cNvSpPr>
          <p:nvPr/>
        </p:nvSpPr>
        <p:spPr bwMode="auto">
          <a:xfrm>
            <a:off x="313055" y="2132876"/>
            <a:ext cx="3203575" cy="9220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fontAlgn="base">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fontAlgn="base">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fontAlgn="base">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fontAlgn="base">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a:spcBef>
                <a:spcPct val="50000"/>
              </a:spcBef>
            </a:pPr>
            <a:r>
              <a:rPr lang="zh-CN" altLang="en-US" sz="4400" b="1" dirty="0">
                <a:latin typeface="+mj-ea"/>
                <a:ea typeface="+mj-ea"/>
              </a:rPr>
              <a:t>时间：</a:t>
            </a:r>
            <a:r>
              <a:rPr lang="zh-CN" altLang="en-US" sz="5400" b="1" dirty="0">
                <a:solidFill>
                  <a:srgbClr val="FF0000"/>
                </a:solidFill>
                <a:effectLst>
                  <a:outerShdw blurRad="38100" dist="38100" dir="2700000" algn="tl">
                    <a:srgbClr val="000000">
                      <a:alpha val="43137"/>
                    </a:srgbClr>
                  </a:outerShdw>
                </a:effectLst>
                <a:latin typeface="华文彩云" panose="02010800040101010101" pitchFamily="2" charset="-122"/>
                <a:ea typeface="华文彩云" panose="02010800040101010101" pitchFamily="2" charset="-122"/>
              </a:rPr>
              <a:t> </a:t>
            </a:r>
            <a:endParaRPr lang="zh-CN" altLang="en-US" sz="5400" b="1" dirty="0">
              <a:solidFill>
                <a:srgbClr val="FF0000"/>
              </a:solidFill>
              <a:effectLst>
                <a:outerShdw blurRad="38100" dist="38100" dir="2700000" algn="tl">
                  <a:srgbClr val="000000">
                    <a:alpha val="43137"/>
                  </a:srgbClr>
                </a:outerShdw>
              </a:effectLst>
              <a:latin typeface="华文彩云" panose="02010800040101010101" pitchFamily="2" charset="-122"/>
              <a:ea typeface="华文彩云" panose="02010800040101010101" pitchFamily="2" charset="-122"/>
            </a:endParaRPr>
          </a:p>
        </p:txBody>
      </p:sp>
      <p:sp>
        <p:nvSpPr>
          <p:cNvPr id="270350" name="Text Box 3"/>
          <p:cNvSpPr txBox="1">
            <a:spLocks noChangeArrowheads="1"/>
          </p:cNvSpPr>
          <p:nvPr/>
        </p:nvSpPr>
        <p:spPr bwMode="auto">
          <a:xfrm>
            <a:off x="313055" y="2852956"/>
            <a:ext cx="4321175" cy="9220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fontAlgn="base">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fontAlgn="base">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fontAlgn="base">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fontAlgn="base">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a:spcBef>
                <a:spcPct val="50000"/>
              </a:spcBef>
            </a:pPr>
            <a:r>
              <a:rPr lang="zh-CN" altLang="en-US" sz="4400" b="1" dirty="0">
                <a:latin typeface="+mj-ea"/>
                <a:ea typeface="+mj-ea"/>
              </a:rPr>
              <a:t>参战军队：</a:t>
            </a:r>
            <a:r>
              <a:rPr lang="zh-CN" altLang="en-US" sz="5400" b="1" dirty="0">
                <a:solidFill>
                  <a:srgbClr val="FF0000"/>
                </a:solidFill>
                <a:effectLst>
                  <a:outerShdw blurRad="38100" dist="38100" dir="2700000" algn="tl">
                    <a:srgbClr val="000000">
                      <a:alpha val="43137"/>
                    </a:srgbClr>
                  </a:outerShdw>
                </a:effectLst>
                <a:latin typeface="华文彩云" panose="02010800040101010101" pitchFamily="2" charset="-122"/>
                <a:ea typeface="华文彩云" panose="02010800040101010101" pitchFamily="2" charset="-122"/>
              </a:rPr>
              <a:t> </a:t>
            </a:r>
            <a:endParaRPr lang="zh-CN" altLang="en-US" sz="5400" b="1" dirty="0">
              <a:solidFill>
                <a:srgbClr val="FF0000"/>
              </a:solidFill>
              <a:effectLst>
                <a:outerShdw blurRad="38100" dist="38100" dir="2700000" algn="tl">
                  <a:srgbClr val="000000">
                    <a:alpha val="43137"/>
                  </a:srgbClr>
                </a:outerShdw>
              </a:effectLst>
              <a:latin typeface="华文彩云" panose="02010800040101010101" pitchFamily="2" charset="-122"/>
              <a:ea typeface="华文彩云" panose="02010800040101010101" pitchFamily="2" charset="-122"/>
            </a:endParaRPr>
          </a:p>
        </p:txBody>
      </p:sp>
      <p:sp>
        <p:nvSpPr>
          <p:cNvPr id="270351" name="Text Box 3"/>
          <p:cNvSpPr txBox="1">
            <a:spLocks noChangeArrowheads="1"/>
          </p:cNvSpPr>
          <p:nvPr/>
        </p:nvSpPr>
        <p:spPr bwMode="auto">
          <a:xfrm>
            <a:off x="313055" y="3717052"/>
            <a:ext cx="3203575" cy="9220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fontAlgn="base">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fontAlgn="base">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fontAlgn="base">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fontAlgn="base">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a:spcBef>
                <a:spcPct val="50000"/>
              </a:spcBef>
            </a:pPr>
            <a:r>
              <a:rPr lang="zh-CN" altLang="en-US" sz="4400" b="1" dirty="0">
                <a:latin typeface="+mj-ea"/>
                <a:ea typeface="+mj-ea"/>
              </a:rPr>
              <a:t>指挥者：</a:t>
            </a:r>
            <a:r>
              <a:rPr lang="zh-CN" altLang="en-US" sz="5400" b="1" dirty="0">
                <a:solidFill>
                  <a:srgbClr val="FF0000"/>
                </a:solidFill>
                <a:effectLst>
                  <a:outerShdw blurRad="38100" dist="38100" dir="2700000" algn="tl">
                    <a:srgbClr val="000000">
                      <a:alpha val="43137"/>
                    </a:srgbClr>
                  </a:outerShdw>
                </a:effectLst>
                <a:latin typeface="华文彩云" panose="02010800040101010101" pitchFamily="2" charset="-122"/>
                <a:ea typeface="华文彩云" panose="02010800040101010101" pitchFamily="2" charset="-122"/>
              </a:rPr>
              <a:t> </a:t>
            </a:r>
            <a:endParaRPr lang="zh-CN" altLang="en-US" sz="5400" b="1" dirty="0">
              <a:solidFill>
                <a:srgbClr val="FF0000"/>
              </a:solidFill>
              <a:effectLst>
                <a:outerShdw blurRad="38100" dist="38100" dir="2700000" algn="tl">
                  <a:srgbClr val="000000">
                    <a:alpha val="43137"/>
                  </a:srgbClr>
                </a:outerShdw>
              </a:effectLst>
              <a:latin typeface="华文彩云" panose="02010800040101010101" pitchFamily="2" charset="-122"/>
              <a:ea typeface="华文彩云" panose="020108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123"/>
                                        </p:tgtEl>
                                        <p:attrNameLst>
                                          <p:attrName>style.visibility</p:attrName>
                                        </p:attrNameLst>
                                      </p:cBhvr>
                                      <p:to>
                                        <p:strVal val="visible"/>
                                      </p:to>
                                    </p:set>
                                    <p:anim calcmode="lin" valueType="num">
                                      <p:cBhvr additive="base">
                                        <p:cTn id="7" dur="500" fill="hold"/>
                                        <p:tgtEl>
                                          <p:spTgt spid="5123"/>
                                        </p:tgtEl>
                                        <p:attrNameLst>
                                          <p:attrName>ppt_x</p:attrName>
                                        </p:attrNameLst>
                                      </p:cBhvr>
                                      <p:tavLst>
                                        <p:tav tm="0">
                                          <p:val>
                                            <p:strVal val="#ppt_x"/>
                                          </p:val>
                                        </p:tav>
                                        <p:tav tm="100000">
                                          <p:val>
                                            <p:strVal val="#ppt_x"/>
                                          </p:val>
                                        </p:tav>
                                      </p:tavLst>
                                    </p:anim>
                                    <p:anim calcmode="lin" valueType="num">
                                      <p:cBhvr additive="base">
                                        <p:cTn id="8" dur="500" fill="hold"/>
                                        <p:tgtEl>
                                          <p:spTgt spid="512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124"/>
                                        </p:tgtEl>
                                        <p:attrNameLst>
                                          <p:attrName>style.visibility</p:attrName>
                                        </p:attrNameLst>
                                      </p:cBhvr>
                                      <p:to>
                                        <p:strVal val="visible"/>
                                      </p:to>
                                    </p:set>
                                    <p:anim calcmode="lin" valueType="num">
                                      <p:cBhvr additive="base">
                                        <p:cTn id="13" dur="500" fill="hold"/>
                                        <p:tgtEl>
                                          <p:spTgt spid="5124"/>
                                        </p:tgtEl>
                                        <p:attrNameLst>
                                          <p:attrName>ppt_x</p:attrName>
                                        </p:attrNameLst>
                                      </p:cBhvr>
                                      <p:tavLst>
                                        <p:tav tm="0">
                                          <p:val>
                                            <p:strVal val="#ppt_x"/>
                                          </p:val>
                                        </p:tav>
                                        <p:tav tm="100000">
                                          <p:val>
                                            <p:strVal val="#ppt_x"/>
                                          </p:val>
                                        </p:tav>
                                      </p:tavLst>
                                    </p:anim>
                                    <p:anim calcmode="lin" valueType="num">
                                      <p:cBhvr additive="base">
                                        <p:cTn id="14" dur="500" fill="hold"/>
                                        <p:tgtEl>
                                          <p:spTgt spid="512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125"/>
                                        </p:tgtEl>
                                        <p:attrNameLst>
                                          <p:attrName>style.visibility</p:attrName>
                                        </p:attrNameLst>
                                      </p:cBhvr>
                                      <p:to>
                                        <p:strVal val="visible"/>
                                      </p:to>
                                    </p:set>
                                    <p:anim calcmode="lin" valueType="num">
                                      <p:cBhvr additive="base">
                                        <p:cTn id="19" dur="500" fill="hold"/>
                                        <p:tgtEl>
                                          <p:spTgt spid="5125"/>
                                        </p:tgtEl>
                                        <p:attrNameLst>
                                          <p:attrName>ppt_x</p:attrName>
                                        </p:attrNameLst>
                                      </p:cBhvr>
                                      <p:tavLst>
                                        <p:tav tm="0">
                                          <p:val>
                                            <p:strVal val="#ppt_x"/>
                                          </p:val>
                                        </p:tav>
                                        <p:tav tm="100000">
                                          <p:val>
                                            <p:strVal val="#ppt_x"/>
                                          </p:val>
                                        </p:tav>
                                      </p:tavLst>
                                    </p:anim>
                                    <p:anim calcmode="lin" valueType="num">
                                      <p:cBhvr additive="base">
                                        <p:cTn id="20" dur="500" fill="hold"/>
                                        <p:tgtEl>
                                          <p:spTgt spid="512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126"/>
                                        </p:tgtEl>
                                        <p:attrNameLst>
                                          <p:attrName>style.visibility</p:attrName>
                                        </p:attrNameLst>
                                      </p:cBhvr>
                                      <p:to>
                                        <p:strVal val="visible"/>
                                      </p:to>
                                    </p:set>
                                    <p:anim calcmode="lin" valueType="num">
                                      <p:cBhvr additive="base">
                                        <p:cTn id="25" dur="500" fill="hold"/>
                                        <p:tgtEl>
                                          <p:spTgt spid="5126"/>
                                        </p:tgtEl>
                                        <p:attrNameLst>
                                          <p:attrName>ppt_x</p:attrName>
                                        </p:attrNameLst>
                                      </p:cBhvr>
                                      <p:tavLst>
                                        <p:tav tm="0">
                                          <p:val>
                                            <p:strVal val="#ppt_x"/>
                                          </p:val>
                                        </p:tav>
                                        <p:tav tm="100000">
                                          <p:val>
                                            <p:strVal val="#ppt_x"/>
                                          </p:val>
                                        </p:tav>
                                      </p:tavLst>
                                    </p:anim>
                                    <p:anim calcmode="lin" valueType="num">
                                      <p:cBhvr additive="base">
                                        <p:cTn id="26" dur="500" fill="hold"/>
                                        <p:tgtEl>
                                          <p:spTgt spid="51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autoUpdateAnimBg="0"/>
      <p:bldP spid="5124" grpId="0" autoUpdateAnimBg="0"/>
      <p:bldP spid="5125" grpId="0" autoUpdateAnimBg="0"/>
      <p:bldP spid="5126" grpId="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6385" name="图片 16385" descr="东风雨"/>
          <p:cNvPicPr>
            <a:picLocks noChangeAspect="1"/>
          </p:cNvPicPr>
          <p:nvPr/>
        </p:nvPicPr>
        <p:blipFill>
          <a:blip r:embed="rId1"/>
          <a:srcRect r="8659" b="-203"/>
          <a:stretch>
            <a:fillRect/>
          </a:stretch>
        </p:blipFill>
        <p:spPr>
          <a:xfrm>
            <a:off x="342900" y="454025"/>
            <a:ext cx="3924300" cy="2505075"/>
          </a:xfrm>
          <a:prstGeom prst="rect">
            <a:avLst/>
          </a:prstGeom>
          <a:noFill/>
          <a:ln w="9525">
            <a:noFill/>
          </a:ln>
        </p:spPr>
      </p:pic>
      <p:sp>
        <p:nvSpPr>
          <p:cNvPr id="17410" name="文本框 16386"/>
          <p:cNvSpPr txBox="1"/>
          <p:nvPr/>
        </p:nvSpPr>
        <p:spPr>
          <a:xfrm>
            <a:off x="803275" y="2998788"/>
            <a:ext cx="3214688" cy="522287"/>
          </a:xfrm>
          <a:prstGeom prst="rect">
            <a:avLst/>
          </a:prstGeom>
          <a:noFill/>
          <a:ln w="9525">
            <a:noFill/>
          </a:ln>
        </p:spPr>
        <p:txBody>
          <a:bodyPr anchor="t">
            <a:spAutoFit/>
          </a:bodyPr>
          <a:p>
            <a:r>
              <a:rPr lang="zh-CN" altLang="en-US" sz="2800" b="1" dirty="0">
                <a:solidFill>
                  <a:srgbClr val="C00000"/>
                </a:solidFill>
                <a:latin typeface="华文新魏" pitchFamily="2" charset="-122"/>
                <a:ea typeface="华文新魏" pitchFamily="2" charset="-122"/>
              </a:rPr>
              <a:t>志愿军誓师大会</a:t>
            </a:r>
            <a:endParaRPr lang="zh-CN" altLang="en-US" sz="2800" b="1" dirty="0">
              <a:solidFill>
                <a:srgbClr val="C00000"/>
              </a:solidFill>
              <a:latin typeface="华文新魏" pitchFamily="2" charset="-122"/>
              <a:ea typeface="华文新魏" pitchFamily="2" charset="-122"/>
            </a:endParaRPr>
          </a:p>
        </p:txBody>
      </p:sp>
      <p:pic>
        <p:nvPicPr>
          <p:cNvPr id="16387" name="图片 17409" descr="跨"/>
          <p:cNvPicPr>
            <a:picLocks noChangeAspect="1"/>
          </p:cNvPicPr>
          <p:nvPr/>
        </p:nvPicPr>
        <p:blipFill>
          <a:blip r:embed="rId2"/>
          <a:srcRect t="11946" r="1572"/>
          <a:stretch>
            <a:fillRect/>
          </a:stretch>
        </p:blipFill>
        <p:spPr>
          <a:xfrm>
            <a:off x="4610100" y="454025"/>
            <a:ext cx="3832225" cy="2520950"/>
          </a:xfrm>
          <a:prstGeom prst="rect">
            <a:avLst/>
          </a:prstGeom>
          <a:noFill/>
          <a:ln w="9525">
            <a:noFill/>
          </a:ln>
        </p:spPr>
      </p:pic>
      <p:sp>
        <p:nvSpPr>
          <p:cNvPr id="18435" name="文本框 17411"/>
          <p:cNvSpPr txBox="1"/>
          <p:nvPr/>
        </p:nvSpPr>
        <p:spPr>
          <a:xfrm>
            <a:off x="4278313" y="2998788"/>
            <a:ext cx="4587875" cy="522287"/>
          </a:xfrm>
          <a:prstGeom prst="rect">
            <a:avLst/>
          </a:prstGeom>
          <a:noFill/>
          <a:ln w="9525">
            <a:noFill/>
          </a:ln>
        </p:spPr>
        <p:txBody>
          <a:bodyPr anchor="t">
            <a:spAutoFit/>
          </a:bodyPr>
          <a:p>
            <a:r>
              <a:rPr lang="zh-CN" altLang="en-US" sz="2800" b="1" dirty="0">
                <a:solidFill>
                  <a:srgbClr val="C00000"/>
                </a:solidFill>
                <a:latin typeface="华文新魏" pitchFamily="2" charset="-122"/>
                <a:ea typeface="华文新魏" pitchFamily="2" charset="-122"/>
              </a:rPr>
              <a:t>中国人民志愿军跨过鸭绿江</a:t>
            </a:r>
            <a:endParaRPr lang="zh-CN" altLang="en-US" sz="2800" b="1" dirty="0">
              <a:solidFill>
                <a:srgbClr val="C00000"/>
              </a:solidFill>
              <a:latin typeface="华文新魏" pitchFamily="2" charset="-122"/>
              <a:ea typeface="华文新魏" pitchFamily="2" charset="-122"/>
            </a:endParaRPr>
          </a:p>
        </p:txBody>
      </p:sp>
      <p:pic>
        <p:nvPicPr>
          <p:cNvPr id="16389" name="图片 18433" descr="图片1p"/>
          <p:cNvPicPr>
            <a:picLocks noChangeAspect="1"/>
          </p:cNvPicPr>
          <p:nvPr/>
        </p:nvPicPr>
        <p:blipFill>
          <a:blip r:embed="rId3"/>
          <a:srcRect r="812" b="13850"/>
          <a:stretch>
            <a:fillRect/>
          </a:stretch>
        </p:blipFill>
        <p:spPr>
          <a:xfrm>
            <a:off x="4810125" y="3454400"/>
            <a:ext cx="3722688" cy="2278063"/>
          </a:xfrm>
          <a:prstGeom prst="rect">
            <a:avLst/>
          </a:prstGeom>
          <a:noFill/>
          <a:ln w="9525">
            <a:noFill/>
          </a:ln>
        </p:spPr>
      </p:pic>
      <p:sp>
        <p:nvSpPr>
          <p:cNvPr id="2" name="文本框 18434"/>
          <p:cNvSpPr txBox="1"/>
          <p:nvPr/>
        </p:nvSpPr>
        <p:spPr>
          <a:xfrm>
            <a:off x="4946650" y="5684838"/>
            <a:ext cx="4297363" cy="952500"/>
          </a:xfrm>
          <a:prstGeom prst="rect">
            <a:avLst/>
          </a:prstGeom>
          <a:noFill/>
          <a:ln w="9525">
            <a:noFill/>
          </a:ln>
        </p:spPr>
        <p:txBody>
          <a:bodyPr anchor="t">
            <a:spAutoFit/>
          </a:bodyPr>
          <a:p>
            <a:r>
              <a:rPr lang="en-US" altLang="zh-CN" sz="2800" b="1" dirty="0">
                <a:solidFill>
                  <a:srgbClr val="C00000"/>
                </a:solidFill>
                <a:latin typeface="华文新魏" pitchFamily="2" charset="-122"/>
                <a:ea typeface="华文新魏" pitchFamily="2" charset="-122"/>
              </a:rPr>
              <a:t>  </a:t>
            </a:r>
            <a:r>
              <a:rPr lang="zh-CN" altLang="en-US" sz="2800" b="1" dirty="0">
                <a:solidFill>
                  <a:srgbClr val="C00000"/>
                </a:solidFill>
                <a:latin typeface="华文新魏" pitchFamily="2" charset="-122"/>
                <a:ea typeface="华文新魏" pitchFamily="2" charset="-122"/>
              </a:rPr>
              <a:t>中国人民志愿军司令</a:t>
            </a:r>
            <a:endParaRPr lang="zh-CN" altLang="en-US" sz="2800" b="1" dirty="0">
              <a:solidFill>
                <a:srgbClr val="C00000"/>
              </a:solidFill>
              <a:latin typeface="华文新魏" pitchFamily="2" charset="-122"/>
              <a:ea typeface="华文新魏" pitchFamily="2" charset="-122"/>
            </a:endParaRPr>
          </a:p>
          <a:p>
            <a:r>
              <a:rPr lang="zh-CN" altLang="en-US" sz="2800" b="1" dirty="0">
                <a:solidFill>
                  <a:srgbClr val="C00000"/>
                </a:solidFill>
                <a:latin typeface="华文新魏" pitchFamily="2" charset="-122"/>
                <a:ea typeface="华文新魏" pitchFamily="2" charset="-122"/>
              </a:rPr>
              <a:t>彭德怀在朝鲜前线视察</a:t>
            </a:r>
            <a:endParaRPr lang="zh-CN" altLang="en-US" sz="2800" b="1" dirty="0">
              <a:solidFill>
                <a:srgbClr val="C00000"/>
              </a:solidFill>
              <a:latin typeface="华文新魏" pitchFamily="2" charset="-122"/>
              <a:ea typeface="华文新魏" pitchFamily="2" charset="-122"/>
            </a:endParaRPr>
          </a:p>
        </p:txBody>
      </p:sp>
      <p:pic>
        <p:nvPicPr>
          <p:cNvPr id="16391" name="图片 19457" descr="图片1t"/>
          <p:cNvPicPr>
            <a:picLocks noChangeAspect="1"/>
          </p:cNvPicPr>
          <p:nvPr/>
        </p:nvPicPr>
        <p:blipFill>
          <a:blip r:embed="rId4"/>
          <a:srcRect r="-664" b="6888"/>
          <a:stretch>
            <a:fillRect/>
          </a:stretch>
        </p:blipFill>
        <p:spPr>
          <a:xfrm>
            <a:off x="265113" y="3451225"/>
            <a:ext cx="3946525" cy="2257425"/>
          </a:xfrm>
          <a:prstGeom prst="rect">
            <a:avLst/>
          </a:prstGeom>
          <a:noFill/>
          <a:ln w="9525">
            <a:noFill/>
          </a:ln>
        </p:spPr>
      </p:pic>
      <p:sp>
        <p:nvSpPr>
          <p:cNvPr id="20482" name="文本框 19458"/>
          <p:cNvSpPr txBox="1"/>
          <p:nvPr/>
        </p:nvSpPr>
        <p:spPr>
          <a:xfrm>
            <a:off x="252413" y="5684838"/>
            <a:ext cx="3952875" cy="952500"/>
          </a:xfrm>
          <a:prstGeom prst="rect">
            <a:avLst/>
          </a:prstGeom>
          <a:noFill/>
          <a:ln w="9525">
            <a:noFill/>
          </a:ln>
        </p:spPr>
        <p:txBody>
          <a:bodyPr anchor="t">
            <a:spAutoFit/>
          </a:bodyPr>
          <a:p>
            <a:r>
              <a:rPr lang="zh-CN" altLang="en-US" sz="2800" b="1" dirty="0">
                <a:solidFill>
                  <a:srgbClr val="C00000"/>
                </a:solidFill>
                <a:latin typeface="华文新魏" pitchFamily="2" charset="-122"/>
                <a:ea typeface="华文新魏" pitchFamily="2" charset="-122"/>
              </a:rPr>
              <a:t>彭德怀率先进入朝鲜与</a:t>
            </a:r>
            <a:endParaRPr lang="zh-CN" altLang="en-US" sz="2800" b="1" dirty="0">
              <a:solidFill>
                <a:srgbClr val="C00000"/>
              </a:solidFill>
              <a:latin typeface="华文新魏" pitchFamily="2" charset="-122"/>
              <a:ea typeface="华文新魏" pitchFamily="2" charset="-122"/>
            </a:endParaRPr>
          </a:p>
          <a:p>
            <a:r>
              <a:rPr lang="zh-CN" altLang="en-US" sz="2800" b="1" dirty="0">
                <a:solidFill>
                  <a:srgbClr val="C00000"/>
                </a:solidFill>
                <a:latin typeface="华文新魏" pitchFamily="2" charset="-122"/>
                <a:ea typeface="华文新魏" pitchFamily="2" charset="-122"/>
              </a:rPr>
              <a:t>  金日成商谈作战问题</a:t>
            </a:r>
            <a:endParaRPr lang="zh-CN" altLang="en-US" sz="2800" b="1" dirty="0">
              <a:solidFill>
                <a:srgbClr val="C00000"/>
              </a:solidFill>
              <a:latin typeface="华文新魏" pitchFamily="2" charset="-122"/>
              <a:ea typeface="华文新魏" pitchFamily="2" charset="-122"/>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7410">
                                            <p:txEl>
                                              <p:charRg st="0" end="8"/>
                                            </p:txEl>
                                          </p:spTgt>
                                        </p:tgtEl>
                                        <p:attrNameLst>
                                          <p:attrName>style.visibility</p:attrName>
                                        </p:attrNameLst>
                                      </p:cBhvr>
                                      <p:to>
                                        <p:strVal val="visible"/>
                                      </p:to>
                                    </p:set>
                                    <p:anim calcmode="lin" valueType="num">
                                      <p:cBhvr>
                                        <p:cTn id="7" dur="500" fill="hold"/>
                                        <p:tgtEl>
                                          <p:spTgt spid="17410">
                                            <p:txEl>
                                              <p:charRg st="0" end="8"/>
                                            </p:txEl>
                                          </p:spTgt>
                                        </p:tgtEl>
                                        <p:attrNameLst>
                                          <p:attrName>ppt_x</p:attrName>
                                        </p:attrNameLst>
                                      </p:cBhvr>
                                      <p:tavLst>
                                        <p:tav tm="0">
                                          <p:val>
                                            <p:strVal val="#ppt_x"/>
                                          </p:val>
                                        </p:tav>
                                        <p:tav tm="100000">
                                          <p:val>
                                            <p:strVal val="#ppt_x"/>
                                          </p:val>
                                        </p:tav>
                                      </p:tavLst>
                                    </p:anim>
                                    <p:anim calcmode="lin" valueType="num">
                                      <p:cBhvr>
                                        <p:cTn id="8" dur="500" fill="hold"/>
                                        <p:tgtEl>
                                          <p:spTgt spid="17410">
                                            <p:txEl>
                                              <p:charRg st="0" end="8"/>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8435"/>
                                        </p:tgtEl>
                                        <p:attrNameLst>
                                          <p:attrName>style.visibility</p:attrName>
                                        </p:attrNameLst>
                                      </p:cBhvr>
                                      <p:to>
                                        <p:strVal val="visible"/>
                                      </p:to>
                                    </p:set>
                                    <p:anim calcmode="lin" valueType="num">
                                      <p:cBhvr>
                                        <p:cTn id="13" dur="500" fill="hold"/>
                                        <p:tgtEl>
                                          <p:spTgt spid="18435"/>
                                        </p:tgtEl>
                                        <p:attrNameLst>
                                          <p:attrName>ppt_x</p:attrName>
                                        </p:attrNameLst>
                                      </p:cBhvr>
                                      <p:tavLst>
                                        <p:tav tm="0">
                                          <p:val>
                                            <p:strVal val="#ppt_x"/>
                                          </p:val>
                                        </p:tav>
                                        <p:tav tm="100000">
                                          <p:val>
                                            <p:strVal val="#ppt_x"/>
                                          </p:val>
                                        </p:tav>
                                      </p:tavLst>
                                    </p:anim>
                                    <p:anim calcmode="lin" valueType="num">
                                      <p:cBhvr>
                                        <p:cTn id="14" dur="500" fill="hold"/>
                                        <p:tgtEl>
                                          <p:spTgt spid="1843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1" nodeType="clickEffect">
                                  <p:stCondLst>
                                    <p:cond delay="0"/>
                                  </p:stCondLst>
                                  <p:childTnLst>
                                    <p:set>
                                      <p:cBhvr>
                                        <p:cTn id="18" dur="1" fill="hold">
                                          <p:stCondLst>
                                            <p:cond delay="0"/>
                                          </p:stCondLst>
                                        </p:cTn>
                                        <p:tgtEl>
                                          <p:spTgt spid="20482"/>
                                        </p:tgtEl>
                                        <p:attrNameLst>
                                          <p:attrName>style.visibility</p:attrName>
                                        </p:attrNameLst>
                                      </p:cBhvr>
                                      <p:to>
                                        <p:strVal val="visible"/>
                                      </p:to>
                                    </p:set>
                                    <p:anim calcmode="lin" valueType="num">
                                      <p:cBhvr>
                                        <p:cTn id="19" dur="500" fill="hold"/>
                                        <p:tgtEl>
                                          <p:spTgt spid="20482"/>
                                        </p:tgtEl>
                                        <p:attrNameLst>
                                          <p:attrName>ppt_x</p:attrName>
                                        </p:attrNameLst>
                                      </p:cBhvr>
                                      <p:tavLst>
                                        <p:tav tm="0">
                                          <p:val>
                                            <p:strVal val="#ppt_x"/>
                                          </p:val>
                                        </p:tav>
                                        <p:tav tm="100000">
                                          <p:val>
                                            <p:strVal val="#ppt_x"/>
                                          </p:val>
                                        </p:tav>
                                      </p:tavLst>
                                    </p:anim>
                                    <p:anim calcmode="lin" valueType="num">
                                      <p:cBhvr>
                                        <p:cTn id="20" dur="500" fill="hold"/>
                                        <p:tgtEl>
                                          <p:spTgt spid="2048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1" nodeType="click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p:cTn id="25" dur="500" fill="hold"/>
                                        <p:tgtEl>
                                          <p:spTgt spid="2"/>
                                        </p:tgtEl>
                                        <p:attrNameLst>
                                          <p:attrName>ppt_w</p:attrName>
                                        </p:attrNameLst>
                                      </p:cBhvr>
                                      <p:tavLst>
                                        <p:tav tm="0">
                                          <p:val>
                                            <p:fltVal val="0.000000"/>
                                          </p:val>
                                        </p:tav>
                                        <p:tav tm="100000">
                                          <p:val>
                                            <p:strVal val="#ppt_w"/>
                                          </p:val>
                                        </p:tav>
                                      </p:tavLst>
                                    </p:anim>
                                    <p:anim calcmode="lin" valueType="num">
                                      <p:cBhvr>
                                        <p:cTn id="26" dur="500" fill="hold"/>
                                        <p:tgtEl>
                                          <p:spTgt spid="2"/>
                                        </p:tgtEl>
                                        <p:attrNameLst>
                                          <p:attrName>ppt_h</p:attrName>
                                        </p:attrNameLst>
                                      </p:cBhvr>
                                      <p:tavLst>
                                        <p:tav tm="0">
                                          <p:val>
                                            <p:fltVal val="0.00000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5" grpId="0"/>
      <p:bldP spid="2" grpId="0"/>
      <p:bldP spid="2" grpId="1"/>
      <p:bldP spid="20482" grpId="0"/>
      <p:bldP spid="20482"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矩形 16385"/>
          <p:cNvSpPr/>
          <p:nvPr/>
        </p:nvSpPr>
        <p:spPr>
          <a:xfrm>
            <a:off x="762000" y="1676400"/>
            <a:ext cx="7239000" cy="3429000"/>
          </a:xfrm>
          <a:prstGeom prst="rect">
            <a:avLst/>
          </a:prstGeom>
        </p:spPr>
        <p:txBody>
          <a:bodyPr wrap="none" fromWordArt="1">
            <a:prstTxWarp prst="textCascadeUp">
              <a:avLst>
                <a:gd name="adj" fmla="val 61019"/>
              </a:avLst>
            </a:prstTxWarp>
            <a:normAutofit/>
            <a:scene3d>
              <a:camera prst="legacyPerspectiveFront">
                <a:rot lat="20520000" lon="1080000" rev="0"/>
              </a:camera>
              <a:lightRig rig="legacyHarsh2" dir="b"/>
            </a:scene3d>
            <a:sp3d extrusionH="430200" prstMaterial="legacyMatte">
              <a:extrusionClr>
                <a:srgbClr val="FF6600"/>
              </a:extrusionClr>
            </a:sp3d>
          </a:bodyPr>
          <a:p>
            <a:pPr algn="ctr"/>
            <a:r>
              <a:rPr lang="zh-CN" altLang="en-US" sz="3600" b="1">
                <a:solidFill>
                  <a:srgbClr val="FFFF00">
                    <a:alpha val="89999"/>
                  </a:srgbClr>
                </a:solidFill>
                <a:latin typeface="隶书" charset="0"/>
                <a:ea typeface="隶书" charset="0"/>
              </a:rPr>
              <a:t>英 雄 篇</a:t>
            </a:r>
            <a:endParaRPr lang="zh-CN" altLang="en-US" sz="3600" b="1">
              <a:solidFill>
                <a:srgbClr val="FFFF00">
                  <a:alpha val="89999"/>
                </a:srgbClr>
              </a:solidFill>
              <a:latin typeface="隶书" charset="0"/>
              <a:ea typeface="隶书"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afterEffect">
                                  <p:stCondLst>
                                    <p:cond delay="0"/>
                                  </p:stCondLst>
                                  <p:childTnLst>
                                    <p:set>
                                      <p:cBhvr>
                                        <p:cTn id="6" dur="1" fill="hold">
                                          <p:stCondLst>
                                            <p:cond delay="0"/>
                                          </p:stCondLst>
                                        </p:cTn>
                                        <p:tgtEl>
                                          <p:spTgt spid="16386"/>
                                        </p:tgtEl>
                                        <p:attrNameLst>
                                          <p:attrName>style.visibility</p:attrName>
                                        </p:attrNameLst>
                                      </p:cBhvr>
                                      <p:to>
                                        <p:strVal val="visible"/>
                                      </p:to>
                                    </p:set>
                                    <p:animEffect transition="in" filter="wipe(down)">
                                      <p:cBhvr>
                                        <p:cTn id="7" dur="580">
                                          <p:stCondLst>
                                            <p:cond delay="0"/>
                                          </p:stCondLst>
                                        </p:cTn>
                                        <p:tgtEl>
                                          <p:spTgt spid="16386"/>
                                        </p:tgtEl>
                                      </p:cBhvr>
                                    </p:animEffect>
                                    <p:anim calcmode="lin" valueType="num">
                                      <p:cBhvr>
                                        <p:cTn id="8" dur="1822" tmFilter="0,0; 0.14,0.36; 0.43,0.73; 0.71,0.91; 1.0,1.0">
                                          <p:stCondLst>
                                            <p:cond delay="0"/>
                                          </p:stCondLst>
                                        </p:cTn>
                                        <p:tgtEl>
                                          <p:spTgt spid="16386"/>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6386"/>
                                        </p:tgtEl>
                                        <p:attrNameLst>
                                          <p:attrName>ppt_y</p:attrName>
                                        </p:attrNameLst>
                                      </p:cBhvr>
                                      <p:tavLst>
                                        <p:tav tm="0" fmla="#ppt_y-sin(pi*$)/3">
                                          <p:val>
                                            <p:fltVal val="0.500000"/>
                                          </p:val>
                                        </p:tav>
                                        <p:tav tm="100000">
                                          <p:val>
                                            <p:fltVal val="1.000000"/>
                                          </p:val>
                                        </p:tav>
                                      </p:tavLst>
                                    </p:anim>
                                    <p:anim calcmode="lin" valueType="num">
                                      <p:cBhvr>
                                        <p:cTn id="10" dur="664" tmFilter="0, 0; 0.125,0.2665; 0.25,0.4; 0.375,0.465; 0.5,0.5;  0.625,0.535; 0.75,0.6; 0.875,0.7335; 1,1">
                                          <p:stCondLst>
                                            <p:cond delay="664"/>
                                          </p:stCondLst>
                                        </p:cTn>
                                        <p:tgtEl>
                                          <p:spTgt spid="16386"/>
                                        </p:tgtEl>
                                        <p:attrNameLst>
                                          <p:attrName>ppt_y</p:attrName>
                                        </p:attrNameLst>
                                      </p:cBhvr>
                                      <p:tavLst>
                                        <p:tav tm="0" fmla="#ppt_y-sin(pi*$)/9">
                                          <p:val>
                                            <p:fltVal val="0.000000"/>
                                          </p:val>
                                        </p:tav>
                                        <p:tav tm="100000">
                                          <p:val>
                                            <p:fltVal val="1.000000"/>
                                          </p:val>
                                        </p:tav>
                                      </p:tavLst>
                                    </p:anim>
                                    <p:anim calcmode="lin" valueType="num">
                                      <p:cBhvr>
                                        <p:cTn id="11" dur="332" tmFilter="0, 0; 0.125,0.2665; 0.25,0.4; 0.375,0.465; 0.5,0.5;  0.625,0.535; 0.75,0.6; 0.875,0.7335; 1,1">
                                          <p:stCondLst>
                                            <p:cond delay="1324"/>
                                          </p:stCondLst>
                                        </p:cTn>
                                        <p:tgtEl>
                                          <p:spTgt spid="16386"/>
                                        </p:tgtEl>
                                        <p:attrNameLst>
                                          <p:attrName>ppt_y</p:attrName>
                                        </p:attrNameLst>
                                      </p:cBhvr>
                                      <p:tavLst>
                                        <p:tav tm="0" fmla="#ppt_y-sin(pi*$)/27">
                                          <p:val>
                                            <p:fltVal val="0.000000"/>
                                          </p:val>
                                        </p:tav>
                                        <p:tav tm="100000">
                                          <p:val>
                                            <p:fltVal val="1.000000"/>
                                          </p:val>
                                        </p:tav>
                                      </p:tavLst>
                                    </p:anim>
                                    <p:anim calcmode="lin" valueType="num">
                                      <p:cBhvr>
                                        <p:cTn id="12" dur="164" tmFilter="0, 0; 0.125,0.2665; 0.25,0.4; 0.375,0.465; 0.5,0.5;  0.625,0.535; 0.75,0.6; 0.875,0.7335; 1,1">
                                          <p:stCondLst>
                                            <p:cond delay="1656"/>
                                          </p:stCondLst>
                                        </p:cTn>
                                        <p:tgtEl>
                                          <p:spTgt spid="16386"/>
                                        </p:tgtEl>
                                        <p:attrNameLst>
                                          <p:attrName>ppt_y</p:attrName>
                                        </p:attrNameLst>
                                      </p:cBhvr>
                                      <p:tavLst>
                                        <p:tav tm="0" fmla="#ppt_y-sin(pi*$)/81">
                                          <p:val>
                                            <p:fltVal val="0.000000"/>
                                          </p:val>
                                        </p:tav>
                                        <p:tav tm="100000">
                                          <p:val>
                                            <p:fltVal val="1.000000"/>
                                          </p:val>
                                        </p:tav>
                                      </p:tavLst>
                                    </p:anim>
                                    <p:animScale>
                                      <p:cBhvr>
                                        <p:cTn id="13" dur="26">
                                          <p:stCondLst>
                                            <p:cond delay="650"/>
                                          </p:stCondLst>
                                        </p:cTn>
                                        <p:tgtEl>
                                          <p:spTgt spid="16386"/>
                                        </p:tgtEl>
                                      </p:cBhvr>
                                      <p:to x="100000" y="60000"/>
                                    </p:animScale>
                                    <p:animScale>
                                      <p:cBhvr>
                                        <p:cTn id="14" dur="166" decel="50000">
                                          <p:stCondLst>
                                            <p:cond delay="676"/>
                                          </p:stCondLst>
                                        </p:cTn>
                                        <p:tgtEl>
                                          <p:spTgt spid="16386"/>
                                        </p:tgtEl>
                                      </p:cBhvr>
                                      <p:to x="100000" y="100000"/>
                                    </p:animScale>
                                    <p:animScale>
                                      <p:cBhvr>
                                        <p:cTn id="15" dur="26">
                                          <p:stCondLst>
                                            <p:cond delay="1312"/>
                                          </p:stCondLst>
                                        </p:cTn>
                                        <p:tgtEl>
                                          <p:spTgt spid="16386"/>
                                        </p:tgtEl>
                                      </p:cBhvr>
                                      <p:to x="100000" y="80000"/>
                                    </p:animScale>
                                    <p:animScale>
                                      <p:cBhvr>
                                        <p:cTn id="16" dur="166" decel="50000">
                                          <p:stCondLst>
                                            <p:cond delay="1338"/>
                                          </p:stCondLst>
                                        </p:cTn>
                                        <p:tgtEl>
                                          <p:spTgt spid="16386"/>
                                        </p:tgtEl>
                                      </p:cBhvr>
                                      <p:to x="100000" y="100000"/>
                                    </p:animScale>
                                    <p:animScale>
                                      <p:cBhvr>
                                        <p:cTn id="17" dur="26">
                                          <p:stCondLst>
                                            <p:cond delay="1642"/>
                                          </p:stCondLst>
                                        </p:cTn>
                                        <p:tgtEl>
                                          <p:spTgt spid="16386"/>
                                        </p:tgtEl>
                                      </p:cBhvr>
                                      <p:to x="100000" y="90000"/>
                                    </p:animScale>
                                    <p:animScale>
                                      <p:cBhvr>
                                        <p:cTn id="18" dur="166" decel="50000">
                                          <p:stCondLst>
                                            <p:cond delay="1668"/>
                                          </p:stCondLst>
                                        </p:cTn>
                                        <p:tgtEl>
                                          <p:spTgt spid="16386"/>
                                        </p:tgtEl>
                                      </p:cBhvr>
                                      <p:to x="100000" y="100000"/>
                                    </p:animScale>
                                    <p:animScale>
                                      <p:cBhvr>
                                        <p:cTn id="19" dur="26">
                                          <p:stCondLst>
                                            <p:cond delay="1808"/>
                                          </p:stCondLst>
                                        </p:cTn>
                                        <p:tgtEl>
                                          <p:spTgt spid="16386"/>
                                        </p:tgtEl>
                                      </p:cBhvr>
                                      <p:to x="100000" y="95000"/>
                                    </p:animScale>
                                    <p:animScale>
                                      <p:cBhvr>
                                        <p:cTn id="20" dur="166" decel="50000">
                                          <p:stCondLst>
                                            <p:cond delay="1834"/>
                                          </p:stCondLst>
                                        </p:cTn>
                                        <p:tgtEl>
                                          <p:spTgt spid="1638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6322" name="图片 56321" descr="上甘岭1-1-99232_50"/>
          <p:cNvPicPr>
            <a:picLocks noChangeAspect="1"/>
          </p:cNvPicPr>
          <p:nvPr/>
        </p:nvPicPr>
        <p:blipFill>
          <a:blip r:embed="rId1"/>
          <a:stretch>
            <a:fillRect/>
          </a:stretch>
        </p:blipFill>
        <p:spPr>
          <a:xfrm>
            <a:off x="152400" y="533400"/>
            <a:ext cx="4267200" cy="3082925"/>
          </a:xfrm>
          <a:prstGeom prst="rect">
            <a:avLst/>
          </a:prstGeom>
          <a:noFill/>
          <a:ln w="76200" cap="flat" cmpd="sng">
            <a:solidFill>
              <a:srgbClr val="000000"/>
            </a:solidFill>
            <a:prstDash val="solid"/>
            <a:miter/>
            <a:headEnd type="none" w="med" len="med"/>
            <a:tailEnd type="none" w="med" len="med"/>
          </a:ln>
        </p:spPr>
      </p:pic>
      <p:pic>
        <p:nvPicPr>
          <p:cNvPr id="56323" name="图片 56322" descr="JS039150"/>
          <p:cNvPicPr>
            <a:picLocks noChangeAspect="1"/>
          </p:cNvPicPr>
          <p:nvPr/>
        </p:nvPicPr>
        <p:blipFill>
          <a:blip r:embed="rId2"/>
          <a:stretch>
            <a:fillRect/>
          </a:stretch>
        </p:blipFill>
        <p:spPr>
          <a:xfrm>
            <a:off x="4724400" y="533400"/>
            <a:ext cx="4038600" cy="3132138"/>
          </a:xfrm>
          <a:prstGeom prst="rect">
            <a:avLst/>
          </a:prstGeom>
          <a:noFill/>
          <a:ln w="9525">
            <a:noFill/>
          </a:ln>
        </p:spPr>
      </p:pic>
      <p:sp>
        <p:nvSpPr>
          <p:cNvPr id="56324" name="矩形 56323"/>
          <p:cNvSpPr/>
          <p:nvPr/>
        </p:nvSpPr>
        <p:spPr>
          <a:xfrm>
            <a:off x="609600" y="4419600"/>
            <a:ext cx="8153400" cy="1876425"/>
          </a:xfrm>
          <a:prstGeom prst="rect">
            <a:avLst/>
          </a:prstGeom>
          <a:noFill/>
          <a:ln w="9525">
            <a:noFill/>
          </a:ln>
        </p:spPr>
        <p:txBody>
          <a:bodyPr anchor="t">
            <a:spAutoFit/>
          </a:bodyPr>
          <a:p>
            <a:r>
              <a:rPr lang="en-US" altLang="zh-CN" sz="3600" b="1">
                <a:solidFill>
                  <a:schemeClr val="tx1"/>
                </a:solidFill>
                <a:latin typeface="华文新魏" pitchFamily="2" charset="-122"/>
                <a:ea typeface="华文新魏" pitchFamily="2" charset="-122"/>
              </a:rPr>
              <a:t>1952</a:t>
            </a:r>
            <a:r>
              <a:rPr lang="zh-CN" altLang="x-none" sz="3600" b="1" dirty="0">
                <a:solidFill>
                  <a:schemeClr val="tx1"/>
                </a:solidFill>
                <a:latin typeface="华文新魏" pitchFamily="2" charset="-122"/>
                <a:ea typeface="华文新魏" pitchFamily="2" charset="-122"/>
              </a:rPr>
              <a:t>年</a:t>
            </a:r>
            <a:r>
              <a:rPr lang="en-US" altLang="zh-CN" sz="3600" b="1">
                <a:solidFill>
                  <a:schemeClr val="tx1"/>
                </a:solidFill>
                <a:latin typeface="华文新魏" pitchFamily="2" charset="-122"/>
                <a:ea typeface="华文新魏" pitchFamily="2" charset="-122"/>
              </a:rPr>
              <a:t>10</a:t>
            </a:r>
            <a:r>
              <a:rPr lang="zh-CN" altLang="x-none" sz="3600" b="1" dirty="0">
                <a:solidFill>
                  <a:schemeClr val="tx1"/>
                </a:solidFill>
                <a:latin typeface="华文新魏" pitchFamily="2" charset="-122"/>
                <a:ea typeface="华文新魏" pitchFamily="2" charset="-122"/>
              </a:rPr>
              <a:t>月，志愿军战士发扬革命英雄主义精神，进行英勇顽强的战斗，取得了</a:t>
            </a:r>
            <a:r>
              <a:rPr lang="zh-CN" altLang="x-none" sz="4400" b="1" u="sng" dirty="0">
                <a:solidFill>
                  <a:schemeClr val="tx1"/>
                </a:solidFill>
                <a:latin typeface="华文新魏" pitchFamily="2" charset="-122"/>
                <a:ea typeface="华文新魏" pitchFamily="2" charset="-122"/>
              </a:rPr>
              <a:t>上甘岭</a:t>
            </a:r>
            <a:r>
              <a:rPr lang="zh-CN" altLang="x-none" sz="3600" b="1" dirty="0">
                <a:solidFill>
                  <a:schemeClr val="tx1"/>
                </a:solidFill>
                <a:latin typeface="华文新魏" pitchFamily="2" charset="-122"/>
                <a:ea typeface="华文新魏" pitchFamily="2" charset="-122"/>
              </a:rPr>
              <a:t>战役的胜利。</a:t>
            </a:r>
            <a:endParaRPr lang="zh-CN" altLang="x-none" sz="3600" b="1" dirty="0">
              <a:solidFill>
                <a:schemeClr val="tx1"/>
              </a:solidFill>
              <a:latin typeface="华文新魏" pitchFamily="2" charset="-122"/>
              <a:ea typeface="华文新魏"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6322"/>
                                        </p:tgtEl>
                                        <p:attrNameLst>
                                          <p:attrName>style.visibility</p:attrName>
                                        </p:attrNameLst>
                                      </p:cBhvr>
                                      <p:to>
                                        <p:strVal val="visible"/>
                                      </p:to>
                                    </p:set>
                                    <p:anim calcmode="lin" valueType="num">
                                      <p:cBhvr additive="base">
                                        <p:cTn id="7" dur="500" fill="hold"/>
                                        <p:tgtEl>
                                          <p:spTgt spid="56322"/>
                                        </p:tgtEl>
                                        <p:attrNameLst>
                                          <p:attrName>ppt_x</p:attrName>
                                        </p:attrNameLst>
                                      </p:cBhvr>
                                      <p:tavLst>
                                        <p:tav tm="0">
                                          <p:val>
                                            <p:strVal val="0-#ppt_w/2"/>
                                          </p:val>
                                        </p:tav>
                                        <p:tav tm="100000">
                                          <p:val>
                                            <p:strVal val="#ppt_x"/>
                                          </p:val>
                                        </p:tav>
                                      </p:tavLst>
                                    </p:anim>
                                    <p:anim calcmode="lin" valueType="num">
                                      <p:cBhvr additive="base">
                                        <p:cTn id="8" dur="500" fill="hold"/>
                                        <p:tgtEl>
                                          <p:spTgt spid="5632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56323"/>
                                        </p:tgtEl>
                                        <p:attrNameLst>
                                          <p:attrName>style.visibility</p:attrName>
                                        </p:attrNameLst>
                                      </p:cBhvr>
                                      <p:to>
                                        <p:strVal val="visible"/>
                                      </p:to>
                                    </p:set>
                                    <p:anim calcmode="lin" valueType="num">
                                      <p:cBhvr additive="base">
                                        <p:cTn id="11" dur="500" fill="hold"/>
                                        <p:tgtEl>
                                          <p:spTgt spid="56323"/>
                                        </p:tgtEl>
                                        <p:attrNameLst>
                                          <p:attrName>ppt_x</p:attrName>
                                        </p:attrNameLst>
                                      </p:cBhvr>
                                      <p:tavLst>
                                        <p:tav tm="0">
                                          <p:val>
                                            <p:strVal val="1+#ppt_w/2"/>
                                          </p:val>
                                        </p:tav>
                                        <p:tav tm="100000">
                                          <p:val>
                                            <p:strVal val="#ppt_x"/>
                                          </p:val>
                                        </p:tav>
                                      </p:tavLst>
                                    </p:anim>
                                    <p:anim calcmode="lin" valueType="num">
                                      <p:cBhvr additive="base">
                                        <p:cTn id="12" dur="500" fill="hold"/>
                                        <p:tgtEl>
                                          <p:spTgt spid="5632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4" fill="hold" grpId="0" nodeType="afterEffect">
                                  <p:stCondLst>
                                    <p:cond delay="0"/>
                                  </p:stCondLst>
                                  <p:childTnLst>
                                    <p:set>
                                      <p:cBhvr>
                                        <p:cTn id="15" dur="1" fill="hold">
                                          <p:stCondLst>
                                            <p:cond delay="0"/>
                                          </p:stCondLst>
                                        </p:cTn>
                                        <p:tgtEl>
                                          <p:spTgt spid="56324"/>
                                        </p:tgtEl>
                                        <p:attrNameLst>
                                          <p:attrName>style.visibility</p:attrName>
                                        </p:attrNameLst>
                                      </p:cBhvr>
                                      <p:to>
                                        <p:strVal val="visible"/>
                                      </p:to>
                                    </p:set>
                                    <p:anim calcmode="lin" valueType="num">
                                      <p:cBhvr additive="base">
                                        <p:cTn id="16" dur="500" fill="hold"/>
                                        <p:tgtEl>
                                          <p:spTgt spid="56324"/>
                                        </p:tgtEl>
                                        <p:attrNameLst>
                                          <p:attrName>ppt_x</p:attrName>
                                        </p:attrNameLst>
                                      </p:cBhvr>
                                      <p:tavLst>
                                        <p:tav tm="0">
                                          <p:val>
                                            <p:strVal val="#ppt_x"/>
                                          </p:val>
                                        </p:tav>
                                        <p:tav tm="100000">
                                          <p:val>
                                            <p:strVal val="#ppt_x"/>
                                          </p:val>
                                        </p:tav>
                                      </p:tavLst>
                                    </p:anim>
                                    <p:anim calcmode="lin" valueType="num">
                                      <p:cBhvr additive="base">
                                        <p:cTn id="17" dur="500" fill="hold"/>
                                        <p:tgtEl>
                                          <p:spTgt spid="563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7" name="图片 46"/>
          <p:cNvPicPr>
            <a:picLocks noChangeAspect="1"/>
          </p:cNvPicPr>
          <p:nvPr/>
        </p:nvPicPr>
        <p:blipFill rotWithShape="1">
          <a:blip r:embed="rId1" cstate="screen"/>
          <a:srcRect/>
          <a:stretch>
            <a:fillRect/>
          </a:stretch>
        </p:blipFill>
        <p:spPr>
          <a:xfrm>
            <a:off x="93345" y="995680"/>
            <a:ext cx="2778125" cy="4747260"/>
          </a:xfrm>
          <a:prstGeom prst="roundRect">
            <a:avLst>
              <a:gd name="adj" fmla="val 6771"/>
            </a:avLst>
          </a:prstGeom>
          <a:ln>
            <a:noFill/>
          </a:ln>
          <a:effectLst>
            <a:outerShdw blurRad="292100" dist="139700" dir="2700000" algn="tl" rotWithShape="0">
              <a:srgbClr val="333333">
                <a:alpha val="65000"/>
              </a:srgbClr>
            </a:outerShdw>
          </a:effectLst>
        </p:spPr>
      </p:pic>
      <p:sp>
        <p:nvSpPr>
          <p:cNvPr id="55" name="矩形 54"/>
          <p:cNvSpPr/>
          <p:nvPr/>
        </p:nvSpPr>
        <p:spPr bwMode="auto">
          <a:xfrm flipV="1">
            <a:off x="0" y="5999363"/>
            <a:ext cx="9144000" cy="32667"/>
          </a:xfrm>
          <a:prstGeom prst="rect">
            <a:avLst/>
          </a:prstGeom>
          <a:solidFill>
            <a:srgbClr val="663300"/>
          </a:solidFill>
          <a:ln w="9525" cap="flat" cmpd="sng" algn="ctr">
            <a:solidFill>
              <a:schemeClr val="tx1"/>
            </a:solidFill>
            <a:prstDash val="solid"/>
            <a:round/>
            <a:headEnd type="none" w="med" len="med"/>
            <a:tailEnd type="none" w="med" len="med"/>
          </a:ln>
          <a:effectLst>
            <a:glow rad="139700">
              <a:schemeClr val="accent2">
                <a:lumMod val="60000"/>
                <a:lumOff val="40000"/>
                <a:alpha val="40000"/>
              </a:schemeClr>
            </a:glow>
          </a:effectLst>
        </p:spPr>
        <p:txBody>
          <a:bodyPr lIns="69778" tIns="34889" rIns="69778" bIns="34889"/>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0" dirty="0">
              <a:ln>
                <a:solidFill>
                  <a:srgbClr val="660033"/>
                </a:solidFill>
              </a:ln>
              <a:solidFill>
                <a:schemeClr val="tx1"/>
              </a:solidFill>
              <a:effectLst/>
              <a:uLnTx/>
              <a:uFillTx/>
              <a:latin typeface="Calibri" panose="020F0502020204030204" charset="0"/>
              <a:ea typeface="宋体" panose="02010600030101010101" pitchFamily="2" charset="-122"/>
              <a:cs typeface="+mn-cs"/>
            </a:endParaRPr>
          </a:p>
        </p:txBody>
      </p:sp>
      <p:grpSp>
        <p:nvGrpSpPr>
          <p:cNvPr id="20486" name="组合 21"/>
          <p:cNvGrpSpPr/>
          <p:nvPr/>
        </p:nvGrpSpPr>
        <p:grpSpPr>
          <a:xfrm>
            <a:off x="-95250" y="38417"/>
            <a:ext cx="3443288" cy="957263"/>
            <a:chOff x="839432" y="359165"/>
            <a:chExt cx="3650250" cy="1180384"/>
          </a:xfrm>
        </p:grpSpPr>
        <p:pic>
          <p:nvPicPr>
            <p:cNvPr id="20497" name="Picture 2" descr="C:\Users\Thinkpad\Desktop\PNG\1_0001_图层-6.png"/>
            <p:cNvPicPr>
              <a:picLocks noChangeAspect="1"/>
            </p:cNvPicPr>
            <p:nvPr/>
          </p:nvPicPr>
          <p:blipFill>
            <a:blip r:embed="rId2"/>
            <a:stretch>
              <a:fillRect/>
            </a:stretch>
          </p:blipFill>
          <p:spPr>
            <a:xfrm>
              <a:off x="839432" y="359165"/>
              <a:ext cx="3650250" cy="1180384"/>
            </a:xfrm>
            <a:prstGeom prst="rect">
              <a:avLst/>
            </a:prstGeom>
            <a:noFill/>
            <a:ln w="9525">
              <a:noFill/>
            </a:ln>
          </p:spPr>
        </p:pic>
        <p:sp>
          <p:nvSpPr>
            <p:cNvPr id="20498" name="矩形 23"/>
            <p:cNvSpPr/>
            <p:nvPr/>
          </p:nvSpPr>
          <p:spPr>
            <a:xfrm>
              <a:off x="1452033" y="589245"/>
              <a:ext cx="1655991" cy="752470"/>
            </a:xfrm>
            <a:prstGeom prst="rect">
              <a:avLst/>
            </a:prstGeom>
            <a:noFill/>
            <a:ln w="9525">
              <a:noFill/>
            </a:ln>
          </p:spPr>
          <p:txBody>
            <a:bodyPr wrap="none">
              <a:spAutoFit/>
            </a:bodyPr>
            <a:p>
              <a:pPr algn="ctr">
                <a:lnSpc>
                  <a:spcPct val="125000"/>
                </a:lnSpc>
              </a:pPr>
              <a:r>
                <a:rPr lang="zh-CN" altLang="en-US" sz="2700" b="1" dirty="0">
                  <a:solidFill>
                    <a:schemeClr val="bg1"/>
                  </a:solidFill>
                  <a:latin typeface="华文新魏" pitchFamily="2" charset="-122"/>
                </a:rPr>
                <a:t>英雄人物</a:t>
              </a:r>
              <a:endParaRPr lang="zh-CN" altLang="en-US" sz="2700" b="1" dirty="0">
                <a:solidFill>
                  <a:schemeClr val="bg1"/>
                </a:solidFill>
                <a:latin typeface="华文新魏" pitchFamily="2" charset="-122"/>
              </a:endParaRPr>
            </a:p>
          </p:txBody>
        </p:sp>
      </p:grpSp>
      <p:pic>
        <p:nvPicPr>
          <p:cNvPr id="26" name="Picture 4" descr="JS087378"/>
          <p:cNvPicPr>
            <a:picLocks noChangeAspect="1" noChangeArrowheads="1"/>
          </p:cNvPicPr>
          <p:nvPr/>
        </p:nvPicPr>
        <p:blipFill>
          <a:blip r:embed="rId3"/>
          <a:srcRect/>
          <a:stretch>
            <a:fillRect/>
          </a:stretch>
        </p:blipFill>
        <p:spPr>
          <a:xfrm>
            <a:off x="150495" y="995680"/>
            <a:ext cx="2664460" cy="3579495"/>
          </a:xfrm>
          <a:prstGeom prst="roundRect">
            <a:avLst/>
          </a:prstGeom>
          <a:ln>
            <a:noFill/>
          </a:ln>
          <a:effectLst>
            <a:outerShdw blurRad="292100" dist="139700" dir="2700000" algn="tl" rotWithShape="0">
              <a:srgbClr val="333333">
                <a:alpha val="65000"/>
              </a:srgbClr>
            </a:outerShdw>
          </a:effectLst>
        </p:spPr>
      </p:pic>
      <p:sp>
        <p:nvSpPr>
          <p:cNvPr id="20488" name="Text Box 8"/>
          <p:cNvSpPr txBox="1"/>
          <p:nvPr/>
        </p:nvSpPr>
        <p:spPr>
          <a:xfrm>
            <a:off x="421640" y="4751705"/>
            <a:ext cx="2120900" cy="760730"/>
          </a:xfrm>
          <a:prstGeom prst="rect">
            <a:avLst/>
          </a:prstGeom>
          <a:noFill/>
          <a:ln w="9525">
            <a:noFill/>
          </a:ln>
        </p:spPr>
        <p:txBody>
          <a:bodyPr wrap="square" lIns="69778" tIns="34889" rIns="69778" bIns="34889">
            <a:spAutoFit/>
          </a:bodyPr>
          <a:p>
            <a:pPr algn="ctr"/>
            <a:r>
              <a:rPr lang="zh-CN" altLang="en-US" sz="1500" b="1" dirty="0">
                <a:latin typeface="迷你简毡笔黑"/>
                <a:ea typeface="迷你简毡笔黑"/>
              </a:rPr>
              <a:t>黄继光</a:t>
            </a:r>
            <a:endParaRPr lang="zh-CN" altLang="en-US" sz="1500" b="1" dirty="0">
              <a:latin typeface="迷你简毡笔黑"/>
              <a:ea typeface="迷你简毡笔黑"/>
            </a:endParaRPr>
          </a:p>
          <a:p>
            <a:pPr algn="ctr"/>
            <a:r>
              <a:rPr lang="en-US" altLang="zh-CN" sz="1500" b="1" dirty="0">
                <a:latin typeface="迷你简毡笔黑"/>
                <a:ea typeface="迷你简毡笔黑"/>
              </a:rPr>
              <a:t>(1930</a:t>
            </a:r>
            <a:r>
              <a:rPr lang="en-US" altLang="zh-CN" sz="1500" b="1" dirty="0">
                <a:latin typeface="Arial" panose="020B0604020202020204" pitchFamily="34" charset="0"/>
                <a:ea typeface="迷你简毡笔黑"/>
              </a:rPr>
              <a:t>—</a:t>
            </a:r>
            <a:r>
              <a:rPr lang="en-US" altLang="zh-CN" sz="1500" b="1" dirty="0">
                <a:latin typeface="迷你简毡笔黑"/>
                <a:ea typeface="迷你简毡笔黑"/>
              </a:rPr>
              <a:t>1952</a:t>
            </a:r>
            <a:r>
              <a:rPr lang="zh-CN" altLang="en-US" sz="1500" b="1" dirty="0">
                <a:latin typeface="迷你简毡笔黑"/>
                <a:ea typeface="迷你简毡笔黑"/>
              </a:rPr>
              <a:t>年</a:t>
            </a:r>
            <a:r>
              <a:rPr lang="en-US" altLang="zh-CN" sz="1500" b="1" dirty="0">
                <a:latin typeface="迷你简毡笔黑"/>
                <a:ea typeface="迷你简毡笔黑"/>
              </a:rPr>
              <a:t>) </a:t>
            </a:r>
            <a:endParaRPr lang="en-US" altLang="zh-CN" sz="1500" b="1" dirty="0">
              <a:latin typeface="迷你简毡笔黑"/>
              <a:ea typeface="迷你简毡笔黑"/>
            </a:endParaRPr>
          </a:p>
          <a:p>
            <a:pPr algn="ctr"/>
            <a:r>
              <a:rPr lang="zh-CN" altLang="en-US" sz="1500" b="1" dirty="0">
                <a:latin typeface="迷你简毡笔黑"/>
                <a:ea typeface="迷你简毡笔黑"/>
              </a:rPr>
              <a:t>四川中江人 </a:t>
            </a:r>
            <a:endParaRPr lang="zh-CN" altLang="en-US" sz="1500" b="1" dirty="0">
              <a:latin typeface="迷你简毡笔黑"/>
              <a:ea typeface="迷你简毡笔黑"/>
            </a:endParaRPr>
          </a:p>
        </p:txBody>
      </p:sp>
      <p:sp>
        <p:nvSpPr>
          <p:cNvPr id="43" name="Text Box 9"/>
          <p:cNvSpPr txBox="1"/>
          <p:nvPr/>
        </p:nvSpPr>
        <p:spPr>
          <a:xfrm>
            <a:off x="2871470" y="708660"/>
            <a:ext cx="6216650" cy="3515360"/>
          </a:xfrm>
          <a:prstGeom prst="rect">
            <a:avLst/>
          </a:prstGeom>
          <a:solidFill>
            <a:schemeClr val="bg1"/>
          </a:solidFill>
          <a:ln w="9525">
            <a:noFill/>
          </a:ln>
        </p:spPr>
        <p:txBody>
          <a:bodyPr lIns="69778" tIns="34889" rIns="69778" bIns="34889">
            <a:spAutoFit/>
          </a:bodyPr>
          <a:p>
            <a:r>
              <a:rPr lang="zh-CN" altLang="en-US" sz="2800" b="1" dirty="0">
                <a:latin typeface="华文新魏" pitchFamily="2" charset="-122"/>
              </a:rPr>
              <a:t>        黄继光是上甘岭战役中的一位战斗英雄。在一次战斗中</a:t>
            </a:r>
            <a:r>
              <a:rPr lang="en-US" altLang="zh-CN" sz="2800" b="1" dirty="0">
                <a:latin typeface="华文新魏" pitchFamily="2" charset="-122"/>
              </a:rPr>
              <a:t>,</a:t>
            </a:r>
            <a:r>
              <a:rPr lang="zh-CN" altLang="en-US" sz="2800" b="1" dirty="0">
                <a:latin typeface="华文新魏" pitchFamily="2" charset="-122"/>
              </a:rPr>
              <a:t>黄继光所在的营奉命去夺取一个被敌人占领的高地。当冲锋部队遭到敌人火力阻击时</a:t>
            </a:r>
            <a:r>
              <a:rPr lang="en-US" altLang="zh-CN" sz="2800" b="1" dirty="0">
                <a:latin typeface="华文新魏" pitchFamily="2" charset="-122"/>
              </a:rPr>
              <a:t>,</a:t>
            </a:r>
            <a:r>
              <a:rPr lang="zh-CN" altLang="en-US" sz="2800" b="1" dirty="0">
                <a:latin typeface="华文新魏" pitchFamily="2" charset="-122"/>
              </a:rPr>
              <a:t>黄继光在已经受伤、手榴弹用尽的情况下</a:t>
            </a:r>
            <a:r>
              <a:rPr lang="en-US" altLang="zh-CN" sz="2800" b="1" dirty="0">
                <a:latin typeface="华文新魏" pitchFamily="2" charset="-122"/>
              </a:rPr>
              <a:t>,</a:t>
            </a:r>
            <a:r>
              <a:rPr lang="zh-CN" altLang="en-US" sz="2800" b="1" dirty="0">
                <a:latin typeface="华文新魏" pitchFamily="2" charset="-122"/>
              </a:rPr>
              <a:t>奋不顾身地冲了上去</a:t>
            </a:r>
            <a:r>
              <a:rPr lang="en-US" altLang="zh-CN" sz="2800" b="1" dirty="0">
                <a:latin typeface="华文新魏" pitchFamily="2" charset="-122"/>
              </a:rPr>
              <a:t>,</a:t>
            </a:r>
            <a:r>
              <a:rPr lang="zh-CN" altLang="en-US" sz="2800" b="1" dirty="0">
                <a:latin typeface="华文新魏" pitchFamily="2" charset="-122"/>
              </a:rPr>
              <a:t>用自己的胸膛堵住敌人的机枪射口</a:t>
            </a:r>
            <a:r>
              <a:rPr lang="en-US" altLang="zh-CN" sz="2800" b="1" dirty="0">
                <a:latin typeface="华文新魏" pitchFamily="2" charset="-122"/>
              </a:rPr>
              <a:t>,</a:t>
            </a:r>
            <a:r>
              <a:rPr lang="zh-CN" altLang="en-US" sz="2800" b="1" dirty="0">
                <a:latin typeface="华文新魏" pitchFamily="2" charset="-122"/>
              </a:rPr>
              <a:t>为战友开辟了前进道路</a:t>
            </a:r>
            <a:r>
              <a:rPr lang="en-US" altLang="zh-CN" sz="2800" b="1" dirty="0">
                <a:latin typeface="华文新魏" pitchFamily="2" charset="-122"/>
              </a:rPr>
              <a:t>,</a:t>
            </a:r>
            <a:r>
              <a:rPr lang="zh-CN" altLang="en-US" sz="2800" b="1" dirty="0">
                <a:latin typeface="华文新魏" pitchFamily="2" charset="-122"/>
              </a:rPr>
              <a:t>自己英勇牺牲。</a:t>
            </a:r>
            <a:endParaRPr lang="zh-CN" altLang="en-US" sz="2800" b="1" dirty="0">
              <a:latin typeface="华文新魏" pitchFamily="2" charset="-122"/>
            </a:endParaRPr>
          </a:p>
        </p:txBody>
      </p:sp>
      <p:sp>
        <p:nvSpPr>
          <p:cNvPr id="20490" name="Text Box 12"/>
          <p:cNvSpPr txBox="1"/>
          <p:nvPr/>
        </p:nvSpPr>
        <p:spPr>
          <a:xfrm>
            <a:off x="6726238" y="3528061"/>
            <a:ext cx="265430" cy="283845"/>
          </a:xfrm>
          <a:prstGeom prst="rect">
            <a:avLst/>
          </a:prstGeom>
          <a:noFill/>
          <a:ln w="9525">
            <a:noFill/>
          </a:ln>
        </p:spPr>
        <p:txBody>
          <a:bodyPr wrap="none" lIns="69778" tIns="34889" rIns="69778" bIns="34889">
            <a:spAutoFit/>
          </a:bodyPr>
          <a:p>
            <a:endParaRPr lang="zh-CN" altLang="zh-CN" sz="1400" b="1" dirty="0">
              <a:latin typeface="迷你简毡笔黑"/>
              <a:ea typeface="迷你简毡笔黑"/>
            </a:endParaRPr>
          </a:p>
        </p:txBody>
      </p:sp>
      <p:sp>
        <p:nvSpPr>
          <p:cNvPr id="20491" name="矩形 47"/>
          <p:cNvSpPr/>
          <p:nvPr/>
        </p:nvSpPr>
        <p:spPr>
          <a:xfrm>
            <a:off x="3599498" y="224790"/>
            <a:ext cx="1406525" cy="483870"/>
          </a:xfrm>
          <a:prstGeom prst="rect">
            <a:avLst/>
          </a:prstGeom>
          <a:noFill/>
          <a:ln w="9525">
            <a:noFill/>
          </a:ln>
        </p:spPr>
        <p:txBody>
          <a:bodyPr lIns="69778" tIns="34889" rIns="69778" bIns="34889">
            <a:spAutoFit/>
          </a:bodyPr>
          <a:p>
            <a:r>
              <a:rPr lang="zh-CN" altLang="en-US" sz="2700" b="1" dirty="0">
                <a:solidFill>
                  <a:srgbClr val="FF0000"/>
                </a:solidFill>
                <a:latin typeface="迷你简毡笔黑"/>
                <a:ea typeface="迷你简毡笔黑"/>
              </a:rPr>
              <a:t>黄继光</a:t>
            </a:r>
            <a:endParaRPr lang="zh-CN" altLang="en-US" sz="2700" b="1" dirty="0">
              <a:solidFill>
                <a:srgbClr val="FF0000"/>
              </a:solidFill>
              <a:latin typeface="迷你简毡笔黑"/>
              <a:ea typeface="迷你简毡笔黑"/>
            </a:endParaRPr>
          </a:p>
        </p:txBody>
      </p:sp>
      <p:pic>
        <p:nvPicPr>
          <p:cNvPr id="31" name="图片 30" descr="7 (8).png"/>
          <p:cNvPicPr>
            <a:picLocks noChangeAspect="1"/>
          </p:cNvPicPr>
          <p:nvPr/>
        </p:nvPicPr>
        <p:blipFill>
          <a:blip r:embed="rId4"/>
          <a:srcRect t="23044" b="19530"/>
          <a:stretch>
            <a:fillRect/>
          </a:stretch>
        </p:blipFill>
        <p:spPr>
          <a:xfrm>
            <a:off x="5890578" y="160338"/>
            <a:ext cx="1169987" cy="501650"/>
          </a:xfrm>
          <a:prstGeom prst="rect">
            <a:avLst/>
          </a:prstGeom>
          <a:noFill/>
          <a:ln w="9525">
            <a:noFill/>
          </a:ln>
        </p:spPr>
      </p:pic>
      <p:sp>
        <p:nvSpPr>
          <p:cNvPr id="44" name="矩形 43"/>
          <p:cNvSpPr/>
          <p:nvPr/>
        </p:nvSpPr>
        <p:spPr>
          <a:xfrm>
            <a:off x="6101398" y="224790"/>
            <a:ext cx="748030" cy="437515"/>
          </a:xfrm>
          <a:prstGeom prst="rect">
            <a:avLst/>
          </a:prstGeom>
        </p:spPr>
        <p:txBody>
          <a:bodyPr wrap="none" lIns="69778" tIns="34889" rIns="69778" bIns="34889">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400" b="0"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华文隶书" pitchFamily="2" charset="-122"/>
                <a:ea typeface="华文隶书" pitchFamily="2" charset="-122"/>
                <a:cs typeface="+mn-cs"/>
              </a:rPr>
              <a:t>事迹</a:t>
            </a:r>
            <a:endParaRPr kumimoji="0" lang="zh-CN" altLang="en-US" sz="2400" b="0"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华文隶书" pitchFamily="2" charset="-122"/>
              <a:ea typeface="华文隶书" pitchFamily="2" charset="-122"/>
              <a:cs typeface="+mn-cs"/>
            </a:endParaRPr>
          </a:p>
        </p:txBody>
      </p:sp>
      <p:pic>
        <p:nvPicPr>
          <p:cNvPr id="45" name="图片 44" descr="1684909preview4.jpg"/>
          <p:cNvPicPr>
            <a:picLocks noChangeAspect="1"/>
          </p:cNvPicPr>
          <p:nvPr/>
        </p:nvPicPr>
        <p:blipFill>
          <a:blip r:embed="rId5"/>
          <a:srcRect/>
          <a:stretch>
            <a:fillRect/>
          </a:stretch>
        </p:blipFill>
        <p:spPr>
          <a:xfrm>
            <a:off x="5705475" y="4363086"/>
            <a:ext cx="3073400" cy="1538288"/>
          </a:xfrm>
          <a:prstGeom prst="rect">
            <a:avLst/>
          </a:prstGeom>
          <a:ln>
            <a:noFill/>
          </a:ln>
          <a:effectLst>
            <a:outerShdw blurRad="292100" dist="139700" dir="2700000" algn="tl" rotWithShape="0">
              <a:srgbClr val="333333">
                <a:alpha val="65000"/>
              </a:srgbClr>
            </a:outerShdw>
          </a:effectLst>
        </p:spPr>
      </p:pic>
      <p:pic>
        <p:nvPicPr>
          <p:cNvPr id="49" name="Picture 6" descr="毛主席接见抗美援朝英雄黄继光的母亲"/>
          <p:cNvPicPr>
            <a:picLocks noChangeAspect="1"/>
          </p:cNvPicPr>
          <p:nvPr/>
        </p:nvPicPr>
        <p:blipFill>
          <a:blip r:embed="rId6"/>
          <a:stretch>
            <a:fillRect/>
          </a:stretch>
        </p:blipFill>
        <p:spPr>
          <a:xfrm>
            <a:off x="3211513" y="4347211"/>
            <a:ext cx="2386012" cy="1577975"/>
          </a:xfrm>
          <a:prstGeom prst="rect">
            <a:avLst/>
          </a:prstGeom>
          <a:noFill/>
          <a:ln w="31750">
            <a:noFill/>
          </a:ln>
        </p:spPr>
      </p:pic>
      <p:sp>
        <p:nvSpPr>
          <p:cNvPr id="50" name="Rectangle 5"/>
          <p:cNvSpPr>
            <a:spLocks noChangeArrowheads="1"/>
          </p:cNvSpPr>
          <p:nvPr/>
        </p:nvSpPr>
        <p:spPr bwMode="auto">
          <a:xfrm>
            <a:off x="3268663" y="5521961"/>
            <a:ext cx="2551113" cy="306388"/>
          </a:xfrm>
          <a:prstGeom prst="rect">
            <a:avLst/>
          </a:prstGeom>
          <a:noFill/>
          <a:ln w="9525">
            <a:noFill/>
            <a:miter lim="800000"/>
          </a:ln>
          <a:effectLst/>
        </p:spPr>
        <p:txBody>
          <a:bodyPr lIns="69778" tIns="34889" rIns="69778" bIns="34889"/>
          <a:lstStyle/>
          <a:p>
            <a:pPr marL="261620" marR="0" lvl="0" indent="-261620" algn="l" defTabSz="914400"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1500" b="1" i="0" u="none" strike="noStrike" kern="1200" cap="none" spc="0" normalizeH="0" baseline="0" noProof="0" dirty="0">
                <a:ln>
                  <a:noFill/>
                </a:ln>
                <a:solidFill>
                  <a:srgbClr val="FFFF00"/>
                </a:solidFill>
                <a:effectLst>
                  <a:outerShdw blurRad="38100" dist="38100" dir="2700000" algn="tl">
                    <a:srgbClr val="000000">
                      <a:alpha val="43137"/>
                    </a:srgbClr>
                  </a:outerShdw>
                </a:effectLst>
                <a:uLnTx/>
                <a:uFillTx/>
                <a:latin typeface="华文新魏" pitchFamily="2" charset="-122"/>
                <a:ea typeface="华文新魏" pitchFamily="2" charset="-122"/>
                <a:cs typeface="+mn-cs"/>
              </a:rPr>
              <a:t>毛主席接见黄继光的母亲</a:t>
            </a:r>
            <a:endParaRPr kumimoji="0" lang="zh-CN" altLang="en-US" sz="1500" b="1" i="0" u="none" strike="noStrike" kern="1200" cap="none" spc="0" normalizeH="0" baseline="0" noProof="0" dirty="0">
              <a:ln>
                <a:noFill/>
              </a:ln>
              <a:solidFill>
                <a:srgbClr val="FFFF00"/>
              </a:solidFill>
              <a:effectLst>
                <a:outerShdw blurRad="38100" dist="38100" dir="2700000" algn="tl">
                  <a:srgbClr val="000000">
                    <a:alpha val="43137"/>
                  </a:srgbClr>
                </a:outerShdw>
              </a:effectLst>
              <a:uLnTx/>
              <a:uFillTx/>
              <a:latin typeface="华文新魏" pitchFamily="2" charset="-122"/>
              <a:ea typeface="华文新魏" pitchFamily="2" charset="-122"/>
              <a:cs typeface="+mn-cs"/>
            </a:endParaRPr>
          </a:p>
        </p:txBody>
      </p:sp>
    </p:spTree>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dissolve">
                                      <p:cBhvr>
                                        <p:cTn id="7" dur="500"/>
                                        <p:tgtEl>
                                          <p:spTgt spid="31"/>
                                        </p:tgtEl>
                                      </p:cBhvr>
                                    </p:animEffect>
                                  </p:childTnLst>
                                </p:cTn>
                              </p:par>
                              <p:par>
                                <p:cTn id="8" presetID="9" presetClass="entr" presetSubtype="0" fill="hold" grpId="0" nodeType="withEffect">
                                  <p:stCondLst>
                                    <p:cond delay="0"/>
                                  </p:stCondLst>
                                  <p:childTnLst>
                                    <p:set>
                                      <p:cBhvr>
                                        <p:cTn id="9" dur="1" fill="hold">
                                          <p:stCondLst>
                                            <p:cond delay="0"/>
                                          </p:stCondLst>
                                        </p:cTn>
                                        <p:tgtEl>
                                          <p:spTgt spid="44"/>
                                        </p:tgtEl>
                                        <p:attrNameLst>
                                          <p:attrName>style.visibility</p:attrName>
                                        </p:attrNameLst>
                                      </p:cBhvr>
                                      <p:to>
                                        <p:strVal val="visible"/>
                                      </p:to>
                                    </p:set>
                                    <p:animEffect transition="in" filter="dissolve">
                                      <p:cBhvr>
                                        <p:cTn id="10" dur="500"/>
                                        <p:tgtEl>
                                          <p:spTgt spid="44"/>
                                        </p:tgtEl>
                                      </p:cBhvr>
                                    </p:animEffect>
                                  </p:childTnLst>
                                </p:cTn>
                              </p:par>
                            </p:childTnLst>
                          </p:cTn>
                        </p:par>
                      </p:childTnLst>
                    </p:cTn>
                  </p:par>
                  <p:par>
                    <p:cTn id="11" fill="hold">
                      <p:stCondLst>
                        <p:cond delay="indefinite"/>
                      </p:stCondLst>
                      <p:childTnLst>
                        <p:par>
                          <p:cTn id="12" fill="hold">
                            <p:stCondLst>
                              <p:cond delay="0"/>
                            </p:stCondLst>
                            <p:childTnLst>
                              <p:par>
                                <p:cTn id="13" presetID="9" presetClass="entr" presetSubtype="0" fill="hold" grpId="0" nodeType="clickEffect">
                                  <p:stCondLst>
                                    <p:cond delay="0"/>
                                  </p:stCondLst>
                                  <p:childTnLst>
                                    <p:set>
                                      <p:cBhvr>
                                        <p:cTn id="14" dur="1" fill="hold">
                                          <p:stCondLst>
                                            <p:cond delay="0"/>
                                          </p:stCondLst>
                                        </p:cTn>
                                        <p:tgtEl>
                                          <p:spTgt spid="43"/>
                                        </p:tgtEl>
                                        <p:attrNameLst>
                                          <p:attrName>style.visibility</p:attrName>
                                        </p:attrNameLst>
                                      </p:cBhvr>
                                      <p:to>
                                        <p:strVal val="visible"/>
                                      </p:to>
                                    </p:set>
                                    <p:animEffect transition="in" filter="dissolve">
                                      <p:cBhvr>
                                        <p:cTn id="15" dur="500"/>
                                        <p:tgtEl>
                                          <p:spTgt spid="43"/>
                                        </p:tgtEl>
                                      </p:cBhvr>
                                    </p:animEffect>
                                  </p:childTnLst>
                                </p:cTn>
                              </p:par>
                              <p:par>
                                <p:cTn id="16" presetID="9" presetClass="entr" presetSubtype="0" fill="hold" nodeType="withEffect">
                                  <p:stCondLst>
                                    <p:cond delay="0"/>
                                  </p:stCondLst>
                                  <p:childTnLst>
                                    <p:set>
                                      <p:cBhvr>
                                        <p:cTn id="17" dur="1" fill="hold">
                                          <p:stCondLst>
                                            <p:cond delay="0"/>
                                          </p:stCondLst>
                                        </p:cTn>
                                        <p:tgtEl>
                                          <p:spTgt spid="45"/>
                                        </p:tgtEl>
                                        <p:attrNameLst>
                                          <p:attrName>style.visibility</p:attrName>
                                        </p:attrNameLst>
                                      </p:cBhvr>
                                      <p:to>
                                        <p:strVal val="visible"/>
                                      </p:to>
                                    </p:set>
                                    <p:animEffect transition="in" filter="dissolve">
                                      <p:cBhvr>
                                        <p:cTn id="18" dur="500"/>
                                        <p:tgtEl>
                                          <p:spTgt spid="45"/>
                                        </p:tgtEl>
                                      </p:cBhvr>
                                    </p:animEffect>
                                  </p:childTnLst>
                                </p:cTn>
                              </p:par>
                              <p:par>
                                <p:cTn id="19" presetID="6" presetClass="entr" presetSubtype="16" fill="hold" nodeType="withEffect">
                                  <p:stCondLst>
                                    <p:cond delay="0"/>
                                  </p:stCondLst>
                                  <p:childTnLst>
                                    <p:set>
                                      <p:cBhvr>
                                        <p:cTn id="20" dur="1" fill="hold">
                                          <p:stCondLst>
                                            <p:cond delay="0"/>
                                          </p:stCondLst>
                                        </p:cTn>
                                        <p:tgtEl>
                                          <p:spTgt spid="49"/>
                                        </p:tgtEl>
                                        <p:attrNameLst>
                                          <p:attrName>style.visibility</p:attrName>
                                        </p:attrNameLst>
                                      </p:cBhvr>
                                      <p:to>
                                        <p:strVal val="visible"/>
                                      </p:to>
                                    </p:set>
                                    <p:animEffect transition="in" filter="circle(in)">
                                      <p:cBhvr>
                                        <p:cTn id="21" dur="1000"/>
                                        <p:tgtEl>
                                          <p:spTgt spid="49"/>
                                        </p:tgtEl>
                                      </p:cBhvr>
                                    </p:animEffect>
                                  </p:childTnLst>
                                </p:cTn>
                              </p:par>
                              <p:par>
                                <p:cTn id="22" presetID="12" presetClass="entr" presetSubtype="4" fill="hold" grpId="0" nodeType="withEffect">
                                  <p:stCondLst>
                                    <p:cond delay="0"/>
                                  </p:stCondLst>
                                  <p:childTnLst>
                                    <p:set>
                                      <p:cBhvr>
                                        <p:cTn id="23" dur="1" fill="hold">
                                          <p:stCondLst>
                                            <p:cond delay="0"/>
                                          </p:stCondLst>
                                        </p:cTn>
                                        <p:tgtEl>
                                          <p:spTgt spid="50">
                                            <p:txEl>
                                              <p:charRg st="4294967295" end="4294967295"/>
                                            </p:txEl>
                                          </p:spTgt>
                                        </p:tgtEl>
                                        <p:attrNameLst>
                                          <p:attrName>style.visibility</p:attrName>
                                        </p:attrNameLst>
                                      </p:cBhvr>
                                      <p:to>
                                        <p:strVal val="visible"/>
                                      </p:to>
                                    </p:set>
                                    <p:animEffect transition="in" filter="slide(fromBottom)">
                                      <p:cBhvr>
                                        <p:cTn id="24" dur="500"/>
                                        <p:tgtEl>
                                          <p:spTgt spid="50">
                                            <p:txEl>
                                              <p:charRg st="4294967295" end="4294967295"/>
                                            </p:txEl>
                                          </p:spTgt>
                                        </p:tgtEl>
                                      </p:cBhvr>
                                    </p:animEffect>
                                  </p:childTnLst>
                                </p:cTn>
                              </p:par>
                              <p:par>
                                <p:cTn id="25" presetID="12" presetClass="entr" presetSubtype="4" fill="hold" grpId="0" nodeType="withEffect">
                                  <p:stCondLst>
                                    <p:cond delay="0"/>
                                  </p:stCondLst>
                                  <p:childTnLst>
                                    <p:set>
                                      <p:cBhvr>
                                        <p:cTn id="26" dur="1" fill="hold">
                                          <p:stCondLst>
                                            <p:cond delay="0"/>
                                          </p:stCondLst>
                                        </p:cTn>
                                        <p:tgtEl>
                                          <p:spTgt spid="50">
                                            <p:txEl>
                                              <p:charRg st="0" end="12"/>
                                            </p:txEl>
                                          </p:spTgt>
                                        </p:tgtEl>
                                        <p:attrNameLst>
                                          <p:attrName>style.visibility</p:attrName>
                                        </p:attrNameLst>
                                      </p:cBhvr>
                                      <p:to>
                                        <p:strVal val="visible"/>
                                      </p:to>
                                    </p:set>
                                    <p:animEffect transition="in" filter="slide(fromBottom)">
                                      <p:cBhvr>
                                        <p:cTn id="27" dur="500"/>
                                        <p:tgtEl>
                                          <p:spTgt spid="50">
                                            <p:txEl>
                                              <p:charRg st="0"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bldLvl="0" animBg="1"/>
      <p:bldP spid="44" grpId="0"/>
      <p:bldP spid="50"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7" name="图片 46"/>
          <p:cNvPicPr>
            <a:picLocks noChangeAspect="1"/>
          </p:cNvPicPr>
          <p:nvPr/>
        </p:nvPicPr>
        <p:blipFill rotWithShape="1">
          <a:blip r:embed="rId1" cstate="screen"/>
          <a:srcRect/>
          <a:stretch>
            <a:fillRect/>
          </a:stretch>
        </p:blipFill>
        <p:spPr>
          <a:xfrm>
            <a:off x="93345" y="1360805"/>
            <a:ext cx="3571875" cy="4772025"/>
          </a:xfrm>
          <a:prstGeom prst="roundRect">
            <a:avLst>
              <a:gd name="adj" fmla="val 6771"/>
            </a:avLst>
          </a:prstGeom>
          <a:ln>
            <a:noFill/>
          </a:ln>
          <a:effectLst>
            <a:outerShdw blurRad="292100" dist="139700" dir="2700000" algn="tl" rotWithShape="0">
              <a:srgbClr val="333333">
                <a:alpha val="65000"/>
              </a:srgbClr>
            </a:outerShdw>
          </a:effectLst>
        </p:spPr>
      </p:pic>
      <p:sp>
        <p:nvSpPr>
          <p:cNvPr id="55" name="矩形 54"/>
          <p:cNvSpPr/>
          <p:nvPr/>
        </p:nvSpPr>
        <p:spPr bwMode="auto">
          <a:xfrm flipV="1">
            <a:off x="0" y="5999363"/>
            <a:ext cx="9144000" cy="32667"/>
          </a:xfrm>
          <a:prstGeom prst="rect">
            <a:avLst/>
          </a:prstGeom>
          <a:solidFill>
            <a:srgbClr val="663300"/>
          </a:solidFill>
          <a:ln w="9525" cap="flat" cmpd="sng" algn="ctr">
            <a:solidFill>
              <a:schemeClr val="tx1"/>
            </a:solidFill>
            <a:prstDash val="solid"/>
            <a:round/>
            <a:headEnd type="none" w="med" len="med"/>
            <a:tailEnd type="none" w="med" len="med"/>
          </a:ln>
          <a:effectLst>
            <a:glow rad="139700">
              <a:schemeClr val="accent2">
                <a:lumMod val="60000"/>
                <a:lumOff val="40000"/>
                <a:alpha val="40000"/>
              </a:schemeClr>
            </a:glow>
          </a:effectLst>
        </p:spPr>
        <p:txBody>
          <a:bodyPr lIns="69778" tIns="34889" rIns="69778" bIns="34889"/>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0" dirty="0">
              <a:ln>
                <a:solidFill>
                  <a:srgbClr val="660033"/>
                </a:solidFill>
              </a:ln>
              <a:solidFill>
                <a:schemeClr val="tx1"/>
              </a:solidFill>
              <a:effectLst/>
              <a:uLnTx/>
              <a:uFillTx/>
              <a:latin typeface="Calibri" panose="020F0502020204030204" charset="0"/>
              <a:ea typeface="宋体" panose="02010600030101010101" pitchFamily="2" charset="-122"/>
              <a:cs typeface="+mn-cs"/>
            </a:endParaRPr>
          </a:p>
        </p:txBody>
      </p:sp>
      <p:grpSp>
        <p:nvGrpSpPr>
          <p:cNvPr id="21510" name="组合 21"/>
          <p:cNvGrpSpPr/>
          <p:nvPr/>
        </p:nvGrpSpPr>
        <p:grpSpPr>
          <a:xfrm>
            <a:off x="-149542" y="66993"/>
            <a:ext cx="3268662" cy="842963"/>
            <a:chOff x="778282" y="-790760"/>
            <a:chExt cx="3650250" cy="1180384"/>
          </a:xfrm>
        </p:grpSpPr>
        <p:pic>
          <p:nvPicPr>
            <p:cNvPr id="21518" name="Picture 2" descr="C:\Users\Thinkpad\Desktop\PNG\1_0001_图层-6.png"/>
            <p:cNvPicPr>
              <a:picLocks noChangeAspect="1"/>
            </p:cNvPicPr>
            <p:nvPr/>
          </p:nvPicPr>
          <p:blipFill>
            <a:blip r:embed="rId2"/>
            <a:stretch>
              <a:fillRect/>
            </a:stretch>
          </p:blipFill>
          <p:spPr>
            <a:xfrm>
              <a:off x="778282" y="-790760"/>
              <a:ext cx="3650250" cy="1180384"/>
            </a:xfrm>
            <a:prstGeom prst="rect">
              <a:avLst/>
            </a:prstGeom>
            <a:noFill/>
            <a:ln w="9525">
              <a:noFill/>
            </a:ln>
          </p:spPr>
        </p:pic>
        <p:sp>
          <p:nvSpPr>
            <p:cNvPr id="21519" name="矩形 23"/>
            <p:cNvSpPr/>
            <p:nvPr/>
          </p:nvSpPr>
          <p:spPr>
            <a:xfrm>
              <a:off x="1223424" y="-626850"/>
              <a:ext cx="1744462" cy="854500"/>
            </a:xfrm>
            <a:prstGeom prst="rect">
              <a:avLst/>
            </a:prstGeom>
            <a:noFill/>
            <a:ln w="9525">
              <a:noFill/>
            </a:ln>
          </p:spPr>
          <p:txBody>
            <a:bodyPr wrap="none">
              <a:spAutoFit/>
            </a:bodyPr>
            <a:p>
              <a:pPr algn="ctr">
                <a:lnSpc>
                  <a:spcPct val="125000"/>
                </a:lnSpc>
              </a:pPr>
              <a:r>
                <a:rPr lang="zh-CN" altLang="en-US" sz="2700" b="1" dirty="0">
                  <a:solidFill>
                    <a:schemeClr val="bg1"/>
                  </a:solidFill>
                  <a:latin typeface="华文新魏" pitchFamily="2" charset="-122"/>
                </a:rPr>
                <a:t>英雄人物</a:t>
              </a:r>
              <a:endParaRPr lang="zh-CN" altLang="en-US" sz="2700" b="1" dirty="0">
                <a:solidFill>
                  <a:schemeClr val="bg1"/>
                </a:solidFill>
                <a:latin typeface="华文新魏" pitchFamily="2" charset="-122"/>
              </a:endParaRPr>
            </a:p>
          </p:txBody>
        </p:sp>
      </p:grpSp>
      <p:pic>
        <p:nvPicPr>
          <p:cNvPr id="31" name="Picture 6" descr="JS087377"/>
          <p:cNvPicPr>
            <a:picLocks noChangeAspect="1" noChangeArrowheads="1"/>
          </p:cNvPicPr>
          <p:nvPr/>
        </p:nvPicPr>
        <p:blipFill>
          <a:blip r:embed="rId3"/>
          <a:srcRect/>
          <a:stretch>
            <a:fillRect/>
          </a:stretch>
        </p:blipFill>
        <p:spPr>
          <a:xfrm>
            <a:off x="182880" y="1464310"/>
            <a:ext cx="3392805" cy="3535045"/>
          </a:xfrm>
          <a:prstGeom prst="roundRect">
            <a:avLst>
              <a:gd name="adj" fmla="val 10650"/>
            </a:avLst>
          </a:prstGeom>
          <a:noFill/>
        </p:spPr>
      </p:pic>
      <p:sp>
        <p:nvSpPr>
          <p:cNvPr id="44" name="Text Box 10"/>
          <p:cNvSpPr txBox="1"/>
          <p:nvPr/>
        </p:nvSpPr>
        <p:spPr>
          <a:xfrm>
            <a:off x="3778250" y="794068"/>
            <a:ext cx="4308475" cy="6101080"/>
          </a:xfrm>
          <a:prstGeom prst="rect">
            <a:avLst/>
          </a:prstGeom>
          <a:solidFill>
            <a:schemeClr val="bg1"/>
          </a:solidFill>
          <a:ln w="9525">
            <a:noFill/>
          </a:ln>
        </p:spPr>
        <p:txBody>
          <a:bodyPr wrap="square" lIns="69778" tIns="34889" rIns="69778" bIns="34889">
            <a:spAutoFit/>
          </a:bodyPr>
          <a:p>
            <a:r>
              <a:rPr lang="zh-CN" altLang="en-US" sz="2800" b="1" dirty="0">
                <a:latin typeface="华文新魏" pitchFamily="2" charset="-122"/>
              </a:rPr>
              <a:t>        志愿军某团准备夺取敌人的一个高地。为缩短攻击距离</a:t>
            </a:r>
            <a:r>
              <a:rPr lang="en-US" altLang="zh-CN" sz="2800" b="1" dirty="0">
                <a:latin typeface="华文新魏" pitchFamily="2" charset="-122"/>
              </a:rPr>
              <a:t>,</a:t>
            </a:r>
            <a:r>
              <a:rPr lang="zh-CN" altLang="en-US" sz="2800" b="1" dirty="0">
                <a:latin typeface="华文新魏" pitchFamily="2" charset="-122"/>
              </a:rPr>
              <a:t>保证战斗发起的突然性</a:t>
            </a:r>
            <a:r>
              <a:rPr lang="en-US" altLang="zh-CN" sz="2800" b="1" dirty="0">
                <a:latin typeface="华文新魏" pitchFamily="2" charset="-122"/>
              </a:rPr>
              <a:t>,</a:t>
            </a:r>
            <a:r>
              <a:rPr lang="zh-CN" altLang="en-US" sz="2800" b="1" dirty="0">
                <a:latin typeface="华文新魏" pitchFamily="2" charset="-122"/>
              </a:rPr>
              <a:t>邱少云所在的排</a:t>
            </a:r>
            <a:r>
              <a:rPr lang="en-US" altLang="zh-CN" sz="2800" b="1" dirty="0">
                <a:latin typeface="华文新魏" pitchFamily="2" charset="-122"/>
              </a:rPr>
              <a:t>,</a:t>
            </a:r>
            <a:r>
              <a:rPr lang="zh-CN" altLang="en-US" sz="2800" b="1" dirty="0">
                <a:latin typeface="华文新魏" pitchFamily="2" charset="-122"/>
              </a:rPr>
              <a:t>奉命于晚上潜伏在距离敌人只有</a:t>
            </a:r>
            <a:r>
              <a:rPr lang="en-US" altLang="zh-CN" sz="2800" b="1" dirty="0">
                <a:latin typeface="华文新魏" pitchFamily="2" charset="-122"/>
              </a:rPr>
              <a:t>60</a:t>
            </a:r>
            <a:r>
              <a:rPr lang="zh-CN" altLang="en-US" sz="2800" b="1" dirty="0">
                <a:latin typeface="华文新魏" pitchFamily="2" charset="-122"/>
              </a:rPr>
              <a:t>米的山脚下</a:t>
            </a:r>
            <a:r>
              <a:rPr lang="en-US" altLang="zh-CN" sz="2800" b="1" dirty="0">
                <a:latin typeface="华文新魏" pitchFamily="2" charset="-122"/>
              </a:rPr>
              <a:t>,</a:t>
            </a:r>
            <a:r>
              <a:rPr lang="zh-CN" altLang="en-US" sz="2800" b="1" dirty="0">
                <a:latin typeface="华文新魏" pitchFamily="2" charset="-122"/>
              </a:rPr>
              <a:t>准备配合第二天晚上大部队的进攻。不料</a:t>
            </a:r>
            <a:r>
              <a:rPr lang="en-US" altLang="zh-CN" sz="2800" b="1" dirty="0">
                <a:latin typeface="华文新魏" pitchFamily="2" charset="-122"/>
              </a:rPr>
              <a:t>,</a:t>
            </a:r>
            <a:r>
              <a:rPr lang="zh-CN" altLang="en-US" sz="2800" b="1" dirty="0">
                <a:latin typeface="华文新魏" pitchFamily="2" charset="-122"/>
              </a:rPr>
              <a:t>敌人的炮火燃起烈火</a:t>
            </a:r>
            <a:r>
              <a:rPr lang="en-US" altLang="zh-CN" sz="2800" b="1" dirty="0">
                <a:latin typeface="华文新魏" pitchFamily="2" charset="-122"/>
              </a:rPr>
              <a:t>,</a:t>
            </a:r>
            <a:r>
              <a:rPr lang="zh-CN" altLang="en-US" sz="2800" b="1" dirty="0">
                <a:latin typeface="华文新魏" pitchFamily="2" charset="-122"/>
              </a:rPr>
              <a:t>烧到邱少云身上。为了保证战斗的胜利和潜伏部队的安全</a:t>
            </a:r>
            <a:r>
              <a:rPr lang="en-US" altLang="zh-CN" sz="2800" b="1" dirty="0">
                <a:latin typeface="华文新魏" pitchFamily="2" charset="-122"/>
              </a:rPr>
              <a:t>,</a:t>
            </a:r>
            <a:r>
              <a:rPr lang="zh-CN" altLang="en-US" sz="2800" b="1" dirty="0">
                <a:latin typeface="华文新魏" pitchFamily="2" charset="-122"/>
              </a:rPr>
              <a:t>邱少云严守潜伏纪律</a:t>
            </a:r>
            <a:r>
              <a:rPr lang="en-US" altLang="zh-CN" sz="2800" b="1" dirty="0">
                <a:latin typeface="华文新魏" pitchFamily="2" charset="-122"/>
              </a:rPr>
              <a:t>,</a:t>
            </a:r>
            <a:r>
              <a:rPr lang="zh-CN" altLang="en-US" sz="2800" b="1" dirty="0">
                <a:latin typeface="华文新魏" pitchFamily="2" charset="-122"/>
              </a:rPr>
              <a:t>纹丝不动</a:t>
            </a:r>
            <a:r>
              <a:rPr lang="en-US" altLang="zh-CN" sz="2800" b="1" dirty="0">
                <a:latin typeface="华文新魏" pitchFamily="2" charset="-122"/>
              </a:rPr>
              <a:t>,</a:t>
            </a:r>
            <a:r>
              <a:rPr lang="zh-CN" altLang="en-US" sz="2800" b="1" dirty="0">
                <a:latin typeface="华文新魏" pitchFamily="2" charset="-122"/>
              </a:rPr>
              <a:t>直至被大火吞噬</a:t>
            </a:r>
            <a:r>
              <a:rPr lang="en-US" altLang="zh-CN" sz="2800" b="1" dirty="0">
                <a:latin typeface="华文新魏" pitchFamily="2" charset="-122"/>
              </a:rPr>
              <a:t>,</a:t>
            </a:r>
            <a:r>
              <a:rPr lang="zh-CN" altLang="en-US" sz="2800" b="1" dirty="0">
                <a:latin typeface="华文新魏" pitchFamily="2" charset="-122"/>
              </a:rPr>
              <a:t>壮烈牺牲。</a:t>
            </a:r>
            <a:endParaRPr lang="zh-CN" altLang="en-US" sz="2800" dirty="0">
              <a:latin typeface="华文新魏" pitchFamily="2" charset="-122"/>
            </a:endParaRPr>
          </a:p>
          <a:p>
            <a:endParaRPr lang="zh-CN" altLang="en-US" sz="2800" b="1" dirty="0">
              <a:latin typeface="华文新魏" pitchFamily="2" charset="-122"/>
            </a:endParaRPr>
          </a:p>
        </p:txBody>
      </p:sp>
      <p:sp>
        <p:nvSpPr>
          <p:cNvPr id="21513" name="Text Box 11"/>
          <p:cNvSpPr txBox="1"/>
          <p:nvPr/>
        </p:nvSpPr>
        <p:spPr>
          <a:xfrm>
            <a:off x="660718" y="4999356"/>
            <a:ext cx="2436812" cy="1037590"/>
          </a:xfrm>
          <a:prstGeom prst="rect">
            <a:avLst/>
          </a:prstGeom>
          <a:noFill/>
          <a:ln w="9525">
            <a:noFill/>
          </a:ln>
        </p:spPr>
        <p:txBody>
          <a:bodyPr lIns="69778" tIns="34889" rIns="69778" bIns="34889">
            <a:spAutoFit/>
          </a:bodyPr>
          <a:p>
            <a:pPr algn="ctr"/>
            <a:r>
              <a:rPr lang="zh-CN" altLang="en-US" sz="2100" b="1" dirty="0">
                <a:latin typeface="迷你简毡笔黑"/>
                <a:ea typeface="迷你简毡笔黑"/>
              </a:rPr>
              <a:t>邱少云</a:t>
            </a:r>
            <a:endParaRPr lang="zh-CN" altLang="en-US" sz="2100" b="1" dirty="0">
              <a:latin typeface="迷你简毡笔黑"/>
              <a:ea typeface="迷你简毡笔黑"/>
            </a:endParaRPr>
          </a:p>
          <a:p>
            <a:pPr algn="ctr"/>
            <a:r>
              <a:rPr lang="en-US" altLang="zh-CN" sz="2100" b="1" dirty="0">
                <a:latin typeface="迷你简毡笔黑"/>
                <a:ea typeface="迷你简毡笔黑"/>
              </a:rPr>
              <a:t>(1931</a:t>
            </a:r>
            <a:r>
              <a:rPr lang="en-US" altLang="zh-CN" sz="2100" b="1" dirty="0">
                <a:latin typeface="Arial" panose="020B0604020202020204" pitchFamily="34" charset="0"/>
                <a:ea typeface="迷你简毡笔黑"/>
              </a:rPr>
              <a:t>—</a:t>
            </a:r>
            <a:r>
              <a:rPr lang="en-US" altLang="zh-CN" sz="2100" b="1" dirty="0">
                <a:latin typeface="迷你简毡笔黑"/>
                <a:ea typeface="迷你简毡笔黑"/>
              </a:rPr>
              <a:t>1952</a:t>
            </a:r>
            <a:r>
              <a:rPr lang="zh-CN" altLang="en-US" sz="2100" b="1" dirty="0">
                <a:latin typeface="迷你简毡笔黑"/>
                <a:ea typeface="迷你简毡笔黑"/>
              </a:rPr>
              <a:t>年</a:t>
            </a:r>
            <a:r>
              <a:rPr lang="en-US" altLang="zh-CN" sz="2100" b="1" dirty="0">
                <a:latin typeface="迷你简毡笔黑"/>
                <a:ea typeface="迷你简毡笔黑"/>
              </a:rPr>
              <a:t>)  </a:t>
            </a:r>
            <a:endParaRPr lang="en-US" altLang="zh-CN" sz="2100" b="1" dirty="0">
              <a:latin typeface="迷你简毡笔黑"/>
              <a:ea typeface="迷你简毡笔黑"/>
            </a:endParaRPr>
          </a:p>
          <a:p>
            <a:pPr algn="ctr"/>
            <a:r>
              <a:rPr lang="zh-CN" altLang="en-US" sz="2100" b="1" dirty="0">
                <a:latin typeface="迷你简毡笔黑"/>
                <a:ea typeface="迷你简毡笔黑"/>
              </a:rPr>
              <a:t>四川铜梁人 </a:t>
            </a:r>
            <a:endParaRPr lang="zh-CN" altLang="en-US" sz="2100" b="1" dirty="0">
              <a:latin typeface="迷你简毡笔黑"/>
              <a:ea typeface="迷你简毡笔黑"/>
            </a:endParaRPr>
          </a:p>
        </p:txBody>
      </p:sp>
      <p:sp>
        <p:nvSpPr>
          <p:cNvPr id="21514" name="矩形 47"/>
          <p:cNvSpPr/>
          <p:nvPr/>
        </p:nvSpPr>
        <p:spPr>
          <a:xfrm>
            <a:off x="3239770" y="184150"/>
            <a:ext cx="1186815" cy="483870"/>
          </a:xfrm>
          <a:prstGeom prst="rect">
            <a:avLst/>
          </a:prstGeom>
          <a:noFill/>
          <a:ln w="9525">
            <a:noFill/>
          </a:ln>
        </p:spPr>
        <p:txBody>
          <a:bodyPr wrap="square" lIns="69778" tIns="34889" rIns="69778" bIns="34889">
            <a:spAutoFit/>
          </a:bodyPr>
          <a:p>
            <a:r>
              <a:rPr lang="zh-CN" altLang="en-US" sz="2700" b="1" dirty="0">
                <a:solidFill>
                  <a:srgbClr val="FF0000"/>
                </a:solidFill>
                <a:latin typeface="迷你简毡笔黑"/>
                <a:ea typeface="迷你简毡笔黑"/>
              </a:rPr>
              <a:t>邱少云</a:t>
            </a:r>
            <a:endParaRPr lang="zh-CN" altLang="en-US" sz="2700" b="1" dirty="0">
              <a:solidFill>
                <a:srgbClr val="FF0000"/>
              </a:solidFill>
              <a:latin typeface="迷你简毡笔黑"/>
              <a:ea typeface="迷你简毡笔黑"/>
            </a:endParaRPr>
          </a:p>
        </p:txBody>
      </p:sp>
      <p:pic>
        <p:nvPicPr>
          <p:cNvPr id="36" name="图片 35" descr="7 (8).png"/>
          <p:cNvPicPr>
            <a:picLocks noChangeAspect="1"/>
          </p:cNvPicPr>
          <p:nvPr/>
        </p:nvPicPr>
        <p:blipFill>
          <a:blip r:embed="rId4"/>
          <a:srcRect t="23044" b="19530"/>
          <a:stretch>
            <a:fillRect/>
          </a:stretch>
        </p:blipFill>
        <p:spPr>
          <a:xfrm>
            <a:off x="5744845" y="183833"/>
            <a:ext cx="1169988" cy="500063"/>
          </a:xfrm>
          <a:prstGeom prst="rect">
            <a:avLst/>
          </a:prstGeom>
          <a:noFill/>
          <a:ln w="9525">
            <a:noFill/>
          </a:ln>
        </p:spPr>
      </p:pic>
      <p:sp>
        <p:nvSpPr>
          <p:cNvPr id="43" name="矩形 42"/>
          <p:cNvSpPr/>
          <p:nvPr/>
        </p:nvSpPr>
        <p:spPr>
          <a:xfrm>
            <a:off x="5913120" y="244158"/>
            <a:ext cx="748030" cy="437515"/>
          </a:xfrm>
          <a:prstGeom prst="rect">
            <a:avLst/>
          </a:prstGeom>
        </p:spPr>
        <p:txBody>
          <a:bodyPr wrap="none" lIns="69778" tIns="34889" rIns="69778" bIns="34889">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400" b="0"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华文隶书" pitchFamily="2" charset="-122"/>
                <a:ea typeface="华文隶书" pitchFamily="2" charset="-122"/>
                <a:cs typeface="+mn-cs"/>
              </a:rPr>
              <a:t>事迹</a:t>
            </a:r>
            <a:endParaRPr kumimoji="0" lang="zh-CN" altLang="en-US" sz="2400" b="0"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华文隶书" pitchFamily="2" charset="-122"/>
              <a:ea typeface="华文隶书" pitchFamily="2" charset="-122"/>
              <a:cs typeface="+mn-cs"/>
            </a:endParaRPr>
          </a:p>
        </p:txBody>
      </p:sp>
      <p:pic>
        <p:nvPicPr>
          <p:cNvPr id="46" name="图片 45" descr="01300000237086127684068245123.jpg"/>
          <p:cNvPicPr>
            <a:picLocks noChangeAspect="1"/>
          </p:cNvPicPr>
          <p:nvPr/>
        </p:nvPicPr>
        <p:blipFill>
          <a:blip r:embed="rId5" cstate="screen"/>
          <a:srcRect/>
          <a:stretch>
            <a:fillRect/>
          </a:stretch>
        </p:blipFill>
        <p:spPr>
          <a:xfrm>
            <a:off x="7767036" y="2459027"/>
            <a:ext cx="1510541" cy="3674308"/>
          </a:xfrm>
          <a:prstGeom prst="rect">
            <a:avLst/>
          </a:prstGeom>
          <a:effectLst>
            <a:softEdge rad="317500"/>
          </a:effectLst>
        </p:spPr>
      </p:pic>
    </p:spTree>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dissolve">
                                      <p:cBhvr>
                                        <p:cTn id="7" dur="500"/>
                                        <p:tgtEl>
                                          <p:spTgt spid="36"/>
                                        </p:tgtEl>
                                      </p:cBhvr>
                                    </p:animEffect>
                                  </p:childTnLst>
                                </p:cTn>
                              </p:par>
                              <p:par>
                                <p:cTn id="8" presetID="9" presetClass="entr" presetSubtype="0" fill="hold" grpId="0" nodeType="withEffect">
                                  <p:stCondLst>
                                    <p:cond delay="0"/>
                                  </p:stCondLst>
                                  <p:childTnLst>
                                    <p:set>
                                      <p:cBhvr>
                                        <p:cTn id="9" dur="1" fill="hold">
                                          <p:stCondLst>
                                            <p:cond delay="0"/>
                                          </p:stCondLst>
                                        </p:cTn>
                                        <p:tgtEl>
                                          <p:spTgt spid="43"/>
                                        </p:tgtEl>
                                        <p:attrNameLst>
                                          <p:attrName>style.visibility</p:attrName>
                                        </p:attrNameLst>
                                      </p:cBhvr>
                                      <p:to>
                                        <p:strVal val="visible"/>
                                      </p:to>
                                    </p:set>
                                    <p:animEffect transition="in" filter="dissolve">
                                      <p:cBhvr>
                                        <p:cTn id="10" dur="500"/>
                                        <p:tgtEl>
                                          <p:spTgt spid="43"/>
                                        </p:tgtEl>
                                      </p:cBhvr>
                                    </p:animEffect>
                                  </p:childTnLst>
                                </p:cTn>
                              </p:par>
                            </p:childTnLst>
                          </p:cTn>
                        </p:par>
                      </p:childTnLst>
                    </p:cTn>
                  </p:par>
                  <p:par>
                    <p:cTn id="11" fill="hold">
                      <p:stCondLst>
                        <p:cond delay="indefinite"/>
                      </p:stCondLst>
                      <p:childTnLst>
                        <p:par>
                          <p:cTn id="12" fill="hold">
                            <p:stCondLst>
                              <p:cond delay="0"/>
                            </p:stCondLst>
                            <p:childTnLst>
                              <p:par>
                                <p:cTn id="13" presetID="9" presetClass="entr" presetSubtype="0" fill="hold" grpId="0" nodeType="clickEffect">
                                  <p:stCondLst>
                                    <p:cond delay="0"/>
                                  </p:stCondLst>
                                  <p:childTnLst>
                                    <p:set>
                                      <p:cBhvr>
                                        <p:cTn id="14" dur="1" fill="hold">
                                          <p:stCondLst>
                                            <p:cond delay="0"/>
                                          </p:stCondLst>
                                        </p:cTn>
                                        <p:tgtEl>
                                          <p:spTgt spid="44"/>
                                        </p:tgtEl>
                                        <p:attrNameLst>
                                          <p:attrName>style.visibility</p:attrName>
                                        </p:attrNameLst>
                                      </p:cBhvr>
                                      <p:to>
                                        <p:strVal val="visible"/>
                                      </p:to>
                                    </p:set>
                                    <p:animEffect transition="in" filter="dissolve">
                                      <p:cBhvr>
                                        <p:cTn id="15"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bldLvl="0" animBg="1"/>
      <p:bldP spid="4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012633" y="2012156"/>
            <a:ext cx="6245066" cy="2276951"/>
          </a:xfrm>
        </p:spPr>
        <p:txBody>
          <a:bodyPr/>
          <a:lstStyle/>
          <a:p>
            <a:pPr algn="ctr"/>
            <a:r>
              <a:rPr lang="zh-CN" altLang="en-US" smtClean="0">
                <a:latin typeface="方正姚体_GBK" panose="02000000000000000000" charset="-122"/>
                <a:ea typeface="方正姚体_GBK" panose="02000000000000000000" charset="-122"/>
              </a:rPr>
              <a:t>抗美援朝</a:t>
            </a:r>
            <a:endParaRPr lang="zh-CN" altLang="en-US" sz="6600">
              <a:latin typeface="方正姚体_GBK" panose="02000000000000000000" charset="-122"/>
              <a:ea typeface="方正姚体_GBK" panose="02000000000000000000" charset="-122"/>
            </a:endParaRPr>
          </a:p>
        </p:txBody>
      </p:sp>
      <p:pic>
        <p:nvPicPr>
          <p:cNvPr id="4" name="图片 3"/>
          <p:cNvPicPr>
            <a:picLocks noChangeAspect="1"/>
          </p:cNvPicPr>
          <p:nvPr/>
        </p:nvPicPr>
        <p:blipFill rotWithShape="1">
          <a:blip r:embed="rId1">
            <a:extLst>
              <a:ext uri="{28A0092B-C50C-407E-A947-70E740481C1C}">
                <a14:useLocalDpi xmlns:a14="http://schemas.microsoft.com/office/drawing/2010/main" val="0"/>
              </a:ext>
            </a:extLst>
          </a:blip>
          <a:srcRect b="9967"/>
          <a:stretch>
            <a:fillRect/>
          </a:stretch>
        </p:blipFill>
        <p:spPr>
          <a:xfrm>
            <a:off x="892969" y="1952625"/>
            <a:ext cx="1593533" cy="2145030"/>
          </a:xfrm>
          <a:prstGeom prst="rect">
            <a:avLst/>
          </a:prstGeom>
          <a:effectLst>
            <a:softEdge rad="165100"/>
          </a:effectLst>
        </p:spPr>
      </p:pic>
      <p:sp>
        <p:nvSpPr>
          <p:cNvPr id="13322" name="矩形 13321"/>
          <p:cNvSpPr/>
          <p:nvPr/>
        </p:nvSpPr>
        <p:spPr>
          <a:xfrm rot="5400000">
            <a:off x="5475605" y="2721610"/>
            <a:ext cx="5573395" cy="1676400"/>
          </a:xfrm>
          <a:prstGeom prst="rect">
            <a:avLst/>
          </a:prstGeom>
        </p:spPr>
        <p:txBody>
          <a:bodyPr vert="eaVert" wrap="none" fromWordArt="1">
            <a:prstTxWarp prst="textWave4">
              <a:avLst>
                <a:gd name="adj1" fmla="val 13005"/>
                <a:gd name="adj2" fmla="val 0"/>
              </a:avLst>
            </a:prstTxWarp>
            <a:normAutofit/>
          </a:bodyPr>
          <a:p>
            <a:pPr algn="ctr"/>
            <a:r>
              <a:rPr lang="zh-CN" altLang="en-US" sz="3600" b="1">
                <a:ln w="9525" cap="flat" cmpd="sng">
                  <a:solidFill>
                    <a:srgbClr val="FFFF00"/>
                  </a:solidFill>
                  <a:prstDash val="solid"/>
                  <a:round/>
                  <a:headEnd type="none" w="med" len="med"/>
                  <a:tailEnd type="none" w="med" len="med"/>
                </a:ln>
                <a:solidFill>
                  <a:srgbClr val="FF0000"/>
                </a:solidFill>
                <a:effectLst>
                  <a:outerShdw dist="99190" dir="7788334" algn="ctr" rotWithShape="0">
                    <a:srgbClr val="000080">
                      <a:alpha val="80000"/>
                    </a:srgbClr>
                  </a:outerShdw>
                </a:effectLst>
                <a:latin typeface="黑体" panose="02010609060101010101" charset="-122"/>
                <a:ea typeface="黑体" panose="02010609060101010101" charset="-122"/>
              </a:rPr>
              <a:t>最可爱的人</a:t>
            </a:r>
            <a:endParaRPr lang="zh-CN" altLang="en-US" sz="3600" b="1">
              <a:ln w="9525" cap="flat" cmpd="sng">
                <a:solidFill>
                  <a:srgbClr val="FFFF00"/>
                </a:solidFill>
                <a:prstDash val="solid"/>
                <a:round/>
                <a:headEnd type="none" w="med" len="med"/>
                <a:tailEnd type="none" w="med" len="med"/>
              </a:ln>
              <a:solidFill>
                <a:srgbClr val="FF0000"/>
              </a:solidFill>
              <a:effectLst>
                <a:outerShdw dist="99190" dir="7788334" algn="ctr" rotWithShape="0">
                  <a:srgbClr val="000080">
                    <a:alpha val="80000"/>
                  </a:srgbClr>
                </a:outerShdw>
              </a:effectLst>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med" p14:dur="75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13322"/>
                                        </p:tgtEl>
                                        <p:attrNameLst>
                                          <p:attrName>style.visibility</p:attrName>
                                        </p:attrNameLst>
                                      </p:cBhvr>
                                      <p:to>
                                        <p:strVal val="visible"/>
                                      </p:to>
                                    </p:set>
                                    <p:animEffect transition="in" filter="blinds(horizontal)">
                                      <p:cBhvr>
                                        <p:cTn id="7" dur="1000"/>
                                        <p:tgtEl>
                                          <p:spTgt spid="133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a:hlinkClick r:id="rId1" action="ppaction://hlinksldjump"/>
          </p:cNvPr>
          <p:cNvPicPr>
            <a:picLocks noChangeAspect="1"/>
          </p:cNvPicPr>
          <p:nvPr/>
        </p:nvPicPr>
        <p:blipFill>
          <a:blip r:embed="rId2"/>
          <a:stretch>
            <a:fillRect/>
          </a:stretch>
        </p:blipFill>
        <p:spPr>
          <a:xfrm>
            <a:off x="549910" y="3454400"/>
            <a:ext cx="8043545" cy="3185160"/>
          </a:xfrm>
          <a:prstGeom prst="rect">
            <a:avLst/>
          </a:prstGeom>
        </p:spPr>
      </p:pic>
      <p:sp>
        <p:nvSpPr>
          <p:cNvPr id="3" name="矩形 2"/>
          <p:cNvSpPr/>
          <p:nvPr/>
        </p:nvSpPr>
        <p:spPr>
          <a:xfrm>
            <a:off x="323215" y="407353"/>
            <a:ext cx="8496300" cy="3046413"/>
          </a:xfrm>
          <a:prstGeom prst="rect">
            <a:avLst/>
          </a:prstGeom>
          <a:solidFill>
            <a:schemeClr val="bg1"/>
          </a:solidFill>
        </p:spPr>
        <p:txBody>
          <a:bodyPr>
            <a:spAutoFit/>
          </a:bodyPr>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3200" b="0" i="0" u="none" strike="noStrike" kern="0" cap="none" spc="0" normalizeH="0" baseline="0" noProof="1">
                <a:ln>
                  <a:noFill/>
                </a:ln>
                <a:solidFill>
                  <a:schemeClr val="tx1"/>
                </a:solidFill>
                <a:effectLst/>
                <a:uLnTx/>
                <a:uFillTx/>
                <a:latin typeface="黑体" panose="02010609060101010101" charset="-122"/>
                <a:ea typeface="黑体" panose="02010609060101010101" charset="-122"/>
                <a:cs typeface="Times New Roman" panose="02020603050405020304"/>
                <a:sym typeface="Times New Roman" panose="02020603050405020304"/>
              </a:rPr>
              <a:t>    他们的品质是那样的纯洁和高尚，他们的意志是那样的坚韧和刚强，他们的气质是那样的淳朴和谦逊(xùn)，他们的胸怀是那样的美丽和宽广！……他们确实是我们最可爱的人！</a:t>
            </a:r>
            <a:endParaRPr kumimoji="0" lang="en-US" altLang="zh-CN" sz="3200" b="0" i="0" u="none" strike="noStrike" kern="0" cap="none" spc="0" normalizeH="0" baseline="0" noProof="1">
              <a:ln>
                <a:noFill/>
              </a:ln>
              <a:solidFill>
                <a:schemeClr val="tx1"/>
              </a:solidFill>
              <a:effectLst/>
              <a:uLnTx/>
              <a:uFillTx/>
              <a:latin typeface="黑体" panose="02010609060101010101" charset="-122"/>
              <a:ea typeface="黑体" panose="02010609060101010101" charset="-122"/>
              <a:cs typeface="Times New Roman" panose="02020603050405020304"/>
              <a:sym typeface="Times New Roman" panose="02020603050405020304"/>
            </a:endParaRPr>
          </a:p>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3200" b="0" i="0" u="none" strike="noStrike" kern="0" cap="none" spc="0" normalizeH="0" baseline="0" noProof="1">
                <a:ln>
                  <a:noFill/>
                </a:ln>
                <a:solidFill>
                  <a:schemeClr val="tx1"/>
                </a:solidFill>
                <a:effectLst/>
                <a:uLnTx/>
                <a:uFillTx/>
                <a:latin typeface="黑体" panose="02010609060101010101" charset="-122"/>
                <a:ea typeface="黑体" panose="02010609060101010101" charset="-122"/>
                <a:cs typeface="Times New Roman" panose="02020603050405020304"/>
                <a:sym typeface="Times New Roman" panose="02020603050405020304"/>
              </a:rPr>
              <a:t>                                              ——魏巍《谁是最可爱的人》</a:t>
            </a:r>
            <a:endParaRPr kumimoji="0" lang="en-US" altLang="zh-CN" sz="3200" b="0" i="0" u="none" strike="noStrike" kern="0" cap="none" spc="0" normalizeH="0" baseline="0" noProof="1">
              <a:ln>
                <a:noFill/>
              </a:ln>
              <a:solidFill>
                <a:schemeClr val="tx1"/>
              </a:solidFill>
              <a:effectLst/>
              <a:uLnTx/>
              <a:uFillTx/>
              <a:latin typeface="黑体" panose="02010609060101010101" charset="-122"/>
              <a:ea typeface="黑体" panose="02010609060101010101" charset="-122"/>
              <a:cs typeface="Times New Roman" panose="02020603050405020304"/>
              <a:sym typeface="Times New Roman" panose="02020603050405020304"/>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010" name="文本框 24577"/>
          <p:cNvSpPr txBox="1"/>
          <p:nvPr/>
        </p:nvSpPr>
        <p:spPr>
          <a:xfrm>
            <a:off x="862013" y="328930"/>
            <a:ext cx="7129462" cy="583565"/>
          </a:xfrm>
          <a:prstGeom prst="rect">
            <a:avLst/>
          </a:prstGeom>
          <a:noFill/>
          <a:ln w="9525">
            <a:noFill/>
          </a:ln>
        </p:spPr>
        <p:txBody>
          <a:bodyPr anchor="t">
            <a:spAutoFit/>
          </a:bodyPr>
          <a:p>
            <a:r>
              <a:rPr lang="zh-CN" altLang="en-US" sz="3200" b="1" dirty="0">
                <a:solidFill>
                  <a:srgbClr val="FF0000"/>
                </a:solidFill>
                <a:latin typeface="Arial" panose="020B0604020202020204" pitchFamily="34" charset="0"/>
                <a:ea typeface="黑体" panose="02010609060101010101" charset="-122"/>
              </a:rPr>
              <a:t>为什么称中国人民志愿军为最可爱的人？</a:t>
            </a:r>
            <a:endParaRPr lang="zh-CN" altLang="en-US" sz="3200" b="1" dirty="0">
              <a:solidFill>
                <a:srgbClr val="FF0000"/>
              </a:solidFill>
              <a:latin typeface="Arial" panose="020B0604020202020204" pitchFamily="34" charset="0"/>
              <a:ea typeface="黑体" panose="02010609060101010101" charset="-122"/>
            </a:endParaRPr>
          </a:p>
        </p:txBody>
      </p:sp>
      <p:sp>
        <p:nvSpPr>
          <p:cNvPr id="2" name="文本框 1"/>
          <p:cNvSpPr txBox="1"/>
          <p:nvPr/>
        </p:nvSpPr>
        <p:spPr>
          <a:xfrm>
            <a:off x="399415" y="1115695"/>
            <a:ext cx="8054975" cy="5210810"/>
          </a:xfrm>
          <a:prstGeom prst="rect">
            <a:avLst/>
          </a:prstGeom>
          <a:noFill/>
          <a:ln w="9525">
            <a:noFill/>
          </a:ln>
        </p:spPr>
        <p:txBody>
          <a:bodyPr wrap="square" anchor="t">
            <a:spAutoFit/>
          </a:bodyPr>
          <a:p>
            <a:pPr>
              <a:lnSpc>
                <a:spcPct val="130000"/>
              </a:lnSpc>
            </a:pPr>
            <a:r>
              <a:rPr lang="zh-CN" altLang="en-US" sz="3200" b="1" dirty="0">
                <a:latin typeface="楷体" panose="02010609060101010101" charset="-122"/>
                <a:ea typeface="楷体" panose="02010609060101010101" charset="-122"/>
              </a:rPr>
              <a:t>（1）中国人民志愿军有着高度的爱国主</a:t>
            </a:r>
            <a:endParaRPr lang="zh-CN" altLang="en-US" sz="3200" b="1" dirty="0">
              <a:latin typeface="楷体" panose="02010609060101010101" charset="-122"/>
              <a:ea typeface="楷体" panose="02010609060101010101" charset="-122"/>
            </a:endParaRPr>
          </a:p>
          <a:p>
            <a:pPr>
              <a:lnSpc>
                <a:spcPct val="130000"/>
              </a:lnSpc>
            </a:pPr>
            <a:r>
              <a:rPr lang="zh-CN" altLang="en-US" sz="3200" b="1" dirty="0">
                <a:latin typeface="楷体" panose="02010609060101010101" charset="-122"/>
                <a:ea typeface="楷体" panose="02010609060101010101" charset="-122"/>
              </a:rPr>
              <a:t>     义、革命英雄主义和国际主义精神。</a:t>
            </a:r>
            <a:endParaRPr lang="zh-CN" altLang="en-US" sz="3200" b="1" dirty="0">
              <a:latin typeface="楷体" panose="02010609060101010101" charset="-122"/>
              <a:ea typeface="楷体" panose="02010609060101010101" charset="-122"/>
            </a:endParaRPr>
          </a:p>
          <a:p>
            <a:pPr>
              <a:lnSpc>
                <a:spcPct val="130000"/>
              </a:lnSpc>
            </a:pPr>
            <a:r>
              <a:rPr lang="zh-CN" altLang="en-US" sz="3200" b="1" dirty="0">
                <a:latin typeface="楷体" panose="02010609060101010101" charset="-122"/>
                <a:ea typeface="楷体" panose="02010609060101010101" charset="-122"/>
              </a:rPr>
              <a:t>（2）志愿军战士为保家卫国、支援朝鲜,   </a:t>
            </a:r>
            <a:endParaRPr lang="zh-CN" altLang="en-US" sz="3200" b="1" dirty="0">
              <a:latin typeface="楷体" panose="02010609060101010101" charset="-122"/>
              <a:ea typeface="楷体" panose="02010609060101010101" charset="-122"/>
            </a:endParaRPr>
          </a:p>
          <a:p>
            <a:pPr>
              <a:lnSpc>
                <a:spcPct val="130000"/>
              </a:lnSpc>
            </a:pPr>
            <a:r>
              <a:rPr lang="zh-CN" altLang="en-US" sz="3200" b="1" dirty="0">
                <a:latin typeface="楷体" panose="02010609060101010101" charset="-122"/>
                <a:ea typeface="楷体" panose="02010609060101010101" charset="-122"/>
              </a:rPr>
              <a:t>     赴朝作战,在战斗中英勇顽强,不畏   </a:t>
            </a:r>
            <a:endParaRPr lang="zh-CN" altLang="en-US" sz="3200" b="1" dirty="0">
              <a:latin typeface="楷体" panose="02010609060101010101" charset="-122"/>
              <a:ea typeface="楷体" panose="02010609060101010101" charset="-122"/>
            </a:endParaRPr>
          </a:p>
          <a:p>
            <a:pPr>
              <a:lnSpc>
                <a:spcPct val="130000"/>
              </a:lnSpc>
            </a:pPr>
            <a:r>
              <a:rPr lang="zh-CN" altLang="en-US" sz="3200" b="1" dirty="0">
                <a:latin typeface="楷体" panose="02010609060101010101" charset="-122"/>
                <a:ea typeface="楷体" panose="02010609060101010101" charset="-122"/>
              </a:rPr>
              <a:t>     艰险,许多战士献出了自己宝贵的</a:t>
            </a:r>
            <a:endParaRPr lang="zh-CN" altLang="en-US" sz="3200" b="1" dirty="0">
              <a:latin typeface="楷体" panose="02010609060101010101" charset="-122"/>
              <a:ea typeface="楷体" panose="02010609060101010101" charset="-122"/>
            </a:endParaRPr>
          </a:p>
          <a:p>
            <a:pPr>
              <a:lnSpc>
                <a:spcPct val="130000"/>
              </a:lnSpc>
            </a:pPr>
            <a:r>
              <a:rPr lang="zh-CN" altLang="en-US" sz="3200" b="1" dirty="0">
                <a:latin typeface="楷体" panose="02010609060101010101" charset="-122"/>
                <a:ea typeface="楷体" panose="02010609060101010101" charset="-122"/>
              </a:rPr>
              <a:t>     生命,最终赢得了这场战争,保卫了</a:t>
            </a:r>
            <a:endParaRPr lang="zh-CN" altLang="en-US" sz="3200" b="1" dirty="0">
              <a:latin typeface="楷体" panose="02010609060101010101" charset="-122"/>
              <a:ea typeface="楷体" panose="02010609060101010101" charset="-122"/>
            </a:endParaRPr>
          </a:p>
          <a:p>
            <a:pPr>
              <a:lnSpc>
                <a:spcPct val="130000"/>
              </a:lnSpc>
            </a:pPr>
            <a:r>
              <a:rPr lang="zh-CN" altLang="en-US" sz="3200" b="1" dirty="0">
                <a:latin typeface="楷体" panose="02010609060101010101" charset="-122"/>
                <a:ea typeface="楷体" panose="02010609060101010101" charset="-122"/>
              </a:rPr>
              <a:t>     国家,也为国家、为民族在国际上 </a:t>
            </a:r>
            <a:endParaRPr lang="zh-CN" altLang="en-US" sz="3200" b="1" dirty="0">
              <a:latin typeface="楷体" panose="02010609060101010101" charset="-122"/>
              <a:ea typeface="楷体" panose="02010609060101010101" charset="-122"/>
            </a:endParaRPr>
          </a:p>
          <a:p>
            <a:pPr>
              <a:lnSpc>
                <a:spcPct val="130000"/>
              </a:lnSpc>
            </a:pPr>
            <a:r>
              <a:rPr lang="zh-CN" altLang="en-US" sz="3200" b="1" dirty="0">
                <a:latin typeface="楷体" panose="02010609060101010101" charset="-122"/>
                <a:ea typeface="楷体" panose="02010609060101010101" charset="-122"/>
              </a:rPr>
              <a:t>     赢得了荣誉。</a:t>
            </a:r>
            <a:endParaRPr lang="zh-CN" altLang="en-US" sz="3200" b="1" dirty="0">
              <a:latin typeface="楷体" panose="02010609060101010101" charset="-122"/>
              <a:ea typeface="楷体" panose="02010609060101010101" charset="-122"/>
            </a:endParaRPr>
          </a:p>
        </p:txBody>
      </p:sp>
    </p:spTree>
  </p:cSld>
  <p:clrMapOvr>
    <a:overrideClrMapping bg1="lt1" tx1="dk1" bg2="lt2" tx2="dk2" accent1="accent1" accent2="accent2" accent3="accent3" accent4="accent4" accent5="accent5" accent6="accent6" hlink="hlink" folHlink="folHlink"/>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2">
                                            <p:txEl>
                                              <p:charRg st="0" end="19"/>
                                            </p:txEl>
                                          </p:spTgt>
                                        </p:tgtEl>
                                        <p:attrNameLst>
                                          <p:attrName>style.visibility</p:attrName>
                                        </p:attrNameLst>
                                      </p:cBhvr>
                                      <p:to>
                                        <p:strVal val="visible"/>
                                      </p:to>
                                    </p:set>
                                    <p:animEffect transition="in" filter="fade">
                                      <p:cBhvr>
                                        <p:cTn id="7" dur="1000"/>
                                        <p:tgtEl>
                                          <p:spTgt spid="2">
                                            <p:txEl>
                                              <p:charRg st="0" end="19"/>
                                            </p:txEl>
                                          </p:spTgt>
                                        </p:tgtEl>
                                      </p:cBhvr>
                                    </p:animEffect>
                                    <p:anim calcmode="lin" valueType="num">
                                      <p:cBhvr>
                                        <p:cTn id="8" dur="1000" fill="hold"/>
                                        <p:tgtEl>
                                          <p:spTgt spid="2">
                                            <p:txEl>
                                              <p:charRg st="0" end="19"/>
                                            </p:txEl>
                                          </p:spTgt>
                                        </p:tgtEl>
                                        <p:attrNameLst>
                                          <p:attrName>ppt_x</p:attrName>
                                        </p:attrNameLst>
                                      </p:cBhvr>
                                      <p:tavLst>
                                        <p:tav tm="0">
                                          <p:val>
                                            <p:strVal val="#ppt_x"/>
                                          </p:val>
                                        </p:tav>
                                        <p:tav tm="100000">
                                          <p:val>
                                            <p:strVal val="#ppt_x"/>
                                          </p:val>
                                        </p:tav>
                                      </p:tavLst>
                                    </p:anim>
                                    <p:anim calcmode="lin" valueType="num">
                                      <p:cBhvr>
                                        <p:cTn id="9" dur="900" decel="100000" fill="hold"/>
                                        <p:tgtEl>
                                          <p:spTgt spid="2">
                                            <p:txEl>
                                              <p:charRg st="0" end="19"/>
                                            </p:txEl>
                                          </p:spTgt>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
                                            <p:txEl>
                                              <p:charRg st="0" end="19"/>
                                            </p:txEl>
                                          </p:spTgt>
                                        </p:tgtEl>
                                        <p:attrNameLst>
                                          <p:attrName>ppt_y</p:attrName>
                                        </p:attrNameLst>
                                      </p:cBhvr>
                                      <p:tavLst>
                                        <p:tav tm="0">
                                          <p:val>
                                            <p:strVal val="#ppt_y-.03"/>
                                          </p:val>
                                        </p:tav>
                                        <p:tav tm="100000">
                                          <p:val>
                                            <p:strVal val="#ppt_y"/>
                                          </p:val>
                                        </p:tav>
                                      </p:tavLst>
                                    </p:anim>
                                  </p:childTnLst>
                                </p:cTn>
                              </p:par>
                              <p:par>
                                <p:cTn id="11" presetID="37" presetClass="entr" presetSubtype="0" fill="hold" nodeType="withEffect">
                                  <p:stCondLst>
                                    <p:cond delay="0"/>
                                  </p:stCondLst>
                                  <p:childTnLst>
                                    <p:set>
                                      <p:cBhvr>
                                        <p:cTn id="12" dur="1" fill="hold">
                                          <p:stCondLst>
                                            <p:cond delay="0"/>
                                          </p:stCondLst>
                                        </p:cTn>
                                        <p:tgtEl>
                                          <p:spTgt spid="2">
                                            <p:txEl>
                                              <p:charRg st="19" end="38"/>
                                            </p:txEl>
                                          </p:spTgt>
                                        </p:tgtEl>
                                        <p:attrNameLst>
                                          <p:attrName>style.visibility</p:attrName>
                                        </p:attrNameLst>
                                      </p:cBhvr>
                                      <p:to>
                                        <p:strVal val="visible"/>
                                      </p:to>
                                    </p:set>
                                    <p:animEffect transition="in" filter="fade">
                                      <p:cBhvr>
                                        <p:cTn id="13" dur="1000"/>
                                        <p:tgtEl>
                                          <p:spTgt spid="2">
                                            <p:txEl>
                                              <p:charRg st="19" end="38"/>
                                            </p:txEl>
                                          </p:spTgt>
                                        </p:tgtEl>
                                      </p:cBhvr>
                                    </p:animEffect>
                                    <p:anim calcmode="lin" valueType="num">
                                      <p:cBhvr>
                                        <p:cTn id="14" dur="1000" fill="hold"/>
                                        <p:tgtEl>
                                          <p:spTgt spid="2">
                                            <p:txEl>
                                              <p:charRg st="19" end="38"/>
                                            </p:txEl>
                                          </p:spTgt>
                                        </p:tgtEl>
                                        <p:attrNameLst>
                                          <p:attrName>ppt_x</p:attrName>
                                        </p:attrNameLst>
                                      </p:cBhvr>
                                      <p:tavLst>
                                        <p:tav tm="0">
                                          <p:val>
                                            <p:strVal val="#ppt_x"/>
                                          </p:val>
                                        </p:tav>
                                        <p:tav tm="100000">
                                          <p:val>
                                            <p:strVal val="#ppt_x"/>
                                          </p:val>
                                        </p:tav>
                                      </p:tavLst>
                                    </p:anim>
                                    <p:anim calcmode="lin" valueType="num">
                                      <p:cBhvr>
                                        <p:cTn id="15" dur="900" decel="100000" fill="hold"/>
                                        <p:tgtEl>
                                          <p:spTgt spid="2">
                                            <p:txEl>
                                              <p:charRg st="19" end="38"/>
                                            </p:txEl>
                                          </p:spTgt>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2">
                                            <p:txEl>
                                              <p:charRg st="19" end="38"/>
                                            </p:txEl>
                                          </p:spTgt>
                                        </p:tgtEl>
                                        <p:attrNameLst>
                                          <p:attrName>ppt_y</p:attrName>
                                        </p:attrNameLst>
                                      </p:cBhvr>
                                      <p:tavLst>
                                        <p:tav tm="0">
                                          <p:val>
                                            <p:strVal val="#ppt_y-.03"/>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37" presetClass="entr" presetSubtype="0" fill="hold" nodeType="clickEffect">
                                  <p:stCondLst>
                                    <p:cond delay="0"/>
                                  </p:stCondLst>
                                  <p:childTnLst>
                                    <p:set>
                                      <p:cBhvr>
                                        <p:cTn id="20" dur="1" fill="hold">
                                          <p:stCondLst>
                                            <p:cond delay="0"/>
                                          </p:stCondLst>
                                        </p:cTn>
                                        <p:tgtEl>
                                          <p:spTgt spid="2">
                                            <p:txEl>
                                              <p:charRg st="38" end="61"/>
                                            </p:txEl>
                                          </p:spTgt>
                                        </p:tgtEl>
                                        <p:attrNameLst>
                                          <p:attrName>style.visibility</p:attrName>
                                        </p:attrNameLst>
                                      </p:cBhvr>
                                      <p:to>
                                        <p:strVal val="visible"/>
                                      </p:to>
                                    </p:set>
                                    <p:animEffect transition="in" filter="fade">
                                      <p:cBhvr>
                                        <p:cTn id="21" dur="1000"/>
                                        <p:tgtEl>
                                          <p:spTgt spid="2">
                                            <p:txEl>
                                              <p:charRg st="38" end="61"/>
                                            </p:txEl>
                                          </p:spTgt>
                                        </p:tgtEl>
                                      </p:cBhvr>
                                    </p:animEffect>
                                    <p:anim calcmode="lin" valueType="num">
                                      <p:cBhvr>
                                        <p:cTn id="22" dur="1000" fill="hold"/>
                                        <p:tgtEl>
                                          <p:spTgt spid="2">
                                            <p:txEl>
                                              <p:charRg st="38" end="61"/>
                                            </p:txEl>
                                          </p:spTgt>
                                        </p:tgtEl>
                                        <p:attrNameLst>
                                          <p:attrName>ppt_x</p:attrName>
                                        </p:attrNameLst>
                                      </p:cBhvr>
                                      <p:tavLst>
                                        <p:tav tm="0">
                                          <p:val>
                                            <p:strVal val="#ppt_x"/>
                                          </p:val>
                                        </p:tav>
                                        <p:tav tm="100000">
                                          <p:val>
                                            <p:strVal val="#ppt_x"/>
                                          </p:val>
                                        </p:tav>
                                      </p:tavLst>
                                    </p:anim>
                                    <p:anim calcmode="lin" valueType="num">
                                      <p:cBhvr>
                                        <p:cTn id="23" dur="900" decel="100000" fill="hold"/>
                                        <p:tgtEl>
                                          <p:spTgt spid="2">
                                            <p:txEl>
                                              <p:charRg st="38" end="61"/>
                                            </p:txEl>
                                          </p:spTgt>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2">
                                            <p:txEl>
                                              <p:charRg st="38" end="61"/>
                                            </p:txEl>
                                          </p:spTgt>
                                        </p:tgtEl>
                                        <p:attrNameLst>
                                          <p:attrName>ppt_y</p:attrName>
                                        </p:attrNameLst>
                                      </p:cBhvr>
                                      <p:tavLst>
                                        <p:tav tm="0">
                                          <p:val>
                                            <p:strVal val="#ppt_y-.03"/>
                                          </p:val>
                                        </p:tav>
                                        <p:tav tm="100000">
                                          <p:val>
                                            <p:strVal val="#ppt_y"/>
                                          </p:val>
                                        </p:tav>
                                      </p:tavLst>
                                    </p:anim>
                                  </p:childTnLst>
                                </p:cTn>
                              </p:par>
                              <p:par>
                                <p:cTn id="25" presetID="37" presetClass="entr" presetSubtype="0" fill="hold" nodeType="withEffect">
                                  <p:stCondLst>
                                    <p:cond delay="0"/>
                                  </p:stCondLst>
                                  <p:childTnLst>
                                    <p:set>
                                      <p:cBhvr>
                                        <p:cTn id="26" dur="1" fill="hold">
                                          <p:stCondLst>
                                            <p:cond delay="0"/>
                                          </p:stCondLst>
                                        </p:cTn>
                                        <p:tgtEl>
                                          <p:spTgt spid="2">
                                            <p:txEl>
                                              <p:charRg st="61" end="86"/>
                                            </p:txEl>
                                          </p:spTgt>
                                        </p:tgtEl>
                                        <p:attrNameLst>
                                          <p:attrName>style.visibility</p:attrName>
                                        </p:attrNameLst>
                                      </p:cBhvr>
                                      <p:to>
                                        <p:strVal val="visible"/>
                                      </p:to>
                                    </p:set>
                                    <p:animEffect transition="in" filter="fade">
                                      <p:cBhvr>
                                        <p:cTn id="27" dur="1000"/>
                                        <p:tgtEl>
                                          <p:spTgt spid="2">
                                            <p:txEl>
                                              <p:charRg st="61" end="86"/>
                                            </p:txEl>
                                          </p:spTgt>
                                        </p:tgtEl>
                                      </p:cBhvr>
                                    </p:animEffect>
                                    <p:anim calcmode="lin" valueType="num">
                                      <p:cBhvr>
                                        <p:cTn id="28" dur="1000" fill="hold"/>
                                        <p:tgtEl>
                                          <p:spTgt spid="2">
                                            <p:txEl>
                                              <p:charRg st="61" end="86"/>
                                            </p:txEl>
                                          </p:spTgt>
                                        </p:tgtEl>
                                        <p:attrNameLst>
                                          <p:attrName>ppt_x</p:attrName>
                                        </p:attrNameLst>
                                      </p:cBhvr>
                                      <p:tavLst>
                                        <p:tav tm="0">
                                          <p:val>
                                            <p:strVal val="#ppt_x"/>
                                          </p:val>
                                        </p:tav>
                                        <p:tav tm="100000">
                                          <p:val>
                                            <p:strVal val="#ppt_x"/>
                                          </p:val>
                                        </p:tav>
                                      </p:tavLst>
                                    </p:anim>
                                    <p:anim calcmode="lin" valueType="num">
                                      <p:cBhvr>
                                        <p:cTn id="29" dur="900" decel="100000" fill="hold"/>
                                        <p:tgtEl>
                                          <p:spTgt spid="2">
                                            <p:txEl>
                                              <p:charRg st="61" end="86"/>
                                            </p:txEl>
                                          </p:spTgt>
                                        </p:tgtEl>
                                        <p:attrNameLst>
                                          <p:attrName>ppt_y</p:attrName>
                                        </p:attrNameLst>
                                      </p:cBhvr>
                                      <p:tavLst>
                                        <p:tav tm="0">
                                          <p:val>
                                            <p:strVal val="#ppt_y+1"/>
                                          </p:val>
                                        </p:tav>
                                        <p:tav tm="100000">
                                          <p:val>
                                            <p:strVal val="#ppt_y-.03"/>
                                          </p:val>
                                        </p:tav>
                                      </p:tavLst>
                                    </p:anim>
                                    <p:anim calcmode="lin" valueType="num">
                                      <p:cBhvr>
                                        <p:cTn id="30" dur="100" accel="100000" fill="hold">
                                          <p:stCondLst>
                                            <p:cond delay="900"/>
                                          </p:stCondLst>
                                        </p:cTn>
                                        <p:tgtEl>
                                          <p:spTgt spid="2">
                                            <p:txEl>
                                              <p:charRg st="61" end="86"/>
                                            </p:txEl>
                                          </p:spTgt>
                                        </p:tgtEl>
                                        <p:attrNameLst>
                                          <p:attrName>ppt_y</p:attrName>
                                        </p:attrNameLst>
                                      </p:cBhvr>
                                      <p:tavLst>
                                        <p:tav tm="0">
                                          <p:val>
                                            <p:strVal val="#ppt_y-.03"/>
                                          </p:val>
                                        </p:tav>
                                        <p:tav tm="100000">
                                          <p:val>
                                            <p:strVal val="#ppt_y"/>
                                          </p:val>
                                        </p:tav>
                                      </p:tavLst>
                                    </p:anim>
                                  </p:childTnLst>
                                </p:cTn>
                              </p:par>
                              <p:par>
                                <p:cTn id="31" presetID="37" presetClass="entr" presetSubtype="0" fill="hold" nodeType="withEffect">
                                  <p:stCondLst>
                                    <p:cond delay="0"/>
                                  </p:stCondLst>
                                  <p:childTnLst>
                                    <p:set>
                                      <p:cBhvr>
                                        <p:cTn id="32" dur="1" fill="hold">
                                          <p:stCondLst>
                                            <p:cond delay="0"/>
                                          </p:stCondLst>
                                        </p:cTn>
                                        <p:tgtEl>
                                          <p:spTgt spid="2">
                                            <p:txEl>
                                              <p:charRg st="86" end="107"/>
                                            </p:txEl>
                                          </p:spTgt>
                                        </p:tgtEl>
                                        <p:attrNameLst>
                                          <p:attrName>style.visibility</p:attrName>
                                        </p:attrNameLst>
                                      </p:cBhvr>
                                      <p:to>
                                        <p:strVal val="visible"/>
                                      </p:to>
                                    </p:set>
                                    <p:animEffect transition="in" filter="fade">
                                      <p:cBhvr>
                                        <p:cTn id="33" dur="1000"/>
                                        <p:tgtEl>
                                          <p:spTgt spid="2">
                                            <p:txEl>
                                              <p:charRg st="86" end="107"/>
                                            </p:txEl>
                                          </p:spTgt>
                                        </p:tgtEl>
                                      </p:cBhvr>
                                    </p:animEffect>
                                    <p:anim calcmode="lin" valueType="num">
                                      <p:cBhvr>
                                        <p:cTn id="34" dur="1000" fill="hold"/>
                                        <p:tgtEl>
                                          <p:spTgt spid="2">
                                            <p:txEl>
                                              <p:charRg st="86" end="107"/>
                                            </p:txEl>
                                          </p:spTgt>
                                        </p:tgtEl>
                                        <p:attrNameLst>
                                          <p:attrName>ppt_x</p:attrName>
                                        </p:attrNameLst>
                                      </p:cBhvr>
                                      <p:tavLst>
                                        <p:tav tm="0">
                                          <p:val>
                                            <p:strVal val="#ppt_x"/>
                                          </p:val>
                                        </p:tav>
                                        <p:tav tm="100000">
                                          <p:val>
                                            <p:strVal val="#ppt_x"/>
                                          </p:val>
                                        </p:tav>
                                      </p:tavLst>
                                    </p:anim>
                                    <p:anim calcmode="lin" valueType="num">
                                      <p:cBhvr>
                                        <p:cTn id="35" dur="900" decel="100000" fill="hold"/>
                                        <p:tgtEl>
                                          <p:spTgt spid="2">
                                            <p:txEl>
                                              <p:charRg st="86" end="107"/>
                                            </p:txEl>
                                          </p:spTgt>
                                        </p:tgtEl>
                                        <p:attrNameLst>
                                          <p:attrName>ppt_y</p:attrName>
                                        </p:attrNameLst>
                                      </p:cBhvr>
                                      <p:tavLst>
                                        <p:tav tm="0">
                                          <p:val>
                                            <p:strVal val="#ppt_y+1"/>
                                          </p:val>
                                        </p:tav>
                                        <p:tav tm="100000">
                                          <p:val>
                                            <p:strVal val="#ppt_y-.03"/>
                                          </p:val>
                                        </p:tav>
                                      </p:tavLst>
                                    </p:anim>
                                    <p:anim calcmode="lin" valueType="num">
                                      <p:cBhvr>
                                        <p:cTn id="36" dur="100" accel="100000" fill="hold">
                                          <p:stCondLst>
                                            <p:cond delay="900"/>
                                          </p:stCondLst>
                                        </p:cTn>
                                        <p:tgtEl>
                                          <p:spTgt spid="2">
                                            <p:txEl>
                                              <p:charRg st="86" end="107"/>
                                            </p:txEl>
                                          </p:spTgt>
                                        </p:tgtEl>
                                        <p:attrNameLst>
                                          <p:attrName>ppt_y</p:attrName>
                                        </p:attrNameLst>
                                      </p:cBhvr>
                                      <p:tavLst>
                                        <p:tav tm="0">
                                          <p:val>
                                            <p:strVal val="#ppt_y-.03"/>
                                          </p:val>
                                        </p:tav>
                                        <p:tav tm="100000">
                                          <p:val>
                                            <p:strVal val="#ppt_y"/>
                                          </p:val>
                                        </p:tav>
                                      </p:tavLst>
                                    </p:anim>
                                  </p:childTnLst>
                                </p:cTn>
                              </p:par>
                              <p:par>
                                <p:cTn id="37" presetID="37" presetClass="entr" presetSubtype="0" fill="hold" nodeType="withEffect">
                                  <p:stCondLst>
                                    <p:cond delay="0"/>
                                  </p:stCondLst>
                                  <p:childTnLst>
                                    <p:set>
                                      <p:cBhvr>
                                        <p:cTn id="38" dur="1" fill="hold">
                                          <p:stCondLst>
                                            <p:cond delay="0"/>
                                          </p:stCondLst>
                                        </p:cTn>
                                        <p:tgtEl>
                                          <p:spTgt spid="2">
                                            <p:txEl>
                                              <p:charRg st="107" end="129"/>
                                            </p:txEl>
                                          </p:spTgt>
                                        </p:tgtEl>
                                        <p:attrNameLst>
                                          <p:attrName>style.visibility</p:attrName>
                                        </p:attrNameLst>
                                      </p:cBhvr>
                                      <p:to>
                                        <p:strVal val="visible"/>
                                      </p:to>
                                    </p:set>
                                    <p:animEffect transition="in" filter="fade">
                                      <p:cBhvr>
                                        <p:cTn id="39" dur="1000"/>
                                        <p:tgtEl>
                                          <p:spTgt spid="2">
                                            <p:txEl>
                                              <p:charRg st="107" end="129"/>
                                            </p:txEl>
                                          </p:spTgt>
                                        </p:tgtEl>
                                      </p:cBhvr>
                                    </p:animEffect>
                                    <p:anim calcmode="lin" valueType="num">
                                      <p:cBhvr>
                                        <p:cTn id="40" dur="1000" fill="hold"/>
                                        <p:tgtEl>
                                          <p:spTgt spid="2">
                                            <p:txEl>
                                              <p:charRg st="107" end="129"/>
                                            </p:txEl>
                                          </p:spTgt>
                                        </p:tgtEl>
                                        <p:attrNameLst>
                                          <p:attrName>ppt_x</p:attrName>
                                        </p:attrNameLst>
                                      </p:cBhvr>
                                      <p:tavLst>
                                        <p:tav tm="0">
                                          <p:val>
                                            <p:strVal val="#ppt_x"/>
                                          </p:val>
                                        </p:tav>
                                        <p:tav tm="100000">
                                          <p:val>
                                            <p:strVal val="#ppt_x"/>
                                          </p:val>
                                        </p:tav>
                                      </p:tavLst>
                                    </p:anim>
                                    <p:anim calcmode="lin" valueType="num">
                                      <p:cBhvr>
                                        <p:cTn id="41" dur="900" decel="100000" fill="hold"/>
                                        <p:tgtEl>
                                          <p:spTgt spid="2">
                                            <p:txEl>
                                              <p:charRg st="107" end="129"/>
                                            </p:txEl>
                                          </p:spTgt>
                                        </p:tgtEl>
                                        <p:attrNameLst>
                                          <p:attrName>ppt_y</p:attrName>
                                        </p:attrNameLst>
                                      </p:cBhvr>
                                      <p:tavLst>
                                        <p:tav tm="0">
                                          <p:val>
                                            <p:strVal val="#ppt_y+1"/>
                                          </p:val>
                                        </p:tav>
                                        <p:tav tm="100000">
                                          <p:val>
                                            <p:strVal val="#ppt_y-.03"/>
                                          </p:val>
                                        </p:tav>
                                      </p:tavLst>
                                    </p:anim>
                                    <p:anim calcmode="lin" valueType="num">
                                      <p:cBhvr>
                                        <p:cTn id="42" dur="100" accel="100000" fill="hold">
                                          <p:stCondLst>
                                            <p:cond delay="900"/>
                                          </p:stCondLst>
                                        </p:cTn>
                                        <p:tgtEl>
                                          <p:spTgt spid="2">
                                            <p:txEl>
                                              <p:charRg st="107" end="129"/>
                                            </p:txEl>
                                          </p:spTgt>
                                        </p:tgtEl>
                                        <p:attrNameLst>
                                          <p:attrName>ppt_y</p:attrName>
                                        </p:attrNameLst>
                                      </p:cBhvr>
                                      <p:tavLst>
                                        <p:tav tm="0">
                                          <p:val>
                                            <p:strVal val="#ppt_y-.03"/>
                                          </p:val>
                                        </p:tav>
                                        <p:tav tm="100000">
                                          <p:val>
                                            <p:strVal val="#ppt_y"/>
                                          </p:val>
                                        </p:tav>
                                      </p:tavLst>
                                    </p:anim>
                                  </p:childTnLst>
                                </p:cTn>
                              </p:par>
                              <p:par>
                                <p:cTn id="43" presetID="37" presetClass="entr" presetSubtype="0" fill="hold" nodeType="withEffect">
                                  <p:stCondLst>
                                    <p:cond delay="0"/>
                                  </p:stCondLst>
                                  <p:childTnLst>
                                    <p:set>
                                      <p:cBhvr>
                                        <p:cTn id="44" dur="1" fill="hold">
                                          <p:stCondLst>
                                            <p:cond delay="0"/>
                                          </p:stCondLst>
                                        </p:cTn>
                                        <p:tgtEl>
                                          <p:spTgt spid="2">
                                            <p:txEl>
                                              <p:charRg st="129" end="151"/>
                                            </p:txEl>
                                          </p:spTgt>
                                        </p:tgtEl>
                                        <p:attrNameLst>
                                          <p:attrName>style.visibility</p:attrName>
                                        </p:attrNameLst>
                                      </p:cBhvr>
                                      <p:to>
                                        <p:strVal val="visible"/>
                                      </p:to>
                                    </p:set>
                                    <p:animEffect transition="in" filter="fade">
                                      <p:cBhvr>
                                        <p:cTn id="45" dur="1000"/>
                                        <p:tgtEl>
                                          <p:spTgt spid="2">
                                            <p:txEl>
                                              <p:charRg st="129" end="151"/>
                                            </p:txEl>
                                          </p:spTgt>
                                        </p:tgtEl>
                                      </p:cBhvr>
                                    </p:animEffect>
                                    <p:anim calcmode="lin" valueType="num">
                                      <p:cBhvr>
                                        <p:cTn id="46" dur="1000" fill="hold"/>
                                        <p:tgtEl>
                                          <p:spTgt spid="2">
                                            <p:txEl>
                                              <p:charRg st="129" end="151"/>
                                            </p:txEl>
                                          </p:spTgt>
                                        </p:tgtEl>
                                        <p:attrNameLst>
                                          <p:attrName>ppt_x</p:attrName>
                                        </p:attrNameLst>
                                      </p:cBhvr>
                                      <p:tavLst>
                                        <p:tav tm="0">
                                          <p:val>
                                            <p:strVal val="#ppt_x"/>
                                          </p:val>
                                        </p:tav>
                                        <p:tav tm="100000">
                                          <p:val>
                                            <p:strVal val="#ppt_x"/>
                                          </p:val>
                                        </p:tav>
                                      </p:tavLst>
                                    </p:anim>
                                    <p:anim calcmode="lin" valueType="num">
                                      <p:cBhvr>
                                        <p:cTn id="47" dur="900" decel="100000" fill="hold"/>
                                        <p:tgtEl>
                                          <p:spTgt spid="2">
                                            <p:txEl>
                                              <p:charRg st="129" end="151"/>
                                            </p:txEl>
                                          </p:spTgt>
                                        </p:tgtEl>
                                        <p:attrNameLst>
                                          <p:attrName>ppt_y</p:attrName>
                                        </p:attrNameLst>
                                      </p:cBhvr>
                                      <p:tavLst>
                                        <p:tav tm="0">
                                          <p:val>
                                            <p:strVal val="#ppt_y+1"/>
                                          </p:val>
                                        </p:tav>
                                        <p:tav tm="100000">
                                          <p:val>
                                            <p:strVal val="#ppt_y-.03"/>
                                          </p:val>
                                        </p:tav>
                                      </p:tavLst>
                                    </p:anim>
                                    <p:anim calcmode="lin" valueType="num">
                                      <p:cBhvr>
                                        <p:cTn id="48" dur="100" accel="100000" fill="hold">
                                          <p:stCondLst>
                                            <p:cond delay="900"/>
                                          </p:stCondLst>
                                        </p:cTn>
                                        <p:tgtEl>
                                          <p:spTgt spid="2">
                                            <p:txEl>
                                              <p:charRg st="129" end="151"/>
                                            </p:txEl>
                                          </p:spTgt>
                                        </p:tgtEl>
                                        <p:attrNameLst>
                                          <p:attrName>ppt_y</p:attrName>
                                        </p:attrNameLst>
                                      </p:cBhvr>
                                      <p:tavLst>
                                        <p:tav tm="0">
                                          <p:val>
                                            <p:strVal val="#ppt_y-.03"/>
                                          </p:val>
                                        </p:tav>
                                        <p:tav tm="100000">
                                          <p:val>
                                            <p:strVal val="#ppt_y"/>
                                          </p:val>
                                        </p:tav>
                                      </p:tavLst>
                                    </p:anim>
                                  </p:childTnLst>
                                </p:cTn>
                              </p:par>
                              <p:par>
                                <p:cTn id="49" presetID="37" presetClass="entr" presetSubtype="0" fill="hold" nodeType="withEffect">
                                  <p:stCondLst>
                                    <p:cond delay="0"/>
                                  </p:stCondLst>
                                  <p:childTnLst>
                                    <p:set>
                                      <p:cBhvr>
                                        <p:cTn id="50" dur="1" fill="hold">
                                          <p:stCondLst>
                                            <p:cond delay="0"/>
                                          </p:stCondLst>
                                        </p:cTn>
                                        <p:tgtEl>
                                          <p:spTgt spid="2">
                                            <p:txEl>
                                              <p:charRg st="151" end="163"/>
                                            </p:txEl>
                                          </p:spTgt>
                                        </p:tgtEl>
                                        <p:attrNameLst>
                                          <p:attrName>style.visibility</p:attrName>
                                        </p:attrNameLst>
                                      </p:cBhvr>
                                      <p:to>
                                        <p:strVal val="visible"/>
                                      </p:to>
                                    </p:set>
                                    <p:animEffect transition="in" filter="fade">
                                      <p:cBhvr>
                                        <p:cTn id="51" dur="1000"/>
                                        <p:tgtEl>
                                          <p:spTgt spid="2">
                                            <p:txEl>
                                              <p:charRg st="151" end="163"/>
                                            </p:txEl>
                                          </p:spTgt>
                                        </p:tgtEl>
                                      </p:cBhvr>
                                    </p:animEffect>
                                    <p:anim calcmode="lin" valueType="num">
                                      <p:cBhvr>
                                        <p:cTn id="52" dur="1000" fill="hold"/>
                                        <p:tgtEl>
                                          <p:spTgt spid="2">
                                            <p:txEl>
                                              <p:charRg st="151" end="163"/>
                                            </p:txEl>
                                          </p:spTgt>
                                        </p:tgtEl>
                                        <p:attrNameLst>
                                          <p:attrName>ppt_x</p:attrName>
                                        </p:attrNameLst>
                                      </p:cBhvr>
                                      <p:tavLst>
                                        <p:tav tm="0">
                                          <p:val>
                                            <p:strVal val="#ppt_x"/>
                                          </p:val>
                                        </p:tav>
                                        <p:tav tm="100000">
                                          <p:val>
                                            <p:strVal val="#ppt_x"/>
                                          </p:val>
                                        </p:tav>
                                      </p:tavLst>
                                    </p:anim>
                                    <p:anim calcmode="lin" valueType="num">
                                      <p:cBhvr>
                                        <p:cTn id="53" dur="900" decel="100000" fill="hold"/>
                                        <p:tgtEl>
                                          <p:spTgt spid="2">
                                            <p:txEl>
                                              <p:charRg st="151" end="163"/>
                                            </p:txEl>
                                          </p:spTgt>
                                        </p:tgtEl>
                                        <p:attrNameLst>
                                          <p:attrName>ppt_y</p:attrName>
                                        </p:attrNameLst>
                                      </p:cBhvr>
                                      <p:tavLst>
                                        <p:tav tm="0">
                                          <p:val>
                                            <p:strVal val="#ppt_y+1"/>
                                          </p:val>
                                        </p:tav>
                                        <p:tav tm="100000">
                                          <p:val>
                                            <p:strVal val="#ppt_y-.03"/>
                                          </p:val>
                                        </p:tav>
                                      </p:tavLst>
                                    </p:anim>
                                    <p:anim calcmode="lin" valueType="num">
                                      <p:cBhvr>
                                        <p:cTn id="54" dur="100" accel="100000" fill="hold">
                                          <p:stCondLst>
                                            <p:cond delay="900"/>
                                          </p:stCondLst>
                                        </p:cTn>
                                        <p:tgtEl>
                                          <p:spTgt spid="2">
                                            <p:txEl>
                                              <p:charRg st="151" end="163"/>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TextBox 3"/>
          <p:cNvSpPr txBox="1"/>
          <p:nvPr/>
        </p:nvSpPr>
        <p:spPr>
          <a:xfrm>
            <a:off x="1123950" y="185420"/>
            <a:ext cx="8140065" cy="1568450"/>
          </a:xfrm>
          <a:prstGeom prst="rect">
            <a:avLst/>
          </a:prstGeom>
          <a:solidFill>
            <a:schemeClr val="bg1"/>
          </a:solidFill>
        </p:spPr>
        <p:txBody>
          <a:bodyPr wrap="square" rtlCol="0">
            <a:spAutoFit/>
          </a:bodyPr>
          <a:p>
            <a:r>
              <a:rPr lang="zh-CN" altLang="en-US" sz="4800" b="1" dirty="0" smtClean="0">
                <a:solidFill>
                  <a:srgbClr val="000000"/>
                </a:solidFill>
                <a:latin typeface="宋体" panose="02010600030101010101" pitchFamily="2" charset="-122"/>
                <a:cs typeface="宋体" panose="02010600030101010101" pitchFamily="2" charset="-122"/>
              </a:rPr>
              <a:t>“新世纪，谁是你心中最可爱的人”？</a:t>
            </a:r>
            <a:endParaRPr lang="zh-CN" altLang="en-US" sz="4800" b="1" dirty="0">
              <a:solidFill>
                <a:srgbClr val="000000"/>
              </a:solidFill>
              <a:latin typeface="宋体" panose="02010600030101010101" pitchFamily="2" charset="-122"/>
              <a:cs typeface="宋体" panose="02010600030101010101" pitchFamily="2" charset="-122"/>
            </a:endParaRPr>
          </a:p>
        </p:txBody>
      </p:sp>
      <p:sp>
        <p:nvSpPr>
          <p:cNvPr id="27649" name="圆角矩形 79875"/>
          <p:cNvSpPr/>
          <p:nvPr/>
        </p:nvSpPr>
        <p:spPr>
          <a:xfrm>
            <a:off x="304800" y="1219200"/>
            <a:ext cx="685800" cy="3463925"/>
          </a:xfrm>
          <a:prstGeom prst="roundRect">
            <a:avLst>
              <a:gd name="adj" fmla="val 16667"/>
            </a:avLst>
          </a:prstGeom>
          <a:solidFill>
            <a:srgbClr val="0000FF">
              <a:alpha val="91000"/>
            </a:srgbClr>
          </a:solidFill>
          <a:ln w="9525" cap="flat" cmpd="sng">
            <a:solidFill>
              <a:schemeClr val="tx1"/>
            </a:solidFill>
            <a:prstDash val="solid"/>
            <a:round/>
            <a:headEnd type="none" w="med" len="med"/>
            <a:tailEnd type="none" w="med" len="med"/>
          </a:ln>
        </p:spPr>
        <p:txBody>
          <a:bodyPr anchor="ctr">
            <a:spAutoFit/>
          </a:bodyPr>
          <a:p>
            <a:pPr algn="ctr"/>
            <a:r>
              <a:rPr lang="zh-CN" altLang="en-US" sz="3600" dirty="0">
                <a:solidFill>
                  <a:srgbClr val="FFFF00"/>
                </a:solidFill>
                <a:latin typeface="华文新魏" pitchFamily="2" charset="-122"/>
                <a:ea typeface="华文新魏" pitchFamily="2" charset="-122"/>
              </a:rPr>
              <a:t>英雄在我身边</a:t>
            </a:r>
            <a:endParaRPr lang="zh-CN" altLang="en-US" sz="3600" dirty="0">
              <a:solidFill>
                <a:srgbClr val="FFFF00"/>
              </a:solidFill>
              <a:latin typeface="华文新魏" pitchFamily="2" charset="-122"/>
              <a:ea typeface="华文新魏" pitchFamily="2" charset="-122"/>
            </a:endParaRPr>
          </a:p>
        </p:txBody>
      </p:sp>
      <p:pic>
        <p:nvPicPr>
          <p:cNvPr id="79880" name="图片 79879" descr="0671723082344082"/>
          <p:cNvPicPr>
            <a:picLocks noChangeAspect="1"/>
          </p:cNvPicPr>
          <p:nvPr/>
        </p:nvPicPr>
        <p:blipFill>
          <a:blip r:embed="rId1"/>
          <a:stretch>
            <a:fillRect/>
          </a:stretch>
        </p:blipFill>
        <p:spPr>
          <a:xfrm>
            <a:off x="1355090" y="762000"/>
            <a:ext cx="7162800" cy="5715000"/>
          </a:xfrm>
          <a:prstGeom prst="rect">
            <a:avLst/>
          </a:prstGeom>
          <a:noFill/>
          <a:ln w="9525">
            <a:noFill/>
          </a:ln>
        </p:spPr>
      </p:pic>
      <p:pic>
        <p:nvPicPr>
          <p:cNvPr id="79883" name="图片 79882" descr="090105163640432"/>
          <p:cNvPicPr>
            <a:picLocks noChangeAspect="1"/>
          </p:cNvPicPr>
          <p:nvPr/>
        </p:nvPicPr>
        <p:blipFill>
          <a:blip r:embed="rId2"/>
          <a:stretch>
            <a:fillRect/>
          </a:stretch>
        </p:blipFill>
        <p:spPr>
          <a:xfrm>
            <a:off x="1143000" y="762000"/>
            <a:ext cx="7543800" cy="5334000"/>
          </a:xfrm>
          <a:prstGeom prst="rect">
            <a:avLst/>
          </a:prstGeom>
          <a:noFill/>
          <a:ln w="9525">
            <a:noFill/>
          </a:ln>
        </p:spPr>
      </p:pic>
      <p:pic>
        <p:nvPicPr>
          <p:cNvPr id="79885" name="图片 79884" descr="200957105420"/>
          <p:cNvPicPr>
            <a:picLocks noChangeAspect="1"/>
          </p:cNvPicPr>
          <p:nvPr/>
        </p:nvPicPr>
        <p:blipFill>
          <a:blip r:embed="rId3"/>
          <a:stretch>
            <a:fillRect/>
          </a:stretch>
        </p:blipFill>
        <p:spPr>
          <a:xfrm>
            <a:off x="1355090" y="185420"/>
            <a:ext cx="7677150" cy="6019800"/>
          </a:xfrm>
          <a:prstGeom prst="rect">
            <a:avLst/>
          </a:prstGeom>
          <a:noFill/>
          <a:ln w="9525">
            <a:noFill/>
          </a:ln>
        </p:spPr>
      </p:pic>
      <p:pic>
        <p:nvPicPr>
          <p:cNvPr id="79887" name="图片 79886" descr="1271849611_aIovOU"/>
          <p:cNvPicPr>
            <a:picLocks noChangeAspect="1"/>
          </p:cNvPicPr>
          <p:nvPr/>
        </p:nvPicPr>
        <p:blipFill>
          <a:blip r:embed="rId4"/>
          <a:srcRect l="10353"/>
          <a:stretch>
            <a:fillRect/>
          </a:stretch>
        </p:blipFill>
        <p:spPr>
          <a:xfrm>
            <a:off x="1143000" y="685800"/>
            <a:ext cx="7639050" cy="5410200"/>
          </a:xfrm>
          <a:prstGeom prst="rect">
            <a:avLst/>
          </a:prstGeom>
          <a:noFill/>
          <a:ln w="9525">
            <a:noFill/>
          </a:ln>
        </p:spPr>
      </p:pic>
      <p:pic>
        <p:nvPicPr>
          <p:cNvPr id="2" name="图片 1"/>
          <p:cNvPicPr>
            <a:picLocks noChangeAspect="1"/>
          </p:cNvPicPr>
          <p:nvPr/>
        </p:nvPicPr>
        <p:blipFill>
          <a:blip r:embed="rId5"/>
          <a:stretch>
            <a:fillRect/>
          </a:stretch>
        </p:blipFill>
        <p:spPr>
          <a:xfrm>
            <a:off x="1297940" y="1116965"/>
            <a:ext cx="7792085" cy="5195570"/>
          </a:xfrm>
          <a:prstGeom prst="rect">
            <a:avLst/>
          </a:prstGeom>
        </p:spPr>
      </p:pic>
      <p:pic>
        <p:nvPicPr>
          <p:cNvPr id="3" name="图片 2"/>
          <p:cNvPicPr>
            <a:picLocks noChangeAspect="1"/>
          </p:cNvPicPr>
          <p:nvPr/>
        </p:nvPicPr>
        <p:blipFill>
          <a:blip r:embed="rId6"/>
          <a:stretch>
            <a:fillRect/>
          </a:stretch>
        </p:blipFill>
        <p:spPr>
          <a:xfrm>
            <a:off x="1844675" y="1071880"/>
            <a:ext cx="6987540" cy="524129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79880"/>
                                        </p:tgtEl>
                                        <p:attrNameLst>
                                          <p:attrName>style.visibility</p:attrName>
                                        </p:attrNameLst>
                                      </p:cBhvr>
                                      <p:to>
                                        <p:strVal val="visible"/>
                                      </p:to>
                                    </p:set>
                                    <p:anim calcmode="lin" valueType="num">
                                      <p:cBhvr additive="base">
                                        <p:cTn id="13" dur="500" fill="hold"/>
                                        <p:tgtEl>
                                          <p:spTgt spid="79880"/>
                                        </p:tgtEl>
                                        <p:attrNameLst>
                                          <p:attrName>ppt_x</p:attrName>
                                        </p:attrNameLst>
                                      </p:cBhvr>
                                      <p:tavLst>
                                        <p:tav tm="0">
                                          <p:val>
                                            <p:strVal val="1+#ppt_w/2"/>
                                          </p:val>
                                        </p:tav>
                                        <p:tav tm="100000">
                                          <p:val>
                                            <p:strVal val="#ppt_x"/>
                                          </p:val>
                                        </p:tav>
                                      </p:tavLst>
                                    </p:anim>
                                    <p:anim calcmode="lin" valueType="num">
                                      <p:cBhvr additive="base">
                                        <p:cTn id="14" dur="500" fill="hold"/>
                                        <p:tgtEl>
                                          <p:spTgt spid="79880"/>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79883"/>
                                        </p:tgtEl>
                                        <p:attrNameLst>
                                          <p:attrName>style.visibility</p:attrName>
                                        </p:attrNameLst>
                                      </p:cBhvr>
                                      <p:to>
                                        <p:strVal val="visible"/>
                                      </p:to>
                                    </p:set>
                                    <p:anim calcmode="lin" valueType="num">
                                      <p:cBhvr additive="base">
                                        <p:cTn id="19" dur="500" fill="hold"/>
                                        <p:tgtEl>
                                          <p:spTgt spid="79883"/>
                                        </p:tgtEl>
                                        <p:attrNameLst>
                                          <p:attrName>ppt_x</p:attrName>
                                        </p:attrNameLst>
                                      </p:cBhvr>
                                      <p:tavLst>
                                        <p:tav tm="0">
                                          <p:val>
                                            <p:strVal val="1+#ppt_w/2"/>
                                          </p:val>
                                        </p:tav>
                                        <p:tav tm="100000">
                                          <p:val>
                                            <p:strVal val="#ppt_x"/>
                                          </p:val>
                                        </p:tav>
                                      </p:tavLst>
                                    </p:anim>
                                    <p:anim calcmode="lin" valueType="num">
                                      <p:cBhvr additive="base">
                                        <p:cTn id="20" dur="500" fill="hold"/>
                                        <p:tgtEl>
                                          <p:spTgt spid="79883"/>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79885"/>
                                        </p:tgtEl>
                                        <p:attrNameLst>
                                          <p:attrName>style.visibility</p:attrName>
                                        </p:attrNameLst>
                                      </p:cBhvr>
                                      <p:to>
                                        <p:strVal val="visible"/>
                                      </p:to>
                                    </p:set>
                                    <p:anim calcmode="lin" valueType="num">
                                      <p:cBhvr additive="base">
                                        <p:cTn id="25" dur="500" fill="hold"/>
                                        <p:tgtEl>
                                          <p:spTgt spid="79885"/>
                                        </p:tgtEl>
                                        <p:attrNameLst>
                                          <p:attrName>ppt_x</p:attrName>
                                        </p:attrNameLst>
                                      </p:cBhvr>
                                      <p:tavLst>
                                        <p:tav tm="0">
                                          <p:val>
                                            <p:strVal val="1+#ppt_w/2"/>
                                          </p:val>
                                        </p:tav>
                                        <p:tav tm="100000">
                                          <p:val>
                                            <p:strVal val="#ppt_x"/>
                                          </p:val>
                                        </p:tav>
                                      </p:tavLst>
                                    </p:anim>
                                    <p:anim calcmode="lin" valueType="num">
                                      <p:cBhvr additive="base">
                                        <p:cTn id="26" dur="500" fill="hold"/>
                                        <p:tgtEl>
                                          <p:spTgt spid="79885"/>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nodeType="clickEffect">
                                  <p:stCondLst>
                                    <p:cond delay="0"/>
                                  </p:stCondLst>
                                  <p:childTnLst>
                                    <p:set>
                                      <p:cBhvr>
                                        <p:cTn id="30" dur="1" fill="hold">
                                          <p:stCondLst>
                                            <p:cond delay="0"/>
                                          </p:stCondLst>
                                        </p:cTn>
                                        <p:tgtEl>
                                          <p:spTgt spid="79887"/>
                                        </p:tgtEl>
                                        <p:attrNameLst>
                                          <p:attrName>style.visibility</p:attrName>
                                        </p:attrNameLst>
                                      </p:cBhvr>
                                      <p:to>
                                        <p:strVal val="visible"/>
                                      </p:to>
                                    </p:set>
                                    <p:anim calcmode="lin" valueType="num">
                                      <p:cBhvr additive="base">
                                        <p:cTn id="31" dur="500" fill="hold"/>
                                        <p:tgtEl>
                                          <p:spTgt spid="79887"/>
                                        </p:tgtEl>
                                        <p:attrNameLst>
                                          <p:attrName>ppt_x</p:attrName>
                                        </p:attrNameLst>
                                      </p:cBhvr>
                                      <p:tavLst>
                                        <p:tav tm="0">
                                          <p:val>
                                            <p:strVal val="1+#ppt_w/2"/>
                                          </p:val>
                                        </p:tav>
                                        <p:tav tm="100000">
                                          <p:val>
                                            <p:strVal val="#ppt_x"/>
                                          </p:val>
                                        </p:tav>
                                      </p:tavLst>
                                    </p:anim>
                                    <p:anim calcmode="lin" valueType="num">
                                      <p:cBhvr additive="base">
                                        <p:cTn id="32" dur="500" fill="hold"/>
                                        <p:tgtEl>
                                          <p:spTgt spid="79887"/>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
                                        </p:tgtEl>
                                        <p:attrNameLst>
                                          <p:attrName>style.visibility</p:attrName>
                                        </p:attrNameLst>
                                      </p:cBhvr>
                                      <p:to>
                                        <p:strVal val="visible"/>
                                      </p:to>
                                    </p:set>
                                    <p:anim calcmode="lin" valueType="num">
                                      <p:cBhvr additive="base">
                                        <p:cTn id="37" dur="500" fill="hold"/>
                                        <p:tgtEl>
                                          <p:spTgt spid="2"/>
                                        </p:tgtEl>
                                        <p:attrNameLst>
                                          <p:attrName>ppt_x</p:attrName>
                                        </p:attrNameLst>
                                      </p:cBhvr>
                                      <p:tavLst>
                                        <p:tav tm="0">
                                          <p:val>
                                            <p:strVal val="#ppt_x"/>
                                          </p:val>
                                        </p:tav>
                                        <p:tav tm="100000">
                                          <p:val>
                                            <p:strVal val="#ppt_x"/>
                                          </p:val>
                                        </p:tav>
                                      </p:tavLst>
                                    </p:anim>
                                    <p:anim calcmode="lin" valueType="num">
                                      <p:cBhvr additive="base">
                                        <p:cTn id="3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3"/>
                                        </p:tgtEl>
                                        <p:attrNameLst>
                                          <p:attrName>style.visibility</p:attrName>
                                        </p:attrNameLst>
                                      </p:cBhvr>
                                      <p:to>
                                        <p:strVal val="visible"/>
                                      </p:to>
                                    </p:set>
                                    <p:anim calcmode="lin" valueType="num">
                                      <p:cBhvr additive="base">
                                        <p:cTn id="43" dur="500" fill="hold"/>
                                        <p:tgtEl>
                                          <p:spTgt spid="3"/>
                                        </p:tgtEl>
                                        <p:attrNameLst>
                                          <p:attrName>ppt_x</p:attrName>
                                        </p:attrNameLst>
                                      </p:cBhvr>
                                      <p:tavLst>
                                        <p:tav tm="0">
                                          <p:val>
                                            <p:strVal val="#ppt_x"/>
                                          </p:val>
                                        </p:tav>
                                        <p:tav tm="100000">
                                          <p:val>
                                            <p:strVal val="#ppt_x"/>
                                          </p:val>
                                        </p:tav>
                                      </p:tavLst>
                                    </p:anim>
                                    <p:anim calcmode="lin" valueType="num">
                                      <p:cBhvr additive="base">
                                        <p:cTn id="4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8" name="矩形 6147"/>
          <p:cNvSpPr/>
          <p:nvPr/>
        </p:nvSpPr>
        <p:spPr>
          <a:xfrm>
            <a:off x="777875" y="1714500"/>
            <a:ext cx="7239000" cy="3429000"/>
          </a:xfrm>
          <a:prstGeom prst="rect">
            <a:avLst/>
          </a:prstGeom>
        </p:spPr>
        <p:txBody>
          <a:bodyPr wrap="none" fromWordArt="1">
            <a:prstTxWarp prst="textCascadeUp">
              <a:avLst>
                <a:gd name="adj" fmla="val 61019"/>
              </a:avLst>
            </a:prstTxWarp>
            <a:normAutofit/>
            <a:scene3d>
              <a:camera prst="legacyPerspectiveFront">
                <a:rot lat="20520000" lon="1080000" rev="0"/>
              </a:camera>
              <a:lightRig rig="legacyHarsh2" dir="b"/>
            </a:scene3d>
            <a:sp3d extrusionH="430200" prstMaterial="legacyMatte">
              <a:extrusionClr>
                <a:srgbClr val="FF6600"/>
              </a:extrusionClr>
            </a:sp3d>
          </a:bodyPr>
          <a:p>
            <a:pPr algn="ctr"/>
            <a:r>
              <a:rPr lang="zh-CN" altLang="en-US" sz="3600" b="1">
                <a:solidFill>
                  <a:srgbClr val="FFFF00">
                    <a:alpha val="89999"/>
                  </a:srgbClr>
                </a:solidFill>
                <a:latin typeface="隶书" charset="0"/>
                <a:ea typeface="隶书" charset="0"/>
              </a:rPr>
              <a:t>胜 利 篇</a:t>
            </a:r>
            <a:endParaRPr lang="zh-CN" altLang="en-US" sz="3600" b="1">
              <a:solidFill>
                <a:srgbClr val="FFFF00">
                  <a:alpha val="89999"/>
                </a:srgbClr>
              </a:solidFill>
              <a:latin typeface="隶书" charset="0"/>
              <a:ea typeface="隶书"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4" presetClass="entr" presetSubtype="0" accel="100000" fill="hold" nodeType="afterEffect">
                                  <p:stCondLst>
                                    <p:cond delay="0"/>
                                  </p:stCondLst>
                                  <p:childTnLst>
                                    <p:set>
                                      <p:cBhvr>
                                        <p:cTn id="6" dur="1" fill="hold">
                                          <p:stCondLst>
                                            <p:cond delay="0"/>
                                          </p:stCondLst>
                                        </p:cTn>
                                        <p:tgtEl>
                                          <p:spTgt spid="6148"/>
                                        </p:tgtEl>
                                        <p:attrNameLst>
                                          <p:attrName>style.visibility</p:attrName>
                                        </p:attrNameLst>
                                      </p:cBhvr>
                                      <p:to>
                                        <p:strVal val="visible"/>
                                      </p:to>
                                    </p:set>
                                    <p:anim calcmode="lin" valueType="num">
                                      <p:cBhvr>
                                        <p:cTn id="7" dur="500" fill="hold"/>
                                        <p:tgtEl>
                                          <p:spTgt spid="6148"/>
                                        </p:tgtEl>
                                        <p:attrNameLst>
                                          <p:attrName>ppt_w</p:attrName>
                                        </p:attrNameLst>
                                      </p:cBhvr>
                                      <p:tavLst>
                                        <p:tav tm="0">
                                          <p:val>
                                            <p:strVal val="#ppt_w*0.05"/>
                                          </p:val>
                                        </p:tav>
                                        <p:tav tm="100000">
                                          <p:val>
                                            <p:strVal val="#ppt_w"/>
                                          </p:val>
                                        </p:tav>
                                      </p:tavLst>
                                    </p:anim>
                                    <p:anim calcmode="lin" valueType="num">
                                      <p:cBhvr>
                                        <p:cTn id="8" dur="500" fill="hold"/>
                                        <p:tgtEl>
                                          <p:spTgt spid="6148"/>
                                        </p:tgtEl>
                                        <p:attrNameLst>
                                          <p:attrName>ppt_h</p:attrName>
                                        </p:attrNameLst>
                                      </p:cBhvr>
                                      <p:tavLst>
                                        <p:tav tm="0">
                                          <p:val>
                                            <p:strVal val="#ppt_h"/>
                                          </p:val>
                                        </p:tav>
                                        <p:tav tm="100000">
                                          <p:val>
                                            <p:strVal val="#ppt_h"/>
                                          </p:val>
                                        </p:tav>
                                      </p:tavLst>
                                    </p:anim>
                                    <p:anim calcmode="lin" valueType="num">
                                      <p:cBhvr>
                                        <p:cTn id="9" dur="500" fill="hold"/>
                                        <p:tgtEl>
                                          <p:spTgt spid="6148"/>
                                        </p:tgtEl>
                                        <p:attrNameLst>
                                          <p:attrName>ppt_x</p:attrName>
                                        </p:attrNameLst>
                                      </p:cBhvr>
                                      <p:tavLst>
                                        <p:tav tm="0">
                                          <p:val>
                                            <p:strVal val="#ppt_x-.2"/>
                                          </p:val>
                                        </p:tav>
                                        <p:tav tm="100000">
                                          <p:val>
                                            <p:strVal val="#ppt_x"/>
                                          </p:val>
                                        </p:tav>
                                      </p:tavLst>
                                    </p:anim>
                                    <p:anim calcmode="lin" valueType="num">
                                      <p:cBhvr>
                                        <p:cTn id="10" dur="500" fill="hold"/>
                                        <p:tgtEl>
                                          <p:spTgt spid="6148"/>
                                        </p:tgtEl>
                                        <p:attrNameLst>
                                          <p:attrName>ppt_y</p:attrName>
                                        </p:attrNameLst>
                                      </p:cBhvr>
                                      <p:tavLst>
                                        <p:tav tm="0">
                                          <p:val>
                                            <p:strVal val="#ppt_y"/>
                                          </p:val>
                                        </p:tav>
                                        <p:tav tm="100000">
                                          <p:val>
                                            <p:strVal val="#ppt_y"/>
                                          </p:val>
                                        </p:tav>
                                      </p:tavLst>
                                    </p:anim>
                                    <p:animEffect transition="in" filter="fade">
                                      <p:cBhvr>
                                        <p:cTn id="11" dur="500"/>
                                        <p:tgtEl>
                                          <p:spTgt spid="61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6146" name="Group 6"/>
          <p:cNvGrpSpPr/>
          <p:nvPr/>
        </p:nvGrpSpPr>
        <p:grpSpPr>
          <a:xfrm>
            <a:off x="299720" y="149225"/>
            <a:ext cx="8560435" cy="3352800"/>
            <a:chOff x="389" y="1600"/>
            <a:chExt cx="5081" cy="2112"/>
          </a:xfrm>
        </p:grpSpPr>
        <p:pic>
          <p:nvPicPr>
            <p:cNvPr id="6149" name="Picture 4" descr="麦克阿瑟"/>
            <p:cNvPicPr>
              <a:picLocks noChangeAspect="1"/>
            </p:cNvPicPr>
            <p:nvPr/>
          </p:nvPicPr>
          <p:blipFill>
            <a:blip r:embed="rId1"/>
            <a:stretch>
              <a:fillRect/>
            </a:stretch>
          </p:blipFill>
          <p:spPr>
            <a:xfrm>
              <a:off x="389" y="1600"/>
              <a:ext cx="1680" cy="2112"/>
            </a:xfrm>
            <a:prstGeom prst="rect">
              <a:avLst/>
            </a:prstGeom>
            <a:noFill/>
            <a:ln w="9525">
              <a:noFill/>
            </a:ln>
          </p:spPr>
        </p:pic>
        <p:sp>
          <p:nvSpPr>
            <p:cNvPr id="6150" name="Text Box 5"/>
            <p:cNvSpPr txBox="1"/>
            <p:nvPr/>
          </p:nvSpPr>
          <p:spPr>
            <a:xfrm>
              <a:off x="2158" y="1616"/>
              <a:ext cx="3312" cy="1822"/>
            </a:xfrm>
            <a:prstGeom prst="rect">
              <a:avLst/>
            </a:prstGeom>
            <a:noFill/>
            <a:ln w="9525">
              <a:noFill/>
            </a:ln>
          </p:spPr>
          <p:txBody>
            <a:bodyPr>
              <a:spAutoFit/>
            </a:bodyPr>
            <a:p>
              <a:pPr>
                <a:spcBef>
                  <a:spcPct val="50000"/>
                </a:spcBef>
              </a:pPr>
              <a:r>
                <a:rPr lang="en-US" altLang="zh-CN" sz="2800" b="1" dirty="0">
                  <a:solidFill>
                    <a:srgbClr val="FF0000"/>
                  </a:solidFill>
                  <a:latin typeface="Arial" panose="020B0604020202020204" pitchFamily="34" charset="0"/>
                </a:rPr>
                <a:t>       </a:t>
              </a:r>
              <a:r>
                <a:rPr lang="zh-CN" altLang="en-US" sz="2800" b="1" dirty="0">
                  <a:solidFill>
                    <a:srgbClr val="FF0000"/>
                  </a:solidFill>
                  <a:latin typeface="Arial" panose="020B0604020202020204" pitchFamily="34" charset="0"/>
                </a:rPr>
                <a:t>即使中国出兵，我们也将获得胜利。</a:t>
              </a:r>
              <a:r>
                <a:rPr lang="zh-CN" altLang="en-US" sz="2800" b="1" dirty="0">
                  <a:latin typeface="Arial" panose="020B0604020202020204" pitchFamily="34" charset="0"/>
                </a:rPr>
                <a:t>我们有世界王牌的军队和绝对的空中海上优势</a:t>
              </a:r>
              <a:r>
                <a:rPr lang="en-US" altLang="zh-CN" sz="2800" b="1" dirty="0">
                  <a:latin typeface="Arial" panose="020B0604020202020204" pitchFamily="34" charset="0"/>
                </a:rPr>
                <a:t>······</a:t>
              </a:r>
              <a:r>
                <a:rPr lang="zh-CN" altLang="en-US" sz="2800" b="1" dirty="0">
                  <a:latin typeface="Arial" panose="020B0604020202020204" pitchFamily="34" charset="0"/>
                </a:rPr>
                <a:t>这是现代军队遭遇原始部队</a:t>
              </a:r>
              <a:r>
                <a:rPr lang="en-US" altLang="zh-CN" sz="2800" b="1" dirty="0">
                  <a:latin typeface="Arial" panose="020B0604020202020204" pitchFamily="34" charset="0"/>
                </a:rPr>
                <a:t>······</a:t>
              </a:r>
              <a:r>
                <a:rPr lang="zh-CN" altLang="en-US" sz="2800" b="1" dirty="0">
                  <a:latin typeface="Arial" panose="020B0604020202020204" pitchFamily="34" charset="0"/>
                </a:rPr>
                <a:t>还有联合国众多成员的支持。        </a:t>
              </a:r>
              <a:endParaRPr lang="zh-CN" altLang="en-US" sz="2800" b="1" dirty="0">
                <a:latin typeface="Arial" panose="020B0604020202020204" pitchFamily="34" charset="0"/>
              </a:endParaRPr>
            </a:p>
            <a:p>
              <a:pPr>
                <a:spcBef>
                  <a:spcPct val="50000"/>
                </a:spcBef>
              </a:pPr>
              <a:r>
                <a:rPr lang="zh-CN" altLang="en-US" sz="2800" b="1" dirty="0">
                  <a:latin typeface="Arial" panose="020B0604020202020204" pitchFamily="34" charset="0"/>
                </a:rPr>
                <a:t>                            </a:t>
              </a:r>
              <a:r>
                <a:rPr lang="en-US" altLang="zh-CN" sz="2800" b="1" dirty="0">
                  <a:latin typeface="Arial" panose="020B0604020202020204" pitchFamily="34" charset="0"/>
                </a:rPr>
                <a:t>——</a:t>
              </a:r>
              <a:r>
                <a:rPr lang="zh-CN" altLang="en-US" sz="2800" b="1" dirty="0">
                  <a:latin typeface="Arial" panose="020B0604020202020204" pitchFamily="34" charset="0"/>
                </a:rPr>
                <a:t>麦克阿瑟</a:t>
              </a:r>
              <a:endParaRPr lang="zh-CN" altLang="en-US" sz="2800" b="1" dirty="0">
                <a:latin typeface="Arial" panose="020B0604020202020204" pitchFamily="34" charset="0"/>
              </a:endParaRPr>
            </a:p>
          </p:txBody>
        </p:sp>
      </p:grpSp>
      <p:sp>
        <p:nvSpPr>
          <p:cNvPr id="6147" name="Text Box 3"/>
          <p:cNvSpPr txBox="1"/>
          <p:nvPr/>
        </p:nvSpPr>
        <p:spPr>
          <a:xfrm>
            <a:off x="3280410" y="2856865"/>
            <a:ext cx="2456815" cy="645160"/>
          </a:xfrm>
          <a:prstGeom prst="rect">
            <a:avLst/>
          </a:prstGeom>
          <a:noFill/>
          <a:ln w="9525">
            <a:noFill/>
          </a:ln>
        </p:spPr>
        <p:txBody>
          <a:bodyPr wrap="square">
            <a:spAutoFit/>
          </a:bodyPr>
          <a:p>
            <a:pPr>
              <a:spcBef>
                <a:spcPct val="50000"/>
              </a:spcBef>
            </a:pPr>
            <a:r>
              <a:rPr lang="en-US" altLang="zh-CN" sz="3600" b="1" dirty="0">
                <a:solidFill>
                  <a:srgbClr val="FF3300"/>
                </a:solidFill>
                <a:latin typeface="Arial" panose="020B0604020202020204" pitchFamily="34" charset="0"/>
                <a:ea typeface="华文新魏" pitchFamily="2" charset="-122"/>
              </a:rPr>
              <a:t>1</a:t>
            </a:r>
            <a:r>
              <a:rPr lang="zh-CN" altLang="en-US" sz="3600" b="1" dirty="0">
                <a:solidFill>
                  <a:srgbClr val="FF3300"/>
                </a:solidFill>
                <a:latin typeface="Arial" panose="020B0604020202020204" pitchFamily="34" charset="0"/>
                <a:ea typeface="华文新魏" pitchFamily="2" charset="-122"/>
              </a:rPr>
              <a:t>、战绩：</a:t>
            </a:r>
            <a:endParaRPr lang="zh-CN" altLang="en-US" sz="3600" b="1" dirty="0">
              <a:solidFill>
                <a:srgbClr val="FF3300"/>
              </a:solidFill>
              <a:latin typeface="Arial" panose="020B0604020202020204" pitchFamily="34" charset="0"/>
              <a:ea typeface="华文新魏" pitchFamily="2" charset="-122"/>
            </a:endParaRPr>
          </a:p>
        </p:txBody>
      </p:sp>
      <p:sp>
        <p:nvSpPr>
          <p:cNvPr id="6" name="Rectangle 3"/>
          <p:cNvSpPr txBox="1"/>
          <p:nvPr/>
        </p:nvSpPr>
        <p:spPr>
          <a:xfrm>
            <a:off x="-30480" y="3501390"/>
            <a:ext cx="9204960" cy="3315970"/>
          </a:xfrm>
          <a:prstGeom prst="rect">
            <a:avLst/>
          </a:prstGeom>
          <a:solidFill>
            <a:schemeClr val="bg1"/>
          </a:solidFill>
          <a:ln w="9525">
            <a:noFill/>
          </a:ln>
        </p:spPr>
        <p:txBody>
          <a:bodyPr/>
          <a:p>
            <a:pPr marL="365125" indent="-255270">
              <a:spcBef>
                <a:spcPts val="400"/>
              </a:spcBef>
              <a:buClr>
                <a:schemeClr val="accent1"/>
              </a:buClr>
              <a:buSzPct val="68000"/>
              <a:buFont typeface="Wingdings 3" panose="05040102010807070707" pitchFamily="18" charset="2"/>
            </a:pPr>
            <a:r>
              <a:rPr lang="en-US" altLang="zh-CN" sz="3200" b="1" dirty="0">
                <a:latin typeface="Arial" panose="020B0604020202020204" pitchFamily="34" charset="0"/>
              </a:rPr>
              <a:t>1</a:t>
            </a:r>
            <a:r>
              <a:rPr lang="zh-CN" altLang="en-US" sz="3200" b="1" dirty="0">
                <a:latin typeface="Arial" panose="020B0604020202020204" pitchFamily="34" charset="0"/>
              </a:rPr>
              <a:t>、</a:t>
            </a:r>
            <a:r>
              <a:rPr lang="en-US" altLang="zh-CN" sz="3200" b="1" dirty="0">
                <a:latin typeface="Arial" panose="020B0604020202020204" pitchFamily="34" charset="0"/>
              </a:rPr>
              <a:t>1950</a:t>
            </a:r>
            <a:r>
              <a:rPr lang="zh-CN" altLang="en-US" sz="3200" b="1" dirty="0">
                <a:latin typeface="Arial" panose="020B0604020202020204" pitchFamily="34" charset="0"/>
              </a:rPr>
              <a:t>年</a:t>
            </a:r>
            <a:r>
              <a:rPr lang="en-US" altLang="zh-CN" sz="3200" b="1" dirty="0">
                <a:latin typeface="Arial" panose="020B0604020202020204" pitchFamily="34" charset="0"/>
              </a:rPr>
              <a:t>10</a:t>
            </a:r>
            <a:r>
              <a:rPr lang="zh-CN" altLang="en-US" sz="3200" b="1" dirty="0">
                <a:latin typeface="Arial" panose="020B0604020202020204" pitchFamily="34" charset="0"/>
              </a:rPr>
              <a:t>月</a:t>
            </a:r>
            <a:r>
              <a:rPr lang="en-US" altLang="zh-CN" sz="3200" b="1" dirty="0">
                <a:latin typeface="Arial" panose="020B0604020202020204" pitchFamily="34" charset="0"/>
              </a:rPr>
              <a:t>25</a:t>
            </a:r>
            <a:r>
              <a:rPr lang="zh-CN" altLang="en-US" sz="3200" b="1" dirty="0">
                <a:latin typeface="Arial" panose="020B0604020202020204" pitchFamily="34" charset="0"/>
              </a:rPr>
              <a:t>日，首战告捷。</a:t>
            </a:r>
            <a:r>
              <a:rPr lang="en-US" altLang="zh-CN" sz="3200" b="1" dirty="0">
                <a:latin typeface="Arial" panose="020B0604020202020204" pitchFamily="34" charset="0"/>
              </a:rPr>
              <a:t> </a:t>
            </a:r>
            <a:endParaRPr lang="en-US" altLang="zh-CN" sz="3200" b="1" dirty="0">
              <a:latin typeface="Arial" panose="020B0604020202020204" pitchFamily="34" charset="0"/>
            </a:endParaRPr>
          </a:p>
          <a:p>
            <a:pPr marL="365125" indent="-255270">
              <a:spcBef>
                <a:spcPts val="400"/>
              </a:spcBef>
              <a:buClr>
                <a:schemeClr val="accent1"/>
              </a:buClr>
              <a:buSzPct val="68000"/>
              <a:buFont typeface="Wingdings 3" panose="05040102010807070707" pitchFamily="18" charset="2"/>
            </a:pPr>
            <a:r>
              <a:rPr lang="en-US" altLang="zh-CN" sz="3200" b="1" dirty="0">
                <a:latin typeface="Arial" panose="020B0604020202020204" pitchFamily="34" charset="0"/>
              </a:rPr>
              <a:t>2</a:t>
            </a:r>
            <a:r>
              <a:rPr lang="zh-CN" altLang="en-US" sz="3200" b="1" dirty="0">
                <a:latin typeface="Arial" panose="020B0604020202020204" pitchFamily="34" charset="0"/>
              </a:rPr>
              <a:t>、 朝中军队并肩作战，五战五捷，至</a:t>
            </a:r>
            <a:r>
              <a:rPr lang="en-US" altLang="zh-CN" sz="3200" b="1" dirty="0">
                <a:latin typeface="Arial" panose="020B0604020202020204" pitchFamily="34" charset="0"/>
              </a:rPr>
              <a:t>1951</a:t>
            </a:r>
            <a:r>
              <a:rPr lang="zh-CN" altLang="en-US" sz="3200" b="1" dirty="0">
                <a:latin typeface="Arial" panose="020B0604020202020204" pitchFamily="34" charset="0"/>
              </a:rPr>
              <a:t>年</a:t>
            </a:r>
            <a:r>
              <a:rPr lang="en-US" altLang="zh-CN" sz="3200" b="1" dirty="0">
                <a:latin typeface="Arial" panose="020B0604020202020204" pitchFamily="34" charset="0"/>
              </a:rPr>
              <a:t>6</a:t>
            </a:r>
            <a:r>
              <a:rPr lang="zh-CN" altLang="en-US" sz="3200" b="1" dirty="0">
                <a:latin typeface="Arial" panose="020B0604020202020204" pitchFamily="34" charset="0"/>
              </a:rPr>
              <a:t>月，把美国侵略者赶到三八线附近</a:t>
            </a:r>
            <a:endParaRPr lang="zh-CN" altLang="en-US" sz="3200" b="1" dirty="0">
              <a:latin typeface="Arial" panose="020B0604020202020204" pitchFamily="34" charset="0"/>
            </a:endParaRPr>
          </a:p>
          <a:p>
            <a:pPr marL="365125" indent="-255270">
              <a:spcBef>
                <a:spcPts val="400"/>
              </a:spcBef>
              <a:buClr>
                <a:schemeClr val="accent1"/>
              </a:buClr>
              <a:buSzPct val="68000"/>
              <a:buFont typeface="Wingdings 3" panose="05040102010807070707" pitchFamily="18" charset="2"/>
            </a:pPr>
            <a:r>
              <a:rPr lang="en-US" altLang="zh-CN" sz="3200" b="1" dirty="0">
                <a:latin typeface="Arial" panose="020B0604020202020204" pitchFamily="34" charset="0"/>
              </a:rPr>
              <a:t>3</a:t>
            </a:r>
            <a:r>
              <a:rPr lang="zh-CN" altLang="en-US" sz="3200" b="1" dirty="0">
                <a:latin typeface="Arial" panose="020B0604020202020204" pitchFamily="34" charset="0"/>
              </a:rPr>
              <a:t>、</a:t>
            </a:r>
            <a:r>
              <a:rPr lang="en-US" altLang="zh-CN" sz="3200" b="1" dirty="0">
                <a:latin typeface="Arial" panose="020B0604020202020204" pitchFamily="34" charset="0"/>
              </a:rPr>
              <a:t>1952</a:t>
            </a:r>
            <a:r>
              <a:rPr lang="zh-CN" altLang="en-US" sz="3200" b="1" dirty="0">
                <a:latin typeface="Arial" panose="020B0604020202020204" pitchFamily="34" charset="0"/>
              </a:rPr>
              <a:t>年，取得了上甘岭等战役的胜利，把战线稳定在三八线附近</a:t>
            </a:r>
            <a:endParaRPr lang="zh-CN" altLang="en-US" sz="3200" b="1" dirty="0">
              <a:latin typeface="Arial" panose="020B0604020202020204" pitchFamily="34" charset="0"/>
            </a:endParaRPr>
          </a:p>
          <a:p>
            <a:pPr marL="365125" indent="-255270">
              <a:spcBef>
                <a:spcPts val="400"/>
              </a:spcBef>
              <a:buClr>
                <a:schemeClr val="accent1"/>
              </a:buClr>
              <a:buSzPct val="68000"/>
              <a:buFont typeface="Wingdings 3" panose="05040102010807070707" pitchFamily="18" charset="2"/>
            </a:pPr>
            <a:r>
              <a:rPr lang="en-US" altLang="zh-CN" sz="3200" b="1" dirty="0">
                <a:latin typeface="Arial" panose="020B0604020202020204" pitchFamily="34" charset="0"/>
              </a:rPr>
              <a:t>4</a:t>
            </a:r>
            <a:r>
              <a:rPr lang="zh-CN" altLang="en-US" sz="3200" b="1" dirty="0">
                <a:latin typeface="Arial" panose="020B0604020202020204" pitchFamily="34" charset="0"/>
              </a:rPr>
              <a:t>、</a:t>
            </a:r>
            <a:r>
              <a:rPr lang="en-US" altLang="zh-CN" sz="3200" b="1" dirty="0">
                <a:latin typeface="Arial" panose="020B0604020202020204" pitchFamily="34" charset="0"/>
              </a:rPr>
              <a:t>1953</a:t>
            </a:r>
            <a:r>
              <a:rPr lang="zh-CN" altLang="en-US" sz="3200" b="1" dirty="0">
                <a:latin typeface="Arial" panose="020B0604020202020204" pitchFamily="34" charset="0"/>
              </a:rPr>
              <a:t>年</a:t>
            </a:r>
            <a:r>
              <a:rPr lang="en-US" altLang="zh-CN" sz="3200" b="1" dirty="0">
                <a:latin typeface="Arial" panose="020B0604020202020204" pitchFamily="34" charset="0"/>
              </a:rPr>
              <a:t>7</a:t>
            </a:r>
            <a:r>
              <a:rPr lang="zh-CN" altLang="en-US" sz="3200" b="1" dirty="0">
                <a:latin typeface="Arial" panose="020B0604020202020204" pitchFamily="34" charset="0"/>
              </a:rPr>
              <a:t>月美国被迫签订</a:t>
            </a:r>
            <a:r>
              <a:rPr lang="en-US" altLang="zh-CN" sz="3200" b="1" dirty="0">
                <a:solidFill>
                  <a:srgbClr val="FF0000"/>
                </a:solidFill>
                <a:latin typeface="Arial" panose="020B0604020202020204" pitchFamily="34" charset="0"/>
              </a:rPr>
              <a:t>《</a:t>
            </a:r>
            <a:r>
              <a:rPr lang="zh-CN" altLang="en-US" sz="3200" b="1" dirty="0">
                <a:solidFill>
                  <a:srgbClr val="FF0000"/>
                </a:solidFill>
                <a:latin typeface="Arial" panose="020B0604020202020204" pitchFamily="34" charset="0"/>
              </a:rPr>
              <a:t>朝鲜停战协定</a:t>
            </a:r>
            <a:r>
              <a:rPr lang="en-US" altLang="zh-CN" sz="3200" b="1" dirty="0">
                <a:solidFill>
                  <a:srgbClr val="FF0000"/>
                </a:solidFill>
                <a:latin typeface="Arial" panose="020B0604020202020204" pitchFamily="34" charset="0"/>
              </a:rPr>
              <a:t>》</a:t>
            </a:r>
            <a:endParaRPr lang="en-US" altLang="zh-CN" sz="3200" b="1" dirty="0">
              <a:solidFill>
                <a:srgbClr val="FF0000"/>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抗美援朝保家卫国 (1)">
            <a:hlinkClick r:id="" action="ppaction://media"/>
          </p:cNvPr>
          <p:cNvPicPr/>
          <p:nvPr>
            <a:videoFile r:link="rId1"/>
            <p:extLst>
              <p:ext uri="{DAA4B4D4-6D71-4841-9C94-3DE7FCFB9230}">
                <p14:media xmlns:p14="http://schemas.microsoft.com/office/powerpoint/2010/main" r:embed="rId2"/>
              </p:ext>
            </p:extLst>
          </p:nvPr>
        </p:nvPicPr>
        <p:blipFill>
          <a:blip r:embed="rId3"/>
          <a:stretch>
            <a:fillRect/>
          </a:stretch>
        </p:blipFill>
        <p:spPr>
          <a:xfrm>
            <a:off x="0" y="3810"/>
            <a:ext cx="9144000" cy="6858000"/>
          </a:xfrm>
          <a:prstGeom prst="rect">
            <a:avLst/>
          </a:prstGeom>
        </p:spPr>
      </p:pic>
      <p:sp>
        <p:nvSpPr>
          <p:cNvPr id="3" name="文本框 2"/>
          <p:cNvSpPr txBox="1"/>
          <p:nvPr/>
        </p:nvSpPr>
        <p:spPr>
          <a:xfrm>
            <a:off x="712470" y="93980"/>
            <a:ext cx="7969885" cy="829945"/>
          </a:xfrm>
          <a:prstGeom prst="rect">
            <a:avLst/>
          </a:prstGeom>
          <a:noFill/>
        </p:spPr>
        <p:txBody>
          <a:bodyPr wrap="square" rtlCol="0">
            <a:spAutoFit/>
          </a:bodyPr>
          <a:p>
            <a:r>
              <a:rPr lang="zh-CN" altLang="en-US" sz="4800" b="1">
                <a:solidFill>
                  <a:schemeClr val="bg1"/>
                </a:solidFill>
              </a:rPr>
              <a:t>为什么抗美援朝能取得胜利？</a:t>
            </a:r>
            <a:endParaRPr lang="zh-CN" altLang="en-US" sz="4800" b="1">
              <a:solidFill>
                <a:schemeClr val="bg1"/>
              </a:solidFill>
            </a:endParaRPr>
          </a:p>
        </p:txBody>
      </p:sp>
      <p:sp>
        <p:nvSpPr>
          <p:cNvPr id="9" name="Text Box 2"/>
          <p:cNvSpPr txBox="1">
            <a:spLocks noChangeArrowheads="1"/>
          </p:cNvSpPr>
          <p:nvPr/>
        </p:nvSpPr>
        <p:spPr bwMode="auto">
          <a:xfrm>
            <a:off x="523875" y="1196975"/>
            <a:ext cx="6428740" cy="583565"/>
          </a:xfrm>
          <a:prstGeom prst="rect">
            <a:avLst/>
          </a:prstGeom>
          <a:solidFill>
            <a:schemeClr val="bg1"/>
          </a:solidFill>
          <a:ln w="9525">
            <a:noFill/>
            <a:miter lim="800000"/>
          </a:ln>
        </p:spPr>
        <p:txBody>
          <a:bodyPr wrap="square">
            <a:spAutoFit/>
          </a:bodyPr>
          <a:p>
            <a:pPr marL="342900" indent="-342900">
              <a:spcBef>
                <a:spcPct val="50000"/>
              </a:spcBef>
            </a:pPr>
            <a:r>
              <a:rPr lang="en-US" altLang="zh-CN" sz="3200" b="1" dirty="0" smtClean="0">
                <a:solidFill>
                  <a:srgbClr val="FF0000"/>
                </a:solidFill>
                <a:latin typeface="+mn-ea"/>
              </a:rPr>
              <a:t>1、</a:t>
            </a:r>
            <a:r>
              <a:rPr lang="zh-CN" altLang="en-US" sz="3200" b="1" dirty="0" smtClean="0">
                <a:solidFill>
                  <a:srgbClr val="FF0000"/>
                </a:solidFill>
                <a:latin typeface="+mn-ea"/>
              </a:rPr>
              <a:t>战</a:t>
            </a:r>
            <a:r>
              <a:rPr lang="zh-CN" altLang="en-US" sz="3200" b="1" dirty="0">
                <a:solidFill>
                  <a:srgbClr val="FF0000"/>
                </a:solidFill>
                <a:latin typeface="+mn-ea"/>
              </a:rPr>
              <a:t>争性质：正义的反侵略战争</a:t>
            </a:r>
            <a:endParaRPr lang="zh-CN" altLang="en-US" sz="3200" b="1" dirty="0">
              <a:solidFill>
                <a:srgbClr val="FF0000"/>
              </a:solidFill>
              <a:latin typeface="+mn-ea"/>
            </a:endParaRPr>
          </a:p>
        </p:txBody>
      </p:sp>
      <p:sp>
        <p:nvSpPr>
          <p:cNvPr id="10" name="Text Box 3"/>
          <p:cNvSpPr txBox="1">
            <a:spLocks noChangeArrowheads="1"/>
          </p:cNvSpPr>
          <p:nvPr/>
        </p:nvSpPr>
        <p:spPr bwMode="auto">
          <a:xfrm>
            <a:off x="539750" y="2557145"/>
            <a:ext cx="5155565" cy="583565"/>
          </a:xfrm>
          <a:prstGeom prst="rect">
            <a:avLst/>
          </a:prstGeom>
          <a:solidFill>
            <a:schemeClr val="bg1"/>
          </a:solidFill>
          <a:ln w="9525">
            <a:noFill/>
            <a:miter lim="800000"/>
          </a:ln>
        </p:spPr>
        <p:txBody>
          <a:bodyPr wrap="square">
            <a:spAutoFit/>
          </a:bodyPr>
          <a:p>
            <a:pPr marL="342900" indent="-342900"/>
            <a:r>
              <a:rPr lang="en-US" altLang="zh-CN" sz="3200" b="1" dirty="0" smtClean="0">
                <a:solidFill>
                  <a:srgbClr val="FF0000"/>
                </a:solidFill>
                <a:latin typeface="+mn-ea"/>
              </a:rPr>
              <a:t>3、</a:t>
            </a:r>
            <a:r>
              <a:rPr lang="zh-CN" altLang="en-US" sz="3200" b="1" dirty="0" smtClean="0">
                <a:solidFill>
                  <a:srgbClr val="FF0000"/>
                </a:solidFill>
                <a:latin typeface="+mn-ea"/>
              </a:rPr>
              <a:t>中</a:t>
            </a:r>
            <a:r>
              <a:rPr lang="zh-CN" altLang="en-US" sz="3200" b="1" dirty="0">
                <a:solidFill>
                  <a:srgbClr val="FF0000"/>
                </a:solidFill>
                <a:latin typeface="+mn-ea"/>
              </a:rPr>
              <a:t>国人民积极支援前线</a:t>
            </a:r>
            <a:endParaRPr lang="zh-CN" altLang="en-US" sz="3200" b="1" dirty="0">
              <a:solidFill>
                <a:srgbClr val="FF0000"/>
              </a:solidFill>
              <a:latin typeface="+mn-ea"/>
            </a:endParaRPr>
          </a:p>
        </p:txBody>
      </p:sp>
      <p:sp>
        <p:nvSpPr>
          <p:cNvPr id="11" name="Text Box 4"/>
          <p:cNvSpPr txBox="1">
            <a:spLocks noChangeArrowheads="1"/>
          </p:cNvSpPr>
          <p:nvPr/>
        </p:nvSpPr>
        <p:spPr bwMode="auto">
          <a:xfrm>
            <a:off x="523875" y="3223260"/>
            <a:ext cx="6317615" cy="583565"/>
          </a:xfrm>
          <a:prstGeom prst="rect">
            <a:avLst/>
          </a:prstGeom>
          <a:solidFill>
            <a:schemeClr val="bg1"/>
          </a:solidFill>
          <a:ln w="9525">
            <a:noFill/>
            <a:miter lim="800000"/>
          </a:ln>
        </p:spPr>
        <p:txBody>
          <a:bodyPr wrap="square">
            <a:spAutoFit/>
          </a:bodyPr>
          <a:p>
            <a:r>
              <a:rPr lang="en-US" altLang="zh-CN" sz="3200" b="1" dirty="0" smtClean="0">
                <a:solidFill>
                  <a:srgbClr val="FF0000"/>
                </a:solidFill>
                <a:latin typeface="+mn-ea"/>
              </a:rPr>
              <a:t>4、</a:t>
            </a:r>
            <a:r>
              <a:rPr lang="zh-CN" altLang="en-US" sz="3200" b="1" dirty="0" smtClean="0">
                <a:solidFill>
                  <a:srgbClr val="FF0000"/>
                </a:solidFill>
                <a:latin typeface="+mn-ea"/>
              </a:rPr>
              <a:t>志愿军和朝鲜军民的英勇战斗</a:t>
            </a:r>
            <a:endParaRPr lang="zh-CN" altLang="en-US" sz="3200" b="1" dirty="0" smtClean="0">
              <a:solidFill>
                <a:srgbClr val="FF0000"/>
              </a:solidFill>
              <a:latin typeface="+mn-ea"/>
            </a:endParaRPr>
          </a:p>
        </p:txBody>
      </p:sp>
      <p:sp>
        <p:nvSpPr>
          <p:cNvPr id="12" name="矩形 11"/>
          <p:cNvSpPr/>
          <p:nvPr/>
        </p:nvSpPr>
        <p:spPr>
          <a:xfrm>
            <a:off x="539552" y="1844824"/>
            <a:ext cx="5335115" cy="584775"/>
          </a:xfrm>
          <a:prstGeom prst="rect">
            <a:avLst/>
          </a:prstGeom>
          <a:solidFill>
            <a:schemeClr val="bg1"/>
          </a:solidFill>
        </p:spPr>
        <p:txBody>
          <a:bodyPr wrap="none">
            <a:spAutoFit/>
          </a:bodyPr>
          <a:p>
            <a:r>
              <a:rPr lang="en-US" altLang="zh-CN" sz="3200" b="1" dirty="0" smtClean="0">
                <a:solidFill>
                  <a:srgbClr val="FF0000"/>
                </a:solidFill>
                <a:latin typeface="+mj-ea"/>
                <a:ea typeface="+mj-ea"/>
              </a:rPr>
              <a:t>2、</a:t>
            </a:r>
            <a:r>
              <a:rPr lang="zh-CN" altLang="en-US" sz="3200" b="1" dirty="0" smtClean="0">
                <a:solidFill>
                  <a:srgbClr val="FF0000"/>
                </a:solidFill>
                <a:latin typeface="+mj-ea"/>
                <a:ea typeface="+mj-ea"/>
              </a:rPr>
              <a:t>党的英明决策和正确指挥</a:t>
            </a:r>
            <a:endParaRPr lang="zh-CN" altLang="en-US" sz="3200" b="1" dirty="0" smtClean="0">
              <a:solidFill>
                <a:srgbClr val="FF0000"/>
              </a:solidFill>
              <a:latin typeface="+mj-ea"/>
              <a:ea typeface="+mj-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Bottom)">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ppt_x"/>
                                          </p:val>
                                        </p:tav>
                                        <p:tav tm="100000">
                                          <p:val>
                                            <p:strVal val="#ppt_x"/>
                                          </p:val>
                                        </p:tav>
                                      </p:tavLst>
                                    </p:anim>
                                    <p:anim calcmode="lin" valueType="num">
                                      <p:cBhvr additive="base">
                                        <p:cTn id="13"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2" presetClass="entr" presetSubtype="4" fill="hold" grpId="0" nodeType="click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slide(fromBottom)">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12" presetClass="entr" presetSubtype="4"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slide(fromBottom)">
                                      <p:cBhvr>
                                        <p:cTn id="2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video fullScrn="0">
              <p:cMediaNode>
                <p:cTn id="24" fill="hold" display="1">
                  <p:stCondLst>
                    <p:cond delay="indefinite"/>
                  </p:stCondLst>
                  <p:endCondLst>
                    <p:cond evt="onNext">
                      <p:tgtEl>
                        <p:sldTgt/>
                      </p:tgtEl>
                    </p:cond>
                    <p:cond evt="onPrev">
                      <p:tgtEl>
                        <p:sldTgt/>
                      </p:tgtEl>
                    </p:cond>
                  </p:endCondLst>
                </p:cTn>
                <p:tgtEl>
                  <p:spTgt spid="4"/>
                </p:tgtEl>
              </p:cMediaNode>
            </p:video>
            <p:seq concurrent="1" nextAc="seek">
              <p:cTn id="25" restart="whenNotActive" fill="hold" evtFilter="cancelBubble" nodeType="interactiveSeq">
                <p:stCondLst>
                  <p:cond evt="onClick" delay="0">
                    <p:tgtEl>
                      <p:spTgt spid="4"/>
                    </p:tgtEl>
                  </p:cond>
                </p:stCondLst>
                <p:endSync evt="end" delay="0">
                  <p:rtn val="all"/>
                </p:endSync>
                <p:childTnLst>
                  <p:par>
                    <p:cTn id="26" fill="hold">
                      <p:stCondLst>
                        <p:cond delay="0"/>
                      </p:stCondLst>
                      <p:childTnLst>
                        <p:par>
                          <p:cTn id="27" fill="hold">
                            <p:stCondLst>
                              <p:cond delay="0"/>
                            </p:stCondLst>
                            <p:childTnLst>
                              <p:par>
                                <p:cTn id="28" presetID="2" presetClass="mediacall" presetSubtype="0" fill="hold" nodeType="clickEffect">
                                  <p:stCondLst>
                                    <p:cond delay="0"/>
                                  </p:stCondLst>
                                  <p:childTnLst>
                                    <p:cmd type="call" cmd="togglePause">
                                      <p:cBhvr additive="base">
                                        <p:cTn id="29" dur="1" fill="hold"/>
                                        <p:tgtEl>
                                          <p:spTgt spid="4"/>
                                        </p:tgtEl>
                                      </p:cBhvr>
                                    </p:cmd>
                                  </p:childTnLst>
                                </p:cTn>
                              </p:par>
                            </p:childTnLst>
                          </p:cTn>
                        </p:par>
                      </p:childTnLst>
                    </p:cTn>
                  </p:par>
                </p:childTnLst>
              </p:cTn>
              <p:nextCondLst>
                <p:cond evt="onClick" delay="0">
                  <p:tgtEl>
                    <p:spTgt spid="4"/>
                  </p:tgtEl>
                </p:cond>
              </p:nextCondLst>
            </p:seq>
          </p:childTnLst>
        </p:cTn>
      </p:par>
    </p:tnLst>
    <p:bldLst>
      <p:bldP spid="9" grpId="0" bldLvl="0" animBg="1"/>
      <p:bldP spid="10" grpId="0" bldLvl="0" animBg="1"/>
      <p:bldP spid="11" grpId="0" bldLvl="0" animBg="1"/>
      <p:bldP spid="12"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4040" y="408305"/>
            <a:ext cx="7995920" cy="5631180"/>
          </a:xfrm>
          <a:prstGeom prst="rect">
            <a:avLst/>
          </a:prstGeom>
          <a:noFill/>
        </p:spPr>
        <p:txBody>
          <a:bodyPr wrap="square" rtlCol="0" anchor="t">
            <a:spAutoFit/>
          </a:bodyPr>
          <a:p>
            <a:pPr marL="0" lvl="0" indent="0" eaLnBrk="1" hangingPunct="1">
              <a:lnSpc>
                <a:spcPts val="4320"/>
              </a:lnSpc>
              <a:spcBef>
                <a:spcPts val="0"/>
              </a:spcBef>
              <a:buNone/>
            </a:pPr>
            <a:r>
              <a:rPr lang="zh-CN" altLang="en-US" sz="4000" b="1" dirty="0">
                <a:solidFill>
                  <a:srgbClr val="FF0000"/>
                </a:solidFill>
                <a:latin typeface="楷体" panose="02010609060101010101" charset="-122"/>
                <a:ea typeface="楷体" panose="02010609060101010101" charset="-122"/>
                <a:sym typeface="+mn-ea"/>
              </a:rPr>
              <a:t>彭德怀在</a:t>
            </a:r>
            <a:r>
              <a:rPr lang="en-US" altLang="zh-CN" sz="4000" b="1" dirty="0">
                <a:solidFill>
                  <a:srgbClr val="FF0000"/>
                </a:solidFill>
                <a:latin typeface="楷体" panose="02010609060101010101" charset="-122"/>
                <a:ea typeface="楷体" panose="02010609060101010101" charset="-122"/>
                <a:sym typeface="+mn-ea"/>
              </a:rPr>
              <a:t>《</a:t>
            </a:r>
            <a:r>
              <a:rPr lang="zh-CN" altLang="en-US" sz="4000" b="1" dirty="0">
                <a:solidFill>
                  <a:srgbClr val="FF0000"/>
                </a:solidFill>
                <a:latin typeface="楷体" panose="02010609060101010101" charset="-122"/>
                <a:ea typeface="楷体" panose="02010609060101010101" charset="-122"/>
                <a:sym typeface="+mn-ea"/>
              </a:rPr>
              <a:t>关于中国人民志愿军抗美援朝工作的报告</a:t>
            </a:r>
            <a:r>
              <a:rPr lang="en-US" altLang="zh-CN" sz="4000" b="1" dirty="0">
                <a:solidFill>
                  <a:srgbClr val="FF0000"/>
                </a:solidFill>
                <a:latin typeface="楷体" panose="02010609060101010101" charset="-122"/>
                <a:ea typeface="楷体" panose="02010609060101010101" charset="-122"/>
                <a:sym typeface="+mn-ea"/>
              </a:rPr>
              <a:t>》</a:t>
            </a:r>
            <a:r>
              <a:rPr lang="zh-CN" altLang="en-US" sz="4000" b="1" dirty="0">
                <a:solidFill>
                  <a:srgbClr val="FF0000"/>
                </a:solidFill>
                <a:latin typeface="楷体" panose="02010609060101010101" charset="-122"/>
                <a:ea typeface="楷体" panose="02010609060101010101" charset="-122"/>
                <a:sym typeface="+mn-ea"/>
              </a:rPr>
              <a:t>中指出：“它雄辩地证明：西方侵略者几百年来只要在东方一个海岸上架起几尊大炮就可霸占一个国家的时代一去不复返了，</a:t>
            </a:r>
            <a:r>
              <a:rPr lang="en-US" altLang="zh-CN" sz="4000" b="1" dirty="0">
                <a:solidFill>
                  <a:srgbClr val="FF0000"/>
                </a:solidFill>
                <a:latin typeface="楷体" panose="02010609060101010101" charset="-122"/>
                <a:ea typeface="楷体" panose="02010609060101010101" charset="-122"/>
                <a:sym typeface="+mn-ea"/>
              </a:rPr>
              <a:t>……</a:t>
            </a:r>
            <a:r>
              <a:rPr lang="zh-CN" altLang="en-US" sz="4000" b="1" dirty="0">
                <a:solidFill>
                  <a:srgbClr val="FF0000"/>
                </a:solidFill>
                <a:latin typeface="楷体" panose="02010609060101010101" charset="-122"/>
                <a:ea typeface="楷体" panose="02010609060101010101" charset="-122"/>
                <a:sym typeface="+mn-ea"/>
              </a:rPr>
              <a:t>朝鲜的教训将鼓舞一切殖民地半殖民地人民为保卫祖国而抵抗帝国主义者的决心和信心</a:t>
            </a:r>
            <a:r>
              <a:rPr lang="en-US" altLang="zh-CN" sz="4000" b="1" dirty="0">
                <a:solidFill>
                  <a:srgbClr val="FF0000"/>
                </a:solidFill>
                <a:latin typeface="楷体" panose="02010609060101010101" charset="-122"/>
                <a:ea typeface="楷体" panose="02010609060101010101" charset="-122"/>
                <a:sym typeface="+mn-ea"/>
              </a:rPr>
              <a:t>……</a:t>
            </a:r>
            <a:r>
              <a:rPr lang="zh-CN" altLang="en-US" sz="4000" b="1" dirty="0">
                <a:solidFill>
                  <a:srgbClr val="FF0000"/>
                </a:solidFill>
                <a:latin typeface="楷体" panose="02010609060101010101" charset="-122"/>
                <a:ea typeface="楷体" panose="02010609060101010101" charset="-122"/>
                <a:sym typeface="+mn-ea"/>
              </a:rPr>
              <a:t>这对于保障远东和平，是一个重大的贡献。”</a:t>
            </a:r>
            <a:endParaRPr lang="zh-CN" altLang="en-US" sz="4000" b="1" dirty="0">
              <a:solidFill>
                <a:srgbClr val="FF0000"/>
              </a:solidFill>
              <a:latin typeface="楷体" panose="02010609060101010101" charset="-122"/>
              <a:ea typeface="楷体" panose="02010609060101010101" charset="-122"/>
              <a:sym typeface="+mn-ea"/>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3" name="矩形 78850"/>
          <p:cNvSpPr/>
          <p:nvPr/>
        </p:nvSpPr>
        <p:spPr>
          <a:xfrm>
            <a:off x="1219200" y="533400"/>
            <a:ext cx="6553200" cy="609600"/>
          </a:xfrm>
          <a:prstGeom prst="rect">
            <a:avLst/>
          </a:prstGeom>
          <a:solidFill>
            <a:srgbClr val="000000"/>
          </a:solidFill>
          <a:ln w="9525" cap="flat" cmpd="sng">
            <a:solidFill>
              <a:schemeClr val="tx1"/>
            </a:solidFill>
            <a:prstDash val="solid"/>
            <a:miter/>
            <a:headEnd type="none" w="med" len="med"/>
            <a:tailEnd type="none" w="med" len="med"/>
          </a:ln>
        </p:spPr>
        <p:txBody>
          <a:bodyPr anchor="t"/>
          <a:p>
            <a:pPr algn="ctr"/>
            <a:endParaRPr lang="zh-CN" altLang="en-US">
              <a:latin typeface="华文新魏" pitchFamily="2" charset="-122"/>
              <a:ea typeface="华文新魏" pitchFamily="2" charset="-122"/>
            </a:endParaRPr>
          </a:p>
        </p:txBody>
      </p:sp>
      <p:sp>
        <p:nvSpPr>
          <p:cNvPr id="78852" name="矩形 78851"/>
          <p:cNvSpPr/>
          <p:nvPr/>
        </p:nvSpPr>
        <p:spPr>
          <a:xfrm>
            <a:off x="1617028" y="488950"/>
            <a:ext cx="5798820" cy="706755"/>
          </a:xfrm>
          <a:prstGeom prst="rect">
            <a:avLst/>
          </a:prstGeom>
          <a:solidFill>
            <a:srgbClr val="0000FF"/>
          </a:solidFill>
          <a:ln w="9525" cap="flat" cmpd="sng">
            <a:solidFill>
              <a:schemeClr val="tx1"/>
            </a:solidFill>
            <a:prstDash val="solid"/>
            <a:miter/>
            <a:headEnd type="none" w="med" len="med"/>
            <a:tailEnd type="none" w="med" len="med"/>
          </a:ln>
        </p:spPr>
        <p:txBody>
          <a:bodyPr wrap="none" anchor="t">
            <a:spAutoFit/>
          </a:bodyPr>
          <a:p>
            <a:pPr marL="0" marR="0" indent="0" algn="ctr" defTabSz="914400" rtl="0" eaLnBrk="1" fontAlgn="base" latinLnBrk="0" hangingPunct="1">
              <a:lnSpc>
                <a:spcPct val="100000"/>
              </a:lnSpc>
              <a:spcBef>
                <a:spcPct val="0"/>
              </a:spcBef>
              <a:spcAft>
                <a:spcPct val="0"/>
              </a:spcAft>
              <a:buNone/>
            </a:pPr>
            <a:r>
              <a:rPr kumimoji="0" lang="zh-CN" altLang="en-US" sz="4000" b="1" i="0" u="none" strike="noStrike" kern="1200" cap="none" spc="0" normalizeH="0" baseline="0" noProof="1" dirty="0">
                <a:solidFill>
                  <a:srgbClr val="FFFF00"/>
                </a:solidFill>
                <a:effectLst>
                  <a:outerShdw blurRad="38100" dist="38100" dir="2700000">
                    <a:srgbClr val="000000"/>
                  </a:outerShdw>
                </a:effectLst>
                <a:latin typeface="华文新魏" pitchFamily="2" charset="-122"/>
                <a:ea typeface="华文新魏" pitchFamily="2" charset="-122"/>
                <a:cs typeface="+mn-cs"/>
                <a:sym typeface="+mn-ea"/>
              </a:rPr>
              <a:t>抗美援朝胜利的伟大意义</a:t>
            </a:r>
            <a:endParaRPr kumimoji="0" lang="zh-CN" altLang="en-US" sz="4000" b="1" i="0" u="none" strike="noStrike" kern="1200" cap="none" spc="0" normalizeH="0" baseline="0" noProof="1" dirty="0">
              <a:solidFill>
                <a:srgbClr val="FFFF00"/>
              </a:solidFill>
              <a:effectLst>
                <a:outerShdw blurRad="38100" dist="38100" dir="2700000">
                  <a:srgbClr val="000000"/>
                </a:outerShdw>
              </a:effectLst>
              <a:latin typeface="华文新魏" pitchFamily="2" charset="-122"/>
              <a:ea typeface="华文新魏" pitchFamily="2" charset="-122"/>
              <a:cs typeface="+mn-cs"/>
              <a:sym typeface="+mn-ea"/>
            </a:endParaRPr>
          </a:p>
        </p:txBody>
      </p:sp>
      <p:grpSp>
        <p:nvGrpSpPr>
          <p:cNvPr id="78856" name="组合 78855"/>
          <p:cNvGrpSpPr/>
          <p:nvPr/>
        </p:nvGrpSpPr>
        <p:grpSpPr>
          <a:xfrm>
            <a:off x="401320" y="1536065"/>
            <a:ext cx="8448675" cy="4559935"/>
            <a:chOff x="240" y="1056"/>
            <a:chExt cx="5184" cy="2784"/>
          </a:xfrm>
          <a:solidFill>
            <a:schemeClr val="bg1"/>
          </a:solidFill>
        </p:grpSpPr>
        <p:sp>
          <p:nvSpPr>
            <p:cNvPr id="33796" name="矩形 78849"/>
            <p:cNvSpPr/>
            <p:nvPr/>
          </p:nvSpPr>
          <p:spPr>
            <a:xfrm>
              <a:off x="240" y="1056"/>
              <a:ext cx="5184" cy="2784"/>
            </a:xfrm>
            <a:prstGeom prst="rect">
              <a:avLst/>
            </a:prstGeom>
            <a:grpFill/>
            <a:ln w="9525" cap="flat" cmpd="sng">
              <a:solidFill>
                <a:schemeClr val="tx1"/>
              </a:solidFill>
              <a:prstDash val="solid"/>
              <a:miter/>
              <a:headEnd type="none" w="med" len="med"/>
              <a:tailEnd type="none" w="med" len="med"/>
            </a:ln>
          </p:spPr>
          <p:txBody>
            <a:bodyPr anchor="t"/>
            <a:p>
              <a:pPr algn="ctr"/>
              <a:endParaRPr lang="zh-CN" altLang="en-US" sz="3200">
                <a:latin typeface="华文新魏" pitchFamily="2" charset="-122"/>
                <a:ea typeface="华文新魏" pitchFamily="2" charset="-122"/>
              </a:endParaRPr>
            </a:p>
          </p:txBody>
        </p:sp>
        <p:sp>
          <p:nvSpPr>
            <p:cNvPr id="33797" name="矩形 78852"/>
            <p:cNvSpPr/>
            <p:nvPr/>
          </p:nvSpPr>
          <p:spPr>
            <a:xfrm>
              <a:off x="307" y="1198"/>
              <a:ext cx="5117" cy="2423"/>
            </a:xfrm>
            <a:prstGeom prst="rect">
              <a:avLst/>
            </a:prstGeom>
            <a:grpFill/>
            <a:ln w="9525">
              <a:noFill/>
            </a:ln>
          </p:spPr>
          <p:txBody>
            <a:bodyPr wrap="square" anchor="t">
              <a:spAutoFit/>
            </a:bodyPr>
            <a:p>
              <a:pPr marL="342900" indent="-342900"/>
              <a:r>
                <a:rPr lang="zh-CN" altLang="en-US" sz="3600" b="1" dirty="0">
                  <a:solidFill>
                    <a:schemeClr val="tx1"/>
                  </a:solidFill>
                  <a:latin typeface="华文新魏" pitchFamily="2" charset="-122"/>
                  <a:ea typeface="华文新魏" pitchFamily="2" charset="-122"/>
                </a:rPr>
                <a:t>（1）它是一场伟大的反侵略的正义战争。捍卫了国家的安全和独立，巩固了新生的人民民主政权。</a:t>
              </a:r>
              <a:endParaRPr lang="zh-CN" altLang="en-US" sz="3600" b="1" dirty="0">
                <a:solidFill>
                  <a:schemeClr val="tx1"/>
                </a:solidFill>
                <a:latin typeface="华文新魏" pitchFamily="2" charset="-122"/>
                <a:ea typeface="华文新魏" pitchFamily="2" charset="-122"/>
              </a:endParaRPr>
            </a:p>
            <a:p>
              <a:pPr marL="342900" indent="-342900"/>
              <a:r>
                <a:rPr lang="zh-CN" altLang="en-US" sz="3600" b="1" dirty="0">
                  <a:solidFill>
                    <a:schemeClr val="tx1"/>
                  </a:solidFill>
                  <a:latin typeface="华文新魏" pitchFamily="2" charset="-122"/>
                  <a:ea typeface="华文新魏" pitchFamily="2" charset="-122"/>
                </a:rPr>
                <a:t>（</a:t>
              </a:r>
              <a:r>
                <a:rPr lang="en-US" altLang="zh-CN" sz="3600" b="1" dirty="0">
                  <a:solidFill>
                    <a:schemeClr val="tx1"/>
                  </a:solidFill>
                  <a:latin typeface="华文新魏" pitchFamily="2" charset="-122"/>
                  <a:ea typeface="华文新魏" pitchFamily="2" charset="-122"/>
                </a:rPr>
                <a:t>2</a:t>
              </a:r>
              <a:r>
                <a:rPr lang="zh-CN" altLang="en-US" sz="3600" b="1" dirty="0">
                  <a:solidFill>
                    <a:schemeClr val="tx1"/>
                  </a:solidFill>
                  <a:latin typeface="华文新魏" pitchFamily="2" charset="-122"/>
                  <a:ea typeface="华文新魏" pitchFamily="2" charset="-122"/>
                </a:rPr>
                <a:t>）为新中国的经济建设创造了有利的外部环境。</a:t>
              </a:r>
              <a:endParaRPr lang="zh-CN" altLang="en-US" sz="3600" b="1" dirty="0">
                <a:solidFill>
                  <a:schemeClr val="tx1"/>
                </a:solidFill>
                <a:latin typeface="华文新魏" pitchFamily="2" charset="-122"/>
                <a:ea typeface="华文新魏" pitchFamily="2" charset="-122"/>
              </a:endParaRPr>
            </a:p>
            <a:p>
              <a:pPr marL="342900" indent="-342900"/>
              <a:r>
                <a:rPr lang="zh-CN" altLang="en-US" sz="3600" b="1" dirty="0">
                  <a:solidFill>
                    <a:schemeClr val="tx1"/>
                  </a:solidFill>
                  <a:latin typeface="华文新魏" pitchFamily="2" charset="-122"/>
                  <a:ea typeface="华文新魏" pitchFamily="2" charset="-122"/>
                </a:rPr>
                <a:t>（</a:t>
              </a:r>
              <a:r>
                <a:rPr lang="en-US" altLang="zh-CN" sz="3600" b="1" dirty="0">
                  <a:solidFill>
                    <a:schemeClr val="tx1"/>
                  </a:solidFill>
                  <a:latin typeface="华文新魏" pitchFamily="2" charset="-122"/>
                  <a:ea typeface="华文新魏" pitchFamily="2" charset="-122"/>
                </a:rPr>
                <a:t>3</a:t>
              </a:r>
              <a:r>
                <a:rPr lang="zh-CN" altLang="en-US" sz="3600" b="1" dirty="0">
                  <a:solidFill>
                    <a:schemeClr val="tx1"/>
                  </a:solidFill>
                  <a:latin typeface="华文新魏" pitchFamily="2" charset="-122"/>
                  <a:ea typeface="华文新魏" pitchFamily="2" charset="-122"/>
                </a:rPr>
                <a:t>）沉重打击了美帝国主义的侵略气焰，提高了我国的国际威望和国际地位。</a:t>
              </a:r>
              <a:endParaRPr lang="zh-CN" altLang="en-US" sz="3600" b="1" dirty="0">
                <a:solidFill>
                  <a:schemeClr val="tx1"/>
                </a:solidFill>
                <a:latin typeface="华文新魏" pitchFamily="2" charset="-122"/>
                <a:ea typeface="华文新魏" pitchFamily="2"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78856"/>
                                        </p:tgtEl>
                                        <p:attrNameLst>
                                          <p:attrName>style.visibility</p:attrName>
                                        </p:attrNameLst>
                                      </p:cBhvr>
                                      <p:to>
                                        <p:strVal val="visible"/>
                                      </p:to>
                                    </p:set>
                                    <p:anim calcmode="lin" valueType="num">
                                      <p:cBhvr additive="base">
                                        <p:cTn id="7" dur="500" fill="hold"/>
                                        <p:tgtEl>
                                          <p:spTgt spid="78856"/>
                                        </p:tgtEl>
                                        <p:attrNameLst>
                                          <p:attrName>ppt_x</p:attrName>
                                        </p:attrNameLst>
                                      </p:cBhvr>
                                      <p:tavLst>
                                        <p:tav tm="0">
                                          <p:val>
                                            <p:strVal val="0-#ppt_w/2"/>
                                          </p:val>
                                        </p:tav>
                                        <p:tav tm="100000">
                                          <p:val>
                                            <p:strVal val="#ppt_x"/>
                                          </p:val>
                                        </p:tav>
                                      </p:tavLst>
                                    </p:anim>
                                    <p:anim calcmode="lin" valueType="num">
                                      <p:cBhvr additive="base">
                                        <p:cTn id="8" dur="500" fill="hold"/>
                                        <p:tgtEl>
                                          <p:spTgt spid="7885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2" name="矩形 82946"/>
          <p:cNvSpPr/>
          <p:nvPr/>
        </p:nvSpPr>
        <p:spPr>
          <a:xfrm>
            <a:off x="224790" y="59373"/>
            <a:ext cx="8695055" cy="6739255"/>
          </a:xfrm>
          <a:prstGeom prst="rect">
            <a:avLst/>
          </a:prstGeom>
          <a:noFill/>
          <a:ln w="9525">
            <a:noFill/>
          </a:ln>
        </p:spPr>
        <p:txBody>
          <a:bodyPr wrap="square" anchor="ctr">
            <a:spAutoFit/>
          </a:bodyPr>
          <a:p>
            <a:pPr algn="ctr" defTabSz="0">
              <a:tabLst>
                <a:tab pos="304800" algn="l"/>
              </a:tabLst>
            </a:pPr>
            <a:r>
              <a:rPr lang="en-US" altLang="zh-CN" sz="3600" dirty="0">
                <a:solidFill>
                  <a:schemeClr val="tx1"/>
                </a:solidFill>
                <a:latin typeface="黑体" panose="02010609060101010101" charset="-122"/>
                <a:ea typeface="黑体" panose="02010609060101010101" charset="-122"/>
              </a:rPr>
              <a:t>《</a:t>
            </a:r>
            <a:r>
              <a:rPr lang="zh-CN" altLang="en-US" sz="3600" dirty="0">
                <a:solidFill>
                  <a:schemeClr val="tx1"/>
                </a:solidFill>
                <a:latin typeface="黑体" panose="02010609060101010101" charset="-122"/>
                <a:ea typeface="黑体" panose="02010609060101010101" charset="-122"/>
              </a:rPr>
              <a:t>抗美援朝</a:t>
            </a:r>
            <a:r>
              <a:rPr lang="en-US" altLang="zh-CN" sz="3600">
                <a:solidFill>
                  <a:schemeClr val="tx1"/>
                </a:solidFill>
                <a:latin typeface="黑体" panose="02010609060101010101" charset="-122"/>
                <a:ea typeface="黑体" panose="02010609060101010101" charset="-122"/>
              </a:rPr>
              <a:t>》</a:t>
            </a:r>
            <a:endParaRPr lang="en-US" altLang="zh-CN" sz="3600">
              <a:solidFill>
                <a:schemeClr val="tx1"/>
              </a:solidFill>
              <a:latin typeface="黑体" panose="02010609060101010101" charset="-122"/>
              <a:ea typeface="黑体" panose="02010609060101010101" charset="-122"/>
            </a:endParaRPr>
          </a:p>
          <a:p>
            <a:pPr defTabSz="0">
              <a:tabLst>
                <a:tab pos="304800" algn="l"/>
              </a:tabLst>
            </a:pPr>
            <a:r>
              <a:rPr lang="zh-CN" altLang="en-US" sz="3600" dirty="0">
                <a:solidFill>
                  <a:srgbClr val="FF0000"/>
                </a:solidFill>
                <a:latin typeface="黑体" panose="02010609060101010101" charset="-122"/>
                <a:ea typeface="黑体" panose="02010609060101010101" charset="-122"/>
              </a:rPr>
              <a:t>一、决策篇</a:t>
            </a:r>
            <a:endParaRPr lang="zh-CN" altLang="en-US" sz="3600" dirty="0">
              <a:solidFill>
                <a:schemeClr val="tx1"/>
              </a:solidFill>
              <a:latin typeface="黑体" panose="02010609060101010101" charset="-122"/>
              <a:ea typeface="黑体" panose="02010609060101010101" charset="-122"/>
            </a:endParaRPr>
          </a:p>
          <a:p>
            <a:pPr defTabSz="0">
              <a:tabLst>
                <a:tab pos="304800" algn="l"/>
              </a:tabLst>
            </a:pPr>
            <a:r>
              <a:rPr lang="zh-CN" altLang="en-US" sz="3600" dirty="0">
                <a:solidFill>
                  <a:schemeClr val="tx1"/>
                </a:solidFill>
                <a:latin typeface="黑体" panose="02010609060101010101" charset="-122"/>
                <a:ea typeface="黑体" panose="02010609060101010101" charset="-122"/>
              </a:rPr>
              <a:t>中国出兵原因  </a:t>
            </a:r>
            <a:endParaRPr lang="zh-CN" altLang="en-US" sz="3600" dirty="0">
              <a:solidFill>
                <a:schemeClr val="tx1"/>
              </a:solidFill>
              <a:latin typeface="黑体" panose="02010609060101010101" charset="-122"/>
              <a:ea typeface="黑体" panose="02010609060101010101" charset="-122"/>
            </a:endParaRPr>
          </a:p>
          <a:p>
            <a:pPr defTabSz="0">
              <a:tabLst>
                <a:tab pos="304800" algn="l"/>
              </a:tabLst>
            </a:pPr>
            <a:r>
              <a:rPr lang="zh-CN" altLang="en-US" sz="3600" dirty="0">
                <a:solidFill>
                  <a:srgbClr val="FF0000"/>
                </a:solidFill>
                <a:latin typeface="黑体" panose="02010609060101010101" charset="-122"/>
                <a:ea typeface="黑体" panose="02010609060101010101" charset="-122"/>
              </a:rPr>
              <a:t>二、出征篇</a:t>
            </a:r>
            <a:endParaRPr lang="zh-CN" altLang="en-US" sz="3600" dirty="0">
              <a:solidFill>
                <a:schemeClr val="tx1"/>
              </a:solidFill>
              <a:latin typeface="黑体" panose="02010609060101010101" charset="-122"/>
              <a:ea typeface="黑体" panose="02010609060101010101" charset="-122"/>
            </a:endParaRPr>
          </a:p>
          <a:p>
            <a:pPr defTabSz="0">
              <a:tabLst>
                <a:tab pos="304800" algn="l"/>
              </a:tabLst>
            </a:pPr>
            <a:r>
              <a:rPr lang="zh-CN" altLang="en-US" sz="3600" dirty="0">
                <a:latin typeface="黑体" panose="02010609060101010101" charset="-122"/>
                <a:ea typeface="黑体" panose="02010609060101010101" charset="-122"/>
                <a:sym typeface="+mn-ea"/>
              </a:rPr>
              <a:t>出征目的：抗美援朝保家卫国</a:t>
            </a:r>
            <a:endParaRPr lang="zh-CN" altLang="en-US" sz="3600" dirty="0">
              <a:solidFill>
                <a:schemeClr val="tx1"/>
              </a:solidFill>
              <a:latin typeface="黑体" panose="02010609060101010101" charset="-122"/>
              <a:ea typeface="黑体" panose="02010609060101010101" charset="-122"/>
            </a:endParaRPr>
          </a:p>
          <a:p>
            <a:pPr defTabSz="0">
              <a:tabLst>
                <a:tab pos="304800" algn="l"/>
              </a:tabLst>
            </a:pPr>
            <a:r>
              <a:rPr lang="en-US" altLang="zh-CN" sz="3600" dirty="0">
                <a:solidFill>
                  <a:schemeClr val="tx1"/>
                </a:solidFill>
                <a:latin typeface="黑体" panose="02010609060101010101" charset="-122"/>
                <a:ea typeface="黑体" panose="02010609060101010101" charset="-122"/>
              </a:rPr>
              <a:t>1950</a:t>
            </a:r>
            <a:r>
              <a:rPr lang="zh-CN" altLang="en-US" sz="3600" dirty="0">
                <a:solidFill>
                  <a:schemeClr val="tx1"/>
                </a:solidFill>
                <a:latin typeface="黑体" panose="02010609060101010101" charset="-122"/>
                <a:ea typeface="黑体" panose="02010609060101010101" charset="-122"/>
              </a:rPr>
              <a:t>、</a:t>
            </a:r>
            <a:r>
              <a:rPr lang="en-US" altLang="zh-CN" sz="3600" dirty="0">
                <a:solidFill>
                  <a:schemeClr val="tx1"/>
                </a:solidFill>
                <a:latin typeface="黑体" panose="02010609060101010101" charset="-122"/>
                <a:ea typeface="黑体" panose="02010609060101010101" charset="-122"/>
              </a:rPr>
              <a:t>10   </a:t>
            </a:r>
            <a:r>
              <a:rPr lang="zh-CN" altLang="en-US" sz="3600" dirty="0">
                <a:solidFill>
                  <a:schemeClr val="tx1"/>
                </a:solidFill>
                <a:latin typeface="黑体" panose="02010609060101010101" charset="-122"/>
                <a:ea typeface="黑体" panose="02010609060101010101" charset="-122"/>
              </a:rPr>
              <a:t>中国人民志愿军   彭德怀</a:t>
            </a:r>
            <a:endParaRPr lang="zh-CN" altLang="en-US" sz="3600" dirty="0">
              <a:solidFill>
                <a:schemeClr val="tx1"/>
              </a:solidFill>
              <a:latin typeface="黑体" panose="02010609060101010101" charset="-122"/>
              <a:ea typeface="黑体" panose="02010609060101010101" charset="-122"/>
            </a:endParaRPr>
          </a:p>
          <a:p>
            <a:pPr defTabSz="0">
              <a:tabLst>
                <a:tab pos="304800" algn="l"/>
              </a:tabLst>
            </a:pPr>
            <a:r>
              <a:rPr lang="zh-CN" altLang="en-US" sz="3600" dirty="0">
                <a:solidFill>
                  <a:srgbClr val="FF0000"/>
                </a:solidFill>
                <a:latin typeface="黑体" panose="02010609060101010101" charset="-122"/>
                <a:ea typeface="黑体" panose="02010609060101010101" charset="-122"/>
              </a:rPr>
              <a:t>三、英雄篇</a:t>
            </a:r>
            <a:endParaRPr lang="zh-CN" altLang="en-US" sz="3600" dirty="0">
              <a:solidFill>
                <a:schemeClr val="tx1"/>
              </a:solidFill>
              <a:latin typeface="黑体" panose="02010609060101010101" charset="-122"/>
              <a:ea typeface="黑体" panose="02010609060101010101" charset="-122"/>
            </a:endParaRPr>
          </a:p>
          <a:p>
            <a:pPr defTabSz="0">
              <a:tabLst>
                <a:tab pos="304800" algn="l"/>
              </a:tabLst>
            </a:pPr>
            <a:r>
              <a:rPr lang="zh-CN" altLang="en-US" sz="3600" dirty="0">
                <a:solidFill>
                  <a:schemeClr val="tx1"/>
                </a:solidFill>
                <a:latin typeface="黑体" panose="02010609060101010101" charset="-122"/>
                <a:ea typeface="黑体" panose="02010609060101010101" charset="-122"/>
              </a:rPr>
              <a:t>上甘岭战役  黄继光  邱少云</a:t>
            </a:r>
            <a:endParaRPr lang="zh-CN" altLang="en-US" sz="3600" dirty="0">
              <a:solidFill>
                <a:schemeClr val="tx1"/>
              </a:solidFill>
              <a:latin typeface="黑体" panose="02010609060101010101" charset="-122"/>
              <a:ea typeface="黑体" panose="02010609060101010101" charset="-122"/>
            </a:endParaRPr>
          </a:p>
          <a:p>
            <a:pPr defTabSz="0">
              <a:tabLst>
                <a:tab pos="304800" algn="l"/>
              </a:tabLst>
            </a:pPr>
            <a:r>
              <a:rPr lang="zh-CN" altLang="en-US" sz="3600" dirty="0">
                <a:solidFill>
                  <a:srgbClr val="FF0000"/>
                </a:solidFill>
                <a:latin typeface="黑体" panose="02010609060101010101" charset="-122"/>
                <a:ea typeface="黑体" panose="02010609060101010101" charset="-122"/>
              </a:rPr>
              <a:t>四、胜利篇</a:t>
            </a:r>
            <a:endParaRPr lang="zh-CN" altLang="en-US" sz="3600" dirty="0">
              <a:solidFill>
                <a:schemeClr val="tx1"/>
              </a:solidFill>
              <a:latin typeface="黑体" panose="02010609060101010101" charset="-122"/>
              <a:ea typeface="黑体" panose="02010609060101010101" charset="-122"/>
            </a:endParaRPr>
          </a:p>
          <a:p>
            <a:pPr defTabSz="0">
              <a:tabLst>
                <a:tab pos="304800" algn="l"/>
              </a:tabLst>
            </a:pPr>
            <a:r>
              <a:rPr lang="en-US" altLang="zh-CN" sz="3600" dirty="0">
                <a:solidFill>
                  <a:schemeClr val="tx1"/>
                </a:solidFill>
                <a:latin typeface="黑体" panose="02010609060101010101" charset="-122"/>
                <a:ea typeface="黑体" panose="02010609060101010101" charset="-122"/>
              </a:rPr>
              <a:t>1953</a:t>
            </a:r>
            <a:r>
              <a:rPr lang="zh-CN" altLang="en-US" sz="3600" dirty="0">
                <a:solidFill>
                  <a:schemeClr val="tx1"/>
                </a:solidFill>
                <a:latin typeface="黑体" panose="02010609060101010101" charset="-122"/>
                <a:ea typeface="黑体" panose="02010609060101010101" charset="-122"/>
              </a:rPr>
              <a:t>、</a:t>
            </a:r>
            <a:r>
              <a:rPr lang="en-US" altLang="zh-CN" sz="3600" dirty="0">
                <a:solidFill>
                  <a:schemeClr val="tx1"/>
                </a:solidFill>
                <a:latin typeface="黑体" panose="02010609060101010101" charset="-122"/>
                <a:ea typeface="黑体" panose="02010609060101010101" charset="-122"/>
              </a:rPr>
              <a:t>7  《</a:t>
            </a:r>
            <a:r>
              <a:rPr lang="zh-CN" altLang="en-US" sz="3600" dirty="0">
                <a:solidFill>
                  <a:schemeClr val="tx1"/>
                </a:solidFill>
                <a:latin typeface="黑体" panose="02010609060101010101" charset="-122"/>
                <a:ea typeface="黑体" panose="02010609060101010101" charset="-122"/>
              </a:rPr>
              <a:t>朝鲜停战协定</a:t>
            </a:r>
            <a:r>
              <a:rPr lang="en-US" altLang="zh-CN" sz="3600">
                <a:solidFill>
                  <a:schemeClr val="tx1"/>
                </a:solidFill>
                <a:latin typeface="黑体" panose="02010609060101010101" charset="-122"/>
                <a:ea typeface="黑体" panose="02010609060101010101" charset="-122"/>
              </a:rPr>
              <a:t>》</a:t>
            </a:r>
            <a:endParaRPr lang="en-US" altLang="zh-CN" sz="3600">
              <a:solidFill>
                <a:schemeClr val="tx1"/>
              </a:solidFill>
              <a:latin typeface="黑体" panose="02010609060101010101" charset="-122"/>
              <a:ea typeface="黑体" panose="02010609060101010101" charset="-122"/>
            </a:endParaRPr>
          </a:p>
          <a:p>
            <a:pPr defTabSz="0">
              <a:tabLst>
                <a:tab pos="304800" algn="l"/>
              </a:tabLst>
            </a:pPr>
            <a:r>
              <a:rPr lang="zh-CN" altLang="en-US" sz="3600">
                <a:solidFill>
                  <a:schemeClr val="tx1"/>
                </a:solidFill>
                <a:latin typeface="黑体" panose="02010609060101010101" charset="-122"/>
                <a:ea typeface="黑体" panose="02010609060101010101" charset="-122"/>
              </a:rPr>
              <a:t>胜利原因</a:t>
            </a:r>
            <a:endParaRPr lang="zh-CN" altLang="en-US" sz="3600">
              <a:solidFill>
                <a:schemeClr val="tx1"/>
              </a:solidFill>
              <a:latin typeface="黑体" panose="02010609060101010101" charset="-122"/>
              <a:ea typeface="黑体" panose="02010609060101010101" charset="-122"/>
            </a:endParaRPr>
          </a:p>
          <a:p>
            <a:pPr defTabSz="0">
              <a:tabLst>
                <a:tab pos="304800" algn="l"/>
              </a:tabLst>
            </a:pPr>
            <a:r>
              <a:rPr lang="zh-CN" altLang="en-US" sz="3600">
                <a:solidFill>
                  <a:schemeClr val="tx1"/>
                </a:solidFill>
                <a:latin typeface="黑体" panose="02010609060101010101" charset="-122"/>
                <a:ea typeface="黑体" panose="02010609060101010101" charset="-122"/>
              </a:rPr>
              <a:t>胜利意义</a:t>
            </a:r>
            <a:endParaRPr lang="zh-CN" altLang="en-US" sz="3600">
              <a:solidFill>
                <a:schemeClr val="tx1"/>
              </a:solidFill>
              <a:latin typeface="黑体" panose="02010609060101010101" charset="-122"/>
              <a:ea typeface="黑体" panose="02010609060101010101" charset="-122"/>
            </a:endParaRPr>
          </a:p>
        </p:txBody>
      </p:sp>
      <p:sp>
        <p:nvSpPr>
          <p:cNvPr id="35843" name="矩形 82947"/>
          <p:cNvSpPr/>
          <p:nvPr/>
        </p:nvSpPr>
        <p:spPr>
          <a:xfrm>
            <a:off x="411163" y="1125220"/>
            <a:ext cx="7920037" cy="5400675"/>
          </a:xfrm>
          <a:prstGeom prst="rect">
            <a:avLst/>
          </a:prstGeom>
          <a:noFill/>
          <a:ln w="9525">
            <a:noFill/>
          </a:ln>
        </p:spPr>
        <p:txBody>
          <a:bodyPr anchor="t"/>
          <a:p>
            <a:pPr algn="ctr"/>
            <a:endParaRPr lang="zh-CN" altLang="en-US" dirty="0">
              <a:solidFill>
                <a:schemeClr val="tx1"/>
              </a:solidFill>
              <a:latin typeface="黑体" panose="02010609060101010101" charset="-122"/>
              <a:ea typeface="黑体" panose="02010609060101010101" charset="-122"/>
            </a:endParaRPr>
          </a:p>
          <a:p>
            <a:pPr algn="ctr"/>
            <a:endParaRPr lang="zh-CN" altLang="en-US" dirty="0">
              <a:solidFill>
                <a:schemeClr val="tx1"/>
              </a:solidFill>
              <a:latin typeface="黑体" panose="02010609060101010101" charset="-122"/>
              <a:ea typeface="黑体" panose="02010609060101010101"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5" name="矩形 18434"/>
          <p:cNvSpPr/>
          <p:nvPr/>
        </p:nvSpPr>
        <p:spPr>
          <a:xfrm>
            <a:off x="952500" y="1194435"/>
            <a:ext cx="7239000" cy="3429000"/>
          </a:xfrm>
          <a:prstGeom prst="rect">
            <a:avLst/>
          </a:prstGeom>
        </p:spPr>
        <p:txBody>
          <a:bodyPr wrap="none" fromWordArt="1">
            <a:prstTxWarp prst="textCascadeUp">
              <a:avLst>
                <a:gd name="adj" fmla="val 61019"/>
              </a:avLst>
            </a:prstTxWarp>
            <a:normAutofit/>
            <a:scene3d>
              <a:camera prst="legacyPerspectiveFront">
                <a:rot lat="20520000" lon="1080000" rev="0"/>
              </a:camera>
              <a:lightRig rig="legacyHarsh2" dir="b"/>
            </a:scene3d>
            <a:sp3d extrusionH="430200" prstMaterial="legacyMatte">
              <a:extrusionClr>
                <a:srgbClr val="FF6600"/>
              </a:extrusionClr>
            </a:sp3d>
          </a:bodyPr>
          <a:p>
            <a:pPr algn="ctr"/>
            <a:r>
              <a:rPr lang="en-US" altLang="zh-CN" sz="3600" b="1" u="sng">
                <a:solidFill>
                  <a:srgbClr val="FFFF00">
                    <a:alpha val="89999"/>
                  </a:srgbClr>
                </a:solidFill>
                <a:latin typeface="隶书" charset="0"/>
                <a:ea typeface="隶书" charset="0"/>
              </a:rPr>
              <a:t>                </a:t>
            </a:r>
            <a:r>
              <a:rPr lang="zh-CN" altLang="en-US" sz="3600" b="1">
                <a:solidFill>
                  <a:srgbClr val="FFFF00">
                    <a:alpha val="89999"/>
                  </a:srgbClr>
                </a:solidFill>
                <a:latin typeface="隶书" charset="0"/>
                <a:ea typeface="隶书" charset="0"/>
              </a:rPr>
              <a:t> 篇</a:t>
            </a:r>
            <a:endParaRPr lang="zh-CN" altLang="en-US" sz="3600" b="1">
              <a:solidFill>
                <a:srgbClr val="FFFF00">
                  <a:alpha val="89999"/>
                </a:srgbClr>
              </a:solidFill>
              <a:latin typeface="隶书" charset="0"/>
              <a:ea typeface="隶书" charset="0"/>
            </a:endParaRPr>
          </a:p>
        </p:txBody>
      </p:sp>
      <p:sp>
        <p:nvSpPr>
          <p:cNvPr id="2" name="文本框 1"/>
          <p:cNvSpPr txBox="1"/>
          <p:nvPr/>
        </p:nvSpPr>
        <p:spPr>
          <a:xfrm rot="20820000">
            <a:off x="2503170" y="2072005"/>
            <a:ext cx="3252470" cy="1568450"/>
          </a:xfrm>
          <a:prstGeom prst="rect">
            <a:avLst/>
          </a:prstGeom>
          <a:noFill/>
        </p:spPr>
        <p:txBody>
          <a:bodyPr wrap="square" rtlCol="0">
            <a:spAutoFit/>
          </a:bodyPr>
          <a:p>
            <a:pPr algn="l"/>
            <a:r>
              <a:rPr lang="zh-CN" altLang="en-US" sz="9600" b="1">
                <a:solidFill>
                  <a:srgbClr val="FF0000">
                    <a:alpha val="89999"/>
                  </a:srgbClr>
                </a:solidFill>
                <a:latin typeface="隶书" charset="0"/>
                <a:ea typeface="隶书" charset="0"/>
                <a:sym typeface="+mn-ea"/>
              </a:rPr>
              <a:t>决 策</a:t>
            </a:r>
            <a:endParaRPr lang="zh-CN" altLang="en-US" sz="9600" b="1">
              <a:solidFill>
                <a:srgbClr val="FF0000">
                  <a:alpha val="89999"/>
                </a:srgbClr>
              </a:solidFill>
              <a:latin typeface="隶书" charset="0"/>
              <a:ea typeface="隶书"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afterEffect">
                                  <p:stCondLst>
                                    <p:cond delay="0"/>
                                  </p:stCondLst>
                                  <p:childTnLst>
                                    <p:set>
                                      <p:cBhvr>
                                        <p:cTn id="6" dur="1" fill="hold">
                                          <p:stCondLst>
                                            <p:cond delay="0"/>
                                          </p:stCondLst>
                                        </p:cTn>
                                        <p:tgtEl>
                                          <p:spTgt spid="18435"/>
                                        </p:tgtEl>
                                        <p:attrNameLst>
                                          <p:attrName>style.visibility</p:attrName>
                                        </p:attrNameLst>
                                      </p:cBhvr>
                                      <p:to>
                                        <p:strVal val="visible"/>
                                      </p:to>
                                    </p:set>
                                    <p:animEffect transition="in" filter="wedge">
                                      <p:cBhvr>
                                        <p:cTn id="7" dur="2000"/>
                                        <p:tgtEl>
                                          <p:spTgt spid="1843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0">
          <a:blip r:embed="rId1">
            <a:alphaModFix amt="52000"/>
          </a:blip>
          <a:srcRect/>
          <a:stretch>
            <a:fillRect/>
          </a:stretch>
        </a:blipFill>
        <a:effectLst/>
      </p:bgPr>
    </p:bg>
    <p:spTree>
      <p:nvGrpSpPr>
        <p:cNvPr id="1" name=""/>
        <p:cNvGrpSpPr/>
        <p:nvPr/>
      </p:nvGrpSpPr>
      <p:grpSpPr/>
      <p:sp>
        <p:nvSpPr>
          <p:cNvPr id="5" name="任意多边形 4"/>
          <p:cNvSpPr/>
          <p:nvPr/>
        </p:nvSpPr>
        <p:spPr>
          <a:xfrm>
            <a:off x="3708876" y="2721928"/>
            <a:ext cx="1725454" cy="2002631"/>
          </a:xfrm>
          <a:custGeom>
            <a:avLst/>
            <a:gdLst>
              <a:gd name="connisteX0" fmla="*/ 2296854 w 2300479"/>
              <a:gd name="connsiteY0" fmla="*/ 296661 h 2670136"/>
              <a:gd name="connisteX1" fmla="*/ 2099369 w 2300479"/>
              <a:gd name="connsiteY1" fmla="*/ 116 h 2670136"/>
              <a:gd name="connisteX2" fmla="*/ 1901884 w 2300479"/>
              <a:gd name="connsiteY2" fmla="*/ 266816 h 2670136"/>
              <a:gd name="connisteX3" fmla="*/ 1783139 w 2300479"/>
              <a:gd name="connsiteY3" fmla="*/ 326506 h 2670136"/>
              <a:gd name="connisteX4" fmla="*/ 1734244 w 2300479"/>
              <a:gd name="connsiteY4" fmla="*/ 454776 h 2670136"/>
              <a:gd name="connisteX5" fmla="*/ 1585654 w 2300479"/>
              <a:gd name="connsiteY5" fmla="*/ 474461 h 2670136"/>
              <a:gd name="connisteX6" fmla="*/ 1496754 w 2300479"/>
              <a:gd name="connsiteY6" fmla="*/ 474461 h 2670136"/>
              <a:gd name="connisteX7" fmla="*/ 1398329 w 2300479"/>
              <a:gd name="connsiteY7" fmla="*/ 484621 h 2670136"/>
              <a:gd name="connisteX8" fmla="*/ 1418014 w 2300479"/>
              <a:gd name="connsiteY8" fmla="*/ 632576 h 2670136"/>
              <a:gd name="connisteX9" fmla="*/ 1437699 w 2300479"/>
              <a:gd name="connsiteY9" fmla="*/ 731636 h 2670136"/>
              <a:gd name="connisteX10" fmla="*/ 1398329 w 2300479"/>
              <a:gd name="connsiteY10" fmla="*/ 800851 h 2670136"/>
              <a:gd name="connisteX11" fmla="*/ 1269424 w 2300479"/>
              <a:gd name="connsiteY11" fmla="*/ 800851 h 2670136"/>
              <a:gd name="connisteX12" fmla="*/ 1012884 w 2300479"/>
              <a:gd name="connsiteY12" fmla="*/ 632576 h 2670136"/>
              <a:gd name="connisteX13" fmla="*/ 854769 w 2300479"/>
              <a:gd name="connsiteY13" fmla="*/ 583046 h 2670136"/>
              <a:gd name="connisteX14" fmla="*/ 805239 w 2300479"/>
              <a:gd name="connsiteY14" fmla="*/ 711951 h 2670136"/>
              <a:gd name="connisteX15" fmla="*/ 746184 w 2300479"/>
              <a:gd name="connsiteY15" fmla="*/ 849746 h 2670136"/>
              <a:gd name="connisteX16" fmla="*/ 647124 w 2300479"/>
              <a:gd name="connsiteY16" fmla="*/ 968491 h 2670136"/>
              <a:gd name="connisteX17" fmla="*/ 538539 w 2300479"/>
              <a:gd name="connsiteY17" fmla="*/ 1027546 h 2670136"/>
              <a:gd name="connisteX18" fmla="*/ 380424 w 2300479"/>
              <a:gd name="connsiteY18" fmla="*/ 1106921 h 2670136"/>
              <a:gd name="connisteX19" fmla="*/ 153094 w 2300479"/>
              <a:gd name="connsiteY19" fmla="*/ 1284721 h 2670136"/>
              <a:gd name="connisteX20" fmla="*/ 24824 w 2300479"/>
              <a:gd name="connsiteY20" fmla="*/ 1403466 h 2670136"/>
              <a:gd name="connisteX21" fmla="*/ 14664 w 2300479"/>
              <a:gd name="connsiteY21" fmla="*/ 1679691 h 2670136"/>
              <a:gd name="connisteX22" fmla="*/ 142934 w 2300479"/>
              <a:gd name="connsiteY22" fmla="*/ 1739381 h 2670136"/>
              <a:gd name="connisteX23" fmla="*/ 321369 w 2300479"/>
              <a:gd name="connsiteY23" fmla="*/ 1788911 h 2670136"/>
              <a:gd name="connisteX24" fmla="*/ 281364 w 2300479"/>
              <a:gd name="connsiteY24" fmla="*/ 1995921 h 2670136"/>
              <a:gd name="connisteX25" fmla="*/ 182939 w 2300479"/>
              <a:gd name="connsiteY25" fmla="*/ 2223251 h 2670136"/>
              <a:gd name="connisteX26" fmla="*/ 113724 w 2300479"/>
              <a:gd name="connsiteY26" fmla="*/ 2381366 h 2670136"/>
              <a:gd name="connisteX27" fmla="*/ 83879 w 2300479"/>
              <a:gd name="connsiteY27" fmla="*/ 2440421 h 2670136"/>
              <a:gd name="connisteX28" fmla="*/ 192464 w 2300479"/>
              <a:gd name="connsiteY28" fmla="*/ 2549641 h 2670136"/>
              <a:gd name="connisteX29" fmla="*/ 311209 w 2300479"/>
              <a:gd name="connsiteY29" fmla="*/ 2667751 h 2670136"/>
              <a:gd name="connisteX30" fmla="*/ 469324 w 2300479"/>
              <a:gd name="connsiteY30" fmla="*/ 2618221 h 2670136"/>
              <a:gd name="connisteX31" fmla="*/ 627439 w 2300479"/>
              <a:gd name="connsiteY31" fmla="*/ 2608696 h 2670136"/>
              <a:gd name="connisteX32" fmla="*/ 725864 w 2300479"/>
              <a:gd name="connsiteY32" fmla="*/ 2608696 h 2670136"/>
              <a:gd name="connisteX33" fmla="*/ 835084 w 2300479"/>
              <a:gd name="connsiteY33" fmla="*/ 2569326 h 2670136"/>
              <a:gd name="connisteX34" fmla="*/ 933509 w 2300479"/>
              <a:gd name="connsiteY34" fmla="*/ 2500111 h 2670136"/>
              <a:gd name="connisteX35" fmla="*/ 1032569 w 2300479"/>
              <a:gd name="connsiteY35" fmla="*/ 2430896 h 2670136"/>
              <a:gd name="connisteX36" fmla="*/ 1121469 w 2300479"/>
              <a:gd name="connsiteY36" fmla="*/ 2391526 h 2670136"/>
              <a:gd name="connisteX37" fmla="*/ 1200209 w 2300479"/>
              <a:gd name="connsiteY37" fmla="*/ 2371841 h 2670136"/>
              <a:gd name="connisteX38" fmla="*/ 1289109 w 2300479"/>
              <a:gd name="connsiteY38" fmla="*/ 2371841 h 2670136"/>
              <a:gd name="connisteX39" fmla="*/ 1398329 w 2300479"/>
              <a:gd name="connsiteY39" fmla="*/ 2371841 h 2670136"/>
              <a:gd name="connisteX40" fmla="*/ 1506914 w 2300479"/>
              <a:gd name="connsiteY40" fmla="*/ 2351521 h 2670136"/>
              <a:gd name="connisteX41" fmla="*/ 1536124 w 2300479"/>
              <a:gd name="connsiteY41" fmla="*/ 2282306 h 2670136"/>
              <a:gd name="connisteX42" fmla="*/ 1477069 w 2300479"/>
              <a:gd name="connsiteY42" fmla="*/ 2203566 h 2670136"/>
              <a:gd name="connisteX43" fmla="*/ 1407854 w 2300479"/>
              <a:gd name="connsiteY43" fmla="*/ 2114666 h 2670136"/>
              <a:gd name="connisteX44" fmla="*/ 1338639 w 2300479"/>
              <a:gd name="connsiteY44" fmla="*/ 2055611 h 2670136"/>
              <a:gd name="connisteX45" fmla="*/ 1269424 w 2300479"/>
              <a:gd name="connsiteY45" fmla="*/ 1956551 h 2670136"/>
              <a:gd name="connisteX46" fmla="*/ 1180524 w 2300479"/>
              <a:gd name="connsiteY46" fmla="*/ 1887336 h 2670136"/>
              <a:gd name="connisteX47" fmla="*/ 1180524 w 2300479"/>
              <a:gd name="connsiteY47" fmla="*/ 1798436 h 2670136"/>
              <a:gd name="connisteX48" fmla="*/ 1210369 w 2300479"/>
              <a:gd name="connsiteY48" fmla="*/ 1670166 h 2670136"/>
              <a:gd name="connisteX49" fmla="*/ 1230054 w 2300479"/>
              <a:gd name="connsiteY49" fmla="*/ 1620636 h 2670136"/>
              <a:gd name="connisteX50" fmla="*/ 1269424 w 2300479"/>
              <a:gd name="connsiteY50" fmla="*/ 1600951 h 2670136"/>
              <a:gd name="connisteX51" fmla="*/ 1348799 w 2300479"/>
              <a:gd name="connsiteY51" fmla="*/ 1551421 h 2670136"/>
              <a:gd name="connisteX52" fmla="*/ 1506914 w 2300479"/>
              <a:gd name="connsiteY52" fmla="*/ 1501891 h 2670136"/>
              <a:gd name="connisteX53" fmla="*/ 1565969 w 2300479"/>
              <a:gd name="connsiteY53" fmla="*/ 1423151 h 2670136"/>
              <a:gd name="connisteX54" fmla="*/ 1615499 w 2300479"/>
              <a:gd name="connsiteY54" fmla="*/ 1353936 h 2670136"/>
              <a:gd name="connisteX55" fmla="*/ 1654869 w 2300479"/>
              <a:gd name="connsiteY55" fmla="*/ 1324091 h 2670136"/>
              <a:gd name="connisteX56" fmla="*/ 1724084 w 2300479"/>
              <a:gd name="connsiteY56" fmla="*/ 1225666 h 2670136"/>
              <a:gd name="connisteX57" fmla="*/ 1862514 w 2300479"/>
              <a:gd name="connsiteY57" fmla="*/ 1146291 h 2670136"/>
              <a:gd name="connisteX58" fmla="*/ 1960939 w 2300479"/>
              <a:gd name="connsiteY58" fmla="*/ 1047866 h 2670136"/>
              <a:gd name="connisteX59" fmla="*/ 1980624 w 2300479"/>
              <a:gd name="connsiteY59" fmla="*/ 958966 h 2670136"/>
              <a:gd name="connisteX60" fmla="*/ 1980624 w 2300479"/>
              <a:gd name="connsiteY60" fmla="*/ 849746 h 2670136"/>
              <a:gd name="connisteX61" fmla="*/ 1971099 w 2300479"/>
              <a:gd name="connsiteY61" fmla="*/ 691631 h 2670136"/>
              <a:gd name="connisteX62" fmla="*/ 1971099 w 2300479"/>
              <a:gd name="connsiteY62" fmla="*/ 623051 h 2670136"/>
              <a:gd name="connisteX63" fmla="*/ 2089844 w 2300479"/>
              <a:gd name="connsiteY63" fmla="*/ 494146 h 2670136"/>
              <a:gd name="connisteX64" fmla="*/ 2148899 w 2300479"/>
              <a:gd name="connsiteY64" fmla="*/ 435091 h 2670136"/>
              <a:gd name="connisteX65" fmla="*/ 2207954 w 2300479"/>
              <a:gd name="connsiteY65" fmla="*/ 365876 h 2670136"/>
              <a:gd name="connisteX66" fmla="*/ 2296854 w 2300479"/>
              <a:gd name="connsiteY66" fmla="*/ 296661 h 2670136"/>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 ang="0">
                <a:pos x="connisteX13" y="connsiteY13"/>
              </a:cxn>
              <a:cxn ang="0">
                <a:pos x="connisteX14" y="connsiteY14"/>
              </a:cxn>
              <a:cxn ang="0">
                <a:pos x="connisteX15" y="connsiteY15"/>
              </a:cxn>
              <a:cxn ang="0">
                <a:pos x="connisteX16" y="connsiteY16"/>
              </a:cxn>
              <a:cxn ang="0">
                <a:pos x="connisteX17" y="connsiteY17"/>
              </a:cxn>
              <a:cxn ang="0">
                <a:pos x="connisteX18" y="connsiteY18"/>
              </a:cxn>
              <a:cxn ang="0">
                <a:pos x="connisteX19" y="connsiteY19"/>
              </a:cxn>
              <a:cxn ang="0">
                <a:pos x="connisteX20" y="connsiteY20"/>
              </a:cxn>
              <a:cxn ang="0">
                <a:pos x="connisteX21" y="connsiteY21"/>
              </a:cxn>
              <a:cxn ang="0">
                <a:pos x="connisteX22" y="connsiteY22"/>
              </a:cxn>
              <a:cxn ang="0">
                <a:pos x="connisteX23" y="connsiteY23"/>
              </a:cxn>
              <a:cxn ang="0">
                <a:pos x="connisteX24" y="connsiteY24"/>
              </a:cxn>
              <a:cxn ang="0">
                <a:pos x="connisteX25" y="connsiteY25"/>
              </a:cxn>
              <a:cxn ang="0">
                <a:pos x="connisteX26" y="connsiteY26"/>
              </a:cxn>
              <a:cxn ang="0">
                <a:pos x="connisteX27" y="connsiteY27"/>
              </a:cxn>
              <a:cxn ang="0">
                <a:pos x="connisteX28" y="connsiteY28"/>
              </a:cxn>
              <a:cxn ang="0">
                <a:pos x="connisteX29" y="connsiteY29"/>
              </a:cxn>
              <a:cxn ang="0">
                <a:pos x="connisteX30" y="connsiteY30"/>
              </a:cxn>
              <a:cxn ang="0">
                <a:pos x="connisteX31" y="connsiteY31"/>
              </a:cxn>
              <a:cxn ang="0">
                <a:pos x="connisteX32" y="connsiteY32"/>
              </a:cxn>
              <a:cxn ang="0">
                <a:pos x="connisteX33" y="connsiteY33"/>
              </a:cxn>
              <a:cxn ang="0">
                <a:pos x="connisteX34" y="connsiteY34"/>
              </a:cxn>
              <a:cxn ang="0">
                <a:pos x="connisteX35" y="connsiteY35"/>
              </a:cxn>
              <a:cxn ang="0">
                <a:pos x="connisteX36" y="connsiteY36"/>
              </a:cxn>
              <a:cxn ang="0">
                <a:pos x="connisteX37" y="connsiteY37"/>
              </a:cxn>
              <a:cxn ang="0">
                <a:pos x="connisteX38" y="connsiteY38"/>
              </a:cxn>
              <a:cxn ang="0">
                <a:pos x="connisteX39" y="connsiteY39"/>
              </a:cxn>
              <a:cxn ang="0">
                <a:pos x="connisteX40" y="connsiteY40"/>
              </a:cxn>
              <a:cxn ang="0">
                <a:pos x="connisteX41" y="connsiteY41"/>
              </a:cxn>
              <a:cxn ang="0">
                <a:pos x="connisteX42" y="connsiteY42"/>
              </a:cxn>
              <a:cxn ang="0">
                <a:pos x="connisteX43" y="connsiteY43"/>
              </a:cxn>
              <a:cxn ang="0">
                <a:pos x="connisteX44" y="connsiteY44"/>
              </a:cxn>
              <a:cxn ang="0">
                <a:pos x="connisteX45" y="connsiteY45"/>
              </a:cxn>
              <a:cxn ang="0">
                <a:pos x="connisteX46" y="connsiteY46"/>
              </a:cxn>
              <a:cxn ang="0">
                <a:pos x="connisteX47" y="connsiteY47"/>
              </a:cxn>
              <a:cxn ang="0">
                <a:pos x="connisteX48" y="connsiteY48"/>
              </a:cxn>
              <a:cxn ang="0">
                <a:pos x="connisteX49" y="connsiteY49"/>
              </a:cxn>
              <a:cxn ang="0">
                <a:pos x="connisteX50" y="connsiteY50"/>
              </a:cxn>
              <a:cxn ang="0">
                <a:pos x="connisteX51" y="connsiteY51"/>
              </a:cxn>
              <a:cxn ang="0">
                <a:pos x="connisteX52" y="connsiteY52"/>
              </a:cxn>
              <a:cxn ang="0">
                <a:pos x="connisteX53" y="connsiteY53"/>
              </a:cxn>
              <a:cxn ang="0">
                <a:pos x="connisteX54" y="connsiteY54"/>
              </a:cxn>
              <a:cxn ang="0">
                <a:pos x="connisteX55" y="connsiteY55"/>
              </a:cxn>
              <a:cxn ang="0">
                <a:pos x="connisteX56" y="connsiteY56"/>
              </a:cxn>
              <a:cxn ang="0">
                <a:pos x="connisteX57" y="connsiteY57"/>
              </a:cxn>
              <a:cxn ang="0">
                <a:pos x="connisteX58" y="connsiteY58"/>
              </a:cxn>
              <a:cxn ang="0">
                <a:pos x="connisteX59" y="connsiteY59"/>
              </a:cxn>
              <a:cxn ang="0">
                <a:pos x="connisteX60" y="connsiteY60"/>
              </a:cxn>
              <a:cxn ang="0">
                <a:pos x="connisteX61" y="connsiteY61"/>
              </a:cxn>
              <a:cxn ang="0">
                <a:pos x="connisteX62" y="connsiteY62"/>
              </a:cxn>
              <a:cxn ang="0">
                <a:pos x="connisteX63" y="connsiteY63"/>
              </a:cxn>
              <a:cxn ang="0">
                <a:pos x="connisteX64" y="connsiteY64"/>
              </a:cxn>
              <a:cxn ang="0">
                <a:pos x="connisteX65" y="connsiteY65"/>
              </a:cxn>
              <a:cxn ang="0">
                <a:pos x="connisteX66" y="connsiteY66"/>
              </a:cxn>
            </a:cxnLst>
            <a:rect l="l" t="t" r="r" b="b"/>
            <a:pathLst>
              <a:path w="2300480" h="2670136">
                <a:moveTo>
                  <a:pt x="2296854" y="296661"/>
                </a:moveTo>
                <a:cubicBezTo>
                  <a:pt x="2275264" y="223636"/>
                  <a:pt x="2178109" y="5831"/>
                  <a:pt x="2099369" y="116"/>
                </a:cubicBezTo>
                <a:cubicBezTo>
                  <a:pt x="2020629" y="-5599"/>
                  <a:pt x="1965384" y="201411"/>
                  <a:pt x="1901884" y="266816"/>
                </a:cubicBezTo>
                <a:cubicBezTo>
                  <a:pt x="1838384" y="332221"/>
                  <a:pt x="1816794" y="289041"/>
                  <a:pt x="1783139" y="326506"/>
                </a:cubicBezTo>
                <a:cubicBezTo>
                  <a:pt x="1749484" y="363971"/>
                  <a:pt x="1773614" y="424931"/>
                  <a:pt x="1734244" y="454776"/>
                </a:cubicBezTo>
                <a:cubicBezTo>
                  <a:pt x="1694874" y="484621"/>
                  <a:pt x="1633279" y="470651"/>
                  <a:pt x="1585654" y="474461"/>
                </a:cubicBezTo>
                <a:cubicBezTo>
                  <a:pt x="1538029" y="478271"/>
                  <a:pt x="1534219" y="472556"/>
                  <a:pt x="1496754" y="474461"/>
                </a:cubicBezTo>
                <a:cubicBezTo>
                  <a:pt x="1459289" y="476366"/>
                  <a:pt x="1414204" y="452871"/>
                  <a:pt x="1398329" y="484621"/>
                </a:cubicBezTo>
                <a:cubicBezTo>
                  <a:pt x="1382454" y="516371"/>
                  <a:pt x="1410394" y="583046"/>
                  <a:pt x="1418014" y="632576"/>
                </a:cubicBezTo>
                <a:cubicBezTo>
                  <a:pt x="1425634" y="682106"/>
                  <a:pt x="1441509" y="697981"/>
                  <a:pt x="1437699" y="731636"/>
                </a:cubicBezTo>
                <a:cubicBezTo>
                  <a:pt x="1433889" y="765291"/>
                  <a:pt x="1431984" y="786881"/>
                  <a:pt x="1398329" y="800851"/>
                </a:cubicBezTo>
                <a:cubicBezTo>
                  <a:pt x="1364674" y="814821"/>
                  <a:pt x="1346259" y="834506"/>
                  <a:pt x="1269424" y="800851"/>
                </a:cubicBezTo>
                <a:cubicBezTo>
                  <a:pt x="1192589" y="767196"/>
                  <a:pt x="1096069" y="676391"/>
                  <a:pt x="1012884" y="632576"/>
                </a:cubicBezTo>
                <a:cubicBezTo>
                  <a:pt x="929699" y="588761"/>
                  <a:pt x="896044" y="567171"/>
                  <a:pt x="854769" y="583046"/>
                </a:cubicBezTo>
                <a:cubicBezTo>
                  <a:pt x="813494" y="598921"/>
                  <a:pt x="826829" y="658611"/>
                  <a:pt x="805239" y="711951"/>
                </a:cubicBezTo>
                <a:cubicBezTo>
                  <a:pt x="783649" y="765291"/>
                  <a:pt x="777934" y="798311"/>
                  <a:pt x="746184" y="849746"/>
                </a:cubicBezTo>
                <a:cubicBezTo>
                  <a:pt x="714434" y="901181"/>
                  <a:pt x="688399" y="932931"/>
                  <a:pt x="647124" y="968491"/>
                </a:cubicBezTo>
                <a:cubicBezTo>
                  <a:pt x="605849" y="1004051"/>
                  <a:pt x="591879" y="999606"/>
                  <a:pt x="538539" y="1027546"/>
                </a:cubicBezTo>
                <a:cubicBezTo>
                  <a:pt x="485199" y="1055486"/>
                  <a:pt x="457259" y="1055486"/>
                  <a:pt x="380424" y="1106921"/>
                </a:cubicBezTo>
                <a:cubicBezTo>
                  <a:pt x="303589" y="1158356"/>
                  <a:pt x="224214" y="1225666"/>
                  <a:pt x="153094" y="1284721"/>
                </a:cubicBezTo>
                <a:cubicBezTo>
                  <a:pt x="81974" y="1343776"/>
                  <a:pt x="52764" y="1324726"/>
                  <a:pt x="24824" y="1403466"/>
                </a:cubicBezTo>
                <a:cubicBezTo>
                  <a:pt x="-3116" y="1482206"/>
                  <a:pt x="-8831" y="1612381"/>
                  <a:pt x="14664" y="1679691"/>
                </a:cubicBezTo>
                <a:cubicBezTo>
                  <a:pt x="38159" y="1747001"/>
                  <a:pt x="81339" y="1717791"/>
                  <a:pt x="142934" y="1739381"/>
                </a:cubicBezTo>
                <a:cubicBezTo>
                  <a:pt x="204529" y="1760971"/>
                  <a:pt x="293429" y="1737476"/>
                  <a:pt x="321369" y="1788911"/>
                </a:cubicBezTo>
                <a:cubicBezTo>
                  <a:pt x="349309" y="1840346"/>
                  <a:pt x="309304" y="1908926"/>
                  <a:pt x="281364" y="1995921"/>
                </a:cubicBezTo>
                <a:cubicBezTo>
                  <a:pt x="253424" y="2082916"/>
                  <a:pt x="216594" y="2146416"/>
                  <a:pt x="182939" y="2223251"/>
                </a:cubicBezTo>
                <a:cubicBezTo>
                  <a:pt x="149284" y="2300086"/>
                  <a:pt x="133409" y="2338186"/>
                  <a:pt x="113724" y="2381366"/>
                </a:cubicBezTo>
                <a:cubicBezTo>
                  <a:pt x="94039" y="2424546"/>
                  <a:pt x="68004" y="2406766"/>
                  <a:pt x="83879" y="2440421"/>
                </a:cubicBezTo>
                <a:cubicBezTo>
                  <a:pt x="99754" y="2474076"/>
                  <a:pt x="146744" y="2503921"/>
                  <a:pt x="192464" y="2549641"/>
                </a:cubicBezTo>
                <a:cubicBezTo>
                  <a:pt x="238184" y="2595361"/>
                  <a:pt x="255964" y="2653781"/>
                  <a:pt x="311209" y="2667751"/>
                </a:cubicBezTo>
                <a:cubicBezTo>
                  <a:pt x="366454" y="2681721"/>
                  <a:pt x="405824" y="2630286"/>
                  <a:pt x="469324" y="2618221"/>
                </a:cubicBezTo>
                <a:cubicBezTo>
                  <a:pt x="532824" y="2606156"/>
                  <a:pt x="576004" y="2610601"/>
                  <a:pt x="627439" y="2608696"/>
                </a:cubicBezTo>
                <a:cubicBezTo>
                  <a:pt x="678874" y="2606791"/>
                  <a:pt x="684589" y="2616316"/>
                  <a:pt x="725864" y="2608696"/>
                </a:cubicBezTo>
                <a:cubicBezTo>
                  <a:pt x="767139" y="2601076"/>
                  <a:pt x="793809" y="2590916"/>
                  <a:pt x="835084" y="2569326"/>
                </a:cubicBezTo>
                <a:cubicBezTo>
                  <a:pt x="876359" y="2547736"/>
                  <a:pt x="894139" y="2528051"/>
                  <a:pt x="933509" y="2500111"/>
                </a:cubicBezTo>
                <a:cubicBezTo>
                  <a:pt x="972879" y="2472171"/>
                  <a:pt x="995104" y="2452486"/>
                  <a:pt x="1032569" y="2430896"/>
                </a:cubicBezTo>
                <a:cubicBezTo>
                  <a:pt x="1070034" y="2409306"/>
                  <a:pt x="1087814" y="2403591"/>
                  <a:pt x="1121469" y="2391526"/>
                </a:cubicBezTo>
                <a:cubicBezTo>
                  <a:pt x="1155124" y="2379461"/>
                  <a:pt x="1166554" y="2375651"/>
                  <a:pt x="1200209" y="2371841"/>
                </a:cubicBezTo>
                <a:cubicBezTo>
                  <a:pt x="1233864" y="2368031"/>
                  <a:pt x="1249739" y="2371841"/>
                  <a:pt x="1289109" y="2371841"/>
                </a:cubicBezTo>
                <a:cubicBezTo>
                  <a:pt x="1328479" y="2371841"/>
                  <a:pt x="1354514" y="2375651"/>
                  <a:pt x="1398329" y="2371841"/>
                </a:cubicBezTo>
                <a:cubicBezTo>
                  <a:pt x="1442144" y="2368031"/>
                  <a:pt x="1479609" y="2369301"/>
                  <a:pt x="1506914" y="2351521"/>
                </a:cubicBezTo>
                <a:cubicBezTo>
                  <a:pt x="1534219" y="2333741"/>
                  <a:pt x="1541839" y="2312151"/>
                  <a:pt x="1536124" y="2282306"/>
                </a:cubicBezTo>
                <a:cubicBezTo>
                  <a:pt x="1530409" y="2252461"/>
                  <a:pt x="1502469" y="2237221"/>
                  <a:pt x="1477069" y="2203566"/>
                </a:cubicBezTo>
                <a:cubicBezTo>
                  <a:pt x="1451669" y="2169911"/>
                  <a:pt x="1435794" y="2144511"/>
                  <a:pt x="1407854" y="2114666"/>
                </a:cubicBezTo>
                <a:cubicBezTo>
                  <a:pt x="1379914" y="2084821"/>
                  <a:pt x="1366579" y="2087361"/>
                  <a:pt x="1338639" y="2055611"/>
                </a:cubicBezTo>
                <a:cubicBezTo>
                  <a:pt x="1310699" y="2023861"/>
                  <a:pt x="1301174" y="1990206"/>
                  <a:pt x="1269424" y="1956551"/>
                </a:cubicBezTo>
                <a:cubicBezTo>
                  <a:pt x="1237674" y="1922896"/>
                  <a:pt x="1198304" y="1919086"/>
                  <a:pt x="1180524" y="1887336"/>
                </a:cubicBezTo>
                <a:cubicBezTo>
                  <a:pt x="1162744" y="1855586"/>
                  <a:pt x="1174809" y="1841616"/>
                  <a:pt x="1180524" y="1798436"/>
                </a:cubicBezTo>
                <a:cubicBezTo>
                  <a:pt x="1186239" y="1755256"/>
                  <a:pt x="1200209" y="1705726"/>
                  <a:pt x="1210369" y="1670166"/>
                </a:cubicBezTo>
                <a:cubicBezTo>
                  <a:pt x="1220529" y="1634606"/>
                  <a:pt x="1217989" y="1634606"/>
                  <a:pt x="1230054" y="1620636"/>
                </a:cubicBezTo>
                <a:cubicBezTo>
                  <a:pt x="1242119" y="1606666"/>
                  <a:pt x="1245929" y="1614921"/>
                  <a:pt x="1269424" y="1600951"/>
                </a:cubicBezTo>
                <a:cubicBezTo>
                  <a:pt x="1292919" y="1586981"/>
                  <a:pt x="1301174" y="1571106"/>
                  <a:pt x="1348799" y="1551421"/>
                </a:cubicBezTo>
                <a:cubicBezTo>
                  <a:pt x="1396424" y="1531736"/>
                  <a:pt x="1463734" y="1527291"/>
                  <a:pt x="1506914" y="1501891"/>
                </a:cubicBezTo>
                <a:cubicBezTo>
                  <a:pt x="1550094" y="1476491"/>
                  <a:pt x="1544379" y="1452996"/>
                  <a:pt x="1565969" y="1423151"/>
                </a:cubicBezTo>
                <a:cubicBezTo>
                  <a:pt x="1587559" y="1393306"/>
                  <a:pt x="1597719" y="1373621"/>
                  <a:pt x="1615499" y="1353936"/>
                </a:cubicBezTo>
                <a:cubicBezTo>
                  <a:pt x="1633279" y="1334251"/>
                  <a:pt x="1633279" y="1349491"/>
                  <a:pt x="1654869" y="1324091"/>
                </a:cubicBezTo>
                <a:cubicBezTo>
                  <a:pt x="1676459" y="1298691"/>
                  <a:pt x="1682809" y="1261226"/>
                  <a:pt x="1724084" y="1225666"/>
                </a:cubicBezTo>
                <a:cubicBezTo>
                  <a:pt x="1765359" y="1190106"/>
                  <a:pt x="1814889" y="1181851"/>
                  <a:pt x="1862514" y="1146291"/>
                </a:cubicBezTo>
                <a:cubicBezTo>
                  <a:pt x="1910139" y="1110731"/>
                  <a:pt x="1937444" y="1085331"/>
                  <a:pt x="1960939" y="1047866"/>
                </a:cubicBezTo>
                <a:cubicBezTo>
                  <a:pt x="1984434" y="1010401"/>
                  <a:pt x="1976814" y="998336"/>
                  <a:pt x="1980624" y="958966"/>
                </a:cubicBezTo>
                <a:cubicBezTo>
                  <a:pt x="1984434" y="919596"/>
                  <a:pt x="1982529" y="903086"/>
                  <a:pt x="1980624" y="849746"/>
                </a:cubicBezTo>
                <a:cubicBezTo>
                  <a:pt x="1978719" y="796406"/>
                  <a:pt x="1973004" y="736716"/>
                  <a:pt x="1971099" y="691631"/>
                </a:cubicBezTo>
                <a:cubicBezTo>
                  <a:pt x="1969194" y="646546"/>
                  <a:pt x="1947604" y="662421"/>
                  <a:pt x="1971099" y="623051"/>
                </a:cubicBezTo>
                <a:cubicBezTo>
                  <a:pt x="1994594" y="583681"/>
                  <a:pt x="2054284" y="531611"/>
                  <a:pt x="2089844" y="494146"/>
                </a:cubicBezTo>
                <a:cubicBezTo>
                  <a:pt x="2125404" y="456681"/>
                  <a:pt x="2125404" y="460491"/>
                  <a:pt x="2148899" y="435091"/>
                </a:cubicBezTo>
                <a:cubicBezTo>
                  <a:pt x="2172394" y="409691"/>
                  <a:pt x="2178109" y="393816"/>
                  <a:pt x="2207954" y="365876"/>
                </a:cubicBezTo>
                <a:cubicBezTo>
                  <a:pt x="2237799" y="337936"/>
                  <a:pt x="2318444" y="369686"/>
                  <a:pt x="2296854" y="296661"/>
                </a:cubicBezTo>
                <a:close/>
              </a:path>
            </a:pathLst>
          </a:custGeom>
          <a:blipFill rotWithShape="1">
            <a:blip r:embed="rId2"/>
            <a:stretch>
              <a:fillRect/>
            </a:stretch>
          </a:blipFill>
          <a:ln w="2222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grpSp>
        <p:nvGrpSpPr>
          <p:cNvPr id="11" name="组合 10"/>
          <p:cNvGrpSpPr/>
          <p:nvPr/>
        </p:nvGrpSpPr>
        <p:grpSpPr>
          <a:xfrm>
            <a:off x="4131786" y="4470718"/>
            <a:ext cx="1035368" cy="1862138"/>
            <a:chOff x="8037" y="5134"/>
            <a:chExt cx="2174" cy="3910"/>
          </a:xfrm>
          <a:blipFill rotWithShape="1">
            <a:blip r:embed="rId3"/>
            <a:stretch>
              <a:fillRect/>
            </a:stretch>
          </a:blipFill>
        </p:grpSpPr>
        <p:sp>
          <p:nvSpPr>
            <p:cNvPr id="9" name="任意多边形 8"/>
            <p:cNvSpPr/>
            <p:nvPr/>
          </p:nvSpPr>
          <p:spPr>
            <a:xfrm>
              <a:off x="8037" y="5134"/>
              <a:ext cx="2175" cy="3143"/>
            </a:xfrm>
            <a:custGeom>
              <a:avLst/>
              <a:gdLst>
                <a:gd name="connisteX0" fmla="*/ 93569 w 1381230"/>
                <a:gd name="connsiteY0" fmla="*/ 296703 h 1996091"/>
                <a:gd name="connisteX1" fmla="*/ 73249 w 1381230"/>
                <a:gd name="connsiteY1" fmla="*/ 336073 h 1996091"/>
                <a:gd name="connisteX2" fmla="*/ 211679 w 1381230"/>
                <a:gd name="connsiteY2" fmla="*/ 464978 h 1996091"/>
                <a:gd name="connisteX3" fmla="*/ 241524 w 1381230"/>
                <a:gd name="connsiteY3" fmla="*/ 593248 h 1996091"/>
                <a:gd name="connisteX4" fmla="*/ 261209 w 1381230"/>
                <a:gd name="connsiteY4" fmla="*/ 691673 h 1996091"/>
                <a:gd name="connisteX5" fmla="*/ 132939 w 1381230"/>
                <a:gd name="connsiteY5" fmla="*/ 701833 h 1996091"/>
                <a:gd name="connisteX6" fmla="*/ 83409 w 1381230"/>
                <a:gd name="connsiteY6" fmla="*/ 701833 h 1996091"/>
                <a:gd name="connisteX7" fmla="*/ 53564 w 1381230"/>
                <a:gd name="connsiteY7" fmla="*/ 751363 h 1996091"/>
                <a:gd name="connisteX8" fmla="*/ 14194 w 1381230"/>
                <a:gd name="connsiteY8" fmla="*/ 780573 h 1996091"/>
                <a:gd name="connisteX9" fmla="*/ 172309 w 1381230"/>
                <a:gd name="connsiteY9" fmla="*/ 959008 h 1996091"/>
                <a:gd name="connisteX10" fmla="*/ 221839 w 1381230"/>
                <a:gd name="connsiteY10" fmla="*/ 1245393 h 1996091"/>
                <a:gd name="connisteX11" fmla="*/ 152624 w 1381230"/>
                <a:gd name="connsiteY11" fmla="*/ 1363503 h 1996091"/>
                <a:gd name="connisteX12" fmla="*/ 83409 w 1381230"/>
                <a:gd name="connsiteY12" fmla="*/ 1482248 h 1996091"/>
                <a:gd name="connisteX13" fmla="*/ 73249 w 1381230"/>
                <a:gd name="connsiteY13" fmla="*/ 1590833 h 1996091"/>
                <a:gd name="connisteX14" fmla="*/ 93569 w 1381230"/>
                <a:gd name="connsiteY14" fmla="*/ 1689893 h 1996091"/>
                <a:gd name="connisteX15" fmla="*/ 44039 w 1381230"/>
                <a:gd name="connsiteY15" fmla="*/ 1788318 h 1996091"/>
                <a:gd name="connisteX16" fmla="*/ 14194 w 1381230"/>
                <a:gd name="connsiteY16" fmla="*/ 1857533 h 1996091"/>
                <a:gd name="connisteX17" fmla="*/ 241524 w 1381230"/>
                <a:gd name="connsiteY17" fmla="*/ 1995963 h 1996091"/>
                <a:gd name="connisteX18" fmla="*/ 360269 w 1381230"/>
                <a:gd name="connsiteY18" fmla="*/ 1877853 h 1996091"/>
                <a:gd name="connisteX19" fmla="*/ 449169 w 1381230"/>
                <a:gd name="connsiteY19" fmla="*/ 1798478 h 1996091"/>
                <a:gd name="connisteX20" fmla="*/ 577439 w 1381230"/>
                <a:gd name="connsiteY20" fmla="*/ 1739423 h 1996091"/>
                <a:gd name="connisteX21" fmla="*/ 666339 w 1381230"/>
                <a:gd name="connsiteY21" fmla="*/ 1788318 h 1996091"/>
                <a:gd name="connisteX22" fmla="*/ 745079 w 1381230"/>
                <a:gd name="connsiteY22" fmla="*/ 1798478 h 1996091"/>
                <a:gd name="connisteX23" fmla="*/ 863824 w 1381230"/>
                <a:gd name="connsiteY23" fmla="*/ 1729263 h 1996091"/>
                <a:gd name="connisteX24" fmla="*/ 982569 w 1381230"/>
                <a:gd name="connsiteY24" fmla="*/ 1670208 h 1996091"/>
                <a:gd name="connisteX25" fmla="*/ 1130524 w 1381230"/>
                <a:gd name="connsiteY25" fmla="*/ 1610518 h 1996091"/>
                <a:gd name="connisteX26" fmla="*/ 1209899 w 1381230"/>
                <a:gd name="connsiteY26" fmla="*/ 1610518 h 1996091"/>
                <a:gd name="connisteX27" fmla="*/ 1298799 w 1381230"/>
                <a:gd name="connsiteY27" fmla="*/ 1462563 h 1996091"/>
                <a:gd name="connisteX28" fmla="*/ 1368014 w 1381230"/>
                <a:gd name="connsiteY28" fmla="*/ 1314608 h 1996091"/>
                <a:gd name="connisteX29" fmla="*/ 1377539 w 1381230"/>
                <a:gd name="connsiteY29" fmla="*/ 1166018 h 1996091"/>
                <a:gd name="connisteX30" fmla="*/ 1338169 w 1381230"/>
                <a:gd name="connsiteY30" fmla="*/ 889793 h 1996091"/>
                <a:gd name="connisteX31" fmla="*/ 1357854 w 1381230"/>
                <a:gd name="connsiteY31" fmla="*/ 691673 h 1996091"/>
                <a:gd name="connisteX32" fmla="*/ 1308324 w 1381230"/>
                <a:gd name="connsiteY32" fmla="*/ 583088 h 1996091"/>
                <a:gd name="connisteX33" fmla="*/ 1239109 w 1381230"/>
                <a:gd name="connsiteY33" fmla="*/ 444658 h 1996091"/>
                <a:gd name="connisteX34" fmla="*/ 1180054 w 1381230"/>
                <a:gd name="connsiteY34" fmla="*/ 336073 h 1996091"/>
                <a:gd name="connisteX35" fmla="*/ 1110839 w 1381230"/>
                <a:gd name="connsiteY35" fmla="*/ 296703 h 1996091"/>
                <a:gd name="connisteX36" fmla="*/ 982569 w 1381230"/>
                <a:gd name="connsiteY36" fmla="*/ 177958 h 1996091"/>
                <a:gd name="connisteX37" fmla="*/ 923514 w 1381230"/>
                <a:gd name="connsiteY37" fmla="*/ 10318 h 1996091"/>
                <a:gd name="connisteX38" fmla="*/ 804769 w 1381230"/>
                <a:gd name="connsiteY38" fmla="*/ 30003 h 1996091"/>
                <a:gd name="connisteX39" fmla="*/ 656179 w 1381230"/>
                <a:gd name="connsiteY39" fmla="*/ 40163 h 1996091"/>
                <a:gd name="connisteX40" fmla="*/ 527909 w 1381230"/>
                <a:gd name="connsiteY40" fmla="*/ 69373 h 1996091"/>
                <a:gd name="connisteX41" fmla="*/ 379954 w 1381230"/>
                <a:gd name="connsiteY41" fmla="*/ 158273 h 1996091"/>
                <a:gd name="connisteX42" fmla="*/ 340584 w 1381230"/>
                <a:gd name="connsiteY42" fmla="*/ 227488 h 1996091"/>
                <a:gd name="connisteX43" fmla="*/ 241524 w 1381230"/>
                <a:gd name="connsiteY43" fmla="*/ 266858 h 1996091"/>
                <a:gd name="connisteX44" fmla="*/ 93569 w 1381230"/>
                <a:gd name="connsiteY44" fmla="*/ 296703 h 1996091"/>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 ang="0">
                  <a:pos x="connisteX13" y="connsiteY13"/>
                </a:cxn>
                <a:cxn ang="0">
                  <a:pos x="connisteX14" y="connsiteY14"/>
                </a:cxn>
                <a:cxn ang="0">
                  <a:pos x="connisteX15" y="connsiteY15"/>
                </a:cxn>
                <a:cxn ang="0">
                  <a:pos x="connisteX16" y="connsiteY16"/>
                </a:cxn>
                <a:cxn ang="0">
                  <a:pos x="connisteX17" y="connsiteY17"/>
                </a:cxn>
                <a:cxn ang="0">
                  <a:pos x="connisteX18" y="connsiteY18"/>
                </a:cxn>
                <a:cxn ang="0">
                  <a:pos x="connisteX19" y="connsiteY19"/>
                </a:cxn>
                <a:cxn ang="0">
                  <a:pos x="connisteX20" y="connsiteY20"/>
                </a:cxn>
                <a:cxn ang="0">
                  <a:pos x="connisteX21" y="connsiteY21"/>
                </a:cxn>
                <a:cxn ang="0">
                  <a:pos x="connisteX22" y="connsiteY22"/>
                </a:cxn>
                <a:cxn ang="0">
                  <a:pos x="connisteX23" y="connsiteY23"/>
                </a:cxn>
                <a:cxn ang="0">
                  <a:pos x="connisteX24" y="connsiteY24"/>
                </a:cxn>
                <a:cxn ang="0">
                  <a:pos x="connisteX25" y="connsiteY25"/>
                </a:cxn>
                <a:cxn ang="0">
                  <a:pos x="connisteX26" y="connsiteY26"/>
                </a:cxn>
                <a:cxn ang="0">
                  <a:pos x="connisteX27" y="connsiteY27"/>
                </a:cxn>
                <a:cxn ang="0">
                  <a:pos x="connisteX28" y="connsiteY28"/>
                </a:cxn>
                <a:cxn ang="0">
                  <a:pos x="connisteX29" y="connsiteY29"/>
                </a:cxn>
                <a:cxn ang="0">
                  <a:pos x="connisteX30" y="connsiteY30"/>
                </a:cxn>
                <a:cxn ang="0">
                  <a:pos x="connisteX31" y="connsiteY31"/>
                </a:cxn>
                <a:cxn ang="0">
                  <a:pos x="connisteX32" y="connsiteY32"/>
                </a:cxn>
                <a:cxn ang="0">
                  <a:pos x="connisteX33" y="connsiteY33"/>
                </a:cxn>
                <a:cxn ang="0">
                  <a:pos x="connisteX34" y="connsiteY34"/>
                </a:cxn>
                <a:cxn ang="0">
                  <a:pos x="connisteX35" y="connsiteY35"/>
                </a:cxn>
                <a:cxn ang="0">
                  <a:pos x="connisteX36" y="connsiteY36"/>
                </a:cxn>
                <a:cxn ang="0">
                  <a:pos x="connisteX37" y="connsiteY37"/>
                </a:cxn>
                <a:cxn ang="0">
                  <a:pos x="connisteX38" y="connsiteY38"/>
                </a:cxn>
                <a:cxn ang="0">
                  <a:pos x="connisteX39" y="connsiteY39"/>
                </a:cxn>
                <a:cxn ang="0">
                  <a:pos x="connisteX40" y="connsiteY40"/>
                </a:cxn>
                <a:cxn ang="0">
                  <a:pos x="connisteX41" y="connsiteY41"/>
                </a:cxn>
                <a:cxn ang="0">
                  <a:pos x="connisteX42" y="connsiteY42"/>
                </a:cxn>
                <a:cxn ang="0">
                  <a:pos x="connisteX43" y="connsiteY43"/>
                </a:cxn>
                <a:cxn ang="0">
                  <a:pos x="connisteX44" y="connsiteY44"/>
                </a:cxn>
              </a:cxnLst>
              <a:rect l="l" t="t" r="r" b="b"/>
              <a:pathLst>
                <a:path w="1381231" h="1996091">
                  <a:moveTo>
                    <a:pt x="93570" y="296704"/>
                  </a:moveTo>
                  <a:cubicBezTo>
                    <a:pt x="59915" y="310674"/>
                    <a:pt x="49755" y="302419"/>
                    <a:pt x="73250" y="336074"/>
                  </a:cubicBezTo>
                  <a:cubicBezTo>
                    <a:pt x="96745" y="369729"/>
                    <a:pt x="178025" y="413544"/>
                    <a:pt x="211680" y="464979"/>
                  </a:cubicBezTo>
                  <a:cubicBezTo>
                    <a:pt x="245335" y="516414"/>
                    <a:pt x="231365" y="548164"/>
                    <a:pt x="241525" y="593249"/>
                  </a:cubicBezTo>
                  <a:cubicBezTo>
                    <a:pt x="251685" y="638334"/>
                    <a:pt x="282800" y="670084"/>
                    <a:pt x="261210" y="691674"/>
                  </a:cubicBezTo>
                  <a:cubicBezTo>
                    <a:pt x="239620" y="713264"/>
                    <a:pt x="168500" y="699929"/>
                    <a:pt x="132940" y="701834"/>
                  </a:cubicBezTo>
                  <a:cubicBezTo>
                    <a:pt x="97380" y="703739"/>
                    <a:pt x="99285" y="691674"/>
                    <a:pt x="83410" y="701834"/>
                  </a:cubicBezTo>
                  <a:cubicBezTo>
                    <a:pt x="67535" y="711994"/>
                    <a:pt x="67535" y="735489"/>
                    <a:pt x="53565" y="751364"/>
                  </a:cubicBezTo>
                  <a:cubicBezTo>
                    <a:pt x="39595" y="767239"/>
                    <a:pt x="-9300" y="739299"/>
                    <a:pt x="14195" y="780574"/>
                  </a:cubicBezTo>
                  <a:cubicBezTo>
                    <a:pt x="37690" y="821849"/>
                    <a:pt x="131035" y="866299"/>
                    <a:pt x="172310" y="959009"/>
                  </a:cubicBezTo>
                  <a:cubicBezTo>
                    <a:pt x="213585" y="1051719"/>
                    <a:pt x="225650" y="1164749"/>
                    <a:pt x="221840" y="1245394"/>
                  </a:cubicBezTo>
                  <a:cubicBezTo>
                    <a:pt x="218030" y="1326039"/>
                    <a:pt x="180565" y="1315879"/>
                    <a:pt x="152625" y="1363504"/>
                  </a:cubicBezTo>
                  <a:cubicBezTo>
                    <a:pt x="124685" y="1411129"/>
                    <a:pt x="99285" y="1436529"/>
                    <a:pt x="83410" y="1482249"/>
                  </a:cubicBezTo>
                  <a:cubicBezTo>
                    <a:pt x="67535" y="1527969"/>
                    <a:pt x="71345" y="1549559"/>
                    <a:pt x="73250" y="1590834"/>
                  </a:cubicBezTo>
                  <a:cubicBezTo>
                    <a:pt x="75155" y="1632109"/>
                    <a:pt x="99285" y="1650524"/>
                    <a:pt x="93570" y="1689894"/>
                  </a:cubicBezTo>
                  <a:cubicBezTo>
                    <a:pt x="87855" y="1729264"/>
                    <a:pt x="59915" y="1754664"/>
                    <a:pt x="44040" y="1788319"/>
                  </a:cubicBezTo>
                  <a:cubicBezTo>
                    <a:pt x="28165" y="1821974"/>
                    <a:pt x="-25175" y="1816259"/>
                    <a:pt x="14195" y="1857534"/>
                  </a:cubicBezTo>
                  <a:cubicBezTo>
                    <a:pt x="53565" y="1898809"/>
                    <a:pt x="172310" y="1992154"/>
                    <a:pt x="241525" y="1995964"/>
                  </a:cubicBezTo>
                  <a:cubicBezTo>
                    <a:pt x="310740" y="1999774"/>
                    <a:pt x="318995" y="1917224"/>
                    <a:pt x="360270" y="1877854"/>
                  </a:cubicBezTo>
                  <a:cubicBezTo>
                    <a:pt x="401545" y="1838484"/>
                    <a:pt x="405990" y="1826419"/>
                    <a:pt x="449170" y="1798479"/>
                  </a:cubicBezTo>
                  <a:cubicBezTo>
                    <a:pt x="492350" y="1770539"/>
                    <a:pt x="534260" y="1741329"/>
                    <a:pt x="577440" y="1739424"/>
                  </a:cubicBezTo>
                  <a:cubicBezTo>
                    <a:pt x="620620" y="1737519"/>
                    <a:pt x="632685" y="1776254"/>
                    <a:pt x="666340" y="1788319"/>
                  </a:cubicBezTo>
                  <a:cubicBezTo>
                    <a:pt x="699995" y="1800384"/>
                    <a:pt x="705710" y="1810544"/>
                    <a:pt x="745080" y="1798479"/>
                  </a:cubicBezTo>
                  <a:cubicBezTo>
                    <a:pt x="784450" y="1786414"/>
                    <a:pt x="816200" y="1754664"/>
                    <a:pt x="863825" y="1729264"/>
                  </a:cubicBezTo>
                  <a:cubicBezTo>
                    <a:pt x="911450" y="1703864"/>
                    <a:pt x="929230" y="1693704"/>
                    <a:pt x="982570" y="1670209"/>
                  </a:cubicBezTo>
                  <a:cubicBezTo>
                    <a:pt x="1035910" y="1646714"/>
                    <a:pt x="1084805" y="1622584"/>
                    <a:pt x="1130525" y="1610519"/>
                  </a:cubicBezTo>
                  <a:cubicBezTo>
                    <a:pt x="1176245" y="1598454"/>
                    <a:pt x="1176245" y="1640364"/>
                    <a:pt x="1209900" y="1610519"/>
                  </a:cubicBezTo>
                  <a:cubicBezTo>
                    <a:pt x="1243555" y="1580674"/>
                    <a:pt x="1267050" y="1521619"/>
                    <a:pt x="1298800" y="1462564"/>
                  </a:cubicBezTo>
                  <a:cubicBezTo>
                    <a:pt x="1330550" y="1403509"/>
                    <a:pt x="1352140" y="1373664"/>
                    <a:pt x="1368015" y="1314609"/>
                  </a:cubicBezTo>
                  <a:cubicBezTo>
                    <a:pt x="1383890" y="1255554"/>
                    <a:pt x="1383255" y="1251109"/>
                    <a:pt x="1377540" y="1166019"/>
                  </a:cubicBezTo>
                  <a:cubicBezTo>
                    <a:pt x="1371825" y="1080929"/>
                    <a:pt x="1341980" y="984409"/>
                    <a:pt x="1338170" y="889794"/>
                  </a:cubicBezTo>
                  <a:cubicBezTo>
                    <a:pt x="1334360" y="795179"/>
                    <a:pt x="1363570" y="753269"/>
                    <a:pt x="1357855" y="691674"/>
                  </a:cubicBezTo>
                  <a:cubicBezTo>
                    <a:pt x="1352140" y="630079"/>
                    <a:pt x="1331820" y="632619"/>
                    <a:pt x="1308325" y="583089"/>
                  </a:cubicBezTo>
                  <a:cubicBezTo>
                    <a:pt x="1284830" y="533559"/>
                    <a:pt x="1264510" y="494189"/>
                    <a:pt x="1239110" y="444659"/>
                  </a:cubicBezTo>
                  <a:cubicBezTo>
                    <a:pt x="1213710" y="395129"/>
                    <a:pt x="1205455" y="365919"/>
                    <a:pt x="1180055" y="336074"/>
                  </a:cubicBezTo>
                  <a:cubicBezTo>
                    <a:pt x="1154655" y="306229"/>
                    <a:pt x="1150210" y="328454"/>
                    <a:pt x="1110840" y="296704"/>
                  </a:cubicBezTo>
                  <a:cubicBezTo>
                    <a:pt x="1071470" y="264954"/>
                    <a:pt x="1020035" y="235109"/>
                    <a:pt x="982570" y="177959"/>
                  </a:cubicBezTo>
                  <a:cubicBezTo>
                    <a:pt x="945105" y="120809"/>
                    <a:pt x="959075" y="40164"/>
                    <a:pt x="923515" y="10319"/>
                  </a:cubicBezTo>
                  <a:cubicBezTo>
                    <a:pt x="887955" y="-19526"/>
                    <a:pt x="858110" y="24289"/>
                    <a:pt x="804770" y="30004"/>
                  </a:cubicBezTo>
                  <a:cubicBezTo>
                    <a:pt x="751430" y="35719"/>
                    <a:pt x="711425" y="32544"/>
                    <a:pt x="656180" y="40164"/>
                  </a:cubicBezTo>
                  <a:cubicBezTo>
                    <a:pt x="600935" y="47784"/>
                    <a:pt x="583155" y="45879"/>
                    <a:pt x="527910" y="69374"/>
                  </a:cubicBezTo>
                  <a:cubicBezTo>
                    <a:pt x="472665" y="92869"/>
                    <a:pt x="417420" y="126524"/>
                    <a:pt x="379955" y="158274"/>
                  </a:cubicBezTo>
                  <a:cubicBezTo>
                    <a:pt x="342490" y="190024"/>
                    <a:pt x="368525" y="205899"/>
                    <a:pt x="340585" y="227489"/>
                  </a:cubicBezTo>
                  <a:cubicBezTo>
                    <a:pt x="312645" y="249079"/>
                    <a:pt x="291055" y="252889"/>
                    <a:pt x="241525" y="266859"/>
                  </a:cubicBezTo>
                  <a:cubicBezTo>
                    <a:pt x="191995" y="280829"/>
                    <a:pt x="127225" y="282734"/>
                    <a:pt x="93570" y="296704"/>
                  </a:cubicBezTo>
                  <a:close/>
                </a:path>
              </a:pathLst>
            </a:custGeom>
            <a:blipFill rotWithShape="1">
              <a:blip r:embed="rId3"/>
              <a:stretch>
                <a:fillRect/>
              </a:stretch>
            </a:blipFill>
            <a:ln w="2222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0" name="任意多边形 9"/>
            <p:cNvSpPr/>
            <p:nvPr/>
          </p:nvSpPr>
          <p:spPr>
            <a:xfrm>
              <a:off x="8095" y="8728"/>
              <a:ext cx="508" cy="317"/>
            </a:xfrm>
            <a:custGeom>
              <a:avLst/>
              <a:gdLst>
                <a:gd name="connisteX0" fmla="*/ 164891 w 322726"/>
                <a:gd name="connsiteY0" fmla="*/ 0 h 201042"/>
                <a:gd name="connisteX1" fmla="*/ 6776 w 322726"/>
                <a:gd name="connsiteY1" fmla="*/ 69215 h 201042"/>
                <a:gd name="connisteX2" fmla="*/ 56306 w 322726"/>
                <a:gd name="connsiteY2" fmla="*/ 187960 h 201042"/>
                <a:gd name="connisteX3" fmla="*/ 194101 w 322726"/>
                <a:gd name="connsiteY3" fmla="*/ 187960 h 201042"/>
                <a:gd name="connisteX4" fmla="*/ 273476 w 322726"/>
                <a:gd name="connsiteY4" fmla="*/ 138430 h 201042"/>
                <a:gd name="connisteX5" fmla="*/ 312846 w 322726"/>
                <a:gd name="connsiteY5" fmla="*/ 88900 h 201042"/>
                <a:gd name="connisteX6" fmla="*/ 312846 w 322726"/>
                <a:gd name="connsiteY6" fmla="*/ 49530 h 201042"/>
                <a:gd name="connisteX7" fmla="*/ 223946 w 322726"/>
                <a:gd name="connsiteY7" fmla="*/ 10160 h 201042"/>
                <a:gd name="connisteX8" fmla="*/ 124886 w 322726"/>
                <a:gd name="connsiteY8" fmla="*/ 10160 h 201042"/>
                <a:gd name="connisteX9" fmla="*/ 46146 w 322726"/>
                <a:gd name="connsiteY9" fmla="*/ 49530 h 201042"/>
                <a:gd name="connisteX10" fmla="*/ 16301 w 322726"/>
                <a:gd name="connsiteY10" fmla="*/ 109220 h 201042"/>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Lst>
              <a:rect l="l" t="t" r="r" b="b"/>
              <a:pathLst>
                <a:path w="322726" h="201043">
                  <a:moveTo>
                    <a:pt x="164891" y="0"/>
                  </a:moveTo>
                  <a:cubicBezTo>
                    <a:pt x="132506" y="11430"/>
                    <a:pt x="28366" y="31750"/>
                    <a:pt x="6776" y="69215"/>
                  </a:cubicBezTo>
                  <a:cubicBezTo>
                    <a:pt x="-14814" y="106680"/>
                    <a:pt x="18841" y="164465"/>
                    <a:pt x="56306" y="187960"/>
                  </a:cubicBezTo>
                  <a:cubicBezTo>
                    <a:pt x="93771" y="211455"/>
                    <a:pt x="150921" y="198120"/>
                    <a:pt x="194101" y="187960"/>
                  </a:cubicBezTo>
                  <a:cubicBezTo>
                    <a:pt x="237281" y="177800"/>
                    <a:pt x="249981" y="158115"/>
                    <a:pt x="273476" y="138430"/>
                  </a:cubicBezTo>
                  <a:cubicBezTo>
                    <a:pt x="296971" y="118745"/>
                    <a:pt x="305226" y="106680"/>
                    <a:pt x="312846" y="88900"/>
                  </a:cubicBezTo>
                  <a:cubicBezTo>
                    <a:pt x="320466" y="71120"/>
                    <a:pt x="330626" y="65405"/>
                    <a:pt x="312846" y="49530"/>
                  </a:cubicBezTo>
                  <a:cubicBezTo>
                    <a:pt x="295066" y="33655"/>
                    <a:pt x="261411" y="17780"/>
                    <a:pt x="223946" y="10160"/>
                  </a:cubicBezTo>
                  <a:cubicBezTo>
                    <a:pt x="186481" y="2540"/>
                    <a:pt x="160446" y="2540"/>
                    <a:pt x="124886" y="10160"/>
                  </a:cubicBezTo>
                  <a:cubicBezTo>
                    <a:pt x="89326" y="17780"/>
                    <a:pt x="67736" y="29845"/>
                    <a:pt x="46146" y="49530"/>
                  </a:cubicBezTo>
                  <a:cubicBezTo>
                    <a:pt x="24556" y="69215"/>
                    <a:pt x="20746" y="97790"/>
                    <a:pt x="16301" y="109220"/>
                  </a:cubicBezTo>
                </a:path>
              </a:pathLst>
            </a:custGeom>
            <a:grpFill/>
            <a:ln w="2222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grpSp>
      <p:sp>
        <p:nvSpPr>
          <p:cNvPr id="12" name="文本框 11"/>
          <p:cNvSpPr txBox="1"/>
          <p:nvPr/>
        </p:nvSpPr>
        <p:spPr>
          <a:xfrm>
            <a:off x="1308100" y="2973864"/>
            <a:ext cx="2000726" cy="368300"/>
          </a:xfrm>
          <a:prstGeom prst="rect">
            <a:avLst/>
          </a:prstGeom>
          <a:solidFill>
            <a:schemeClr val="bg1"/>
          </a:solidFill>
        </p:spPr>
        <p:txBody>
          <a:bodyPr wrap="square" rtlCol="0">
            <a:spAutoFit/>
          </a:bodyPr>
          <a:p>
            <a:pPr algn="ctr"/>
            <a:r>
              <a:rPr lang="en-US" altLang="zh-CN">
                <a:latin typeface="方正姚体_GBK" panose="02000000000000000000" charset="-122"/>
                <a:ea typeface="方正姚体_GBK" panose="02000000000000000000" charset="-122"/>
              </a:rPr>
              <a:t>1948</a:t>
            </a:r>
            <a:r>
              <a:rPr lang="zh-CN" altLang="en-US">
                <a:latin typeface="方正姚体_GBK" panose="02000000000000000000" charset="-122"/>
                <a:ea typeface="方正姚体_GBK" panose="02000000000000000000" charset="-122"/>
              </a:rPr>
              <a:t>年</a:t>
            </a:r>
            <a:r>
              <a:rPr lang="en-US" altLang="zh-CN">
                <a:latin typeface="方正姚体_GBK" panose="02000000000000000000" charset="-122"/>
                <a:ea typeface="方正姚体_GBK" panose="02000000000000000000" charset="-122"/>
              </a:rPr>
              <a:t>9</a:t>
            </a:r>
            <a:r>
              <a:rPr lang="zh-CN" altLang="en-US">
                <a:latin typeface="方正姚体_GBK" panose="02000000000000000000" charset="-122"/>
                <a:ea typeface="方正姚体_GBK" panose="02000000000000000000" charset="-122"/>
              </a:rPr>
              <a:t>月 金日成</a:t>
            </a:r>
            <a:endParaRPr lang="zh-CN" altLang="en-US">
              <a:latin typeface="方正姚体_GBK" panose="02000000000000000000" charset="-122"/>
              <a:ea typeface="方正姚体_GBK" panose="02000000000000000000" charset="-122"/>
            </a:endParaRPr>
          </a:p>
        </p:txBody>
      </p:sp>
      <p:sp>
        <p:nvSpPr>
          <p:cNvPr id="13" name="文本框 12"/>
          <p:cNvSpPr txBox="1"/>
          <p:nvPr/>
        </p:nvSpPr>
        <p:spPr>
          <a:xfrm>
            <a:off x="978059" y="3470593"/>
            <a:ext cx="2660809" cy="645160"/>
          </a:xfrm>
          <a:prstGeom prst="rect">
            <a:avLst/>
          </a:prstGeom>
          <a:solidFill>
            <a:schemeClr val="bg1"/>
          </a:solidFill>
        </p:spPr>
        <p:txBody>
          <a:bodyPr wrap="square" rtlCol="0">
            <a:spAutoFit/>
          </a:bodyPr>
          <a:p>
            <a:pPr algn="ctr"/>
            <a:r>
              <a:rPr lang="zh-CN" altLang="en-US">
                <a:latin typeface="方正姚体_GBK" panose="02000000000000000000" charset="-122"/>
                <a:ea typeface="方正姚体_GBK" panose="02000000000000000000" charset="-122"/>
              </a:rPr>
              <a:t>朝鲜民主主义人民共和国</a:t>
            </a:r>
            <a:endParaRPr lang="zh-CN" altLang="en-US">
              <a:latin typeface="方正姚体_GBK" panose="02000000000000000000" charset="-122"/>
              <a:ea typeface="方正姚体_GBK" panose="02000000000000000000" charset="-122"/>
            </a:endParaRPr>
          </a:p>
        </p:txBody>
      </p:sp>
      <p:cxnSp>
        <p:nvCxnSpPr>
          <p:cNvPr id="14" name="直接连接符 13"/>
          <p:cNvCxnSpPr/>
          <p:nvPr/>
        </p:nvCxnSpPr>
        <p:spPr>
          <a:xfrm>
            <a:off x="1104265" y="3394869"/>
            <a:ext cx="2408396" cy="0"/>
          </a:xfrm>
          <a:prstGeom prst="line">
            <a:avLst/>
          </a:prstGeom>
          <a:solidFill>
            <a:schemeClr val="bg1"/>
          </a:solidFill>
          <a:ln w="25400"/>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a:xfrm>
            <a:off x="5828189" y="4907915"/>
            <a:ext cx="2000726" cy="368300"/>
          </a:xfrm>
          <a:prstGeom prst="rect">
            <a:avLst/>
          </a:prstGeom>
          <a:solidFill>
            <a:schemeClr val="bg1"/>
          </a:solidFill>
        </p:spPr>
        <p:txBody>
          <a:bodyPr wrap="square" rtlCol="0">
            <a:spAutoFit/>
          </a:bodyPr>
          <a:p>
            <a:pPr algn="ctr"/>
            <a:r>
              <a:rPr lang="en-US" altLang="zh-CN">
                <a:latin typeface="方正姚体_GBK" panose="02000000000000000000" charset="-122"/>
                <a:ea typeface="方正姚体_GBK" panose="02000000000000000000" charset="-122"/>
              </a:rPr>
              <a:t>1948</a:t>
            </a:r>
            <a:r>
              <a:rPr lang="zh-CN" altLang="en-US">
                <a:latin typeface="方正姚体_GBK" panose="02000000000000000000" charset="-122"/>
                <a:ea typeface="方正姚体_GBK" panose="02000000000000000000" charset="-122"/>
              </a:rPr>
              <a:t>年</a:t>
            </a:r>
            <a:r>
              <a:rPr lang="en-US" altLang="zh-CN">
                <a:latin typeface="方正姚体_GBK" panose="02000000000000000000" charset="-122"/>
                <a:ea typeface="方正姚体_GBK" panose="02000000000000000000" charset="-122"/>
              </a:rPr>
              <a:t>8</a:t>
            </a:r>
            <a:r>
              <a:rPr lang="zh-CN" altLang="en-US">
                <a:latin typeface="方正姚体_GBK" panose="02000000000000000000" charset="-122"/>
                <a:ea typeface="方正姚体_GBK" panose="02000000000000000000" charset="-122"/>
              </a:rPr>
              <a:t>月 李承晚</a:t>
            </a:r>
            <a:endParaRPr lang="zh-CN" altLang="en-US">
              <a:latin typeface="方正姚体_GBK" panose="02000000000000000000" charset="-122"/>
              <a:ea typeface="方正姚体_GBK" panose="02000000000000000000" charset="-122"/>
            </a:endParaRPr>
          </a:p>
        </p:txBody>
      </p:sp>
      <p:sp>
        <p:nvSpPr>
          <p:cNvPr id="16" name="文本框 15"/>
          <p:cNvSpPr txBox="1"/>
          <p:nvPr/>
        </p:nvSpPr>
        <p:spPr>
          <a:xfrm>
            <a:off x="5498148" y="5404644"/>
            <a:ext cx="2660809" cy="368300"/>
          </a:xfrm>
          <a:prstGeom prst="rect">
            <a:avLst/>
          </a:prstGeom>
          <a:solidFill>
            <a:schemeClr val="bg1"/>
          </a:solidFill>
        </p:spPr>
        <p:txBody>
          <a:bodyPr wrap="square" rtlCol="0">
            <a:spAutoFit/>
          </a:bodyPr>
          <a:p>
            <a:pPr algn="ctr"/>
            <a:r>
              <a:rPr lang="zh-CN" altLang="en-US">
                <a:latin typeface="方正姚体_GBK" panose="02000000000000000000" charset="-122"/>
                <a:ea typeface="方正姚体_GBK" panose="02000000000000000000" charset="-122"/>
              </a:rPr>
              <a:t>大韩民国</a:t>
            </a:r>
            <a:endParaRPr lang="zh-CN" altLang="en-US">
              <a:latin typeface="方正姚体_GBK" panose="02000000000000000000" charset="-122"/>
              <a:ea typeface="方正姚体_GBK" panose="02000000000000000000" charset="-122"/>
            </a:endParaRPr>
          </a:p>
        </p:txBody>
      </p:sp>
      <p:cxnSp>
        <p:nvCxnSpPr>
          <p:cNvPr id="17" name="直接连接符 16"/>
          <p:cNvCxnSpPr/>
          <p:nvPr/>
        </p:nvCxnSpPr>
        <p:spPr>
          <a:xfrm>
            <a:off x="5624354" y="5328920"/>
            <a:ext cx="2408396" cy="0"/>
          </a:xfrm>
          <a:prstGeom prst="line">
            <a:avLst/>
          </a:prstGeom>
          <a:solidFill>
            <a:schemeClr val="bg1"/>
          </a:solidFill>
          <a:ln w="25400"/>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212090" y="358775"/>
            <a:ext cx="8827770" cy="1814830"/>
          </a:xfrm>
          <a:prstGeom prst="rect">
            <a:avLst/>
          </a:prstGeom>
          <a:solidFill>
            <a:schemeClr val="bg1"/>
          </a:solidFill>
        </p:spPr>
        <p:txBody>
          <a:bodyPr wrap="square" rtlCol="0" anchor="t">
            <a:spAutoFit/>
          </a:bodyPr>
          <a:p>
            <a:pPr algn="l"/>
            <a:r>
              <a:rPr kumimoji="1" lang="zh-CN" altLang="en-US" sz="2800" b="1" dirty="0">
                <a:solidFill>
                  <a:srgbClr val="080808"/>
                </a:solidFill>
                <a:latin typeface="+mn-ea"/>
                <a:sym typeface="+mn-ea"/>
              </a:rPr>
              <a:t>二战结束后，苏美以北纬</a:t>
            </a:r>
            <a:r>
              <a:rPr kumimoji="1" lang="en-US" altLang="zh-CN" sz="2800" b="1" dirty="0">
                <a:solidFill>
                  <a:srgbClr val="080808"/>
                </a:solidFill>
                <a:latin typeface="+mn-ea"/>
                <a:sym typeface="+mn-ea"/>
              </a:rPr>
              <a:t>38</a:t>
            </a:r>
            <a:r>
              <a:rPr kumimoji="1" lang="zh-CN" altLang="en-US" sz="2800" b="1" dirty="0">
                <a:solidFill>
                  <a:srgbClr val="080808"/>
                </a:solidFill>
                <a:latin typeface="+mn-ea"/>
                <a:sym typeface="+mn-ea"/>
              </a:rPr>
              <a:t>度线为界将</a:t>
            </a:r>
            <a:r>
              <a:rPr lang="zh-CN" altLang="en-US" sz="2800" b="1" dirty="0">
                <a:latin typeface="+mn-ea"/>
                <a:sym typeface="+mn-ea"/>
              </a:rPr>
              <a:t>朝鲜一分为二，分区占领。南北双方都想统一，双方在“三八线”附近共发生</a:t>
            </a:r>
            <a:r>
              <a:rPr lang="en-US" altLang="zh-CN" sz="2800" b="1" dirty="0">
                <a:solidFill>
                  <a:srgbClr val="CC0000"/>
                </a:solidFill>
                <a:latin typeface="+mn-ea"/>
                <a:sym typeface="+mn-ea"/>
              </a:rPr>
              <a:t>2000</a:t>
            </a:r>
            <a:r>
              <a:rPr lang="zh-CN" altLang="en-US" sz="2800" b="1" dirty="0">
                <a:latin typeface="+mn-ea"/>
                <a:sym typeface="+mn-ea"/>
              </a:rPr>
              <a:t>多起纠纷。这种武斗冲突不断升级，终于于</a:t>
            </a:r>
            <a:r>
              <a:rPr lang="en-US" altLang="zh-CN" sz="2800" b="1" dirty="0">
                <a:solidFill>
                  <a:srgbClr val="CC0000"/>
                </a:solidFill>
                <a:latin typeface="+mn-ea"/>
                <a:sym typeface="+mn-ea"/>
              </a:rPr>
              <a:t>1950</a:t>
            </a:r>
            <a:r>
              <a:rPr lang="zh-CN" altLang="en-US" sz="2800" b="1" dirty="0">
                <a:solidFill>
                  <a:srgbClr val="CC0000"/>
                </a:solidFill>
                <a:latin typeface="+mn-ea"/>
                <a:sym typeface="+mn-ea"/>
              </a:rPr>
              <a:t>年</a:t>
            </a:r>
            <a:r>
              <a:rPr lang="en-US" altLang="zh-CN" sz="2800" b="1" dirty="0">
                <a:solidFill>
                  <a:srgbClr val="CC0000"/>
                </a:solidFill>
                <a:latin typeface="+mn-ea"/>
                <a:sym typeface="+mn-ea"/>
              </a:rPr>
              <a:t>6</a:t>
            </a:r>
            <a:r>
              <a:rPr lang="zh-CN" altLang="en-US" sz="2800" b="1" dirty="0">
                <a:solidFill>
                  <a:srgbClr val="CC0000"/>
                </a:solidFill>
                <a:latin typeface="+mn-ea"/>
                <a:sym typeface="+mn-ea"/>
              </a:rPr>
              <a:t>月</a:t>
            </a:r>
            <a:r>
              <a:rPr lang="en-US" altLang="zh-CN" sz="2800" b="1" dirty="0">
                <a:solidFill>
                  <a:srgbClr val="CC0000"/>
                </a:solidFill>
                <a:latin typeface="+mn-ea"/>
                <a:sym typeface="+mn-ea"/>
              </a:rPr>
              <a:t>25</a:t>
            </a:r>
            <a:r>
              <a:rPr lang="zh-CN" altLang="en-US" sz="2800" b="1" dirty="0">
                <a:solidFill>
                  <a:srgbClr val="CC0000"/>
                </a:solidFill>
                <a:latin typeface="+mn-ea"/>
                <a:sym typeface="+mn-ea"/>
              </a:rPr>
              <a:t>日</a:t>
            </a:r>
            <a:r>
              <a:rPr lang="zh-CN" altLang="en-US" sz="2800" b="1" dirty="0">
                <a:latin typeface="+mn-ea"/>
                <a:sym typeface="+mn-ea"/>
              </a:rPr>
              <a:t>爆发了大规模的内</a:t>
            </a:r>
            <a:r>
              <a:rPr lang="zh-CN" altLang="en-US" sz="2800" b="1" dirty="0">
                <a:latin typeface="华文新魏" pitchFamily="2" charset="-122"/>
                <a:ea typeface="华文新魏" pitchFamily="2" charset="-122"/>
                <a:sym typeface="+mn-ea"/>
              </a:rPr>
              <a:t>战。</a:t>
            </a:r>
            <a:endParaRPr lang="zh-CN" altLang="en-US" sz="2800" b="1" dirty="0">
              <a:latin typeface="华文新魏" pitchFamily="2" charset="-122"/>
              <a:ea typeface="华文新魏"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med" p14:dur="75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7" presetClass="entr" presetSubtype="0" fill="hold" grpId="0" nodeType="afterEffect">
                                  <p:stCondLst>
                                    <p:cond delay="50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1000"/>
                                        <p:tgtEl>
                                          <p:spTgt spid="15"/>
                                        </p:tgtEl>
                                      </p:cBhvr>
                                    </p:animEffect>
                                    <p:anim calcmode="lin" valueType="num">
                                      <p:cBhvr>
                                        <p:cTn id="19" dur="1000" fill="hold"/>
                                        <p:tgtEl>
                                          <p:spTgt spid="15"/>
                                        </p:tgtEl>
                                        <p:attrNameLst>
                                          <p:attrName>ppt_x</p:attrName>
                                        </p:attrNameLst>
                                      </p:cBhvr>
                                      <p:tavLst>
                                        <p:tav tm="0">
                                          <p:val>
                                            <p:strVal val="#ppt_x"/>
                                          </p:val>
                                        </p:tav>
                                        <p:tav tm="100000">
                                          <p:val>
                                            <p:strVal val="#ppt_x"/>
                                          </p:val>
                                        </p:tav>
                                      </p:tavLst>
                                    </p:anim>
                                    <p:anim calcmode="lin" valueType="num">
                                      <p:cBhvr>
                                        <p:cTn id="20" dur="1000" fill="hold"/>
                                        <p:tgtEl>
                                          <p:spTgt spid="15"/>
                                        </p:tgtEl>
                                        <p:attrNameLst>
                                          <p:attrName>ppt_y</p:attrName>
                                        </p:attrNameLst>
                                      </p:cBhvr>
                                      <p:tavLst>
                                        <p:tav tm="0">
                                          <p:val>
                                            <p:strVal val="#ppt_y-.1"/>
                                          </p:val>
                                        </p:tav>
                                        <p:tav tm="100000">
                                          <p:val>
                                            <p:strVal val="#ppt_y"/>
                                          </p:val>
                                        </p:tav>
                                      </p:tavLst>
                                    </p:anim>
                                  </p:childTnLst>
                                </p:cTn>
                              </p:par>
                              <p:par>
                                <p:cTn id="21" presetID="47" presetClass="entr" presetSubtype="0" fill="hold" nodeType="withEffect">
                                  <p:stCondLst>
                                    <p:cond delay="50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1000"/>
                                        <p:tgtEl>
                                          <p:spTgt spid="17"/>
                                        </p:tgtEl>
                                      </p:cBhvr>
                                    </p:animEffect>
                                    <p:anim calcmode="lin" valueType="num">
                                      <p:cBhvr>
                                        <p:cTn id="24" dur="1000" fill="hold"/>
                                        <p:tgtEl>
                                          <p:spTgt spid="17"/>
                                        </p:tgtEl>
                                        <p:attrNameLst>
                                          <p:attrName>ppt_x</p:attrName>
                                        </p:attrNameLst>
                                      </p:cBhvr>
                                      <p:tavLst>
                                        <p:tav tm="0">
                                          <p:val>
                                            <p:strVal val="#ppt_x"/>
                                          </p:val>
                                        </p:tav>
                                        <p:tav tm="100000">
                                          <p:val>
                                            <p:strVal val="#ppt_x"/>
                                          </p:val>
                                        </p:tav>
                                      </p:tavLst>
                                    </p:anim>
                                    <p:anim calcmode="lin" valueType="num">
                                      <p:cBhvr>
                                        <p:cTn id="25" dur="1000" fill="hold"/>
                                        <p:tgtEl>
                                          <p:spTgt spid="17"/>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50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1000"/>
                                        <p:tgtEl>
                                          <p:spTgt spid="16"/>
                                        </p:tgtEl>
                                      </p:cBhvr>
                                    </p:animEffect>
                                    <p:anim calcmode="lin" valueType="num">
                                      <p:cBhvr>
                                        <p:cTn id="29" dur="1000" fill="hold"/>
                                        <p:tgtEl>
                                          <p:spTgt spid="16"/>
                                        </p:tgtEl>
                                        <p:attrNameLst>
                                          <p:attrName>ppt_x</p:attrName>
                                        </p:attrNameLst>
                                      </p:cBhvr>
                                      <p:tavLst>
                                        <p:tav tm="0">
                                          <p:val>
                                            <p:strVal val="#ppt_x"/>
                                          </p:val>
                                        </p:tav>
                                        <p:tav tm="100000">
                                          <p:val>
                                            <p:strVal val="#ppt_x"/>
                                          </p:val>
                                        </p:tav>
                                      </p:tavLst>
                                    </p:anim>
                                    <p:anim calcmode="lin" valueType="num">
                                      <p:cBhvr>
                                        <p:cTn id="30" dur="1000" fill="hold"/>
                                        <p:tgtEl>
                                          <p:spTgt spid="16"/>
                                        </p:tgtEl>
                                        <p:attrNameLst>
                                          <p:attrName>ppt_y</p:attrName>
                                        </p:attrNameLst>
                                      </p:cBhvr>
                                      <p:tavLst>
                                        <p:tav tm="0">
                                          <p:val>
                                            <p:strVal val="#ppt_y-.1"/>
                                          </p:val>
                                        </p:tav>
                                        <p:tav tm="100000">
                                          <p:val>
                                            <p:strVal val="#ppt_y"/>
                                          </p:val>
                                        </p:tav>
                                      </p:tavLst>
                                    </p:anim>
                                  </p:childTnLst>
                                </p:cTn>
                              </p:par>
                            </p:childTnLst>
                          </p:cTn>
                        </p:par>
                        <p:par>
                          <p:cTn id="31" fill="hold">
                            <p:stCondLst>
                              <p:cond delay="2500"/>
                            </p:stCondLst>
                            <p:childTnLst>
                              <p:par>
                                <p:cTn id="32" presetID="47" presetClass="entr" presetSubtype="0" fill="hold" grpId="0" nodeType="afterEffect">
                                  <p:stCondLst>
                                    <p:cond delay="50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1000"/>
                                        <p:tgtEl>
                                          <p:spTgt spid="12"/>
                                        </p:tgtEl>
                                      </p:cBhvr>
                                    </p:animEffect>
                                    <p:anim calcmode="lin" valueType="num">
                                      <p:cBhvr>
                                        <p:cTn id="35" dur="1000" fill="hold"/>
                                        <p:tgtEl>
                                          <p:spTgt spid="12"/>
                                        </p:tgtEl>
                                        <p:attrNameLst>
                                          <p:attrName>ppt_x</p:attrName>
                                        </p:attrNameLst>
                                      </p:cBhvr>
                                      <p:tavLst>
                                        <p:tav tm="0">
                                          <p:val>
                                            <p:strVal val="#ppt_x"/>
                                          </p:val>
                                        </p:tav>
                                        <p:tav tm="100000">
                                          <p:val>
                                            <p:strVal val="#ppt_x"/>
                                          </p:val>
                                        </p:tav>
                                      </p:tavLst>
                                    </p:anim>
                                    <p:anim calcmode="lin" valueType="num">
                                      <p:cBhvr>
                                        <p:cTn id="36" dur="1000" fill="hold"/>
                                        <p:tgtEl>
                                          <p:spTgt spid="12"/>
                                        </p:tgtEl>
                                        <p:attrNameLst>
                                          <p:attrName>ppt_y</p:attrName>
                                        </p:attrNameLst>
                                      </p:cBhvr>
                                      <p:tavLst>
                                        <p:tav tm="0">
                                          <p:val>
                                            <p:strVal val="#ppt_y-.1"/>
                                          </p:val>
                                        </p:tav>
                                        <p:tav tm="100000">
                                          <p:val>
                                            <p:strVal val="#ppt_y"/>
                                          </p:val>
                                        </p:tav>
                                      </p:tavLst>
                                    </p:anim>
                                  </p:childTnLst>
                                </p:cTn>
                              </p:par>
                              <p:par>
                                <p:cTn id="37" presetID="47" presetClass="entr" presetSubtype="0" fill="hold" grpId="0" nodeType="withEffect">
                                  <p:stCondLst>
                                    <p:cond delay="500"/>
                                  </p:stCondLst>
                                  <p:childTnLst>
                                    <p:set>
                                      <p:cBhvr>
                                        <p:cTn id="38" dur="1" fill="hold">
                                          <p:stCondLst>
                                            <p:cond delay="0"/>
                                          </p:stCondLst>
                                        </p:cTn>
                                        <p:tgtEl>
                                          <p:spTgt spid="13"/>
                                        </p:tgtEl>
                                        <p:attrNameLst>
                                          <p:attrName>style.visibility</p:attrName>
                                        </p:attrNameLst>
                                      </p:cBhvr>
                                      <p:to>
                                        <p:strVal val="visible"/>
                                      </p:to>
                                    </p:set>
                                    <p:animEffect transition="in" filter="fade">
                                      <p:cBhvr>
                                        <p:cTn id="39" dur="1000"/>
                                        <p:tgtEl>
                                          <p:spTgt spid="13"/>
                                        </p:tgtEl>
                                      </p:cBhvr>
                                    </p:animEffect>
                                    <p:anim calcmode="lin" valueType="num">
                                      <p:cBhvr>
                                        <p:cTn id="40" dur="1000" fill="hold"/>
                                        <p:tgtEl>
                                          <p:spTgt spid="13"/>
                                        </p:tgtEl>
                                        <p:attrNameLst>
                                          <p:attrName>ppt_x</p:attrName>
                                        </p:attrNameLst>
                                      </p:cBhvr>
                                      <p:tavLst>
                                        <p:tav tm="0">
                                          <p:val>
                                            <p:strVal val="#ppt_x"/>
                                          </p:val>
                                        </p:tav>
                                        <p:tav tm="100000">
                                          <p:val>
                                            <p:strVal val="#ppt_x"/>
                                          </p:val>
                                        </p:tav>
                                      </p:tavLst>
                                    </p:anim>
                                    <p:anim calcmode="lin" valueType="num">
                                      <p:cBhvr>
                                        <p:cTn id="41" dur="1000" fill="hold"/>
                                        <p:tgtEl>
                                          <p:spTgt spid="13"/>
                                        </p:tgtEl>
                                        <p:attrNameLst>
                                          <p:attrName>ppt_y</p:attrName>
                                        </p:attrNameLst>
                                      </p:cBhvr>
                                      <p:tavLst>
                                        <p:tav tm="0">
                                          <p:val>
                                            <p:strVal val="#ppt_y-.1"/>
                                          </p:val>
                                        </p:tav>
                                        <p:tav tm="100000">
                                          <p:val>
                                            <p:strVal val="#ppt_y"/>
                                          </p:val>
                                        </p:tav>
                                      </p:tavLst>
                                    </p:anim>
                                  </p:childTnLst>
                                </p:cTn>
                              </p:par>
                              <p:par>
                                <p:cTn id="42" presetID="47" presetClass="entr" presetSubtype="0" fill="hold" nodeType="withEffect">
                                  <p:stCondLst>
                                    <p:cond delay="500"/>
                                  </p:stCondLst>
                                  <p:childTnLst>
                                    <p:set>
                                      <p:cBhvr>
                                        <p:cTn id="43" dur="1" fill="hold">
                                          <p:stCondLst>
                                            <p:cond delay="0"/>
                                          </p:stCondLst>
                                        </p:cTn>
                                        <p:tgtEl>
                                          <p:spTgt spid="14"/>
                                        </p:tgtEl>
                                        <p:attrNameLst>
                                          <p:attrName>style.visibility</p:attrName>
                                        </p:attrNameLst>
                                      </p:cBhvr>
                                      <p:to>
                                        <p:strVal val="visible"/>
                                      </p:to>
                                    </p:set>
                                    <p:animEffect transition="in" filter="fade">
                                      <p:cBhvr>
                                        <p:cTn id="44" dur="1000"/>
                                        <p:tgtEl>
                                          <p:spTgt spid="14"/>
                                        </p:tgtEl>
                                      </p:cBhvr>
                                    </p:animEffect>
                                    <p:anim calcmode="lin" valueType="num">
                                      <p:cBhvr>
                                        <p:cTn id="45" dur="1000" fill="hold"/>
                                        <p:tgtEl>
                                          <p:spTgt spid="14"/>
                                        </p:tgtEl>
                                        <p:attrNameLst>
                                          <p:attrName>ppt_x</p:attrName>
                                        </p:attrNameLst>
                                      </p:cBhvr>
                                      <p:tavLst>
                                        <p:tav tm="0">
                                          <p:val>
                                            <p:strVal val="#ppt_x"/>
                                          </p:val>
                                        </p:tav>
                                        <p:tav tm="100000">
                                          <p:val>
                                            <p:strVal val="#ppt_x"/>
                                          </p:val>
                                        </p:tav>
                                      </p:tavLst>
                                    </p:anim>
                                    <p:anim calcmode="lin" valueType="num">
                                      <p:cBhvr>
                                        <p:cTn id="46"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6" grpId="0" bldLvl="0" animBg="1"/>
      <p:bldP spid="12" grpId="0" bldLvl="0" animBg="1"/>
      <p:bldP spid="13" grpId="0" bldLvl="0" animBg="1"/>
      <p:bldP spid="5"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535781" y="1799749"/>
            <a:ext cx="3532823" cy="3006566"/>
          </a:xfrm>
          <a:prstGeom prst="rect">
            <a:avLst/>
          </a:prstGeom>
        </p:spPr>
      </p:pic>
      <p:sp>
        <p:nvSpPr>
          <p:cNvPr id="4" name="文本框 3"/>
          <p:cNvSpPr txBox="1"/>
          <p:nvPr/>
        </p:nvSpPr>
        <p:spPr>
          <a:xfrm>
            <a:off x="4846320" y="2213134"/>
            <a:ext cx="3615214" cy="598805"/>
          </a:xfrm>
          <a:prstGeom prst="rect">
            <a:avLst/>
          </a:prstGeom>
          <a:noFill/>
        </p:spPr>
        <p:txBody>
          <a:bodyPr wrap="square" rtlCol="0">
            <a:spAutoFit/>
          </a:bodyPr>
          <a:p>
            <a:pPr algn="ctr"/>
            <a:r>
              <a:rPr lang="en-US" altLang="zh-CN" sz="3300">
                <a:latin typeface="方正姚体_GBK" panose="02000000000000000000" charset="-122"/>
                <a:ea typeface="方正姚体_GBK" panose="02000000000000000000" charset="-122"/>
              </a:rPr>
              <a:t>1950</a:t>
            </a:r>
            <a:r>
              <a:rPr lang="zh-CN" altLang="en-US" sz="3300">
                <a:latin typeface="方正姚体_GBK" panose="02000000000000000000" charset="-122"/>
                <a:ea typeface="方正姚体_GBK" panose="02000000000000000000" charset="-122"/>
              </a:rPr>
              <a:t>年</a:t>
            </a:r>
            <a:r>
              <a:rPr lang="en-US" altLang="zh-CN" sz="3300">
                <a:latin typeface="方正姚体_GBK" panose="02000000000000000000" charset="-122"/>
                <a:ea typeface="方正姚体_GBK" panose="02000000000000000000" charset="-122"/>
              </a:rPr>
              <a:t>6</a:t>
            </a:r>
            <a:r>
              <a:rPr lang="zh-CN" altLang="en-US" sz="3300">
                <a:latin typeface="方正姚体_GBK" panose="02000000000000000000" charset="-122"/>
                <a:ea typeface="方正姚体_GBK" panose="02000000000000000000" charset="-122"/>
              </a:rPr>
              <a:t>月</a:t>
            </a:r>
            <a:endParaRPr lang="zh-CN" altLang="en-US" sz="3300">
              <a:latin typeface="方正姚体_GBK" panose="02000000000000000000" charset="-122"/>
              <a:ea typeface="方正姚体_GBK" panose="02000000000000000000" charset="-122"/>
            </a:endParaRPr>
          </a:p>
        </p:txBody>
      </p:sp>
      <p:sp>
        <p:nvSpPr>
          <p:cNvPr id="6" name="文本框 5"/>
          <p:cNvSpPr txBox="1"/>
          <p:nvPr/>
        </p:nvSpPr>
        <p:spPr>
          <a:xfrm>
            <a:off x="4609148" y="3073241"/>
            <a:ext cx="4089559" cy="645160"/>
          </a:xfrm>
          <a:prstGeom prst="rect">
            <a:avLst/>
          </a:prstGeom>
          <a:noFill/>
        </p:spPr>
        <p:txBody>
          <a:bodyPr wrap="square" rtlCol="0">
            <a:spAutoFit/>
          </a:bodyPr>
          <a:p>
            <a:pPr algn="ctr"/>
            <a:r>
              <a:rPr lang="zh-CN" altLang="en-US" sz="3600" b="1">
                <a:latin typeface="方正姚体_GBK" panose="02000000000000000000" charset="-122"/>
                <a:ea typeface="方正姚体_GBK" panose="02000000000000000000" charset="-122"/>
              </a:rPr>
              <a:t>朝鲜内战爆发</a:t>
            </a:r>
            <a:endParaRPr lang="zh-CN" altLang="en-US" sz="3600" b="1">
              <a:latin typeface="方正姚体_GBK" panose="02000000000000000000" charset="-122"/>
              <a:ea typeface="方正姚体_GBK" panose="02000000000000000000" charset="-122"/>
            </a:endParaRPr>
          </a:p>
        </p:txBody>
      </p:sp>
      <p:cxnSp>
        <p:nvCxnSpPr>
          <p:cNvPr id="7" name="直接连接符 6"/>
          <p:cNvCxnSpPr/>
          <p:nvPr/>
        </p:nvCxnSpPr>
        <p:spPr>
          <a:xfrm>
            <a:off x="4609148" y="2908935"/>
            <a:ext cx="4310063" cy="4763"/>
          </a:xfrm>
          <a:prstGeom prst="line">
            <a:avLst/>
          </a:prstGeom>
          <a:ln w="25400"/>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med" p14:dur="750">
        <p:fade/>
      </p:transition>
    </mc:Choice>
    <mc:Fallback>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7" name="图片 5"/>
          <p:cNvPicPr>
            <a:picLocks noChangeAspect="1"/>
          </p:cNvPicPr>
          <p:nvPr/>
        </p:nvPicPr>
        <p:blipFill>
          <a:blip r:embed="rId1"/>
          <a:srcRect/>
          <a:stretch>
            <a:fillRect/>
          </a:stretch>
        </p:blipFill>
        <p:spPr bwMode="auto">
          <a:xfrm>
            <a:off x="410845" y="1356678"/>
            <a:ext cx="2409825" cy="1590675"/>
          </a:xfrm>
          <a:prstGeom prst="rect">
            <a:avLst/>
          </a:prstGeom>
          <a:noFill/>
          <a:ln w="9525">
            <a:noFill/>
            <a:miter lim="800000"/>
            <a:headEnd/>
            <a:tailEnd/>
          </a:ln>
        </p:spPr>
      </p:pic>
      <p:sp>
        <p:nvSpPr>
          <p:cNvPr id="19458" name="云形标注 10244"/>
          <p:cNvSpPr>
            <a:spLocks noChangeArrowheads="1"/>
          </p:cNvSpPr>
          <p:nvPr/>
        </p:nvSpPr>
        <p:spPr bwMode="auto">
          <a:xfrm>
            <a:off x="2954020" y="229235"/>
            <a:ext cx="5757545" cy="2044065"/>
          </a:xfrm>
          <a:prstGeom prst="cloudCallout">
            <a:avLst>
              <a:gd name="adj1" fmla="val -53099"/>
              <a:gd name="adj2" fmla="val 42761"/>
            </a:avLst>
          </a:prstGeom>
          <a:solidFill>
            <a:srgbClr val="F79646"/>
          </a:solidFill>
          <a:ln w="19050">
            <a:solidFill>
              <a:srgbClr val="FF3300"/>
            </a:solidFill>
            <a:round/>
          </a:ln>
        </p:spPr>
        <p:txBody>
          <a:bodyPr/>
          <a:lstStyle/>
          <a:p>
            <a:r>
              <a:rPr lang="zh-CN" altLang="en-US" sz="3000" b="1">
                <a:solidFill>
                  <a:schemeClr val="bg1"/>
                </a:solidFill>
                <a:latin typeface="微软雅黑" panose="020B0503020204020204" charset="-122"/>
                <a:ea typeface="微软雅黑" panose="020B0503020204020204" charset="-122"/>
              </a:rPr>
              <a:t>朝鲜内战爆发后，美国反应如何？又</a:t>
            </a:r>
            <a:r>
              <a:rPr lang="zh-CN" altLang="en-US" sz="3000" b="1" dirty="0">
                <a:solidFill>
                  <a:schemeClr val="bg1"/>
                </a:solidFill>
                <a:latin typeface="微软雅黑" panose="020B0503020204020204" charset="-122"/>
                <a:ea typeface="微软雅黑" panose="020B0503020204020204" charset="-122"/>
                <a:sym typeface="+mn-ea"/>
              </a:rPr>
              <a:t>采取了哪些侵华政策？</a:t>
            </a:r>
            <a:endParaRPr lang="zh-CN" altLang="en-US" sz="3000" b="1" dirty="0">
              <a:solidFill>
                <a:schemeClr val="bg1"/>
              </a:solidFill>
              <a:latin typeface="微软雅黑" panose="020B0503020204020204" charset="-122"/>
              <a:ea typeface="微软雅黑" panose="020B0503020204020204" charset="-122"/>
              <a:sym typeface="+mn-ea"/>
            </a:endParaRPr>
          </a:p>
        </p:txBody>
      </p:sp>
      <p:sp>
        <p:nvSpPr>
          <p:cNvPr id="2" name="MH_Other_1"/>
          <p:cNvSpPr/>
          <p:nvPr>
            <p:custDataLst>
              <p:tags r:id="rId2"/>
            </p:custDataLst>
          </p:nvPr>
        </p:nvSpPr>
        <p:spPr>
          <a:xfrm>
            <a:off x="601980" y="3870325"/>
            <a:ext cx="2159000" cy="2359660"/>
          </a:xfrm>
          <a:prstGeom prst="roundRect">
            <a:avLst>
              <a:gd name="adj" fmla="val 10351"/>
            </a:avLst>
          </a:prstGeom>
          <a:solidFill>
            <a:schemeClr val="accent1"/>
          </a:solidFill>
          <a:ln>
            <a:noFill/>
          </a:ln>
          <a:effectLst>
            <a:reflection blurRad="63500" stA="50000" endPos="350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b"/>
          <a:p>
            <a:pPr algn="ctr">
              <a:defRPr/>
            </a:pPr>
            <a:r>
              <a:rPr lang="zh-CN" altLang="en-US" sz="3200" b="1" dirty="0">
                <a:solidFill>
                  <a:srgbClr val="FFFFFF"/>
                </a:solidFill>
                <a:latin typeface="黑体" panose="02010609060101010101" charset="-122"/>
                <a:ea typeface="黑体" panose="02010609060101010101" charset="-122"/>
              </a:rPr>
              <a:t>海</a:t>
            </a:r>
            <a:endParaRPr lang="zh-CN" altLang="en-US" sz="3200" b="1" dirty="0">
              <a:solidFill>
                <a:srgbClr val="FFFFFF"/>
              </a:solidFill>
              <a:latin typeface="黑体" panose="02010609060101010101" charset="-122"/>
              <a:ea typeface="黑体" panose="02010609060101010101" charset="-122"/>
            </a:endParaRPr>
          </a:p>
        </p:txBody>
      </p:sp>
      <p:sp>
        <p:nvSpPr>
          <p:cNvPr id="5" name="MH_SubTitle_1"/>
          <p:cNvSpPr/>
          <p:nvPr>
            <p:custDataLst>
              <p:tags r:id="rId3"/>
            </p:custDataLst>
          </p:nvPr>
        </p:nvSpPr>
        <p:spPr>
          <a:xfrm>
            <a:off x="648335" y="3898900"/>
            <a:ext cx="2066925" cy="1721485"/>
          </a:xfrm>
          <a:prstGeom prst="round2SameRect">
            <a:avLst>
              <a:gd name="adj1" fmla="val 10078"/>
              <a:gd name="adj2" fmla="val 0"/>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p>
            <a:pPr algn="ctr">
              <a:lnSpc>
                <a:spcPct val="120000"/>
              </a:lnSpc>
              <a:defRPr/>
            </a:pPr>
            <a:r>
              <a:rPr lang="zh-CN" altLang="en-US" sz="2800" b="1" dirty="0">
                <a:solidFill>
                  <a:schemeClr val="tx1"/>
                </a:solidFill>
                <a:latin typeface="黑体" panose="02010609060101010101" charset="-122"/>
                <a:ea typeface="黑体" panose="02010609060101010101" charset="-122"/>
              </a:rPr>
              <a:t>美国第七舰队入侵中国台湾海峡</a:t>
            </a:r>
            <a:endParaRPr lang="zh-CN" altLang="en-US" sz="2800" b="1" dirty="0">
              <a:solidFill>
                <a:schemeClr val="tx1"/>
              </a:solidFill>
              <a:latin typeface="黑体" panose="02010609060101010101" charset="-122"/>
              <a:ea typeface="黑体" panose="02010609060101010101" charset="-122"/>
            </a:endParaRPr>
          </a:p>
        </p:txBody>
      </p:sp>
      <p:sp>
        <p:nvSpPr>
          <p:cNvPr id="11" name="MH_Other_1"/>
          <p:cNvSpPr/>
          <p:nvPr>
            <p:custDataLst>
              <p:tags r:id="rId4"/>
            </p:custDataLst>
          </p:nvPr>
        </p:nvSpPr>
        <p:spPr>
          <a:xfrm>
            <a:off x="3409950" y="3870325"/>
            <a:ext cx="2159000" cy="2359660"/>
          </a:xfrm>
          <a:prstGeom prst="roundRect">
            <a:avLst>
              <a:gd name="adj" fmla="val 10351"/>
            </a:avLst>
          </a:prstGeom>
          <a:solidFill>
            <a:srgbClr val="FFC000"/>
          </a:solidFill>
          <a:ln>
            <a:noFill/>
          </a:ln>
          <a:effectLst>
            <a:reflection blurRad="63500" stA="50000" endPos="350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b"/>
          <a:p>
            <a:pPr algn="ctr">
              <a:defRPr/>
            </a:pPr>
            <a:r>
              <a:rPr lang="zh-CN" altLang="en-US" sz="3200" b="1" dirty="0">
                <a:solidFill>
                  <a:srgbClr val="FFFFFF"/>
                </a:solidFill>
                <a:latin typeface="黑体" panose="02010609060101010101" charset="-122"/>
                <a:ea typeface="黑体" panose="02010609060101010101" charset="-122"/>
              </a:rPr>
              <a:t>陆</a:t>
            </a:r>
            <a:endParaRPr lang="zh-CN" altLang="en-US" sz="3200" b="1" dirty="0">
              <a:solidFill>
                <a:srgbClr val="FFFFFF"/>
              </a:solidFill>
              <a:latin typeface="黑体" panose="02010609060101010101" charset="-122"/>
              <a:ea typeface="黑体" panose="02010609060101010101" charset="-122"/>
            </a:endParaRPr>
          </a:p>
        </p:txBody>
      </p:sp>
      <p:sp>
        <p:nvSpPr>
          <p:cNvPr id="12" name="MH_SubTitle_1"/>
          <p:cNvSpPr/>
          <p:nvPr>
            <p:custDataLst>
              <p:tags r:id="rId5"/>
            </p:custDataLst>
          </p:nvPr>
        </p:nvSpPr>
        <p:spPr>
          <a:xfrm>
            <a:off x="3455670" y="3898900"/>
            <a:ext cx="2066925" cy="1720850"/>
          </a:xfrm>
          <a:prstGeom prst="round2SameRect">
            <a:avLst>
              <a:gd name="adj1" fmla="val 10078"/>
              <a:gd name="adj2" fmla="val 0"/>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p>
            <a:pPr algn="ctr">
              <a:lnSpc>
                <a:spcPct val="120000"/>
              </a:lnSpc>
              <a:defRPr/>
            </a:pPr>
            <a:r>
              <a:rPr lang="zh-CN" altLang="en-US" sz="2800" b="1" dirty="0">
                <a:solidFill>
                  <a:schemeClr val="tx1"/>
                </a:solidFill>
                <a:latin typeface="黑体" panose="02010609060101010101" charset="-122"/>
                <a:ea typeface="黑体" panose="02010609060101010101" charset="-122"/>
              </a:rPr>
              <a:t>打到中国边境鸭绿江边</a:t>
            </a:r>
            <a:endParaRPr lang="zh-CN" altLang="en-US" sz="2800" b="1" dirty="0">
              <a:solidFill>
                <a:schemeClr val="tx1"/>
              </a:solidFill>
              <a:latin typeface="黑体" panose="02010609060101010101" charset="-122"/>
              <a:ea typeface="黑体" panose="02010609060101010101" charset="-122"/>
            </a:endParaRPr>
          </a:p>
        </p:txBody>
      </p:sp>
      <p:sp>
        <p:nvSpPr>
          <p:cNvPr id="14" name="MH_Other_1"/>
          <p:cNvSpPr/>
          <p:nvPr>
            <p:custDataLst>
              <p:tags r:id="rId6"/>
            </p:custDataLst>
          </p:nvPr>
        </p:nvSpPr>
        <p:spPr>
          <a:xfrm>
            <a:off x="6218555" y="3873500"/>
            <a:ext cx="2159000" cy="2355850"/>
          </a:xfrm>
          <a:prstGeom prst="roundRect">
            <a:avLst>
              <a:gd name="adj" fmla="val 10351"/>
            </a:avLst>
          </a:prstGeom>
          <a:solidFill>
            <a:schemeClr val="accent1">
              <a:lumMod val="40000"/>
              <a:lumOff val="60000"/>
            </a:schemeClr>
          </a:solidFill>
          <a:ln>
            <a:noFill/>
          </a:ln>
          <a:effectLst>
            <a:reflection blurRad="63500" stA="50000" endPos="350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b"/>
          <a:p>
            <a:pPr algn="ctr">
              <a:defRPr/>
            </a:pPr>
            <a:r>
              <a:rPr lang="zh-CN" altLang="en-US" sz="3200" b="1" dirty="0">
                <a:solidFill>
                  <a:srgbClr val="FFFFFF"/>
                </a:solidFill>
                <a:latin typeface="黑体" panose="02010609060101010101" charset="-122"/>
                <a:ea typeface="黑体" panose="02010609060101010101" charset="-122"/>
              </a:rPr>
              <a:t>空</a:t>
            </a:r>
            <a:endParaRPr lang="zh-CN" altLang="en-US" sz="3200" b="1" dirty="0">
              <a:solidFill>
                <a:srgbClr val="FFFFFF"/>
              </a:solidFill>
              <a:latin typeface="黑体" panose="02010609060101010101" charset="-122"/>
              <a:ea typeface="黑体" panose="02010609060101010101" charset="-122"/>
            </a:endParaRPr>
          </a:p>
        </p:txBody>
      </p:sp>
      <p:sp>
        <p:nvSpPr>
          <p:cNvPr id="15" name="MH_SubTitle_1"/>
          <p:cNvSpPr/>
          <p:nvPr>
            <p:custDataLst>
              <p:tags r:id="rId7"/>
            </p:custDataLst>
          </p:nvPr>
        </p:nvSpPr>
        <p:spPr>
          <a:xfrm>
            <a:off x="6264275" y="3898900"/>
            <a:ext cx="2066925" cy="1720850"/>
          </a:xfrm>
          <a:prstGeom prst="round2SameRect">
            <a:avLst>
              <a:gd name="adj1" fmla="val 10078"/>
              <a:gd name="adj2" fmla="val 0"/>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p>
            <a:pPr algn="ctr">
              <a:lnSpc>
                <a:spcPct val="120000"/>
              </a:lnSpc>
              <a:defRPr/>
            </a:pPr>
            <a:r>
              <a:rPr lang="zh-CN" altLang="en-US" sz="2800" b="1" dirty="0">
                <a:solidFill>
                  <a:schemeClr val="tx1"/>
                </a:solidFill>
                <a:latin typeface="黑体" panose="02010609060101010101" charset="-122"/>
                <a:ea typeface="黑体" panose="02010609060101010101" charset="-122"/>
              </a:rPr>
              <a:t>轰炸扫射中国东北边境城市</a:t>
            </a:r>
            <a:endParaRPr lang="zh-CN" altLang="en-US" sz="2800" b="1" dirty="0">
              <a:solidFill>
                <a:schemeClr val="tx1"/>
              </a:solidFill>
              <a:latin typeface="黑体" panose="02010609060101010101" charset="-122"/>
              <a:ea typeface="黑体" panose="02010609060101010101" charset="-122"/>
            </a:endParaRPr>
          </a:p>
        </p:txBody>
      </p:sp>
      <p:sp>
        <p:nvSpPr>
          <p:cNvPr id="230404" name="Text Box 4"/>
          <p:cNvSpPr txBox="1">
            <a:spLocks noChangeArrowheads="1"/>
          </p:cNvSpPr>
          <p:nvPr/>
        </p:nvSpPr>
        <p:spPr bwMode="auto">
          <a:xfrm>
            <a:off x="53975" y="3108241"/>
            <a:ext cx="90360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p>
            <a:pPr algn="ctr"/>
            <a:r>
              <a:rPr kumimoji="1" lang="zh-CN" altLang="en-US" sz="3600" b="1" dirty="0">
                <a:latin typeface="黑体" panose="02010609060101010101" charset="-122"/>
                <a:ea typeface="黑体" panose="02010609060101010101" charset="-122"/>
              </a:rPr>
              <a:t>美帝国主义悍然入侵朝鲜，威胁我国安全 </a:t>
            </a:r>
            <a:endParaRPr kumimoji="1" lang="zh-CN" altLang="en-US" sz="3600" b="1" dirty="0">
              <a:latin typeface="黑体" panose="02010609060101010101" charset="-122"/>
              <a:ea typeface="黑体" panose="02010609060101010101" charset="-122"/>
            </a:endParaRPr>
          </a:p>
        </p:txBody>
      </p:sp>
      <p:pic>
        <p:nvPicPr>
          <p:cNvPr id="48" name="图片 47"/>
          <p:cNvPicPr>
            <a:picLocks noChangeAspect="1"/>
          </p:cNvPicPr>
          <p:nvPr/>
        </p:nvPicPr>
        <p:blipFill rotWithShape="1">
          <a:blip r:embed="rId8" cstate="screen"/>
          <a:srcRect/>
          <a:stretch>
            <a:fillRect/>
          </a:stretch>
        </p:blipFill>
        <p:spPr>
          <a:xfrm>
            <a:off x="467544" y="2276714"/>
            <a:ext cx="8280920" cy="3602187"/>
          </a:xfrm>
          <a:prstGeom prst="roundRect">
            <a:avLst>
              <a:gd name="adj" fmla="val 11243"/>
            </a:avLst>
          </a:prstGeom>
          <a:ln>
            <a:noFill/>
          </a:ln>
          <a:effectLst>
            <a:outerShdw blurRad="292100" dist="139700" dir="2700000" algn="tl" rotWithShape="0">
              <a:srgbClr val="333333">
                <a:alpha val="65000"/>
              </a:srgbClr>
            </a:outerShdw>
          </a:effectLst>
        </p:spPr>
      </p:pic>
      <p:pic>
        <p:nvPicPr>
          <p:cNvPr id="23" name="Picture 12" descr="第七舰队"/>
          <p:cNvPicPr>
            <a:picLocks noChangeAspect="1" noChangeArrowheads="1"/>
          </p:cNvPicPr>
          <p:nvPr/>
        </p:nvPicPr>
        <p:blipFill>
          <a:blip r:embed="rId9"/>
          <a:srcRect/>
          <a:stretch>
            <a:fillRect/>
          </a:stretch>
        </p:blipFill>
        <p:spPr bwMode="auto">
          <a:xfrm>
            <a:off x="882906" y="2636755"/>
            <a:ext cx="3623477" cy="2304256"/>
          </a:xfrm>
          <a:prstGeom prst="roundRect">
            <a:avLst>
              <a:gd name="adj" fmla="val 9435"/>
            </a:avLst>
          </a:prstGeom>
          <a:noFill/>
        </p:spPr>
      </p:pic>
      <p:sp>
        <p:nvSpPr>
          <p:cNvPr id="10248" name="Rectangle 13"/>
          <p:cNvSpPr/>
          <p:nvPr/>
        </p:nvSpPr>
        <p:spPr>
          <a:xfrm>
            <a:off x="882650" y="5085398"/>
            <a:ext cx="7373938" cy="345440"/>
          </a:xfrm>
          <a:prstGeom prst="rect">
            <a:avLst/>
          </a:prstGeom>
          <a:noFill/>
          <a:ln w="9525">
            <a:noFill/>
          </a:ln>
        </p:spPr>
        <p:txBody>
          <a:bodyPr lIns="69778" tIns="34889" rIns="69778" bIns="34889">
            <a:spAutoFit/>
          </a:bodyPr>
          <a:p>
            <a:r>
              <a:rPr lang="zh-CN" altLang="en-US" sz="1800" b="1" dirty="0">
                <a:latin typeface="华文新魏" pitchFamily="2" charset="-122"/>
              </a:rPr>
              <a:t>美国</a:t>
            </a:r>
            <a:r>
              <a:rPr lang="en-US" altLang="zh-CN" sz="1800" b="1" dirty="0">
                <a:latin typeface="华文新魏" pitchFamily="2" charset="-122"/>
              </a:rPr>
              <a:t>《</a:t>
            </a:r>
            <a:r>
              <a:rPr lang="zh-CN" altLang="en-US" sz="1800" b="1" dirty="0">
                <a:latin typeface="华文新魏" pitchFamily="2" charset="-122"/>
              </a:rPr>
              <a:t>新闻与世界报导</a:t>
            </a:r>
            <a:r>
              <a:rPr lang="en-US" altLang="zh-CN" sz="1800" b="1" dirty="0">
                <a:latin typeface="华文新魏" pitchFamily="2" charset="-122"/>
              </a:rPr>
              <a:t>》</a:t>
            </a:r>
            <a:r>
              <a:rPr lang="zh-CN" altLang="en-US" sz="1800" b="1" dirty="0">
                <a:latin typeface="华文新魏" pitchFamily="2" charset="-122"/>
              </a:rPr>
              <a:t>登载的美国第七舰队入侵台湾海峡的消息。</a:t>
            </a:r>
            <a:endParaRPr lang="zh-CN" altLang="en-US" sz="1800" b="1" dirty="0">
              <a:latin typeface="华文新魏" pitchFamily="2" charset="-122"/>
            </a:endParaRPr>
          </a:p>
        </p:txBody>
      </p:sp>
      <p:pic>
        <p:nvPicPr>
          <p:cNvPr id="10249" name="Picture 14" descr="美军入侵朝鲜的同时，还悍然出动第七舰队入侵我国台湾海峡。图为美国《新闻与世界报导》登载的美国第七舰队入侵台湾海峡的消息"/>
          <p:cNvPicPr>
            <a:picLocks noChangeAspect="1"/>
          </p:cNvPicPr>
          <p:nvPr/>
        </p:nvPicPr>
        <p:blipFill>
          <a:blip r:embed="rId10">
            <a:clrChange>
              <a:clrFrom>
                <a:srgbClr val="FFFFFF"/>
              </a:clrFrom>
              <a:clrTo>
                <a:srgbClr val="FFFFFF">
                  <a:alpha val="0"/>
                </a:srgbClr>
              </a:clrTo>
            </a:clrChange>
          </a:blip>
          <a:stretch>
            <a:fillRect/>
          </a:stretch>
        </p:blipFill>
        <p:spPr>
          <a:xfrm>
            <a:off x="4465638" y="2546986"/>
            <a:ext cx="3790950" cy="2482850"/>
          </a:xfrm>
          <a:prstGeom prst="rect">
            <a:avLst/>
          </a:prstGeom>
          <a:noFill/>
          <a:ln w="9525">
            <a:noFill/>
          </a:ln>
        </p:spPr>
      </p:pic>
      <p:pic>
        <p:nvPicPr>
          <p:cNvPr id="6" name="图片 5"/>
          <p:cNvPicPr>
            <a:picLocks noChangeAspect="1"/>
          </p:cNvPicPr>
          <p:nvPr/>
        </p:nvPicPr>
        <p:blipFill rotWithShape="1">
          <a:blip r:embed="rId8" cstate="screen"/>
          <a:srcRect/>
          <a:stretch>
            <a:fillRect/>
          </a:stretch>
        </p:blipFill>
        <p:spPr>
          <a:xfrm>
            <a:off x="404768" y="2780771"/>
            <a:ext cx="8415703" cy="3218592"/>
          </a:xfrm>
          <a:prstGeom prst="roundRect">
            <a:avLst>
              <a:gd name="adj" fmla="val 11243"/>
            </a:avLst>
          </a:prstGeom>
          <a:ln>
            <a:noFill/>
          </a:ln>
          <a:effectLst>
            <a:outerShdw blurRad="292100" dist="139700" dir="2700000" algn="tl" rotWithShape="0">
              <a:srgbClr val="333333">
                <a:alpha val="65000"/>
              </a:srgbClr>
            </a:outerShdw>
          </a:effectLst>
        </p:spPr>
      </p:pic>
      <p:pic>
        <p:nvPicPr>
          <p:cNvPr id="7" name="Picture 19" descr="美军把战火烧到鸭绿江边"/>
          <p:cNvPicPr>
            <a:picLocks noChangeAspect="1" noChangeArrowheads="1"/>
          </p:cNvPicPr>
          <p:nvPr/>
        </p:nvPicPr>
        <p:blipFill>
          <a:blip r:embed="rId11" cstate="screen"/>
          <a:srcRect/>
          <a:stretch>
            <a:fillRect/>
          </a:stretch>
        </p:blipFill>
        <p:spPr bwMode="auto">
          <a:xfrm>
            <a:off x="4723172" y="3070815"/>
            <a:ext cx="3571703" cy="2372239"/>
          </a:xfrm>
          <a:prstGeom prst="roundRect">
            <a:avLst>
              <a:gd name="adj" fmla="val 9665"/>
            </a:avLst>
          </a:prstGeom>
          <a:ln>
            <a:noFill/>
          </a:ln>
          <a:effectLst>
            <a:outerShdw blurRad="292100" dist="139700" dir="2700000" algn="tl" rotWithShape="0">
              <a:srgbClr val="333333">
                <a:alpha val="65000"/>
              </a:srgbClr>
            </a:outerShdw>
          </a:effectLst>
        </p:spPr>
      </p:pic>
      <p:sp>
        <p:nvSpPr>
          <p:cNvPr id="25" name="Text Box 20"/>
          <p:cNvSpPr txBox="1">
            <a:spLocks noChangeArrowheads="1"/>
          </p:cNvSpPr>
          <p:nvPr/>
        </p:nvSpPr>
        <p:spPr bwMode="auto">
          <a:xfrm>
            <a:off x="3154363" y="5453698"/>
            <a:ext cx="2890838" cy="391160"/>
          </a:xfrm>
          <a:prstGeom prst="rect">
            <a:avLst/>
          </a:prstGeom>
          <a:noFill/>
          <a:ln w="9525">
            <a:noFill/>
            <a:miter lim="800000"/>
          </a:ln>
          <a:effectLst/>
        </p:spPr>
        <p:txBody>
          <a:bodyPr lIns="69778" tIns="34889" rIns="69778" bIns="34889">
            <a:spAutoFit/>
          </a:bodyPr>
          <a:p>
            <a:pPr marR="0" defTabSz="914400">
              <a:spcBef>
                <a:spcPct val="50000"/>
              </a:spcBef>
              <a:buClrTx/>
              <a:buSzTx/>
              <a:buFont typeface="Arial" panose="020B0604020202020204" pitchFamily="34" charset="0"/>
              <a:buNone/>
              <a:defRPr/>
            </a:pPr>
            <a:r>
              <a:rPr kumimoji="0" lang="zh-CN" altLang="en-US" sz="2100" kern="1200" cap="none" spc="0" normalizeH="0" baseline="0" noProof="0" dirty="0">
                <a:effectLst>
                  <a:outerShdw blurRad="38100" dist="38100" dir="2700000" algn="tl">
                    <a:srgbClr val="000000">
                      <a:alpha val="43137"/>
                    </a:srgbClr>
                  </a:outerShdw>
                </a:effectLst>
                <a:latin typeface="华文新魏" pitchFamily="2" charset="-122"/>
                <a:ea typeface="华文新魏" pitchFamily="2" charset="-122"/>
                <a:cs typeface="+mn-cs"/>
              </a:rPr>
              <a:t>战火烧到了鸭绿江边</a:t>
            </a:r>
            <a:endParaRPr kumimoji="0" lang="zh-CN" altLang="en-US" sz="2100" kern="1200" cap="none" spc="0" normalizeH="0" baseline="0" noProof="0" dirty="0">
              <a:effectLst>
                <a:outerShdw blurRad="38100" dist="38100" dir="2700000" algn="tl">
                  <a:srgbClr val="000000">
                    <a:alpha val="43137"/>
                  </a:srgbClr>
                </a:outerShdw>
              </a:effectLst>
              <a:latin typeface="华文新魏" pitchFamily="2" charset="-122"/>
              <a:ea typeface="华文新魏" pitchFamily="2" charset="-122"/>
              <a:cs typeface="+mn-cs"/>
            </a:endParaRPr>
          </a:p>
        </p:txBody>
      </p:sp>
      <p:pic>
        <p:nvPicPr>
          <p:cNvPr id="8" name="Picture 2" descr="cp_cn_28045"/>
          <p:cNvPicPr>
            <a:picLocks noChangeAspect="1" noChangeArrowheads="1"/>
          </p:cNvPicPr>
          <p:nvPr/>
        </p:nvPicPr>
        <p:blipFill>
          <a:blip r:embed="rId12"/>
          <a:srcRect/>
          <a:stretch>
            <a:fillRect/>
          </a:stretch>
        </p:blipFill>
        <p:spPr bwMode="auto">
          <a:xfrm>
            <a:off x="712788" y="3070861"/>
            <a:ext cx="3789363" cy="2300288"/>
          </a:xfrm>
          <a:prstGeom prst="rect">
            <a:avLst/>
          </a:prstGeom>
          <a:ln>
            <a:noFill/>
          </a:ln>
          <a:effectLst>
            <a:outerShdw blurRad="292100" dist="139700" dir="2700000" algn="tl" rotWithShape="0">
              <a:srgbClr val="333333">
                <a:alpha val="65000"/>
              </a:srgbClr>
            </a:outerShdw>
          </a:effectLst>
        </p:spPr>
      </p:pic>
      <p:pic>
        <p:nvPicPr>
          <p:cNvPr id="9224" name="图片 10242" descr="安东"/>
          <p:cNvPicPr>
            <a:picLocks noChangeAspect="1"/>
          </p:cNvPicPr>
          <p:nvPr/>
        </p:nvPicPr>
        <p:blipFill>
          <a:blip r:embed="rId13"/>
          <a:stretch>
            <a:fillRect/>
          </a:stretch>
        </p:blipFill>
        <p:spPr>
          <a:xfrm>
            <a:off x="827088" y="2637473"/>
            <a:ext cx="7848600" cy="32385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30404"/>
                                        </p:tgtEl>
                                        <p:attrNameLst>
                                          <p:attrName>style.visibility</p:attrName>
                                        </p:attrNameLst>
                                      </p:cBhvr>
                                      <p:to>
                                        <p:strVal val="visible"/>
                                      </p:to>
                                    </p:set>
                                    <p:anim calcmode="lin" valueType="num">
                                      <p:cBhvr additive="base">
                                        <p:cTn id="7" dur="500" fill="hold"/>
                                        <p:tgtEl>
                                          <p:spTgt spid="230404"/>
                                        </p:tgtEl>
                                        <p:attrNameLst>
                                          <p:attrName>ppt_x</p:attrName>
                                        </p:attrNameLst>
                                      </p:cBhvr>
                                      <p:tavLst>
                                        <p:tav tm="0">
                                          <p:val>
                                            <p:strVal val="#ppt_x"/>
                                          </p:val>
                                        </p:tav>
                                        <p:tav tm="100000">
                                          <p:val>
                                            <p:strVal val="#ppt_x"/>
                                          </p:val>
                                        </p:tav>
                                      </p:tavLst>
                                    </p:anim>
                                    <p:anim calcmode="lin" valueType="num">
                                      <p:cBhvr additive="base">
                                        <p:cTn id="8" dur="500" fill="hold"/>
                                        <p:tgtEl>
                                          <p:spTgt spid="23040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500" fill="hold">
                                          <p:stCondLst>
                                            <p:cond delay="0"/>
                                          </p:stCondLst>
                                        </p:cTn>
                                        <p:tgtEl>
                                          <p:spTgt spid="48"/>
                                        </p:tgtEl>
                                        <p:attrNameLst>
                                          <p:attrName>style.visibility</p:attrName>
                                        </p:attrNameLst>
                                      </p:cBhvr>
                                      <p:to>
                                        <p:strVal val="visible"/>
                                      </p:to>
                                    </p:set>
                                    <p:anim calcmode="lin" valueType="num">
                                      <p:cBhvr additive="base">
                                        <p:cTn id="13" dur="500" fill="hold"/>
                                        <p:tgtEl>
                                          <p:spTgt spid="48"/>
                                        </p:tgtEl>
                                        <p:attrNameLst>
                                          <p:attrName>ppt_x</p:attrName>
                                        </p:attrNameLst>
                                      </p:cBhvr>
                                      <p:tavLst>
                                        <p:tav tm="0">
                                          <p:val>
                                            <p:strVal val="#ppt_x"/>
                                          </p:val>
                                        </p:tav>
                                        <p:tav tm="100000">
                                          <p:val>
                                            <p:strVal val="#ppt_x"/>
                                          </p:val>
                                        </p:tav>
                                      </p:tavLst>
                                    </p:anim>
                                    <p:anim calcmode="lin" valueType="num">
                                      <p:cBhvr additive="base">
                                        <p:cTn id="14" dur="500" fill="hold"/>
                                        <p:tgtEl>
                                          <p:spTgt spid="48"/>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500" fill="hold">
                                          <p:stCondLst>
                                            <p:cond delay="0"/>
                                          </p:stCondLst>
                                        </p:cTn>
                                        <p:tgtEl>
                                          <p:spTgt spid="23"/>
                                        </p:tgtEl>
                                        <p:attrNameLst>
                                          <p:attrName>style.visibility</p:attrName>
                                        </p:attrNameLst>
                                      </p:cBhvr>
                                      <p:to>
                                        <p:strVal val="visible"/>
                                      </p:to>
                                    </p:set>
                                    <p:anim calcmode="lin" valueType="num">
                                      <p:cBhvr additive="base">
                                        <p:cTn id="17" dur="500" fill="hold"/>
                                        <p:tgtEl>
                                          <p:spTgt spid="23"/>
                                        </p:tgtEl>
                                        <p:attrNameLst>
                                          <p:attrName>ppt_x</p:attrName>
                                        </p:attrNameLst>
                                      </p:cBhvr>
                                      <p:tavLst>
                                        <p:tav tm="0">
                                          <p:val>
                                            <p:strVal val="#ppt_x"/>
                                          </p:val>
                                        </p:tav>
                                        <p:tav tm="100000">
                                          <p:val>
                                            <p:strVal val="#ppt_x"/>
                                          </p:val>
                                        </p:tav>
                                      </p:tavLst>
                                    </p:anim>
                                    <p:anim calcmode="lin" valueType="num">
                                      <p:cBhvr additive="base">
                                        <p:cTn id="18" dur="500" fill="hold"/>
                                        <p:tgtEl>
                                          <p:spTgt spid="23"/>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500" fill="hold">
                                          <p:stCondLst>
                                            <p:cond delay="0"/>
                                          </p:stCondLst>
                                        </p:cTn>
                                        <p:tgtEl>
                                          <p:spTgt spid="10248"/>
                                        </p:tgtEl>
                                        <p:attrNameLst>
                                          <p:attrName>style.visibility</p:attrName>
                                        </p:attrNameLst>
                                      </p:cBhvr>
                                      <p:to>
                                        <p:strVal val="visible"/>
                                      </p:to>
                                    </p:set>
                                    <p:anim calcmode="lin" valueType="num">
                                      <p:cBhvr additive="base">
                                        <p:cTn id="21" dur="500" fill="hold"/>
                                        <p:tgtEl>
                                          <p:spTgt spid="10248"/>
                                        </p:tgtEl>
                                        <p:attrNameLst>
                                          <p:attrName>ppt_x</p:attrName>
                                        </p:attrNameLst>
                                      </p:cBhvr>
                                      <p:tavLst>
                                        <p:tav tm="0">
                                          <p:val>
                                            <p:strVal val="#ppt_x"/>
                                          </p:val>
                                        </p:tav>
                                        <p:tav tm="100000">
                                          <p:val>
                                            <p:strVal val="#ppt_x"/>
                                          </p:val>
                                        </p:tav>
                                      </p:tavLst>
                                    </p:anim>
                                    <p:anim calcmode="lin" valueType="num">
                                      <p:cBhvr additive="base">
                                        <p:cTn id="22" dur="500" fill="hold"/>
                                        <p:tgtEl>
                                          <p:spTgt spid="10248"/>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500" fill="hold">
                                          <p:stCondLst>
                                            <p:cond delay="0"/>
                                          </p:stCondLst>
                                        </p:cTn>
                                        <p:tgtEl>
                                          <p:spTgt spid="10249"/>
                                        </p:tgtEl>
                                        <p:attrNameLst>
                                          <p:attrName>style.visibility</p:attrName>
                                        </p:attrNameLst>
                                      </p:cBhvr>
                                      <p:to>
                                        <p:strVal val="visible"/>
                                      </p:to>
                                    </p:set>
                                    <p:anim calcmode="lin" valueType="num">
                                      <p:cBhvr additive="base">
                                        <p:cTn id="25" dur="500" fill="hold"/>
                                        <p:tgtEl>
                                          <p:spTgt spid="10249"/>
                                        </p:tgtEl>
                                        <p:attrNameLst>
                                          <p:attrName>ppt_x</p:attrName>
                                        </p:attrNameLst>
                                      </p:cBhvr>
                                      <p:tavLst>
                                        <p:tav tm="0">
                                          <p:val>
                                            <p:strVal val="#ppt_x"/>
                                          </p:val>
                                        </p:tav>
                                        <p:tav tm="100000">
                                          <p:val>
                                            <p:strVal val="#ppt_x"/>
                                          </p:val>
                                        </p:tav>
                                      </p:tavLst>
                                    </p:anim>
                                    <p:anim calcmode="lin" valueType="num">
                                      <p:cBhvr additive="base">
                                        <p:cTn id="26" dur="500" fill="hold"/>
                                        <p:tgtEl>
                                          <p:spTgt spid="1024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xit" presetSubtype="4" fill="hold" nodeType="clickEffect">
                                  <p:stCondLst>
                                    <p:cond delay="0"/>
                                  </p:stCondLst>
                                  <p:childTnLst>
                                    <p:anim calcmode="lin" valueType="num">
                                      <p:cBhvr additive="base">
                                        <p:cTn id="30" dur="500"/>
                                        <p:tgtEl>
                                          <p:spTgt spid="23"/>
                                        </p:tgtEl>
                                        <p:attrNameLst>
                                          <p:attrName>ppt_x</p:attrName>
                                        </p:attrNameLst>
                                      </p:cBhvr>
                                      <p:tavLst>
                                        <p:tav tm="0">
                                          <p:val>
                                            <p:strVal val="ppt_x"/>
                                          </p:val>
                                        </p:tav>
                                        <p:tav tm="100000">
                                          <p:val>
                                            <p:strVal val="ppt_x"/>
                                          </p:val>
                                        </p:tav>
                                      </p:tavLst>
                                    </p:anim>
                                    <p:anim calcmode="lin" valueType="num">
                                      <p:cBhvr additive="base">
                                        <p:cTn id="31" dur="500"/>
                                        <p:tgtEl>
                                          <p:spTgt spid="23"/>
                                        </p:tgtEl>
                                        <p:attrNameLst>
                                          <p:attrName>ppt_y</p:attrName>
                                        </p:attrNameLst>
                                      </p:cBhvr>
                                      <p:tavLst>
                                        <p:tav tm="0">
                                          <p:val>
                                            <p:strVal val="ppt_y"/>
                                          </p:val>
                                        </p:tav>
                                        <p:tav tm="100000">
                                          <p:val>
                                            <p:strVal val="1+ppt_h/2"/>
                                          </p:val>
                                        </p:tav>
                                      </p:tavLst>
                                    </p:anim>
                                    <p:set>
                                      <p:cBhvr>
                                        <p:cTn id="32" dur="1" fill="hold">
                                          <p:stCondLst>
                                            <p:cond delay="499"/>
                                          </p:stCondLst>
                                        </p:cTn>
                                        <p:tgtEl>
                                          <p:spTgt spid="23"/>
                                        </p:tgtEl>
                                        <p:attrNameLst>
                                          <p:attrName>style.visibility</p:attrName>
                                        </p:attrNameLst>
                                      </p:cBhvr>
                                      <p:to>
                                        <p:strVal val="hidden"/>
                                      </p:to>
                                    </p:set>
                                  </p:childTnLst>
                                </p:cTn>
                              </p:par>
                              <p:par>
                                <p:cTn id="33" presetID="2" presetClass="exit" presetSubtype="4" fill="hold" nodeType="withEffect">
                                  <p:stCondLst>
                                    <p:cond delay="0"/>
                                  </p:stCondLst>
                                  <p:childTnLst>
                                    <p:anim calcmode="lin" valueType="num">
                                      <p:cBhvr additive="base">
                                        <p:cTn id="34" dur="500"/>
                                        <p:tgtEl>
                                          <p:spTgt spid="10249"/>
                                        </p:tgtEl>
                                        <p:attrNameLst>
                                          <p:attrName>ppt_x</p:attrName>
                                        </p:attrNameLst>
                                      </p:cBhvr>
                                      <p:tavLst>
                                        <p:tav tm="0">
                                          <p:val>
                                            <p:strVal val="ppt_x"/>
                                          </p:val>
                                        </p:tav>
                                        <p:tav tm="100000">
                                          <p:val>
                                            <p:strVal val="ppt_x"/>
                                          </p:val>
                                        </p:tav>
                                      </p:tavLst>
                                    </p:anim>
                                    <p:anim calcmode="lin" valueType="num">
                                      <p:cBhvr additive="base">
                                        <p:cTn id="35" dur="500"/>
                                        <p:tgtEl>
                                          <p:spTgt spid="10249"/>
                                        </p:tgtEl>
                                        <p:attrNameLst>
                                          <p:attrName>ppt_y</p:attrName>
                                        </p:attrNameLst>
                                      </p:cBhvr>
                                      <p:tavLst>
                                        <p:tav tm="0">
                                          <p:val>
                                            <p:strVal val="ppt_y"/>
                                          </p:val>
                                        </p:tav>
                                        <p:tav tm="100000">
                                          <p:val>
                                            <p:strVal val="1+ppt_h/2"/>
                                          </p:val>
                                        </p:tav>
                                      </p:tavLst>
                                    </p:anim>
                                    <p:set>
                                      <p:cBhvr>
                                        <p:cTn id="36" dur="1" fill="hold">
                                          <p:stCondLst>
                                            <p:cond delay="499"/>
                                          </p:stCondLst>
                                        </p:cTn>
                                        <p:tgtEl>
                                          <p:spTgt spid="10249"/>
                                        </p:tgtEl>
                                        <p:attrNameLst>
                                          <p:attrName>style.visibility</p:attrName>
                                        </p:attrNameLst>
                                      </p:cBhvr>
                                      <p:to>
                                        <p:strVal val="hidden"/>
                                      </p:to>
                                    </p:set>
                                  </p:childTnLst>
                                </p:cTn>
                              </p:par>
                              <p:par>
                                <p:cTn id="37" presetID="2" presetClass="exit" presetSubtype="4" fill="hold" grpId="1" nodeType="withEffect">
                                  <p:stCondLst>
                                    <p:cond delay="0"/>
                                  </p:stCondLst>
                                  <p:childTnLst>
                                    <p:anim calcmode="lin" valueType="num">
                                      <p:cBhvr additive="base">
                                        <p:cTn id="38" dur="500"/>
                                        <p:tgtEl>
                                          <p:spTgt spid="10248"/>
                                        </p:tgtEl>
                                        <p:attrNameLst>
                                          <p:attrName>ppt_x</p:attrName>
                                        </p:attrNameLst>
                                      </p:cBhvr>
                                      <p:tavLst>
                                        <p:tav tm="0">
                                          <p:val>
                                            <p:strVal val="ppt_x"/>
                                          </p:val>
                                        </p:tav>
                                        <p:tav tm="100000">
                                          <p:val>
                                            <p:strVal val="ppt_x"/>
                                          </p:val>
                                        </p:tav>
                                      </p:tavLst>
                                    </p:anim>
                                    <p:anim calcmode="lin" valueType="num">
                                      <p:cBhvr additive="base">
                                        <p:cTn id="39" dur="500"/>
                                        <p:tgtEl>
                                          <p:spTgt spid="10248"/>
                                        </p:tgtEl>
                                        <p:attrNameLst>
                                          <p:attrName>ppt_y</p:attrName>
                                        </p:attrNameLst>
                                      </p:cBhvr>
                                      <p:tavLst>
                                        <p:tav tm="0">
                                          <p:val>
                                            <p:strVal val="ppt_y"/>
                                          </p:val>
                                        </p:tav>
                                        <p:tav tm="100000">
                                          <p:val>
                                            <p:strVal val="1+ppt_h/2"/>
                                          </p:val>
                                        </p:tav>
                                      </p:tavLst>
                                    </p:anim>
                                    <p:set>
                                      <p:cBhvr>
                                        <p:cTn id="40" dur="1" fill="hold">
                                          <p:stCondLst>
                                            <p:cond delay="499"/>
                                          </p:stCondLst>
                                        </p:cTn>
                                        <p:tgtEl>
                                          <p:spTgt spid="10248"/>
                                        </p:tgtEl>
                                        <p:attrNameLst>
                                          <p:attrName>style.visibility</p:attrName>
                                        </p:attrNameLst>
                                      </p:cBhvr>
                                      <p:to>
                                        <p:strVal val="hidden"/>
                                      </p:to>
                                    </p:set>
                                  </p:childTnLst>
                                </p:cTn>
                              </p:par>
                              <p:par>
                                <p:cTn id="41" presetID="2" presetClass="exit" presetSubtype="4" fill="hold" nodeType="withEffect">
                                  <p:stCondLst>
                                    <p:cond delay="0"/>
                                  </p:stCondLst>
                                  <p:childTnLst>
                                    <p:anim calcmode="lin" valueType="num">
                                      <p:cBhvr additive="base">
                                        <p:cTn id="42" dur="500"/>
                                        <p:tgtEl>
                                          <p:spTgt spid="48"/>
                                        </p:tgtEl>
                                        <p:attrNameLst>
                                          <p:attrName>ppt_x</p:attrName>
                                        </p:attrNameLst>
                                      </p:cBhvr>
                                      <p:tavLst>
                                        <p:tav tm="0">
                                          <p:val>
                                            <p:strVal val="ppt_x"/>
                                          </p:val>
                                        </p:tav>
                                        <p:tav tm="100000">
                                          <p:val>
                                            <p:strVal val="ppt_x"/>
                                          </p:val>
                                        </p:tav>
                                      </p:tavLst>
                                    </p:anim>
                                    <p:anim calcmode="lin" valueType="num">
                                      <p:cBhvr additive="base">
                                        <p:cTn id="43" dur="500"/>
                                        <p:tgtEl>
                                          <p:spTgt spid="48"/>
                                        </p:tgtEl>
                                        <p:attrNameLst>
                                          <p:attrName>ppt_y</p:attrName>
                                        </p:attrNameLst>
                                      </p:cBhvr>
                                      <p:tavLst>
                                        <p:tav tm="0">
                                          <p:val>
                                            <p:strVal val="ppt_y"/>
                                          </p:val>
                                        </p:tav>
                                        <p:tav tm="100000">
                                          <p:val>
                                            <p:strVal val="1+ppt_h/2"/>
                                          </p:val>
                                        </p:tav>
                                      </p:tavLst>
                                    </p:anim>
                                    <p:set>
                                      <p:cBhvr>
                                        <p:cTn id="44" dur="1" fill="hold">
                                          <p:stCondLst>
                                            <p:cond delay="499"/>
                                          </p:stCondLst>
                                        </p:cTn>
                                        <p:tgtEl>
                                          <p:spTgt spid="48"/>
                                        </p:tgtEl>
                                        <p:attrNameLst>
                                          <p:attrName>style.visibility</p:attrName>
                                        </p:attrNameLst>
                                      </p:cBhvr>
                                      <p:to>
                                        <p:strVal val="hidden"/>
                                      </p:to>
                                    </p:set>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5"/>
                                        </p:tgtEl>
                                        <p:attrNameLst>
                                          <p:attrName>style.visibility</p:attrName>
                                        </p:attrNameLst>
                                      </p:cBhvr>
                                      <p:to>
                                        <p:strVal val="visible"/>
                                      </p:to>
                                    </p:set>
                                    <p:anim calcmode="lin" valueType="num">
                                      <p:cBhvr additive="base">
                                        <p:cTn id="49" dur="500" fill="hold"/>
                                        <p:tgtEl>
                                          <p:spTgt spid="5"/>
                                        </p:tgtEl>
                                        <p:attrNameLst>
                                          <p:attrName>ppt_x</p:attrName>
                                        </p:attrNameLst>
                                      </p:cBhvr>
                                      <p:tavLst>
                                        <p:tav tm="0">
                                          <p:val>
                                            <p:strVal val="#ppt_x"/>
                                          </p:val>
                                        </p:tav>
                                        <p:tav tm="100000">
                                          <p:val>
                                            <p:strVal val="#ppt_x"/>
                                          </p:val>
                                        </p:tav>
                                      </p:tavLst>
                                    </p:anim>
                                    <p:anim calcmode="lin" valueType="num">
                                      <p:cBhvr additive="base">
                                        <p:cTn id="5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6"/>
                                        </p:tgtEl>
                                        <p:attrNameLst>
                                          <p:attrName>style.visibility</p:attrName>
                                        </p:attrNameLst>
                                      </p:cBhvr>
                                      <p:to>
                                        <p:strVal val="visible"/>
                                      </p:to>
                                    </p:set>
                                    <p:anim calcmode="lin" valueType="num">
                                      <p:cBhvr additive="base">
                                        <p:cTn id="55" dur="500" fill="hold"/>
                                        <p:tgtEl>
                                          <p:spTgt spid="6"/>
                                        </p:tgtEl>
                                        <p:attrNameLst>
                                          <p:attrName>ppt_x</p:attrName>
                                        </p:attrNameLst>
                                      </p:cBhvr>
                                      <p:tavLst>
                                        <p:tav tm="0">
                                          <p:val>
                                            <p:strVal val="#ppt_x"/>
                                          </p:val>
                                        </p:tav>
                                        <p:tav tm="100000">
                                          <p:val>
                                            <p:strVal val="#ppt_x"/>
                                          </p:val>
                                        </p:tav>
                                      </p:tavLst>
                                    </p:anim>
                                    <p:anim calcmode="lin" valueType="num">
                                      <p:cBhvr additive="base">
                                        <p:cTn id="56" dur="500" fill="hold"/>
                                        <p:tgtEl>
                                          <p:spTgt spid="6"/>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0"/>
                                  </p:stCondLst>
                                  <p:childTnLst>
                                    <p:set>
                                      <p:cBhvr>
                                        <p:cTn id="58" dur="1" fill="hold">
                                          <p:stCondLst>
                                            <p:cond delay="0"/>
                                          </p:stCondLst>
                                        </p:cTn>
                                        <p:tgtEl>
                                          <p:spTgt spid="7"/>
                                        </p:tgtEl>
                                        <p:attrNameLst>
                                          <p:attrName>style.visibility</p:attrName>
                                        </p:attrNameLst>
                                      </p:cBhvr>
                                      <p:to>
                                        <p:strVal val="visible"/>
                                      </p:to>
                                    </p:set>
                                    <p:anim calcmode="lin" valueType="num">
                                      <p:cBhvr additive="base">
                                        <p:cTn id="59" dur="500" fill="hold"/>
                                        <p:tgtEl>
                                          <p:spTgt spid="7"/>
                                        </p:tgtEl>
                                        <p:attrNameLst>
                                          <p:attrName>ppt_x</p:attrName>
                                        </p:attrNameLst>
                                      </p:cBhvr>
                                      <p:tavLst>
                                        <p:tav tm="0">
                                          <p:val>
                                            <p:strVal val="#ppt_x"/>
                                          </p:val>
                                        </p:tav>
                                        <p:tav tm="100000">
                                          <p:val>
                                            <p:strVal val="#ppt_x"/>
                                          </p:val>
                                        </p:tav>
                                      </p:tavLst>
                                    </p:anim>
                                    <p:anim calcmode="lin" valueType="num">
                                      <p:cBhvr additive="base">
                                        <p:cTn id="60" dur="500" fill="hold"/>
                                        <p:tgtEl>
                                          <p:spTgt spid="7"/>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25"/>
                                        </p:tgtEl>
                                        <p:attrNameLst>
                                          <p:attrName>style.visibility</p:attrName>
                                        </p:attrNameLst>
                                      </p:cBhvr>
                                      <p:to>
                                        <p:strVal val="visible"/>
                                      </p:to>
                                    </p:set>
                                    <p:anim calcmode="lin" valueType="num">
                                      <p:cBhvr additive="base">
                                        <p:cTn id="63" dur="500" fill="hold"/>
                                        <p:tgtEl>
                                          <p:spTgt spid="25"/>
                                        </p:tgtEl>
                                        <p:attrNameLst>
                                          <p:attrName>ppt_x</p:attrName>
                                        </p:attrNameLst>
                                      </p:cBhvr>
                                      <p:tavLst>
                                        <p:tav tm="0">
                                          <p:val>
                                            <p:strVal val="#ppt_x"/>
                                          </p:val>
                                        </p:tav>
                                        <p:tav tm="100000">
                                          <p:val>
                                            <p:strVal val="#ppt_x"/>
                                          </p:val>
                                        </p:tav>
                                      </p:tavLst>
                                    </p:anim>
                                    <p:anim calcmode="lin" valueType="num">
                                      <p:cBhvr additive="base">
                                        <p:cTn id="64" dur="500" fill="hold"/>
                                        <p:tgtEl>
                                          <p:spTgt spid="25"/>
                                        </p:tgtEl>
                                        <p:attrNameLst>
                                          <p:attrName>ppt_y</p:attrName>
                                        </p:attrNameLst>
                                      </p:cBhvr>
                                      <p:tavLst>
                                        <p:tav tm="0">
                                          <p:val>
                                            <p:strVal val="1+#ppt_h/2"/>
                                          </p:val>
                                        </p:tav>
                                        <p:tav tm="100000">
                                          <p:val>
                                            <p:strVal val="#ppt_y"/>
                                          </p:val>
                                        </p:tav>
                                      </p:tavLst>
                                    </p:anim>
                                  </p:childTnLst>
                                </p:cTn>
                              </p:par>
                              <p:par>
                                <p:cTn id="65" presetID="2" presetClass="entr" presetSubtype="4" fill="hold" nodeType="withEffect">
                                  <p:stCondLst>
                                    <p:cond delay="0"/>
                                  </p:stCondLst>
                                  <p:childTnLst>
                                    <p:set>
                                      <p:cBhvr>
                                        <p:cTn id="66" dur="1" fill="hold">
                                          <p:stCondLst>
                                            <p:cond delay="0"/>
                                          </p:stCondLst>
                                        </p:cTn>
                                        <p:tgtEl>
                                          <p:spTgt spid="8"/>
                                        </p:tgtEl>
                                        <p:attrNameLst>
                                          <p:attrName>style.visibility</p:attrName>
                                        </p:attrNameLst>
                                      </p:cBhvr>
                                      <p:to>
                                        <p:strVal val="visible"/>
                                      </p:to>
                                    </p:set>
                                    <p:anim calcmode="lin" valueType="num">
                                      <p:cBhvr additive="base">
                                        <p:cTn id="67" dur="500" fill="hold"/>
                                        <p:tgtEl>
                                          <p:spTgt spid="8"/>
                                        </p:tgtEl>
                                        <p:attrNameLst>
                                          <p:attrName>ppt_x</p:attrName>
                                        </p:attrNameLst>
                                      </p:cBhvr>
                                      <p:tavLst>
                                        <p:tav tm="0">
                                          <p:val>
                                            <p:strVal val="#ppt_x"/>
                                          </p:val>
                                        </p:tav>
                                        <p:tav tm="100000">
                                          <p:val>
                                            <p:strVal val="#ppt_x"/>
                                          </p:val>
                                        </p:tav>
                                      </p:tavLst>
                                    </p:anim>
                                    <p:anim calcmode="lin" valueType="num">
                                      <p:cBhvr additive="base">
                                        <p:cTn id="6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xit" presetSubtype="4" fill="hold" nodeType="clickEffect">
                                  <p:stCondLst>
                                    <p:cond delay="0"/>
                                  </p:stCondLst>
                                  <p:childTnLst>
                                    <p:anim calcmode="lin" valueType="num">
                                      <p:cBhvr additive="base">
                                        <p:cTn id="72" dur="500"/>
                                        <p:tgtEl>
                                          <p:spTgt spid="7"/>
                                        </p:tgtEl>
                                        <p:attrNameLst>
                                          <p:attrName>ppt_x</p:attrName>
                                        </p:attrNameLst>
                                      </p:cBhvr>
                                      <p:tavLst>
                                        <p:tav tm="0">
                                          <p:val>
                                            <p:strVal val="ppt_x"/>
                                          </p:val>
                                        </p:tav>
                                        <p:tav tm="100000">
                                          <p:val>
                                            <p:strVal val="ppt_x"/>
                                          </p:val>
                                        </p:tav>
                                      </p:tavLst>
                                    </p:anim>
                                    <p:anim calcmode="lin" valueType="num">
                                      <p:cBhvr additive="base">
                                        <p:cTn id="73" dur="500"/>
                                        <p:tgtEl>
                                          <p:spTgt spid="7"/>
                                        </p:tgtEl>
                                        <p:attrNameLst>
                                          <p:attrName>ppt_y</p:attrName>
                                        </p:attrNameLst>
                                      </p:cBhvr>
                                      <p:tavLst>
                                        <p:tav tm="0">
                                          <p:val>
                                            <p:strVal val="ppt_y"/>
                                          </p:val>
                                        </p:tav>
                                        <p:tav tm="100000">
                                          <p:val>
                                            <p:strVal val="1+ppt_h/2"/>
                                          </p:val>
                                        </p:tav>
                                      </p:tavLst>
                                    </p:anim>
                                    <p:set>
                                      <p:cBhvr>
                                        <p:cTn id="74" dur="1" fill="hold">
                                          <p:stCondLst>
                                            <p:cond delay="499"/>
                                          </p:stCondLst>
                                        </p:cTn>
                                        <p:tgtEl>
                                          <p:spTgt spid="7"/>
                                        </p:tgtEl>
                                        <p:attrNameLst>
                                          <p:attrName>style.visibility</p:attrName>
                                        </p:attrNameLst>
                                      </p:cBhvr>
                                      <p:to>
                                        <p:strVal val="hidden"/>
                                      </p:to>
                                    </p:set>
                                  </p:childTnLst>
                                </p:cTn>
                              </p:par>
                              <p:par>
                                <p:cTn id="75" presetID="2" presetClass="exit" presetSubtype="4" fill="hold" nodeType="withEffect">
                                  <p:stCondLst>
                                    <p:cond delay="0"/>
                                  </p:stCondLst>
                                  <p:childTnLst>
                                    <p:anim calcmode="lin" valueType="num">
                                      <p:cBhvr additive="base">
                                        <p:cTn id="76" dur="500"/>
                                        <p:tgtEl>
                                          <p:spTgt spid="8"/>
                                        </p:tgtEl>
                                        <p:attrNameLst>
                                          <p:attrName>ppt_x</p:attrName>
                                        </p:attrNameLst>
                                      </p:cBhvr>
                                      <p:tavLst>
                                        <p:tav tm="0">
                                          <p:val>
                                            <p:strVal val="ppt_x"/>
                                          </p:val>
                                        </p:tav>
                                        <p:tav tm="100000">
                                          <p:val>
                                            <p:strVal val="ppt_x"/>
                                          </p:val>
                                        </p:tav>
                                      </p:tavLst>
                                    </p:anim>
                                    <p:anim calcmode="lin" valueType="num">
                                      <p:cBhvr additive="base">
                                        <p:cTn id="77" dur="500"/>
                                        <p:tgtEl>
                                          <p:spTgt spid="8"/>
                                        </p:tgtEl>
                                        <p:attrNameLst>
                                          <p:attrName>ppt_y</p:attrName>
                                        </p:attrNameLst>
                                      </p:cBhvr>
                                      <p:tavLst>
                                        <p:tav tm="0">
                                          <p:val>
                                            <p:strVal val="ppt_y"/>
                                          </p:val>
                                        </p:tav>
                                        <p:tav tm="100000">
                                          <p:val>
                                            <p:strVal val="1+ppt_h/2"/>
                                          </p:val>
                                        </p:tav>
                                      </p:tavLst>
                                    </p:anim>
                                    <p:set>
                                      <p:cBhvr>
                                        <p:cTn id="78" dur="1" fill="hold">
                                          <p:stCondLst>
                                            <p:cond delay="499"/>
                                          </p:stCondLst>
                                        </p:cTn>
                                        <p:tgtEl>
                                          <p:spTgt spid="8"/>
                                        </p:tgtEl>
                                        <p:attrNameLst>
                                          <p:attrName>style.visibility</p:attrName>
                                        </p:attrNameLst>
                                      </p:cBhvr>
                                      <p:to>
                                        <p:strVal val="hidden"/>
                                      </p:to>
                                    </p:set>
                                  </p:childTnLst>
                                </p:cTn>
                              </p:par>
                              <p:par>
                                <p:cTn id="79" presetID="2" presetClass="exit" presetSubtype="4" fill="hold" grpId="1" nodeType="withEffect">
                                  <p:stCondLst>
                                    <p:cond delay="0"/>
                                  </p:stCondLst>
                                  <p:childTnLst>
                                    <p:anim calcmode="lin" valueType="num">
                                      <p:cBhvr additive="base">
                                        <p:cTn id="80" dur="500"/>
                                        <p:tgtEl>
                                          <p:spTgt spid="25"/>
                                        </p:tgtEl>
                                        <p:attrNameLst>
                                          <p:attrName>ppt_x</p:attrName>
                                        </p:attrNameLst>
                                      </p:cBhvr>
                                      <p:tavLst>
                                        <p:tav tm="0">
                                          <p:val>
                                            <p:strVal val="ppt_x"/>
                                          </p:val>
                                        </p:tav>
                                        <p:tav tm="100000">
                                          <p:val>
                                            <p:strVal val="ppt_x"/>
                                          </p:val>
                                        </p:tav>
                                      </p:tavLst>
                                    </p:anim>
                                    <p:anim calcmode="lin" valueType="num">
                                      <p:cBhvr additive="base">
                                        <p:cTn id="81" dur="500"/>
                                        <p:tgtEl>
                                          <p:spTgt spid="25"/>
                                        </p:tgtEl>
                                        <p:attrNameLst>
                                          <p:attrName>ppt_y</p:attrName>
                                        </p:attrNameLst>
                                      </p:cBhvr>
                                      <p:tavLst>
                                        <p:tav tm="0">
                                          <p:val>
                                            <p:strVal val="ppt_y"/>
                                          </p:val>
                                        </p:tav>
                                        <p:tav tm="100000">
                                          <p:val>
                                            <p:strVal val="1+ppt_h/2"/>
                                          </p:val>
                                        </p:tav>
                                      </p:tavLst>
                                    </p:anim>
                                    <p:set>
                                      <p:cBhvr>
                                        <p:cTn id="82" dur="1" fill="hold">
                                          <p:stCondLst>
                                            <p:cond delay="499"/>
                                          </p:stCondLst>
                                        </p:cTn>
                                        <p:tgtEl>
                                          <p:spTgt spid="25"/>
                                        </p:tgtEl>
                                        <p:attrNameLst>
                                          <p:attrName>style.visibility</p:attrName>
                                        </p:attrNameLst>
                                      </p:cBhvr>
                                      <p:to>
                                        <p:strVal val="hidden"/>
                                      </p:to>
                                    </p:set>
                                  </p:childTnLst>
                                </p:cTn>
                              </p:par>
                              <p:par>
                                <p:cTn id="83" presetID="2" presetClass="exit" presetSubtype="4" fill="hold" nodeType="withEffect">
                                  <p:stCondLst>
                                    <p:cond delay="0"/>
                                  </p:stCondLst>
                                  <p:childTnLst>
                                    <p:anim calcmode="lin" valueType="num">
                                      <p:cBhvr additive="base">
                                        <p:cTn id="84" dur="500"/>
                                        <p:tgtEl>
                                          <p:spTgt spid="6"/>
                                        </p:tgtEl>
                                        <p:attrNameLst>
                                          <p:attrName>ppt_x</p:attrName>
                                        </p:attrNameLst>
                                      </p:cBhvr>
                                      <p:tavLst>
                                        <p:tav tm="0">
                                          <p:val>
                                            <p:strVal val="ppt_x"/>
                                          </p:val>
                                        </p:tav>
                                        <p:tav tm="100000">
                                          <p:val>
                                            <p:strVal val="ppt_x"/>
                                          </p:val>
                                        </p:tav>
                                      </p:tavLst>
                                    </p:anim>
                                    <p:anim calcmode="lin" valueType="num">
                                      <p:cBhvr additive="base">
                                        <p:cTn id="85" dur="500"/>
                                        <p:tgtEl>
                                          <p:spTgt spid="6"/>
                                        </p:tgtEl>
                                        <p:attrNameLst>
                                          <p:attrName>ppt_y</p:attrName>
                                        </p:attrNameLst>
                                      </p:cBhvr>
                                      <p:tavLst>
                                        <p:tav tm="0">
                                          <p:val>
                                            <p:strVal val="ppt_y"/>
                                          </p:val>
                                        </p:tav>
                                        <p:tav tm="100000">
                                          <p:val>
                                            <p:strVal val="1+ppt_h/2"/>
                                          </p:val>
                                        </p:tav>
                                      </p:tavLst>
                                    </p:anim>
                                    <p:set>
                                      <p:cBhvr>
                                        <p:cTn id="86" dur="1" fill="hold">
                                          <p:stCondLst>
                                            <p:cond delay="499"/>
                                          </p:stCondLst>
                                        </p:cTn>
                                        <p:tgtEl>
                                          <p:spTgt spid="6"/>
                                        </p:tgtEl>
                                        <p:attrNameLst>
                                          <p:attrName>style.visibility</p:attrName>
                                        </p:attrNameLst>
                                      </p:cBhvr>
                                      <p:to>
                                        <p:strVal val="hidden"/>
                                      </p:to>
                                    </p:set>
                                  </p:childTnLst>
                                </p:cTn>
                              </p:par>
                            </p:childTnLst>
                          </p:cTn>
                        </p:par>
                      </p:childTnLst>
                    </p:cTn>
                  </p:par>
                  <p:par>
                    <p:cTn id="87" fill="hold">
                      <p:stCondLst>
                        <p:cond delay="indefinite"/>
                      </p:stCondLst>
                      <p:childTnLst>
                        <p:par>
                          <p:cTn id="88" fill="hold">
                            <p:stCondLst>
                              <p:cond delay="0"/>
                            </p:stCondLst>
                            <p:childTnLst>
                              <p:par>
                                <p:cTn id="89" presetID="2" presetClass="entr" presetSubtype="4" fill="hold" grpId="0" nodeType="clickEffect">
                                  <p:stCondLst>
                                    <p:cond delay="0"/>
                                  </p:stCondLst>
                                  <p:childTnLst>
                                    <p:set>
                                      <p:cBhvr>
                                        <p:cTn id="90" dur="1" fill="hold">
                                          <p:stCondLst>
                                            <p:cond delay="0"/>
                                          </p:stCondLst>
                                        </p:cTn>
                                        <p:tgtEl>
                                          <p:spTgt spid="12"/>
                                        </p:tgtEl>
                                        <p:attrNameLst>
                                          <p:attrName>style.visibility</p:attrName>
                                        </p:attrNameLst>
                                      </p:cBhvr>
                                      <p:to>
                                        <p:strVal val="visible"/>
                                      </p:to>
                                    </p:set>
                                    <p:anim calcmode="lin" valueType="num">
                                      <p:cBhvr additive="base">
                                        <p:cTn id="91" dur="500" fill="hold"/>
                                        <p:tgtEl>
                                          <p:spTgt spid="12"/>
                                        </p:tgtEl>
                                        <p:attrNameLst>
                                          <p:attrName>ppt_x</p:attrName>
                                        </p:attrNameLst>
                                      </p:cBhvr>
                                      <p:tavLst>
                                        <p:tav tm="0">
                                          <p:val>
                                            <p:strVal val="#ppt_x"/>
                                          </p:val>
                                        </p:tav>
                                        <p:tav tm="100000">
                                          <p:val>
                                            <p:strVal val="#ppt_x"/>
                                          </p:val>
                                        </p:tav>
                                      </p:tavLst>
                                    </p:anim>
                                    <p:anim calcmode="lin" valueType="num">
                                      <p:cBhvr additive="base">
                                        <p:cTn id="9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4" fill="hold" nodeType="clickEffect">
                                  <p:stCondLst>
                                    <p:cond delay="0"/>
                                  </p:stCondLst>
                                  <p:childTnLst>
                                    <p:set>
                                      <p:cBhvr>
                                        <p:cTn id="96" dur="1" fill="hold">
                                          <p:stCondLst>
                                            <p:cond delay="0"/>
                                          </p:stCondLst>
                                        </p:cTn>
                                        <p:tgtEl>
                                          <p:spTgt spid="9224"/>
                                        </p:tgtEl>
                                        <p:attrNameLst>
                                          <p:attrName>style.visibility</p:attrName>
                                        </p:attrNameLst>
                                      </p:cBhvr>
                                      <p:to>
                                        <p:strVal val="visible"/>
                                      </p:to>
                                    </p:set>
                                    <p:anim calcmode="lin" valueType="num">
                                      <p:cBhvr additive="base">
                                        <p:cTn id="97" dur="500" fill="hold"/>
                                        <p:tgtEl>
                                          <p:spTgt spid="9224"/>
                                        </p:tgtEl>
                                        <p:attrNameLst>
                                          <p:attrName>ppt_x</p:attrName>
                                        </p:attrNameLst>
                                      </p:cBhvr>
                                      <p:tavLst>
                                        <p:tav tm="0">
                                          <p:val>
                                            <p:strVal val="#ppt_x"/>
                                          </p:val>
                                        </p:tav>
                                        <p:tav tm="100000">
                                          <p:val>
                                            <p:strVal val="#ppt_x"/>
                                          </p:val>
                                        </p:tav>
                                      </p:tavLst>
                                    </p:anim>
                                    <p:anim calcmode="lin" valueType="num">
                                      <p:cBhvr additive="base">
                                        <p:cTn id="98" dur="500" fill="hold"/>
                                        <p:tgtEl>
                                          <p:spTgt spid="9224"/>
                                        </p:tgtEl>
                                        <p:attrNameLst>
                                          <p:attrName>ppt_y</p:attrName>
                                        </p:attrNameLst>
                                      </p:cBhvr>
                                      <p:tavLst>
                                        <p:tav tm="0">
                                          <p:val>
                                            <p:strVal val="1+#ppt_h/2"/>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2" presetClass="exit" presetSubtype="4" fill="hold" nodeType="clickEffect">
                                  <p:stCondLst>
                                    <p:cond delay="0"/>
                                  </p:stCondLst>
                                  <p:childTnLst>
                                    <p:anim calcmode="lin" valueType="num">
                                      <p:cBhvr additive="base">
                                        <p:cTn id="102" dur="500"/>
                                        <p:tgtEl>
                                          <p:spTgt spid="9224"/>
                                        </p:tgtEl>
                                        <p:attrNameLst>
                                          <p:attrName>ppt_x</p:attrName>
                                        </p:attrNameLst>
                                      </p:cBhvr>
                                      <p:tavLst>
                                        <p:tav tm="0">
                                          <p:val>
                                            <p:strVal val="ppt_x"/>
                                          </p:val>
                                        </p:tav>
                                        <p:tav tm="100000">
                                          <p:val>
                                            <p:strVal val="ppt_x"/>
                                          </p:val>
                                        </p:tav>
                                      </p:tavLst>
                                    </p:anim>
                                    <p:anim calcmode="lin" valueType="num">
                                      <p:cBhvr additive="base">
                                        <p:cTn id="103" dur="500"/>
                                        <p:tgtEl>
                                          <p:spTgt spid="9224"/>
                                        </p:tgtEl>
                                        <p:attrNameLst>
                                          <p:attrName>ppt_y</p:attrName>
                                        </p:attrNameLst>
                                      </p:cBhvr>
                                      <p:tavLst>
                                        <p:tav tm="0">
                                          <p:val>
                                            <p:strVal val="ppt_y"/>
                                          </p:val>
                                        </p:tav>
                                        <p:tav tm="100000">
                                          <p:val>
                                            <p:strVal val="1+ppt_h/2"/>
                                          </p:val>
                                        </p:tav>
                                      </p:tavLst>
                                    </p:anim>
                                    <p:set>
                                      <p:cBhvr>
                                        <p:cTn id="104" dur="1" fill="hold">
                                          <p:stCondLst>
                                            <p:cond delay="499"/>
                                          </p:stCondLst>
                                        </p:cTn>
                                        <p:tgtEl>
                                          <p:spTgt spid="9224"/>
                                        </p:tgtEl>
                                        <p:attrNameLst>
                                          <p:attrName>style.visibility</p:attrName>
                                        </p:attrNameLst>
                                      </p:cBhvr>
                                      <p:to>
                                        <p:strVal val="hidden"/>
                                      </p:to>
                                    </p:set>
                                  </p:childTnLst>
                                </p:cTn>
                              </p:par>
                            </p:childTnLst>
                          </p:cTn>
                        </p:par>
                      </p:childTnLst>
                    </p:cTn>
                  </p:par>
                  <p:par>
                    <p:cTn id="105" fill="hold">
                      <p:stCondLst>
                        <p:cond delay="indefinite"/>
                      </p:stCondLst>
                      <p:childTnLst>
                        <p:par>
                          <p:cTn id="106" fill="hold">
                            <p:stCondLst>
                              <p:cond delay="0"/>
                            </p:stCondLst>
                            <p:childTnLst>
                              <p:par>
                                <p:cTn id="107" presetID="2" presetClass="entr" presetSubtype="4" fill="hold" grpId="0" nodeType="clickEffect">
                                  <p:stCondLst>
                                    <p:cond delay="0"/>
                                  </p:stCondLst>
                                  <p:childTnLst>
                                    <p:set>
                                      <p:cBhvr>
                                        <p:cTn id="108" dur="1" fill="hold">
                                          <p:stCondLst>
                                            <p:cond delay="0"/>
                                          </p:stCondLst>
                                        </p:cTn>
                                        <p:tgtEl>
                                          <p:spTgt spid="15"/>
                                        </p:tgtEl>
                                        <p:attrNameLst>
                                          <p:attrName>style.visibility</p:attrName>
                                        </p:attrNameLst>
                                      </p:cBhvr>
                                      <p:to>
                                        <p:strVal val="visible"/>
                                      </p:to>
                                    </p:set>
                                    <p:anim calcmode="lin" valueType="num">
                                      <p:cBhvr additive="base">
                                        <p:cTn id="109" dur="500" fill="hold"/>
                                        <p:tgtEl>
                                          <p:spTgt spid="15"/>
                                        </p:tgtEl>
                                        <p:attrNameLst>
                                          <p:attrName>ppt_x</p:attrName>
                                        </p:attrNameLst>
                                      </p:cBhvr>
                                      <p:tavLst>
                                        <p:tav tm="0">
                                          <p:val>
                                            <p:strVal val="#ppt_x"/>
                                          </p:val>
                                        </p:tav>
                                        <p:tav tm="100000">
                                          <p:val>
                                            <p:strVal val="#ppt_x"/>
                                          </p:val>
                                        </p:tav>
                                      </p:tavLst>
                                    </p:anim>
                                    <p:anim calcmode="lin" valueType="num">
                                      <p:cBhvr additive="base">
                                        <p:cTn id="110"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12" grpId="0" bldLvl="0" animBg="1"/>
      <p:bldP spid="15" grpId="0" bldLvl="0" animBg="1"/>
      <p:bldP spid="230404" grpId="0" bldLvl="0" animBg="1"/>
      <p:bldP spid="10248" grpId="0"/>
      <p:bldP spid="10248" grpId="1"/>
      <p:bldP spid="25" grpId="0" animBg="1"/>
      <p:bldP spid="25"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4" name="图片 43"/>
          <p:cNvPicPr>
            <a:picLocks noChangeAspect="1"/>
          </p:cNvPicPr>
          <p:nvPr/>
        </p:nvPicPr>
        <p:blipFill rotWithShape="1">
          <a:blip r:embed="rId1" cstate="screen"/>
          <a:srcRect/>
          <a:stretch>
            <a:fillRect/>
          </a:stretch>
        </p:blipFill>
        <p:spPr>
          <a:xfrm>
            <a:off x="119380" y="260985"/>
            <a:ext cx="8905875" cy="5770880"/>
          </a:xfrm>
          <a:prstGeom prst="roundRect">
            <a:avLst>
              <a:gd name="adj" fmla="val 11243"/>
            </a:avLst>
          </a:prstGeom>
          <a:ln>
            <a:noFill/>
          </a:ln>
          <a:effectLst>
            <a:outerShdw blurRad="292100" dist="139700" dir="2700000" algn="tl" rotWithShape="0">
              <a:srgbClr val="333333">
                <a:alpha val="65000"/>
              </a:srgbClr>
            </a:outerShdw>
          </a:effectLst>
        </p:spPr>
      </p:pic>
      <p:sp>
        <p:nvSpPr>
          <p:cNvPr id="55" name="矩形 54"/>
          <p:cNvSpPr/>
          <p:nvPr/>
        </p:nvSpPr>
        <p:spPr bwMode="auto">
          <a:xfrm flipV="1">
            <a:off x="0" y="5999363"/>
            <a:ext cx="9144000" cy="32667"/>
          </a:xfrm>
          <a:prstGeom prst="rect">
            <a:avLst/>
          </a:prstGeom>
          <a:solidFill>
            <a:srgbClr val="663300"/>
          </a:solidFill>
          <a:ln w="9525" cap="flat" cmpd="sng" algn="ctr">
            <a:solidFill>
              <a:schemeClr val="tx1"/>
            </a:solidFill>
            <a:prstDash val="solid"/>
            <a:round/>
            <a:headEnd type="none" w="med" len="med"/>
            <a:tailEnd type="none" w="med" len="med"/>
          </a:ln>
          <a:effectLst>
            <a:glow rad="139700">
              <a:schemeClr val="accent2">
                <a:lumMod val="60000"/>
                <a:lumOff val="40000"/>
                <a:alpha val="40000"/>
              </a:schemeClr>
            </a:glow>
          </a:effectLst>
        </p:spPr>
        <p:txBody>
          <a:bodyPr lIns="69778" tIns="34889" rIns="69778" bIns="34889"/>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0" dirty="0">
              <a:ln>
                <a:solidFill>
                  <a:srgbClr val="660033"/>
                </a:solidFill>
              </a:ln>
              <a:solidFill>
                <a:schemeClr val="tx1"/>
              </a:solidFill>
              <a:effectLst/>
              <a:uLnTx/>
              <a:uFillTx/>
              <a:latin typeface="Calibri" panose="020F0502020204030204" charset="0"/>
              <a:ea typeface="宋体" panose="02010600030101010101" pitchFamily="2" charset="-122"/>
              <a:cs typeface="+mn-cs"/>
            </a:endParaRPr>
          </a:p>
        </p:txBody>
      </p:sp>
      <p:pic>
        <p:nvPicPr>
          <p:cNvPr id="22" name="Picture 5" descr="1950年10月1日，金日成、朴宪永请求中国出兵援助朝鲜"/>
          <p:cNvPicPr>
            <a:picLocks noChangeAspect="1" noChangeArrowheads="1"/>
          </p:cNvPicPr>
          <p:nvPr/>
        </p:nvPicPr>
        <p:blipFill>
          <a:blip r:embed="rId2"/>
          <a:srcRect/>
          <a:stretch>
            <a:fillRect/>
          </a:stretch>
        </p:blipFill>
        <p:spPr bwMode="auto">
          <a:xfrm>
            <a:off x="857885" y="565150"/>
            <a:ext cx="3056890" cy="3832860"/>
          </a:xfrm>
          <a:prstGeom prst="rect">
            <a:avLst/>
          </a:prstGeom>
          <a:ln>
            <a:noFill/>
          </a:ln>
          <a:effectLst>
            <a:outerShdw blurRad="292100" dist="139700" dir="2700000" algn="tl" rotWithShape="0">
              <a:srgbClr val="333333">
                <a:alpha val="65000"/>
              </a:srgbClr>
            </a:outerShdw>
          </a:effectLst>
        </p:spPr>
      </p:pic>
      <p:sp>
        <p:nvSpPr>
          <p:cNvPr id="23" name="Rectangle 6"/>
          <p:cNvSpPr>
            <a:spLocks noChangeArrowheads="1"/>
          </p:cNvSpPr>
          <p:nvPr/>
        </p:nvSpPr>
        <p:spPr bwMode="auto">
          <a:xfrm>
            <a:off x="1534478" y="4797743"/>
            <a:ext cx="5886450" cy="1053465"/>
          </a:xfrm>
          <a:prstGeom prst="rect">
            <a:avLst/>
          </a:prstGeom>
          <a:noFill/>
          <a:ln w="9525">
            <a:noFill/>
            <a:miter lim="800000"/>
          </a:ln>
          <a:effectLst/>
        </p:spPr>
        <p:txBody>
          <a:bodyPr lIns="69778" tIns="34889" rIns="69778" bIns="34889">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32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华文新魏" pitchFamily="2" charset="-122"/>
                <a:ea typeface="华文新魏" pitchFamily="2" charset="-122"/>
                <a:cs typeface="+mn-cs"/>
              </a:rPr>
              <a:t>1950</a:t>
            </a:r>
            <a:r>
              <a:rPr kumimoji="0" lang="zh-CN" altLang="en-US" sz="32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华文新魏" pitchFamily="2" charset="-122"/>
                <a:ea typeface="华文新魏" pitchFamily="2" charset="-122"/>
                <a:cs typeface="+mn-cs"/>
              </a:rPr>
              <a:t>年</a:t>
            </a:r>
            <a:r>
              <a:rPr kumimoji="0" lang="en-US" altLang="zh-CN" sz="32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华文新魏" pitchFamily="2" charset="-122"/>
                <a:ea typeface="华文新魏" pitchFamily="2" charset="-122"/>
                <a:cs typeface="+mn-cs"/>
              </a:rPr>
              <a:t>10</a:t>
            </a:r>
            <a:r>
              <a:rPr kumimoji="0" lang="zh-CN" altLang="en-US" sz="32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华文新魏" pitchFamily="2" charset="-122"/>
                <a:ea typeface="华文新魏" pitchFamily="2" charset="-122"/>
                <a:cs typeface="+mn-cs"/>
              </a:rPr>
              <a:t>月</a:t>
            </a:r>
            <a:r>
              <a:rPr kumimoji="0" lang="en-US" altLang="zh-CN" sz="32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华文新魏" pitchFamily="2" charset="-122"/>
                <a:ea typeface="华文新魏" pitchFamily="2" charset="-122"/>
                <a:cs typeface="+mn-cs"/>
              </a:rPr>
              <a:t>1</a:t>
            </a:r>
            <a:r>
              <a:rPr kumimoji="0" lang="zh-CN" altLang="en-US" sz="32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华文新魏" pitchFamily="2" charset="-122"/>
                <a:ea typeface="华文新魏" pitchFamily="2" charset="-122"/>
                <a:cs typeface="+mn-cs"/>
              </a:rPr>
              <a:t>日，金日成、朴宪永请求中国出兵援助朝鲜。</a:t>
            </a:r>
            <a:endParaRPr kumimoji="0" lang="zh-CN" altLang="en-US" sz="32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华文新魏" pitchFamily="2" charset="-122"/>
              <a:ea typeface="华文新魏" pitchFamily="2" charset="-122"/>
              <a:cs typeface="+mn-cs"/>
            </a:endParaRPr>
          </a:p>
        </p:txBody>
      </p:sp>
      <p:pic>
        <p:nvPicPr>
          <p:cNvPr id="24" name="Picture 8" descr="F2006061213325000328"/>
          <p:cNvPicPr>
            <a:picLocks noChangeAspect="1" noChangeArrowheads="1"/>
          </p:cNvPicPr>
          <p:nvPr/>
        </p:nvPicPr>
        <p:blipFill>
          <a:blip r:embed="rId3"/>
          <a:srcRect/>
          <a:stretch>
            <a:fillRect/>
          </a:stretch>
        </p:blipFill>
        <p:spPr bwMode="auto">
          <a:xfrm>
            <a:off x="4597400" y="667385"/>
            <a:ext cx="3251200" cy="3735705"/>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dissolve">
                                      <p:cBhvr>
                                        <p:cTn id="7" dur="500"/>
                                        <p:tgtEl>
                                          <p:spTgt spid="44"/>
                                        </p:tgtEl>
                                      </p:cBhvr>
                                    </p:animEffect>
                                  </p:childTnLst>
                                </p:cTn>
                              </p:par>
                              <p:par>
                                <p:cTn id="8" presetID="9" presetClass="entr" presetSubtype="0" fill="hold"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dissolve">
                                      <p:cBhvr>
                                        <p:cTn id="10" dur="500"/>
                                        <p:tgtEl>
                                          <p:spTgt spid="22"/>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dissolve">
                                      <p:cBhvr>
                                        <p:cTn id="13" dur="500"/>
                                        <p:tgtEl>
                                          <p:spTgt spid="23"/>
                                        </p:tgtEl>
                                      </p:cBhvr>
                                    </p:animEffect>
                                  </p:childTnLst>
                                </p:cTn>
                              </p:par>
                              <p:par>
                                <p:cTn id="14" presetID="9" presetClass="entr" presetSubtype="0" fill="hold" nodeType="with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dissolve">
                                      <p:cBhvr>
                                        <p:cTn id="16"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3795" name="Picture 3"/>
          <p:cNvPicPr>
            <a:picLocks noChangeAspect="1"/>
          </p:cNvPicPr>
          <p:nvPr/>
        </p:nvPicPr>
        <p:blipFill>
          <a:blip r:embed="rId1"/>
          <a:srcRect t="26428" b="22885"/>
          <a:stretch>
            <a:fillRect/>
          </a:stretch>
        </p:blipFill>
        <p:spPr>
          <a:xfrm>
            <a:off x="0" y="729298"/>
            <a:ext cx="9144000" cy="1020762"/>
          </a:xfrm>
          <a:prstGeom prst="rect">
            <a:avLst/>
          </a:prstGeom>
          <a:noFill/>
          <a:ln w="9525">
            <a:noFill/>
          </a:ln>
        </p:spPr>
      </p:pic>
      <p:pic>
        <p:nvPicPr>
          <p:cNvPr id="47" name="图片 46"/>
          <p:cNvPicPr>
            <a:picLocks noChangeAspect="1"/>
          </p:cNvPicPr>
          <p:nvPr/>
        </p:nvPicPr>
        <p:blipFill rotWithShape="1">
          <a:blip r:embed="rId2" cstate="print">
            <a:extLst>
              <a:ext uri="{28A0092B-C50C-407E-A947-70E740481C1C}">
                <a14:useLocalDpi xmlns:a14="http://schemas.microsoft.com/office/drawing/2010/main" val="0"/>
              </a:ext>
            </a:extLst>
          </a:blip>
          <a:srcRect l="24814" r="13974" b="25049"/>
          <a:stretch>
            <a:fillRect/>
          </a:stretch>
        </p:blipFill>
        <p:spPr>
          <a:xfrm>
            <a:off x="356235" y="1843405"/>
            <a:ext cx="8647430" cy="4646295"/>
          </a:xfrm>
          <a:prstGeom prst="roundRect">
            <a:avLst>
              <a:gd name="adj" fmla="val 11243"/>
            </a:avLst>
          </a:prstGeom>
          <a:ln>
            <a:noFill/>
          </a:ln>
          <a:effectLst>
            <a:outerShdw blurRad="292100" dist="139700" dir="2700000" algn="tl" rotWithShape="0">
              <a:srgbClr val="333333">
                <a:alpha val="65000"/>
              </a:srgbClr>
            </a:outerShdw>
          </a:effectLst>
        </p:spPr>
      </p:pic>
      <p:pic>
        <p:nvPicPr>
          <p:cNvPr id="33797" name="图片 26" descr="t018d16e110143ea110.jpg"/>
          <p:cNvPicPr>
            <a:picLocks noChangeAspect="1"/>
          </p:cNvPicPr>
          <p:nvPr/>
        </p:nvPicPr>
        <p:blipFill>
          <a:blip r:embed="rId3">
            <a:clrChange>
              <a:clrFrom>
                <a:srgbClr val="F2F2F2"/>
              </a:clrFrom>
              <a:clrTo>
                <a:srgbClr val="F2F2F2">
                  <a:alpha val="0"/>
                </a:srgbClr>
              </a:clrTo>
            </a:clrChange>
          </a:blip>
          <a:srcRect t="54831" b="25095"/>
          <a:stretch>
            <a:fillRect/>
          </a:stretch>
        </p:blipFill>
        <p:spPr>
          <a:xfrm rot="10800000">
            <a:off x="0" y="237808"/>
            <a:ext cx="9144000" cy="136525"/>
          </a:xfrm>
          <a:prstGeom prst="rect">
            <a:avLst/>
          </a:prstGeom>
          <a:noFill/>
          <a:ln w="9525">
            <a:noFill/>
          </a:ln>
        </p:spPr>
      </p:pic>
      <p:pic>
        <p:nvPicPr>
          <p:cNvPr id="33798" name="图片 28" descr="t018d16e110143ea110.jpg"/>
          <p:cNvPicPr>
            <a:picLocks noChangeAspect="1"/>
          </p:cNvPicPr>
          <p:nvPr/>
        </p:nvPicPr>
        <p:blipFill>
          <a:blip r:embed="rId3">
            <a:clrChange>
              <a:clrFrom>
                <a:srgbClr val="F2F2F2"/>
              </a:clrFrom>
              <a:clrTo>
                <a:srgbClr val="F2F2F2">
                  <a:alpha val="0"/>
                </a:srgbClr>
              </a:clrTo>
            </a:clrChange>
          </a:blip>
          <a:srcRect t="54831" b="25095"/>
          <a:stretch>
            <a:fillRect/>
          </a:stretch>
        </p:blipFill>
        <p:spPr>
          <a:xfrm rot="10800000">
            <a:off x="0" y="199708"/>
            <a:ext cx="9144000" cy="136525"/>
          </a:xfrm>
          <a:prstGeom prst="rect">
            <a:avLst/>
          </a:prstGeom>
          <a:noFill/>
          <a:ln w="9525">
            <a:noFill/>
          </a:ln>
        </p:spPr>
      </p:pic>
      <p:pic>
        <p:nvPicPr>
          <p:cNvPr id="26" name="Picture 17" descr="中共中央和毛泽东主席毅然作出"/>
          <p:cNvPicPr>
            <a:picLocks noChangeAspect="1" noChangeArrowheads="1"/>
          </p:cNvPicPr>
          <p:nvPr/>
        </p:nvPicPr>
        <p:blipFill>
          <a:blip r:embed="rId4"/>
          <a:srcRect l="1272" t="1675" r="3308" b="2829"/>
          <a:stretch>
            <a:fillRect/>
          </a:stretch>
        </p:blipFill>
        <p:spPr bwMode="auto">
          <a:xfrm>
            <a:off x="669290" y="2105025"/>
            <a:ext cx="4401820" cy="4017010"/>
          </a:xfrm>
          <a:prstGeom prst="rect">
            <a:avLst/>
          </a:prstGeom>
          <a:ln>
            <a:noFill/>
          </a:ln>
          <a:effectLst>
            <a:outerShdw blurRad="292100" dist="139700" dir="2700000" algn="tl" rotWithShape="0">
              <a:srgbClr val="333333">
                <a:alpha val="65000"/>
              </a:srgbClr>
            </a:outerShdw>
          </a:effectLst>
        </p:spPr>
      </p:pic>
      <p:sp>
        <p:nvSpPr>
          <p:cNvPr id="33802" name="矩形 35"/>
          <p:cNvSpPr/>
          <p:nvPr/>
        </p:nvSpPr>
        <p:spPr>
          <a:xfrm>
            <a:off x="5071110" y="2105025"/>
            <a:ext cx="3778885" cy="4017010"/>
          </a:xfrm>
          <a:prstGeom prst="rect">
            <a:avLst/>
          </a:prstGeom>
          <a:noFill/>
          <a:ln w="9525">
            <a:noFill/>
          </a:ln>
        </p:spPr>
        <p:txBody>
          <a:bodyPr wrap="square" lIns="78145" tIns="39072" rIns="78145" bIns="39072" anchor="t">
            <a:spAutoFit/>
          </a:bodyPr>
          <a:p>
            <a:r>
              <a:rPr lang="en-US" altLang="zh-CN" sz="3200" b="1" dirty="0">
                <a:latin typeface="华文新魏" pitchFamily="2" charset="-122"/>
                <a:ea typeface="华文新魏" pitchFamily="2" charset="-122"/>
              </a:rPr>
              <a:t> 1950</a:t>
            </a:r>
            <a:r>
              <a:rPr lang="zh-CN" altLang="en-US" sz="3200" b="1" dirty="0">
                <a:latin typeface="华文新魏" pitchFamily="2" charset="-122"/>
                <a:ea typeface="华文新魏" pitchFamily="2" charset="-122"/>
              </a:rPr>
              <a:t>年</a:t>
            </a:r>
            <a:r>
              <a:rPr lang="en-US" altLang="zh-CN" sz="3200" b="1" dirty="0">
                <a:latin typeface="华文新魏" pitchFamily="2" charset="-122"/>
                <a:ea typeface="华文新魏" pitchFamily="2" charset="-122"/>
              </a:rPr>
              <a:t>10</a:t>
            </a:r>
            <a:r>
              <a:rPr lang="zh-CN" altLang="en-US" sz="3200" b="1" dirty="0">
                <a:latin typeface="华文新魏" pitchFamily="2" charset="-122"/>
                <a:ea typeface="华文新魏" pitchFamily="2" charset="-122"/>
              </a:rPr>
              <a:t>月</a:t>
            </a:r>
            <a:r>
              <a:rPr lang="en-US" altLang="zh-CN" sz="3200" b="1" dirty="0">
                <a:latin typeface="华文新魏" pitchFamily="2" charset="-122"/>
                <a:ea typeface="华文新魏" pitchFamily="2" charset="-122"/>
              </a:rPr>
              <a:t>1</a:t>
            </a:r>
            <a:r>
              <a:rPr lang="zh-CN" altLang="en-US" sz="3200" b="1" dirty="0">
                <a:latin typeface="华文新魏" pitchFamily="2" charset="-122"/>
                <a:ea typeface="华文新魏" pitchFamily="2" charset="-122"/>
              </a:rPr>
              <a:t>日晚，中南海的会议室里，气氛异常紧张。讨论的是中国到底出不出兵，这场战争直接关系到新中国的安危。这次 艰难的会议开了</a:t>
            </a:r>
            <a:r>
              <a:rPr lang="en-US" altLang="zh-CN" sz="3200" b="1" dirty="0">
                <a:latin typeface="华文新魏" pitchFamily="2" charset="-122"/>
                <a:ea typeface="华文新魏" pitchFamily="2" charset="-122"/>
              </a:rPr>
              <a:t>3</a:t>
            </a:r>
            <a:r>
              <a:rPr lang="zh-CN" altLang="en-US" sz="3200" b="1" dirty="0">
                <a:latin typeface="华文新魏" pitchFamily="2" charset="-122"/>
                <a:ea typeface="华文新魏" pitchFamily="2" charset="-122"/>
              </a:rPr>
              <a:t>天</a:t>
            </a:r>
            <a:r>
              <a:rPr lang="en-US" altLang="zh-CN" sz="3200" b="1" dirty="0">
                <a:latin typeface="华文新魏" pitchFamily="2" charset="-122"/>
                <a:ea typeface="华文新魏" pitchFamily="2" charset="-122"/>
              </a:rPr>
              <a:t>——</a:t>
            </a:r>
            <a:endParaRPr lang="en-US" altLang="zh-CN" sz="3200" b="1" dirty="0">
              <a:latin typeface="华文新魏" pitchFamily="2" charset="-122"/>
              <a:ea typeface="华文新魏" pitchFamily="2" charset="-122"/>
            </a:endParaRPr>
          </a:p>
        </p:txBody>
      </p:sp>
      <p:sp>
        <p:nvSpPr>
          <p:cNvPr id="43" name="Text Box 13"/>
          <p:cNvSpPr txBox="1">
            <a:spLocks noChangeArrowheads="1"/>
          </p:cNvSpPr>
          <p:nvPr/>
        </p:nvSpPr>
        <p:spPr bwMode="gray">
          <a:xfrm>
            <a:off x="1566863" y="1069023"/>
            <a:ext cx="5726113" cy="469900"/>
          </a:xfrm>
          <a:prstGeom prst="rect">
            <a:avLst/>
          </a:prstGeom>
          <a:noFill/>
          <a:ln>
            <a:noFill/>
          </a:ln>
          <a:effectLst>
            <a:outerShdw blurRad="444500" dist="254000" dir="8100000" algn="tr" rotWithShape="0">
              <a:prstClr val="black">
                <a:alpha val="50000"/>
              </a:prstClr>
            </a:outerShdw>
          </a:effectLst>
          <a:extLst>
            <a:ext uri="{91240B29-F687-4F45-9708-019B960494DF}">
              <a14:hiddenLine xmlns:a14="http://schemas.microsoft.com/office/drawing/2010/main" w="9525">
                <a:solidFill>
                  <a:srgbClr val="000000"/>
                </a:solidFill>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lIns="78145" tIns="39072" rIns="78145" bIns="39072" rtlCol="0" anchor="ctr"/>
          <a:lstStyle>
            <a:defPPr>
              <a:defRPr lang="zh-CN"/>
            </a:defPPr>
            <a:lvl1pPr algn="ctr">
              <a:defRPr sz="4000">
                <a:solidFill>
                  <a:schemeClr val="bg1"/>
                </a:solidFill>
                <a:latin typeface="微软雅黑" panose="020B0503020204020204" charset="-122"/>
                <a:ea typeface="微软雅黑" panose="020B0503020204020204" charset="-122"/>
              </a:defRPr>
            </a:lvl1pPr>
          </a:lstStyle>
          <a:p>
            <a:pPr fontAlgn="auto"/>
            <a:r>
              <a:rPr lang="zh-CN" altLang="en-US" sz="2700" b="1" strike="noStrike" noProof="1" dirty="0" smtClean="0">
                <a:latin typeface="华文新魏" pitchFamily="2" charset="-122"/>
                <a:ea typeface="华文新魏" pitchFamily="2" charset="-122"/>
              </a:rPr>
              <a:t>你认为中国是否应该出兵援助朝鲜？</a:t>
            </a:r>
            <a:endParaRPr lang="zh-CN" altLang="en-US" sz="2700" b="1" strike="noStrike" noProof="1" dirty="0">
              <a:latin typeface="华文新魏" pitchFamily="2" charset="-122"/>
              <a:ea typeface="华文新魏" pitchFamily="2" charset="-122"/>
            </a:endParaRPr>
          </a:p>
        </p:txBody>
      </p:sp>
      <p:pic>
        <p:nvPicPr>
          <p:cNvPr id="33804" name="图片 43" descr="t0180d7237e60c1e54b.jpg"/>
          <p:cNvPicPr>
            <a:picLocks noChangeAspect="1"/>
          </p:cNvPicPr>
          <p:nvPr/>
        </p:nvPicPr>
        <p:blipFill>
          <a:blip r:embed="rId5">
            <a:clrChange>
              <a:clrFrom>
                <a:srgbClr val="FFFFFF"/>
              </a:clrFrom>
              <a:clrTo>
                <a:srgbClr val="FFFFFF">
                  <a:alpha val="0"/>
                </a:srgbClr>
              </a:clrTo>
            </a:clrChange>
          </a:blip>
          <a:stretch>
            <a:fillRect/>
          </a:stretch>
        </p:blipFill>
        <p:spPr>
          <a:xfrm>
            <a:off x="7293610" y="187960"/>
            <a:ext cx="1850390" cy="1917065"/>
          </a:xfrm>
          <a:prstGeom prst="rect">
            <a:avLst/>
          </a:prstGeom>
          <a:noFill/>
          <a:ln w="9525">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Text Box 2"/>
          <p:cNvSpPr txBox="1">
            <a:spLocks noChangeArrowheads="1"/>
          </p:cNvSpPr>
          <p:nvPr/>
        </p:nvSpPr>
        <p:spPr bwMode="auto">
          <a:xfrm>
            <a:off x="152400" y="1028700"/>
            <a:ext cx="3556635" cy="5692775"/>
          </a:xfrm>
          <a:prstGeom prst="rect">
            <a:avLst/>
          </a:prstGeom>
          <a:noFill/>
          <a:ln w="9525">
            <a:noFill/>
            <a:miter lim="800000"/>
          </a:ln>
          <a:effectLst/>
        </p:spPr>
        <p:txBody>
          <a:bodyPr wrap="square">
            <a:spAutoFit/>
          </a:bodyPr>
          <a:lstStyle/>
          <a:p>
            <a:r>
              <a:rPr kumimoji="1" lang="zh-CN" altLang="en-US" sz="2800" b="1">
                <a:latin typeface="Times New Roman" panose="02020603050405020304" pitchFamily="18" charset="0"/>
              </a:rPr>
              <a:t>经历了百年内忧外患的旧中国，留给新中国的是一个百废待兴的“</a:t>
            </a:r>
            <a:r>
              <a:rPr kumimoji="1" lang="zh-CN" altLang="en-US" sz="2800" b="1">
                <a:solidFill>
                  <a:srgbClr val="3333FF"/>
                </a:solidFill>
                <a:latin typeface="Times New Roman" panose="02020603050405020304" pitchFamily="18" charset="0"/>
              </a:rPr>
              <a:t>烂摊子</a:t>
            </a:r>
            <a:r>
              <a:rPr kumimoji="1" lang="zh-CN" altLang="en-US" sz="2800" b="1">
                <a:latin typeface="Times New Roman" panose="02020603050405020304" pitchFamily="18" charset="0"/>
              </a:rPr>
              <a:t>”：一半人处于</a:t>
            </a:r>
            <a:r>
              <a:rPr kumimoji="1" lang="zh-CN" altLang="en-US" sz="2800" b="1">
                <a:solidFill>
                  <a:srgbClr val="3333FF"/>
                </a:solidFill>
                <a:latin typeface="Times New Roman" panose="02020603050405020304" pitchFamily="18" charset="0"/>
              </a:rPr>
              <a:t>饥饿</a:t>
            </a:r>
            <a:r>
              <a:rPr kumimoji="1" lang="zh-CN" altLang="en-US" sz="2800" b="1">
                <a:latin typeface="Times New Roman" panose="02020603050405020304" pitchFamily="18" charset="0"/>
              </a:rPr>
              <a:t>之中；全国半数以上的省份</a:t>
            </a:r>
            <a:r>
              <a:rPr kumimoji="1" lang="zh-CN" altLang="en-US" sz="2800" b="1">
                <a:solidFill>
                  <a:srgbClr val="3333FF"/>
                </a:solidFill>
                <a:latin typeface="Times New Roman" panose="02020603050405020304" pitchFamily="18" charset="0"/>
              </a:rPr>
              <a:t>匪患</a:t>
            </a:r>
            <a:r>
              <a:rPr kumimoji="1" lang="zh-CN" altLang="en-US" sz="2800" b="1">
                <a:latin typeface="Times New Roman" panose="02020603050405020304" pitchFamily="18" charset="0"/>
              </a:rPr>
              <a:t>未平；对方有</a:t>
            </a:r>
            <a:r>
              <a:rPr kumimoji="1" lang="zh-CN" altLang="en-US" sz="2800" b="1">
                <a:solidFill>
                  <a:srgbClr val="FF3300"/>
                </a:solidFill>
                <a:latin typeface="Times New Roman" panose="02020603050405020304" pitchFamily="18" charset="0"/>
              </a:rPr>
              <a:t>装备最精良</a:t>
            </a:r>
            <a:r>
              <a:rPr kumimoji="1" lang="zh-CN" altLang="en-US" sz="2800" b="1">
                <a:latin typeface="Times New Roman" panose="02020603050405020304" pitchFamily="18" charset="0"/>
              </a:rPr>
              <a:t>的陆军和海军，还有</a:t>
            </a:r>
            <a:r>
              <a:rPr kumimoji="1" lang="zh-CN" altLang="en-US" sz="2800" b="1">
                <a:solidFill>
                  <a:srgbClr val="FF3300"/>
                </a:solidFill>
                <a:latin typeface="Times New Roman" panose="02020603050405020304" pitchFamily="18" charset="0"/>
              </a:rPr>
              <a:t>世界第一强国的生产能力，</a:t>
            </a:r>
            <a:r>
              <a:rPr kumimoji="1" lang="zh-CN" altLang="en-US" sz="2800" b="1">
                <a:latin typeface="Times New Roman" panose="02020603050405020304" pitchFamily="18" charset="0"/>
              </a:rPr>
              <a:t>以及刹那之间就可以让世界上任何一个城市变成废墟的</a:t>
            </a:r>
            <a:r>
              <a:rPr kumimoji="1" lang="zh-CN" altLang="en-US" sz="2800" b="1">
                <a:solidFill>
                  <a:srgbClr val="FF3300"/>
                </a:solidFill>
                <a:latin typeface="Times New Roman" panose="02020603050405020304" pitchFamily="18" charset="0"/>
              </a:rPr>
              <a:t>原子弹</a:t>
            </a:r>
            <a:r>
              <a:rPr kumimoji="1" lang="en-US" altLang="zh-CN" sz="2800" b="1">
                <a:latin typeface="Times New Roman" panose="02020603050405020304" pitchFamily="18" charset="0"/>
              </a:rPr>
              <a:t>……</a:t>
            </a:r>
            <a:endParaRPr kumimoji="1" lang="en-US" altLang="zh-CN" sz="2800" b="1">
              <a:latin typeface="Times New Roman" panose="02020603050405020304" pitchFamily="18" charset="0"/>
            </a:endParaRPr>
          </a:p>
        </p:txBody>
      </p:sp>
      <p:sp>
        <p:nvSpPr>
          <p:cNvPr id="203779" name="Text Box 3"/>
          <p:cNvSpPr txBox="1">
            <a:spLocks noChangeArrowheads="1"/>
          </p:cNvSpPr>
          <p:nvPr/>
        </p:nvSpPr>
        <p:spPr bwMode="auto">
          <a:xfrm>
            <a:off x="4334510" y="1029335"/>
            <a:ext cx="4464050" cy="579438"/>
          </a:xfrm>
          <a:prstGeom prst="rect">
            <a:avLst/>
          </a:prstGeom>
          <a:noFill/>
          <a:ln w="9525">
            <a:noFill/>
            <a:miter lim="800000"/>
          </a:ln>
          <a:effectLst/>
        </p:spPr>
        <p:txBody>
          <a:bodyPr>
            <a:spAutoFit/>
          </a:bodyPr>
          <a:lstStyle/>
          <a:p>
            <a:pPr>
              <a:spcBef>
                <a:spcPct val="50000"/>
              </a:spcBef>
            </a:pPr>
            <a:r>
              <a:rPr lang="en-US" altLang="zh-CN" sz="3200">
                <a:latin typeface="黑体" panose="02010609060101010101" charset="-122"/>
                <a:ea typeface="黑体" panose="02010609060101010101" charset="-122"/>
              </a:rPr>
              <a:t>1950</a:t>
            </a:r>
            <a:r>
              <a:rPr lang="zh-CN" altLang="en-US" sz="3200">
                <a:latin typeface="黑体" panose="02010609060101010101" charset="-122"/>
                <a:ea typeface="黑体" panose="02010609060101010101" charset="-122"/>
              </a:rPr>
              <a:t>年中美实力对照</a:t>
            </a:r>
            <a:endParaRPr lang="zh-CN" altLang="en-US" sz="3200">
              <a:latin typeface="黑体" panose="02010609060101010101" charset="-122"/>
              <a:ea typeface="黑体" panose="02010609060101010101" charset="-122"/>
            </a:endParaRPr>
          </a:p>
        </p:txBody>
      </p:sp>
      <p:graphicFrame>
        <p:nvGraphicFramePr>
          <p:cNvPr id="203780" name="Group 4"/>
          <p:cNvGraphicFramePr>
            <a:graphicFrameLocks noGrp="1"/>
          </p:cNvGraphicFramePr>
          <p:nvPr/>
        </p:nvGraphicFramePr>
        <p:xfrm>
          <a:off x="3709035" y="1609090"/>
          <a:ext cx="5329555" cy="4988560"/>
        </p:xfrm>
        <a:graphic>
          <a:graphicData uri="http://schemas.openxmlformats.org/drawingml/2006/table">
            <a:tbl>
              <a:tblPr/>
              <a:tblGrid>
                <a:gridCol w="1776413"/>
                <a:gridCol w="1776412"/>
                <a:gridCol w="1776413"/>
              </a:tblGrid>
              <a:tr h="535305">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en-US" sz="2400" b="1" i="0" u="none" strike="noStrike" cap="none" normalizeH="0" baseline="0" smtClean="0">
                        <a:ln>
                          <a:noFill/>
                        </a:ln>
                        <a:solidFill>
                          <a:schemeClr val="tx1"/>
                        </a:solidFill>
                        <a:effectLst/>
                        <a:latin typeface="Times New Roman" panose="02020603050405020304" pitchFamily="18" charset="0"/>
                        <a:ea typeface="黑体" panose="02010609060101010101"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2400" b="1" i="0" u="none" strike="noStrike" cap="none" normalizeH="0" baseline="0" smtClean="0">
                          <a:ln>
                            <a:noFill/>
                          </a:ln>
                          <a:solidFill>
                            <a:schemeClr val="tx1"/>
                          </a:solidFill>
                          <a:effectLst/>
                          <a:latin typeface="Times New Roman" panose="02020603050405020304" pitchFamily="18" charset="0"/>
                          <a:ea typeface="黑体" panose="02010609060101010101" charset="-122"/>
                        </a:rPr>
                        <a:t>中国</a:t>
                      </a:r>
                      <a:endParaRPr kumimoji="0" lang="zh-CN" altLang="en-US" sz="2400" b="1" i="0" u="none" strike="noStrike" cap="none" normalizeH="0" baseline="0" smtClean="0">
                        <a:ln>
                          <a:noFill/>
                        </a:ln>
                        <a:solidFill>
                          <a:schemeClr val="tx1"/>
                        </a:solidFill>
                        <a:effectLst/>
                        <a:latin typeface="Times New Roman" panose="02020603050405020304" pitchFamily="18" charset="0"/>
                        <a:ea typeface="黑体" panose="02010609060101010101"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2400" b="1" i="0" u="none" strike="noStrike" cap="none" normalizeH="0" baseline="0" smtClean="0">
                          <a:ln>
                            <a:noFill/>
                          </a:ln>
                          <a:solidFill>
                            <a:schemeClr val="tx1"/>
                          </a:solidFill>
                          <a:effectLst/>
                          <a:latin typeface="Times New Roman" panose="02020603050405020304" pitchFamily="18" charset="0"/>
                          <a:ea typeface="黑体" panose="02010609060101010101" charset="-122"/>
                        </a:rPr>
                        <a:t>美国</a:t>
                      </a:r>
                      <a:endParaRPr kumimoji="0" lang="zh-CN" altLang="en-US" sz="2400" b="1" i="0" u="none" strike="noStrike" cap="none" normalizeH="0" baseline="0" smtClean="0">
                        <a:ln>
                          <a:noFill/>
                        </a:ln>
                        <a:solidFill>
                          <a:schemeClr val="tx1"/>
                        </a:solidFill>
                        <a:effectLst/>
                        <a:latin typeface="Times New Roman" panose="02020603050405020304" pitchFamily="18" charset="0"/>
                        <a:ea typeface="黑体" panose="02010609060101010101"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55625">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2400" b="1" i="0" u="none" strike="noStrike" cap="none" normalizeH="0" baseline="0" smtClean="0">
                          <a:ln>
                            <a:noFill/>
                          </a:ln>
                          <a:solidFill>
                            <a:schemeClr val="tx1"/>
                          </a:solidFill>
                          <a:effectLst/>
                          <a:latin typeface="Times New Roman" panose="02020603050405020304" pitchFamily="18" charset="0"/>
                          <a:ea typeface="黑体" panose="02010609060101010101" charset="-122"/>
                        </a:rPr>
                        <a:t>钢产量</a:t>
                      </a:r>
                      <a:endParaRPr kumimoji="0" lang="zh-CN" altLang="en-US" sz="2400" b="1" i="0" u="none" strike="noStrike" cap="none" normalizeH="0" baseline="0" smtClean="0">
                        <a:ln>
                          <a:noFill/>
                        </a:ln>
                        <a:solidFill>
                          <a:schemeClr val="tx1"/>
                        </a:solidFill>
                        <a:effectLst/>
                        <a:latin typeface="Times New Roman" panose="02020603050405020304" pitchFamily="18" charset="0"/>
                        <a:ea typeface="黑体" panose="02010609060101010101"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altLang="zh-CN" sz="2400" b="1" i="0" u="none" strike="noStrike" cap="none" normalizeH="0" baseline="0" smtClean="0">
                          <a:ln>
                            <a:noFill/>
                          </a:ln>
                          <a:solidFill>
                            <a:schemeClr val="tx1"/>
                          </a:solidFill>
                          <a:effectLst/>
                          <a:latin typeface="Times New Roman" panose="02020603050405020304" pitchFamily="18" charset="0"/>
                          <a:ea typeface="黑体" panose="02010609060101010101" charset="-122"/>
                        </a:rPr>
                        <a:t>61</a:t>
                      </a:r>
                      <a:r>
                        <a:rPr kumimoji="0" lang="zh-CN" altLang="en-US" sz="2400" b="1" i="0" u="none" strike="noStrike" cap="none" normalizeH="0" baseline="0" smtClean="0">
                          <a:ln>
                            <a:noFill/>
                          </a:ln>
                          <a:solidFill>
                            <a:schemeClr val="tx1"/>
                          </a:solidFill>
                          <a:effectLst/>
                          <a:latin typeface="Times New Roman" panose="02020603050405020304" pitchFamily="18" charset="0"/>
                          <a:ea typeface="黑体" panose="02010609060101010101" charset="-122"/>
                        </a:rPr>
                        <a:t>万吨</a:t>
                      </a:r>
                      <a:endParaRPr kumimoji="0" lang="zh-CN" altLang="en-US" sz="2400" b="1" i="0" u="none" strike="noStrike" cap="none" normalizeH="0" baseline="0" smtClean="0">
                        <a:ln>
                          <a:noFill/>
                        </a:ln>
                        <a:solidFill>
                          <a:schemeClr val="tx1"/>
                        </a:solidFill>
                        <a:effectLst/>
                        <a:latin typeface="Times New Roman" panose="02020603050405020304" pitchFamily="18" charset="0"/>
                        <a:ea typeface="黑体" panose="02010609060101010101"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altLang="zh-CN" sz="2400" b="1" i="0" u="none" strike="noStrike" cap="none" normalizeH="0" baseline="0" smtClean="0">
                          <a:ln>
                            <a:noFill/>
                          </a:ln>
                          <a:solidFill>
                            <a:schemeClr val="tx1"/>
                          </a:solidFill>
                          <a:effectLst/>
                          <a:latin typeface="Times New Roman" panose="02020603050405020304" pitchFamily="18" charset="0"/>
                          <a:ea typeface="黑体" panose="02010609060101010101" charset="-122"/>
                        </a:rPr>
                        <a:t>8700</a:t>
                      </a:r>
                      <a:r>
                        <a:rPr kumimoji="0" lang="zh-CN" altLang="en-US" sz="2400" b="1" i="0" u="none" strike="noStrike" cap="none" normalizeH="0" baseline="0" smtClean="0">
                          <a:ln>
                            <a:noFill/>
                          </a:ln>
                          <a:solidFill>
                            <a:schemeClr val="tx1"/>
                          </a:solidFill>
                          <a:effectLst/>
                          <a:latin typeface="Times New Roman" panose="02020603050405020304" pitchFamily="18" charset="0"/>
                          <a:ea typeface="黑体" panose="02010609060101010101" charset="-122"/>
                        </a:rPr>
                        <a:t>万吨</a:t>
                      </a:r>
                      <a:endParaRPr kumimoji="0" lang="zh-CN" altLang="en-US" sz="2400" b="1" i="0" u="none" strike="noStrike" cap="none" normalizeH="0" baseline="0" smtClean="0">
                        <a:ln>
                          <a:noFill/>
                        </a:ln>
                        <a:solidFill>
                          <a:schemeClr val="tx1"/>
                        </a:solidFill>
                        <a:effectLst/>
                        <a:latin typeface="Times New Roman" panose="02020603050405020304" pitchFamily="18" charset="0"/>
                        <a:ea typeface="黑体" panose="02010609060101010101"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57213">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2400" b="1" i="0" u="none" strike="noStrike" cap="none" normalizeH="0" baseline="0" smtClean="0">
                          <a:ln>
                            <a:noFill/>
                          </a:ln>
                          <a:solidFill>
                            <a:schemeClr val="tx1"/>
                          </a:solidFill>
                          <a:effectLst/>
                          <a:latin typeface="Times New Roman" panose="02020603050405020304" pitchFamily="18" charset="0"/>
                          <a:ea typeface="黑体" panose="02010609060101010101" charset="-122"/>
                        </a:rPr>
                        <a:t>原油产量</a:t>
                      </a:r>
                      <a:endParaRPr kumimoji="0" lang="zh-CN" altLang="en-US" sz="2400" b="1" i="0" u="none" strike="noStrike" cap="none" normalizeH="0" baseline="0" smtClean="0">
                        <a:ln>
                          <a:noFill/>
                        </a:ln>
                        <a:solidFill>
                          <a:schemeClr val="tx1"/>
                        </a:solidFill>
                        <a:effectLst/>
                        <a:latin typeface="Times New Roman" panose="02020603050405020304" pitchFamily="18" charset="0"/>
                        <a:ea typeface="黑体" panose="02010609060101010101"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altLang="zh-CN" sz="2400" b="1" i="0" u="none" strike="noStrike" cap="none" normalizeH="0" baseline="0" smtClean="0">
                          <a:ln>
                            <a:noFill/>
                          </a:ln>
                          <a:solidFill>
                            <a:schemeClr val="tx1"/>
                          </a:solidFill>
                          <a:effectLst/>
                          <a:latin typeface="Times New Roman" panose="02020603050405020304" pitchFamily="18" charset="0"/>
                          <a:ea typeface="黑体" panose="02010609060101010101" charset="-122"/>
                        </a:rPr>
                        <a:t>20</a:t>
                      </a:r>
                      <a:r>
                        <a:rPr kumimoji="0" lang="zh-CN" altLang="en-US" sz="2400" b="1" i="0" u="none" strike="noStrike" cap="none" normalizeH="0" baseline="0" smtClean="0">
                          <a:ln>
                            <a:noFill/>
                          </a:ln>
                          <a:solidFill>
                            <a:schemeClr val="tx1"/>
                          </a:solidFill>
                          <a:effectLst/>
                          <a:latin typeface="Times New Roman" panose="02020603050405020304" pitchFamily="18" charset="0"/>
                          <a:ea typeface="黑体" panose="02010609060101010101" charset="-122"/>
                        </a:rPr>
                        <a:t>万吨</a:t>
                      </a:r>
                      <a:endParaRPr kumimoji="0" lang="zh-CN" altLang="en-US" sz="2400" b="1" i="0" u="none" strike="noStrike" cap="none" normalizeH="0" baseline="0" smtClean="0">
                        <a:ln>
                          <a:noFill/>
                        </a:ln>
                        <a:solidFill>
                          <a:schemeClr val="tx1"/>
                        </a:solidFill>
                        <a:effectLst/>
                        <a:latin typeface="Times New Roman" panose="02020603050405020304" pitchFamily="18" charset="0"/>
                        <a:ea typeface="黑体" panose="02010609060101010101"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altLang="zh-CN" sz="2400" b="1" i="0" u="none" strike="noStrike" cap="none" normalizeH="0" baseline="0" smtClean="0">
                          <a:ln>
                            <a:noFill/>
                          </a:ln>
                          <a:solidFill>
                            <a:schemeClr val="tx1"/>
                          </a:solidFill>
                          <a:effectLst/>
                          <a:latin typeface="Times New Roman" panose="02020603050405020304" pitchFamily="18" charset="0"/>
                          <a:ea typeface="黑体" panose="02010609060101010101" charset="-122"/>
                        </a:rPr>
                        <a:t>2.6</a:t>
                      </a:r>
                      <a:r>
                        <a:rPr kumimoji="0" lang="zh-CN" altLang="en-US" sz="2400" b="1" i="0" u="none" strike="noStrike" cap="none" normalizeH="0" baseline="0" smtClean="0">
                          <a:ln>
                            <a:noFill/>
                          </a:ln>
                          <a:solidFill>
                            <a:schemeClr val="tx1"/>
                          </a:solidFill>
                          <a:effectLst/>
                          <a:latin typeface="Times New Roman" panose="02020603050405020304" pitchFamily="18" charset="0"/>
                          <a:ea typeface="黑体" panose="02010609060101010101" charset="-122"/>
                        </a:rPr>
                        <a:t>亿吨</a:t>
                      </a:r>
                      <a:endParaRPr kumimoji="0" lang="zh-CN" altLang="en-US" sz="2400" b="1" i="0" u="none" strike="noStrike" cap="none" normalizeH="0" baseline="0" smtClean="0">
                        <a:ln>
                          <a:noFill/>
                        </a:ln>
                        <a:solidFill>
                          <a:schemeClr val="tx1"/>
                        </a:solidFill>
                        <a:effectLst/>
                        <a:latin typeface="Times New Roman" panose="02020603050405020304" pitchFamily="18" charset="0"/>
                        <a:ea typeface="黑体" panose="02010609060101010101"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55625">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2400" b="1" i="0" u="none" strike="noStrike" cap="none" normalizeH="0" baseline="0" smtClean="0">
                          <a:ln>
                            <a:noFill/>
                          </a:ln>
                          <a:solidFill>
                            <a:schemeClr val="tx1"/>
                          </a:solidFill>
                          <a:effectLst/>
                          <a:latin typeface="Times New Roman" panose="02020603050405020304" pitchFamily="18" charset="0"/>
                          <a:ea typeface="黑体" panose="02010609060101010101" charset="-122"/>
                        </a:rPr>
                        <a:t>发电量</a:t>
                      </a:r>
                      <a:endParaRPr kumimoji="0" lang="zh-CN" altLang="en-US" sz="2400" b="1" i="0" u="none" strike="noStrike" cap="none" normalizeH="0" baseline="0" smtClean="0">
                        <a:ln>
                          <a:noFill/>
                        </a:ln>
                        <a:solidFill>
                          <a:schemeClr val="tx1"/>
                        </a:solidFill>
                        <a:effectLst/>
                        <a:latin typeface="Times New Roman" panose="02020603050405020304" pitchFamily="18" charset="0"/>
                        <a:ea typeface="黑体" panose="02010609060101010101"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altLang="zh-CN" sz="2400" b="1" i="0" u="none" strike="noStrike" cap="none" normalizeH="0" baseline="0" smtClean="0">
                          <a:ln>
                            <a:noFill/>
                          </a:ln>
                          <a:solidFill>
                            <a:schemeClr val="tx1"/>
                          </a:solidFill>
                          <a:effectLst/>
                          <a:latin typeface="Times New Roman" panose="02020603050405020304" pitchFamily="18" charset="0"/>
                          <a:ea typeface="黑体" panose="02010609060101010101" charset="-122"/>
                        </a:rPr>
                        <a:t>45</a:t>
                      </a:r>
                      <a:r>
                        <a:rPr kumimoji="0" lang="zh-CN" altLang="en-US" sz="2400" b="1" i="0" u="none" strike="noStrike" cap="none" normalizeH="0" baseline="0" smtClean="0">
                          <a:ln>
                            <a:noFill/>
                          </a:ln>
                          <a:solidFill>
                            <a:schemeClr val="tx1"/>
                          </a:solidFill>
                          <a:effectLst/>
                          <a:latin typeface="Times New Roman" panose="02020603050405020304" pitchFamily="18" charset="0"/>
                          <a:ea typeface="黑体" panose="02010609060101010101" charset="-122"/>
                        </a:rPr>
                        <a:t>亿度</a:t>
                      </a:r>
                      <a:endParaRPr kumimoji="0" lang="zh-CN" altLang="en-US" sz="2400" b="1" i="0" u="none" strike="noStrike" cap="none" normalizeH="0" baseline="0" smtClean="0">
                        <a:ln>
                          <a:noFill/>
                        </a:ln>
                        <a:solidFill>
                          <a:schemeClr val="tx1"/>
                        </a:solidFill>
                        <a:effectLst/>
                        <a:latin typeface="Times New Roman" panose="02020603050405020304" pitchFamily="18" charset="0"/>
                        <a:ea typeface="黑体" panose="02010609060101010101"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altLang="zh-CN" sz="2400" b="1" i="0" u="none" strike="noStrike" cap="none" normalizeH="0" baseline="0" smtClean="0">
                          <a:ln>
                            <a:noFill/>
                          </a:ln>
                          <a:solidFill>
                            <a:schemeClr val="tx1"/>
                          </a:solidFill>
                          <a:effectLst/>
                          <a:latin typeface="Times New Roman" panose="02020603050405020304" pitchFamily="18" charset="0"/>
                          <a:ea typeface="黑体" panose="02010609060101010101" charset="-122"/>
                        </a:rPr>
                        <a:t>3880</a:t>
                      </a:r>
                      <a:r>
                        <a:rPr kumimoji="0" lang="zh-CN" altLang="en-US" sz="2400" b="1" i="0" u="none" strike="noStrike" cap="none" normalizeH="0" baseline="0" smtClean="0">
                          <a:ln>
                            <a:noFill/>
                          </a:ln>
                          <a:solidFill>
                            <a:schemeClr val="tx1"/>
                          </a:solidFill>
                          <a:effectLst/>
                          <a:latin typeface="Times New Roman" panose="02020603050405020304" pitchFamily="18" charset="0"/>
                          <a:ea typeface="黑体" panose="02010609060101010101" charset="-122"/>
                        </a:rPr>
                        <a:t>亿度</a:t>
                      </a:r>
                      <a:endParaRPr kumimoji="0" lang="zh-CN" altLang="en-US" sz="2400" b="1" i="0" u="none" strike="noStrike" cap="none" normalizeH="0" baseline="0" smtClean="0">
                        <a:ln>
                          <a:noFill/>
                        </a:ln>
                        <a:solidFill>
                          <a:schemeClr val="tx1"/>
                        </a:solidFill>
                        <a:effectLst/>
                        <a:latin typeface="Times New Roman" panose="02020603050405020304" pitchFamily="18" charset="0"/>
                        <a:ea typeface="黑体" panose="02010609060101010101"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57213">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2400" b="1" i="0" u="none" strike="noStrike" cap="none" normalizeH="0" baseline="0" smtClean="0">
                          <a:ln>
                            <a:noFill/>
                          </a:ln>
                          <a:solidFill>
                            <a:schemeClr val="tx1"/>
                          </a:solidFill>
                          <a:effectLst/>
                          <a:latin typeface="Times New Roman" panose="02020603050405020304" pitchFamily="18" charset="0"/>
                          <a:ea typeface="黑体" panose="02010609060101010101" charset="-122"/>
                        </a:rPr>
                        <a:t>军舰吨位</a:t>
                      </a:r>
                      <a:endParaRPr kumimoji="0" lang="zh-CN" altLang="en-US" sz="2400" b="1" i="0" u="none" strike="noStrike" cap="none" normalizeH="0" baseline="0" smtClean="0">
                        <a:ln>
                          <a:noFill/>
                        </a:ln>
                        <a:solidFill>
                          <a:schemeClr val="tx1"/>
                        </a:solidFill>
                        <a:effectLst/>
                        <a:latin typeface="Times New Roman" panose="02020603050405020304" pitchFamily="18" charset="0"/>
                        <a:ea typeface="黑体" panose="02010609060101010101"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altLang="zh-CN" sz="2400" b="1" i="0" u="none" strike="noStrike" cap="none" normalizeH="0" baseline="0" smtClean="0">
                          <a:ln>
                            <a:noFill/>
                          </a:ln>
                          <a:solidFill>
                            <a:schemeClr val="tx1"/>
                          </a:solidFill>
                          <a:effectLst/>
                          <a:latin typeface="Times New Roman" panose="02020603050405020304" pitchFamily="18" charset="0"/>
                          <a:ea typeface="黑体" panose="02010609060101010101" charset="-122"/>
                        </a:rPr>
                        <a:t>4</a:t>
                      </a:r>
                      <a:r>
                        <a:rPr kumimoji="0" lang="zh-CN" altLang="en-US" sz="2400" b="1" i="0" u="none" strike="noStrike" cap="none" normalizeH="0" baseline="0" smtClean="0">
                          <a:ln>
                            <a:noFill/>
                          </a:ln>
                          <a:solidFill>
                            <a:schemeClr val="tx1"/>
                          </a:solidFill>
                          <a:effectLst/>
                          <a:latin typeface="Times New Roman" panose="02020603050405020304" pitchFamily="18" charset="0"/>
                          <a:ea typeface="黑体" panose="02010609060101010101" charset="-122"/>
                        </a:rPr>
                        <a:t>万</a:t>
                      </a:r>
                      <a:endParaRPr kumimoji="0" lang="zh-CN" altLang="en-US" sz="2400" b="1" i="0" u="none" strike="noStrike" cap="none" normalizeH="0" baseline="0" smtClean="0">
                        <a:ln>
                          <a:noFill/>
                        </a:ln>
                        <a:solidFill>
                          <a:schemeClr val="tx1"/>
                        </a:solidFill>
                        <a:effectLst/>
                        <a:latin typeface="Times New Roman" panose="02020603050405020304" pitchFamily="18" charset="0"/>
                        <a:ea typeface="黑体" panose="02010609060101010101"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altLang="zh-CN" sz="2400" b="1" i="0" u="none" strike="noStrike" cap="none" normalizeH="0" baseline="0" smtClean="0">
                          <a:ln>
                            <a:noFill/>
                          </a:ln>
                          <a:solidFill>
                            <a:schemeClr val="tx1"/>
                          </a:solidFill>
                          <a:effectLst/>
                          <a:latin typeface="Times New Roman" panose="02020603050405020304" pitchFamily="18" charset="0"/>
                          <a:ea typeface="黑体" panose="02010609060101010101" charset="-122"/>
                        </a:rPr>
                        <a:t>300</a:t>
                      </a:r>
                      <a:r>
                        <a:rPr kumimoji="0" lang="zh-CN" altLang="en-US" sz="2400" b="1" i="0" u="none" strike="noStrike" cap="none" normalizeH="0" baseline="0" smtClean="0">
                          <a:ln>
                            <a:noFill/>
                          </a:ln>
                          <a:solidFill>
                            <a:schemeClr val="tx1"/>
                          </a:solidFill>
                          <a:effectLst/>
                          <a:latin typeface="Times New Roman" panose="02020603050405020304" pitchFamily="18" charset="0"/>
                          <a:ea typeface="黑体" panose="02010609060101010101" charset="-122"/>
                        </a:rPr>
                        <a:t>万</a:t>
                      </a:r>
                      <a:endParaRPr kumimoji="0" lang="zh-CN" altLang="en-US" sz="2400" b="1" i="0" u="none" strike="noStrike" cap="none" normalizeH="0" baseline="0" smtClean="0">
                        <a:ln>
                          <a:noFill/>
                        </a:ln>
                        <a:solidFill>
                          <a:schemeClr val="tx1"/>
                        </a:solidFill>
                        <a:effectLst/>
                        <a:latin typeface="Times New Roman" panose="02020603050405020304" pitchFamily="18" charset="0"/>
                        <a:ea typeface="黑体" panose="02010609060101010101"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57213">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2400" b="1" i="0" u="none" strike="noStrike" cap="none" normalizeH="0" baseline="0" smtClean="0">
                          <a:ln>
                            <a:noFill/>
                          </a:ln>
                          <a:solidFill>
                            <a:schemeClr val="tx1"/>
                          </a:solidFill>
                          <a:effectLst/>
                          <a:latin typeface="Times New Roman" panose="02020603050405020304" pitchFamily="18" charset="0"/>
                          <a:ea typeface="黑体" panose="02010609060101010101" charset="-122"/>
                        </a:rPr>
                        <a:t>军用飞机</a:t>
                      </a:r>
                      <a:endParaRPr kumimoji="0" lang="zh-CN" altLang="en-US" sz="2400" b="1" i="0" u="none" strike="noStrike" cap="none" normalizeH="0" baseline="0" smtClean="0">
                        <a:ln>
                          <a:noFill/>
                        </a:ln>
                        <a:solidFill>
                          <a:schemeClr val="tx1"/>
                        </a:solidFill>
                        <a:effectLst/>
                        <a:latin typeface="Times New Roman" panose="02020603050405020304" pitchFamily="18" charset="0"/>
                        <a:ea typeface="黑体" panose="02010609060101010101"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altLang="zh-CN" sz="2400" b="1" i="0" u="none" strike="noStrike" cap="none" normalizeH="0" baseline="0" smtClean="0">
                          <a:ln>
                            <a:noFill/>
                          </a:ln>
                          <a:solidFill>
                            <a:schemeClr val="tx1"/>
                          </a:solidFill>
                          <a:effectLst/>
                          <a:latin typeface="Times New Roman" panose="02020603050405020304" pitchFamily="18" charset="0"/>
                          <a:ea typeface="黑体" panose="02010609060101010101" charset="-122"/>
                        </a:rPr>
                        <a:t>60</a:t>
                      </a:r>
                      <a:r>
                        <a:rPr kumimoji="0" lang="zh-CN" altLang="en-US" sz="2400" b="1" i="0" u="none" strike="noStrike" cap="none" normalizeH="0" baseline="0" smtClean="0">
                          <a:ln>
                            <a:noFill/>
                          </a:ln>
                          <a:solidFill>
                            <a:schemeClr val="tx1"/>
                          </a:solidFill>
                          <a:effectLst/>
                          <a:latin typeface="Times New Roman" panose="02020603050405020304" pitchFamily="18" charset="0"/>
                          <a:ea typeface="黑体" panose="02010609060101010101" charset="-122"/>
                        </a:rPr>
                        <a:t>架</a:t>
                      </a:r>
                      <a:endParaRPr kumimoji="0" lang="zh-CN" altLang="en-US" sz="2400" b="1" i="0" u="none" strike="noStrike" cap="none" normalizeH="0" baseline="0" smtClean="0">
                        <a:ln>
                          <a:noFill/>
                        </a:ln>
                        <a:solidFill>
                          <a:schemeClr val="tx1"/>
                        </a:solidFill>
                        <a:effectLst/>
                        <a:latin typeface="Times New Roman" panose="02020603050405020304" pitchFamily="18" charset="0"/>
                        <a:ea typeface="黑体" panose="02010609060101010101"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altLang="zh-CN" sz="2400" b="1" i="0" u="none" strike="noStrike" cap="none" normalizeH="0" baseline="0" smtClean="0">
                          <a:ln>
                            <a:noFill/>
                          </a:ln>
                          <a:solidFill>
                            <a:schemeClr val="tx1"/>
                          </a:solidFill>
                          <a:effectLst/>
                          <a:latin typeface="Times New Roman" panose="02020603050405020304" pitchFamily="18" charset="0"/>
                          <a:ea typeface="黑体" panose="02010609060101010101" charset="-122"/>
                        </a:rPr>
                        <a:t>3.1</a:t>
                      </a:r>
                      <a:r>
                        <a:rPr kumimoji="0" lang="zh-CN" altLang="en-US" sz="2400" b="1" i="0" u="none" strike="noStrike" cap="none" normalizeH="0" baseline="0" smtClean="0">
                          <a:ln>
                            <a:noFill/>
                          </a:ln>
                          <a:solidFill>
                            <a:schemeClr val="tx1"/>
                          </a:solidFill>
                          <a:effectLst/>
                          <a:latin typeface="Times New Roman" panose="02020603050405020304" pitchFamily="18" charset="0"/>
                          <a:ea typeface="黑体" panose="02010609060101010101" charset="-122"/>
                        </a:rPr>
                        <a:t>万架</a:t>
                      </a:r>
                      <a:endParaRPr kumimoji="0" lang="zh-CN" altLang="en-US" sz="2400" b="1" i="0" u="none" strike="noStrike" cap="none" normalizeH="0" baseline="0" smtClean="0">
                        <a:ln>
                          <a:noFill/>
                        </a:ln>
                        <a:solidFill>
                          <a:schemeClr val="tx1"/>
                        </a:solidFill>
                        <a:effectLst/>
                        <a:latin typeface="Times New Roman" panose="02020603050405020304" pitchFamily="18" charset="0"/>
                        <a:ea typeface="黑体" panose="02010609060101010101"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55625">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2400" b="1" i="0" u="none" strike="noStrike" cap="none" normalizeH="0" baseline="0" smtClean="0">
                          <a:ln>
                            <a:noFill/>
                          </a:ln>
                          <a:solidFill>
                            <a:schemeClr val="tx1"/>
                          </a:solidFill>
                          <a:effectLst/>
                          <a:latin typeface="Times New Roman" panose="02020603050405020304" pitchFamily="18" charset="0"/>
                          <a:ea typeface="黑体" panose="02010609060101010101" charset="-122"/>
                        </a:rPr>
                        <a:t>国民收入</a:t>
                      </a:r>
                      <a:endParaRPr kumimoji="0" lang="zh-CN" altLang="en-US" sz="2400" b="1" i="0" u="none" strike="noStrike" cap="none" normalizeH="0" baseline="0" smtClean="0">
                        <a:ln>
                          <a:noFill/>
                        </a:ln>
                        <a:solidFill>
                          <a:schemeClr val="tx1"/>
                        </a:solidFill>
                        <a:effectLst/>
                        <a:latin typeface="Times New Roman" panose="02020603050405020304" pitchFamily="18" charset="0"/>
                        <a:ea typeface="黑体" panose="02010609060101010101"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altLang="zh-CN" sz="2400" b="1" i="0" u="none" strike="noStrike" cap="none" normalizeH="0" baseline="0" smtClean="0">
                          <a:ln>
                            <a:noFill/>
                          </a:ln>
                          <a:solidFill>
                            <a:schemeClr val="tx1"/>
                          </a:solidFill>
                          <a:effectLst/>
                          <a:latin typeface="Times New Roman" panose="02020603050405020304" pitchFamily="18" charset="0"/>
                          <a:ea typeface="黑体" panose="02010609060101010101" charset="-122"/>
                        </a:rPr>
                        <a:t>150</a:t>
                      </a:r>
                      <a:r>
                        <a:rPr kumimoji="0" lang="zh-CN" altLang="en-US" sz="2400" b="1" i="0" u="none" strike="noStrike" cap="none" normalizeH="0" baseline="0" smtClean="0">
                          <a:ln>
                            <a:noFill/>
                          </a:ln>
                          <a:solidFill>
                            <a:schemeClr val="tx1"/>
                          </a:solidFill>
                          <a:effectLst/>
                          <a:latin typeface="Times New Roman" panose="02020603050405020304" pitchFamily="18" charset="0"/>
                          <a:ea typeface="黑体" panose="02010609060101010101" charset="-122"/>
                        </a:rPr>
                        <a:t>亿美元</a:t>
                      </a:r>
                      <a:endParaRPr kumimoji="0" lang="zh-CN" altLang="en-US" sz="2400" b="1" i="0" u="none" strike="noStrike" cap="none" normalizeH="0" baseline="0" smtClean="0">
                        <a:ln>
                          <a:noFill/>
                        </a:ln>
                        <a:solidFill>
                          <a:schemeClr val="tx1"/>
                        </a:solidFill>
                        <a:effectLst/>
                        <a:latin typeface="Times New Roman" panose="02020603050405020304" pitchFamily="18" charset="0"/>
                        <a:ea typeface="黑体" panose="02010609060101010101"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altLang="zh-CN" sz="2400" b="1" i="0" u="none" strike="noStrike" cap="none" normalizeH="0" baseline="0" smtClean="0">
                          <a:ln>
                            <a:noFill/>
                          </a:ln>
                          <a:solidFill>
                            <a:schemeClr val="tx1"/>
                          </a:solidFill>
                          <a:effectLst/>
                          <a:latin typeface="Times New Roman" panose="02020603050405020304" pitchFamily="18" charset="0"/>
                          <a:ea typeface="黑体" panose="02010609060101010101" charset="-122"/>
                        </a:rPr>
                        <a:t>2400</a:t>
                      </a:r>
                      <a:r>
                        <a:rPr kumimoji="0" lang="zh-CN" altLang="en-US" sz="2400" b="1" i="0" u="none" strike="noStrike" cap="none" normalizeH="0" baseline="0" smtClean="0">
                          <a:ln>
                            <a:noFill/>
                          </a:ln>
                          <a:solidFill>
                            <a:schemeClr val="tx1"/>
                          </a:solidFill>
                          <a:effectLst/>
                          <a:latin typeface="Times New Roman" panose="02020603050405020304" pitchFamily="18" charset="0"/>
                          <a:ea typeface="黑体" panose="02010609060101010101" charset="-122"/>
                        </a:rPr>
                        <a:t>亿美元</a:t>
                      </a:r>
                      <a:endParaRPr kumimoji="0" lang="zh-CN" altLang="en-US" sz="2400" b="1" i="0" u="none" strike="noStrike" cap="none" normalizeH="0" baseline="0" smtClean="0">
                        <a:ln>
                          <a:noFill/>
                        </a:ln>
                        <a:solidFill>
                          <a:schemeClr val="tx1"/>
                        </a:solidFill>
                        <a:effectLst/>
                        <a:latin typeface="Times New Roman" panose="02020603050405020304" pitchFamily="18" charset="0"/>
                        <a:ea typeface="黑体" panose="02010609060101010101"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57213">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2400" b="1" i="0" u="none" strike="noStrike" cap="none" normalizeH="0" baseline="0" smtClean="0">
                          <a:ln>
                            <a:noFill/>
                          </a:ln>
                          <a:solidFill>
                            <a:schemeClr val="tx1"/>
                          </a:solidFill>
                          <a:effectLst/>
                          <a:latin typeface="Times New Roman" panose="02020603050405020304" pitchFamily="18" charset="0"/>
                          <a:ea typeface="黑体" panose="02010609060101010101" charset="-122"/>
                        </a:rPr>
                        <a:t>人均收入</a:t>
                      </a:r>
                      <a:endParaRPr kumimoji="0" lang="zh-CN" altLang="en-US" sz="2400" b="1" i="0" u="none" strike="noStrike" cap="none" normalizeH="0" baseline="0" smtClean="0">
                        <a:ln>
                          <a:noFill/>
                        </a:ln>
                        <a:solidFill>
                          <a:schemeClr val="tx1"/>
                        </a:solidFill>
                        <a:effectLst/>
                        <a:latin typeface="Times New Roman" panose="02020603050405020304" pitchFamily="18" charset="0"/>
                        <a:ea typeface="黑体" panose="02010609060101010101"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altLang="zh-CN" sz="2400" b="1" i="0" u="none" strike="noStrike" cap="none" normalizeH="0" baseline="0" smtClean="0">
                          <a:ln>
                            <a:noFill/>
                          </a:ln>
                          <a:solidFill>
                            <a:schemeClr val="tx1"/>
                          </a:solidFill>
                          <a:effectLst/>
                          <a:latin typeface="Times New Roman" panose="02020603050405020304" pitchFamily="18" charset="0"/>
                          <a:ea typeface="黑体" panose="02010609060101010101" charset="-122"/>
                        </a:rPr>
                        <a:t>24</a:t>
                      </a:r>
                      <a:r>
                        <a:rPr kumimoji="0" lang="zh-CN" altLang="en-US" sz="2400" b="1" i="0" u="none" strike="noStrike" cap="none" normalizeH="0" baseline="0" smtClean="0">
                          <a:ln>
                            <a:noFill/>
                          </a:ln>
                          <a:solidFill>
                            <a:schemeClr val="tx1"/>
                          </a:solidFill>
                          <a:effectLst/>
                          <a:latin typeface="Times New Roman" panose="02020603050405020304" pitchFamily="18" charset="0"/>
                          <a:ea typeface="黑体" panose="02010609060101010101" charset="-122"/>
                        </a:rPr>
                        <a:t>美元</a:t>
                      </a:r>
                      <a:endParaRPr kumimoji="0" lang="zh-CN" altLang="en-US" sz="2400" b="1" i="0" u="none" strike="noStrike" cap="none" normalizeH="0" baseline="0" smtClean="0">
                        <a:ln>
                          <a:noFill/>
                        </a:ln>
                        <a:solidFill>
                          <a:schemeClr val="tx1"/>
                        </a:solidFill>
                        <a:effectLst/>
                        <a:latin typeface="Times New Roman" panose="02020603050405020304" pitchFamily="18" charset="0"/>
                        <a:ea typeface="黑体" panose="02010609060101010101"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altLang="zh-CN" sz="2400" b="1" i="0" u="none" strike="noStrike" cap="none" normalizeH="0" baseline="0" smtClean="0">
                          <a:ln>
                            <a:noFill/>
                          </a:ln>
                          <a:solidFill>
                            <a:schemeClr val="tx1"/>
                          </a:solidFill>
                          <a:effectLst/>
                          <a:latin typeface="Times New Roman" panose="02020603050405020304" pitchFamily="18" charset="0"/>
                          <a:ea typeface="黑体" panose="02010609060101010101" charset="-122"/>
                        </a:rPr>
                        <a:t>1600</a:t>
                      </a:r>
                      <a:r>
                        <a:rPr kumimoji="0" lang="zh-CN" altLang="en-US" sz="2400" b="1" i="0" u="none" strike="noStrike" cap="none" normalizeH="0" baseline="0" smtClean="0">
                          <a:ln>
                            <a:noFill/>
                          </a:ln>
                          <a:solidFill>
                            <a:schemeClr val="tx1"/>
                          </a:solidFill>
                          <a:effectLst/>
                          <a:latin typeface="Times New Roman" panose="02020603050405020304" pitchFamily="18" charset="0"/>
                          <a:ea typeface="黑体" panose="02010609060101010101" charset="-122"/>
                        </a:rPr>
                        <a:t>美元</a:t>
                      </a:r>
                      <a:endParaRPr kumimoji="0" lang="zh-CN" altLang="en-US" sz="2400" b="1" i="0" u="none" strike="noStrike" cap="none" normalizeH="0" baseline="0" smtClean="0">
                        <a:ln>
                          <a:noFill/>
                        </a:ln>
                        <a:solidFill>
                          <a:schemeClr val="tx1"/>
                        </a:solidFill>
                        <a:effectLst/>
                        <a:latin typeface="Times New Roman" panose="02020603050405020304" pitchFamily="18" charset="0"/>
                        <a:ea typeface="黑体" panose="02010609060101010101"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57213">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2400" b="1" i="0" u="none" strike="noStrike" cap="none" normalizeH="0" baseline="0" smtClean="0">
                          <a:ln>
                            <a:noFill/>
                          </a:ln>
                          <a:solidFill>
                            <a:schemeClr val="tx1"/>
                          </a:solidFill>
                          <a:effectLst/>
                          <a:latin typeface="Times New Roman" panose="02020603050405020304" pitchFamily="18" charset="0"/>
                          <a:ea typeface="黑体" panose="02010609060101010101" charset="-122"/>
                        </a:rPr>
                        <a:t>国防开支</a:t>
                      </a:r>
                      <a:endParaRPr kumimoji="0" lang="zh-CN" altLang="en-US" sz="2400" b="1" i="0" u="none" strike="noStrike" cap="none" normalizeH="0" baseline="0" smtClean="0">
                        <a:ln>
                          <a:noFill/>
                        </a:ln>
                        <a:solidFill>
                          <a:schemeClr val="tx1"/>
                        </a:solidFill>
                        <a:effectLst/>
                        <a:latin typeface="Times New Roman" panose="02020603050405020304" pitchFamily="18" charset="0"/>
                        <a:ea typeface="黑体" panose="02010609060101010101"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altLang="zh-CN" sz="2400" b="1" i="0" u="none" strike="noStrike" cap="none" normalizeH="0" baseline="0" smtClean="0">
                          <a:ln>
                            <a:noFill/>
                          </a:ln>
                          <a:solidFill>
                            <a:schemeClr val="tx1"/>
                          </a:solidFill>
                          <a:effectLst/>
                          <a:latin typeface="Times New Roman" panose="02020603050405020304" pitchFamily="18" charset="0"/>
                          <a:ea typeface="黑体" panose="02010609060101010101" charset="-122"/>
                        </a:rPr>
                        <a:t>10</a:t>
                      </a:r>
                      <a:r>
                        <a:rPr kumimoji="0" lang="zh-CN" altLang="en-US" sz="2400" b="1" i="0" u="none" strike="noStrike" cap="none" normalizeH="0" baseline="0" smtClean="0">
                          <a:ln>
                            <a:noFill/>
                          </a:ln>
                          <a:solidFill>
                            <a:schemeClr val="tx1"/>
                          </a:solidFill>
                          <a:effectLst/>
                          <a:latin typeface="Times New Roman" panose="02020603050405020304" pitchFamily="18" charset="0"/>
                          <a:ea typeface="黑体" panose="02010609060101010101" charset="-122"/>
                        </a:rPr>
                        <a:t>亿美元</a:t>
                      </a:r>
                      <a:endParaRPr kumimoji="0" lang="zh-CN" altLang="en-US" sz="2400" b="1" i="0" u="none" strike="noStrike" cap="none" normalizeH="0" baseline="0" smtClean="0">
                        <a:ln>
                          <a:noFill/>
                        </a:ln>
                        <a:solidFill>
                          <a:schemeClr val="tx1"/>
                        </a:solidFill>
                        <a:effectLst/>
                        <a:latin typeface="Times New Roman" panose="02020603050405020304" pitchFamily="18" charset="0"/>
                        <a:ea typeface="黑体" panose="02010609060101010101"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altLang="zh-CN" sz="2400" b="1" i="0" u="none" strike="noStrike" cap="none" normalizeH="0" baseline="0" smtClean="0">
                          <a:ln>
                            <a:noFill/>
                          </a:ln>
                          <a:solidFill>
                            <a:schemeClr val="tx1"/>
                          </a:solidFill>
                          <a:effectLst/>
                          <a:latin typeface="Times New Roman" panose="02020603050405020304" pitchFamily="18" charset="0"/>
                          <a:ea typeface="黑体" panose="02010609060101010101" charset="-122"/>
                        </a:rPr>
                        <a:t>150</a:t>
                      </a:r>
                      <a:r>
                        <a:rPr kumimoji="0" lang="zh-CN" altLang="en-US" sz="2400" b="1" i="0" u="none" strike="noStrike" cap="none" normalizeH="0" baseline="0" smtClean="0">
                          <a:ln>
                            <a:noFill/>
                          </a:ln>
                          <a:solidFill>
                            <a:schemeClr val="tx1"/>
                          </a:solidFill>
                          <a:effectLst/>
                          <a:latin typeface="Times New Roman" panose="02020603050405020304" pitchFamily="18" charset="0"/>
                          <a:ea typeface="黑体" panose="02010609060101010101" charset="-122"/>
                        </a:rPr>
                        <a:t>亿美元</a:t>
                      </a:r>
                      <a:endParaRPr kumimoji="0" lang="zh-CN" altLang="en-US" sz="2400" b="1" i="0" u="none" strike="noStrike" cap="none" normalizeH="0" baseline="0" smtClean="0">
                        <a:ln>
                          <a:noFill/>
                        </a:ln>
                        <a:solidFill>
                          <a:schemeClr val="tx1"/>
                        </a:solidFill>
                        <a:effectLst/>
                        <a:latin typeface="Times New Roman" panose="02020603050405020304" pitchFamily="18" charset="0"/>
                        <a:ea typeface="黑体" panose="02010609060101010101"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2" name="文本框 1"/>
          <p:cNvSpPr txBox="1"/>
          <p:nvPr/>
        </p:nvSpPr>
        <p:spPr>
          <a:xfrm>
            <a:off x="78740" y="-47625"/>
            <a:ext cx="8987155" cy="1076325"/>
          </a:xfrm>
          <a:prstGeom prst="rect">
            <a:avLst/>
          </a:prstGeom>
          <a:solidFill>
            <a:srgbClr val="FFFF00"/>
          </a:solidFill>
        </p:spPr>
        <p:txBody>
          <a:bodyPr wrap="square" rtlCol="0">
            <a:spAutoFit/>
          </a:bodyPr>
          <a:p>
            <a:r>
              <a:rPr lang="zh-CN" altLang="en-US" sz="3200" b="1">
                <a:solidFill>
                  <a:srgbClr val="FF0000"/>
                </a:solidFill>
                <a:latin typeface="楷体" panose="02010609060101010101" charset="-122"/>
                <a:ea typeface="楷体" panose="02010609060101010101" charset="-122"/>
                <a:cs typeface="楷体" panose="02010609060101010101" charset="-122"/>
              </a:rPr>
              <a:t>结合以下材料及书本</a:t>
            </a:r>
            <a:r>
              <a:rPr lang="en-US" altLang="zh-CN" sz="3200" b="1">
                <a:solidFill>
                  <a:srgbClr val="FF0000"/>
                </a:solidFill>
                <a:latin typeface="楷体" panose="02010609060101010101" charset="-122"/>
                <a:ea typeface="楷体" panose="02010609060101010101" charset="-122"/>
                <a:cs typeface="楷体" panose="02010609060101010101" charset="-122"/>
              </a:rPr>
              <a:t>P9</a:t>
            </a:r>
            <a:r>
              <a:rPr lang="zh-CN" altLang="en-US" sz="3200" b="1">
                <a:solidFill>
                  <a:srgbClr val="FF0000"/>
                </a:solidFill>
                <a:latin typeface="楷体" panose="02010609060101010101" charset="-122"/>
                <a:ea typeface="楷体" panose="02010609060101010101" charset="-122"/>
                <a:cs typeface="楷体" panose="02010609060101010101" charset="-122"/>
              </a:rPr>
              <a:t>页的材料研读，小组讨论：如果你是当时的领导人，你会怎么选择？</a:t>
            </a:r>
            <a:endParaRPr lang="zh-CN" altLang="en-US" sz="3200" b="1">
              <a:solidFill>
                <a:srgbClr val="FF0000"/>
              </a:solidFill>
              <a:latin typeface="楷体" panose="02010609060101010101" charset="-122"/>
              <a:ea typeface="楷体" panose="02010609060101010101" charset="-122"/>
              <a:cs typeface="楷体" panose="02010609060101010101" charset="-122"/>
            </a:endParaRPr>
          </a:p>
        </p:txBody>
      </p:sp>
      <p:pic>
        <p:nvPicPr>
          <p:cNvPr id="14344" name="图片 48" descr="d9e35ce3-e914-43b3-a183-d0d0baf05b1e.jpg"/>
          <p:cNvPicPr>
            <a:picLocks noChangeAspect="1"/>
          </p:cNvPicPr>
          <p:nvPr/>
        </p:nvPicPr>
        <p:blipFill>
          <a:blip r:embed="rId1">
            <a:clrChange>
              <a:clrFrom>
                <a:srgbClr val="FFFFFF"/>
              </a:clrFrom>
              <a:clrTo>
                <a:srgbClr val="FFFFFF">
                  <a:alpha val="0"/>
                </a:srgbClr>
              </a:clrTo>
            </a:clrChange>
          </a:blip>
          <a:stretch>
            <a:fillRect/>
          </a:stretch>
        </p:blipFill>
        <p:spPr>
          <a:xfrm rot="1302246">
            <a:off x="7146925" y="123825"/>
            <a:ext cx="1814513" cy="1336675"/>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4344"/>
                                        </p:tgtEl>
                                        <p:attrNameLst>
                                          <p:attrName>style.visibility</p:attrName>
                                        </p:attrNameLst>
                                      </p:cBhvr>
                                      <p:to>
                                        <p:strVal val="visible"/>
                                      </p:to>
                                    </p:set>
                                    <p:anim calcmode="lin" valueType="num">
                                      <p:cBhvr additive="base">
                                        <p:cTn id="7" dur="500" fill="hold"/>
                                        <p:tgtEl>
                                          <p:spTgt spid="14344"/>
                                        </p:tgtEl>
                                        <p:attrNameLst>
                                          <p:attrName>ppt_x</p:attrName>
                                        </p:attrNameLst>
                                      </p:cBhvr>
                                      <p:tavLst>
                                        <p:tav tm="0">
                                          <p:val>
                                            <p:strVal val="#ppt_x"/>
                                          </p:val>
                                        </p:tav>
                                        <p:tav tm="100000">
                                          <p:val>
                                            <p:strVal val="#ppt_x"/>
                                          </p:val>
                                        </p:tav>
                                      </p:tavLst>
                                    </p:anim>
                                    <p:anim calcmode="lin" valueType="num">
                                      <p:cBhvr additive="base">
                                        <p:cTn id="8" dur="500" fill="hold"/>
                                        <p:tgtEl>
                                          <p:spTgt spid="143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MH" val="20180115110042"/>
  <p:tag name="MH_LIBRARY" val="GRAPHIC"/>
  <p:tag name="MH_TYPE" val="Other"/>
  <p:tag name="MH_ORDER" val="1"/>
</p:tagLst>
</file>

<file path=ppt/tags/tag2.xml><?xml version="1.0" encoding="utf-8"?>
<p:tagLst xmlns:p="http://schemas.openxmlformats.org/presentationml/2006/main">
  <p:tag name="MH" val="20180115110042"/>
  <p:tag name="MH_LIBRARY" val="GRAPHIC"/>
  <p:tag name="MH_TYPE" val="SubTitle"/>
  <p:tag name="MH_ORDER" val="1"/>
</p:tagLst>
</file>

<file path=ppt/tags/tag3.xml><?xml version="1.0" encoding="utf-8"?>
<p:tagLst xmlns:p="http://schemas.openxmlformats.org/presentationml/2006/main">
  <p:tag name="MH" val="20180115110042"/>
  <p:tag name="MH_LIBRARY" val="GRAPHIC"/>
  <p:tag name="MH_TYPE" val="Other"/>
  <p:tag name="MH_ORDER" val="1"/>
</p:tagLst>
</file>

<file path=ppt/tags/tag4.xml><?xml version="1.0" encoding="utf-8"?>
<p:tagLst xmlns:p="http://schemas.openxmlformats.org/presentationml/2006/main">
  <p:tag name="MH" val="20180115110042"/>
  <p:tag name="MH_LIBRARY" val="GRAPHIC"/>
  <p:tag name="MH_TYPE" val="SubTitle"/>
  <p:tag name="MH_ORDER" val="1"/>
</p:tagLst>
</file>

<file path=ppt/tags/tag5.xml><?xml version="1.0" encoding="utf-8"?>
<p:tagLst xmlns:p="http://schemas.openxmlformats.org/presentationml/2006/main">
  <p:tag name="MH" val="20180115110042"/>
  <p:tag name="MH_LIBRARY" val="GRAPHIC"/>
  <p:tag name="MH_TYPE" val="Other"/>
  <p:tag name="MH_ORDER" val="1"/>
</p:tagLst>
</file>

<file path=ppt/tags/tag6.xml><?xml version="1.0" encoding="utf-8"?>
<p:tagLst xmlns:p="http://schemas.openxmlformats.org/presentationml/2006/main">
  <p:tag name="MH" val="20180115110042"/>
  <p:tag name="MH_LIBRARY" val="GRAPHIC"/>
  <p:tag name="MH_TYPE" val="SubTitle"/>
  <p:tag name="MH_ORDER" val="1"/>
</p:tagLst>
</file>

<file path=ppt/theme/_rels/theme1.xml.rels><?xml version="1.0" encoding="UTF-8" standalone="yes"?>
<Relationships xmlns="http://schemas.openxmlformats.org/package/2006/relationships"><Relationship Id="rId1" Type="http://schemas.openxmlformats.org/officeDocument/2006/relationships/image" Target="../media/image7.jpeg"/></Relationships>
</file>

<file path=ppt/theme/theme1.xml><?xml version="1.0" encoding="utf-8"?>
<a:theme xmlns:a="http://schemas.openxmlformats.org/drawingml/2006/main" name="木头类型">
  <a:themeElements>
    <a:clrScheme name="木头类型">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木头类型">
      <a:majorFont>
        <a:latin typeface="Rockwell Condensed"/>
        <a:ea typeface=""/>
        <a:cs typeface=""/>
        <a:font script="Grek" typeface="Cambria"/>
        <a:font script="Cyrl" typeface="Cambria"/>
        <a:font script="Jpan" typeface="HG明朝B"/>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Rockwell"/>
        <a:ea typeface=""/>
        <a:cs typeface=""/>
        <a:font script="Grek" typeface="Cambria"/>
        <a:font script="Cyrl" typeface="Cambria"/>
        <a:font script="Jpan" typeface="HG明朝B"/>
        <a:font script="Hang" typeface="바탕"/>
        <a:font script="Hans" typeface="方正姚体"/>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木头类型">
      <a:fillStyleLst>
        <a:solidFill>
          <a:schemeClr val="phClr"/>
        </a:solidFill>
        <a:blipFill rotWithShape="1">
          <a:blip xmlns:r="http://schemas.openxmlformats.org/officeDocument/2006/relationships" r:embed="rId1">
            <a:duotone>
              <a:schemeClr val="phClr">
                <a:tint val="70000"/>
                <a:shade val="63000"/>
              </a:schemeClr>
              <a:schemeClr val="phClr">
                <a:tint val="10000"/>
                <a:satMod val="150000"/>
              </a:schemeClr>
            </a:duotone>
          </a:blip>
          <a:tile tx="0" ty="0" sx="60000" sy="59000" flip="none" algn="tl"/>
        </a:blipFill>
        <a:blipFill rotWithShape="1">
          <a:blip xmlns:r="http://schemas.openxmlformats.org/officeDocument/2006/relationships" r:embed="rId1">
            <a:duotone>
              <a:schemeClr val="phClr">
                <a:shade val="36000"/>
                <a:satMod val="120000"/>
              </a:schemeClr>
              <a:schemeClr val="phClr">
                <a:tint val="40000"/>
              </a:schemeClr>
            </a:duotone>
          </a:blip>
          <a:tile tx="0" ty="0" sx="60000" sy="59000" flip="none" algn="tl"/>
        </a:blip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softEdge rad="12700"/>
          </a:effectLst>
        </a:effectStyle>
        <a:effectStyle>
          <a:effectLst>
            <a:outerShdw blurRad="50800" dist="19050" dir="5400000" algn="tl" rotWithShape="0">
              <a:srgbClr val="000000">
                <a:alpha val="60000"/>
              </a:srgbClr>
            </a:outerShdw>
            <a:softEdge rad="12700"/>
          </a:effectLst>
        </a:effectStyle>
      </a:effectStyleLst>
      <a:bgFillStyleLst>
        <a:solidFill>
          <a:schemeClr val="phClr"/>
        </a:solidFill>
        <a:solidFill>
          <a:schemeClr val="phClr">
            <a:shade val="97000"/>
            <a:satMod val="150000"/>
          </a:schemeClr>
        </a:solidFill>
        <a:blipFill rotWithShape="1">
          <a:blip xmlns:r="http://schemas.openxmlformats.org/officeDocument/2006/relationships" r:embed="rId1">
            <a:duotone>
              <a:schemeClr val="phClr">
                <a:tint val="75000"/>
                <a:shade val="58000"/>
                <a:satMod val="120000"/>
              </a:schemeClr>
              <a:schemeClr val="phClr">
                <a:tint val="50000"/>
                <a:shade val="96000"/>
              </a:schemeClr>
            </a:duotone>
          </a:blip>
          <a:tile tx="0" ty="0" sx="100000" sy="100000" flip="none" algn="tl"/>
        </a:blip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Integral</Template>
  <TotalTime>0</TotalTime>
  <Words>2629</Words>
  <Application>WPS 演示</Application>
  <PresentationFormat>宽屏</PresentationFormat>
  <Paragraphs>254</Paragraphs>
  <Slides>28</Slides>
  <Notes>0</Notes>
  <HiddenSlides>0</HiddenSlides>
  <MMClips>0</MMClips>
  <ScaleCrop>false</ScaleCrop>
  <HeadingPairs>
    <vt:vector size="6" baseType="variant">
      <vt:variant>
        <vt:lpstr>已用的字体</vt:lpstr>
      </vt:variant>
      <vt:variant>
        <vt:i4>23</vt:i4>
      </vt:variant>
      <vt:variant>
        <vt:lpstr>主题</vt:lpstr>
      </vt:variant>
      <vt:variant>
        <vt:i4>2</vt:i4>
      </vt:variant>
      <vt:variant>
        <vt:lpstr>幻灯片标题</vt:lpstr>
      </vt:variant>
      <vt:variant>
        <vt:i4>28</vt:i4>
      </vt:variant>
    </vt:vector>
  </HeadingPairs>
  <TitlesOfParts>
    <vt:vector size="53" baseType="lpstr">
      <vt:lpstr>Arial</vt:lpstr>
      <vt:lpstr>宋体</vt:lpstr>
      <vt:lpstr>Wingdings</vt:lpstr>
      <vt:lpstr>方正姚体_GBK</vt:lpstr>
      <vt:lpstr>Calibri</vt:lpstr>
      <vt:lpstr>黑体</vt:lpstr>
      <vt:lpstr>隶书</vt:lpstr>
      <vt:lpstr>华文新魏</vt:lpstr>
      <vt:lpstr>微软雅黑</vt:lpstr>
      <vt:lpstr>Times New Roman</vt:lpstr>
      <vt:lpstr>楷体</vt:lpstr>
      <vt:lpstr>Arial Unicode MS</vt:lpstr>
      <vt:lpstr>Rockwell Condensed</vt:lpstr>
      <vt:lpstr>Segoe Print</vt:lpstr>
      <vt:lpstr>Rockwell</vt:lpstr>
      <vt:lpstr>Dotum</vt:lpstr>
      <vt:lpstr>华文彩云</vt:lpstr>
      <vt:lpstr>迷你简毡笔黑</vt:lpstr>
      <vt:lpstr>华文隶书</vt:lpstr>
      <vt:lpstr>Times New Roman</vt:lpstr>
      <vt:lpstr>Wingdings 3</vt:lpstr>
      <vt:lpstr>Arial Black</vt:lpstr>
      <vt:lpstr>方正姚体</vt:lpstr>
      <vt:lpstr>木头类型</vt:lpstr>
      <vt:lpstr>自定义设计方案</vt:lpstr>
      <vt:lpstr>PowerPoint 演示文稿</vt:lpstr>
      <vt:lpstr>抗美援朝</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面利大意</cp:lastModifiedBy>
  <cp:revision>16</cp:revision>
  <dcterms:created xsi:type="dcterms:W3CDTF">2019-02-20T04:52:00Z</dcterms:created>
  <dcterms:modified xsi:type="dcterms:W3CDTF">2019-02-21T04:23:57Z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2052-11.1.0.8214</vt:lpwstr>
  </property>
  <property fmtid="{D5CDD505-2E9C-101B-9397-08002B2CF9AE}" pid="3" name="KSORubyTemplateID">
    <vt:lpwstr>13</vt:lpwstr>
  </property>
</Properties>
</file>