
<file path=[Content_Types].xml><?xml version="1.0" encoding="utf-8"?>
<Types xmlns="http://schemas.openxmlformats.org/package/2006/content-types">
  <Default Extension="jpeg" ContentType="image/jpeg"/>
  <Default Extension="vml" ContentType="application/vnd.openxmlformats-officedocument.vmlDrawing"/>
  <Default Extension="ppt" ContentType="application/vnd.ms-powerpoint"/>
  <Default Extension="wav" ContentType="audio/x-wav"/>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4" r:id="rId4"/>
    <p:sldMasterId id="2147483686" r:id="rId5"/>
    <p:sldMasterId id="2147483698" r:id="rId6"/>
    <p:sldMasterId id="2147483710" r:id="rId7"/>
    <p:sldMasterId id="2147483728" r:id="rId8"/>
    <p:sldMasterId id="2147483742" r:id="rId9"/>
    <p:sldMasterId id="2147483755" r:id="rId10"/>
    <p:sldMasterId id="2147483766" r:id="rId11"/>
  </p:sldMasterIdLst>
  <p:notesMasterIdLst>
    <p:notesMasterId r:id="rId13"/>
  </p:notesMasterIdLst>
  <p:sldIdLst>
    <p:sldId id="272" r:id="rId12"/>
    <p:sldId id="283" r:id="rId14"/>
    <p:sldId id="273" r:id="rId15"/>
    <p:sldId id="274" r:id="rId16"/>
    <p:sldId id="275" r:id="rId17"/>
    <p:sldId id="256" r:id="rId18"/>
    <p:sldId id="257" r:id="rId19"/>
    <p:sldId id="318" r:id="rId20"/>
    <p:sldId id="312" r:id="rId21"/>
    <p:sldId id="276" r:id="rId22"/>
    <p:sldId id="315" r:id="rId23"/>
    <p:sldId id="308" r:id="rId24"/>
    <p:sldId id="277" r:id="rId25"/>
    <p:sldId id="278" r:id="rId26"/>
    <p:sldId id="269" r:id="rId27"/>
    <p:sldId id="271" r:id="rId28"/>
    <p:sldId id="316" r:id="rId29"/>
    <p:sldId id="268" r:id="rId30"/>
    <p:sldId id="317" r:id="rId31"/>
    <p:sldId id="281" r:id="rId32"/>
    <p:sldId id="284" r:id="rId33"/>
    <p:sldId id="314" r:id="rId34"/>
    <p:sldId id="285" r:id="rId35"/>
    <p:sldId id="286" r:id="rId36"/>
    <p:sldId id="287" r:id="rId37"/>
    <p:sldId id="288" r:id="rId38"/>
    <p:sldId id="290" r:id="rId39"/>
    <p:sldId id="309" r:id="rId40"/>
    <p:sldId id="289" r:id="rId41"/>
    <p:sldId id="293" r:id="rId42"/>
    <p:sldId id="291" r:id="rId43"/>
    <p:sldId id="295" r:id="rId44"/>
    <p:sldId id="292" r:id="rId45"/>
    <p:sldId id="294" r:id="rId46"/>
    <p:sldId id="296" r:id="rId47"/>
    <p:sldId id="297" r:id="rId48"/>
    <p:sldId id="298" r:id="rId49"/>
    <p:sldId id="299" r:id="rId50"/>
    <p:sldId id="300" r:id="rId51"/>
    <p:sldId id="301" r:id="rId52"/>
    <p:sldId id="302" r:id="rId53"/>
    <p:sldId id="303" r:id="rId54"/>
    <p:sldId id="304" r:id="rId55"/>
    <p:sldId id="305" r:id="rId56"/>
    <p:sldId id="306" r:id="rId5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0" Type="http://schemas.openxmlformats.org/officeDocument/2006/relationships/tableStyles" Target="tableStyles.xml"/><Relationship Id="rId6" Type="http://schemas.openxmlformats.org/officeDocument/2006/relationships/slideMaster" Target="slideMasters/slideMaster5.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slide" Target="slides/slide45.xml"/><Relationship Id="rId56" Type="http://schemas.openxmlformats.org/officeDocument/2006/relationships/slide" Target="slides/slide44.xml"/><Relationship Id="rId55" Type="http://schemas.openxmlformats.org/officeDocument/2006/relationships/slide" Target="slides/slide43.xml"/><Relationship Id="rId54" Type="http://schemas.openxmlformats.org/officeDocument/2006/relationships/slide" Target="slides/slide42.xml"/><Relationship Id="rId53" Type="http://schemas.openxmlformats.org/officeDocument/2006/relationships/slide" Target="slides/slide41.xml"/><Relationship Id="rId52" Type="http://schemas.openxmlformats.org/officeDocument/2006/relationships/slide" Target="slides/slide40.xml"/><Relationship Id="rId51" Type="http://schemas.openxmlformats.org/officeDocument/2006/relationships/slide" Target="slides/slide39.xml"/><Relationship Id="rId50" Type="http://schemas.openxmlformats.org/officeDocument/2006/relationships/slide" Target="slides/slide38.xml"/><Relationship Id="rId5" Type="http://schemas.openxmlformats.org/officeDocument/2006/relationships/slideMaster" Target="slideMasters/slideMaster4.xml"/><Relationship Id="rId49" Type="http://schemas.openxmlformats.org/officeDocument/2006/relationships/slide" Target="slides/slide37.xml"/><Relationship Id="rId48" Type="http://schemas.openxmlformats.org/officeDocument/2006/relationships/slide" Target="slides/slide36.xml"/><Relationship Id="rId47" Type="http://schemas.openxmlformats.org/officeDocument/2006/relationships/slide" Target="slides/slide35.xml"/><Relationship Id="rId46" Type="http://schemas.openxmlformats.org/officeDocument/2006/relationships/slide" Target="slides/slide34.xml"/><Relationship Id="rId45" Type="http://schemas.openxmlformats.org/officeDocument/2006/relationships/slide" Target="slides/slide33.xml"/><Relationship Id="rId44" Type="http://schemas.openxmlformats.org/officeDocument/2006/relationships/slide" Target="slides/slide32.xml"/><Relationship Id="rId43" Type="http://schemas.openxmlformats.org/officeDocument/2006/relationships/slide" Target="slides/slide31.xml"/><Relationship Id="rId42" Type="http://schemas.openxmlformats.org/officeDocument/2006/relationships/slide" Target="slides/slide30.xml"/><Relationship Id="rId41" Type="http://schemas.openxmlformats.org/officeDocument/2006/relationships/slide" Target="slides/slide29.xml"/><Relationship Id="rId40" Type="http://schemas.openxmlformats.org/officeDocument/2006/relationships/slide" Target="slides/slide28.xml"/><Relationship Id="rId4" Type="http://schemas.openxmlformats.org/officeDocument/2006/relationships/slideMaster" Target="slideMasters/slideMaster3.xml"/><Relationship Id="rId39" Type="http://schemas.openxmlformats.org/officeDocument/2006/relationships/slide" Target="slides/slide27.xml"/><Relationship Id="rId38" Type="http://schemas.openxmlformats.org/officeDocument/2006/relationships/slide" Target="slides/slide26.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26FC6D-0161-41F5-AA19-02BF66B8A23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91E17C-B61D-45F1-806C-2A8EAD2F532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Rot="1" noChangeAspect="1" noTextEdit="1"/>
          </p:cNvSpPr>
          <p:nvPr>
            <p:ph type="sldImg"/>
          </p:nvPr>
        </p:nvSpPr>
        <p:spPr>
          <a:xfrm>
            <a:off x="1143000" y="685800"/>
            <a:ext cx="4572000" cy="3429000"/>
          </a:xfrm>
        </p:spPr>
      </p:sp>
      <p:sp>
        <p:nvSpPr>
          <p:cNvPr id="25603" name="Rectangle 3"/>
          <p:cNvSpPr>
            <a:spLocks noGrp="1" noRot="1"/>
          </p:cNvSpPr>
          <p:nvPr>
            <p:ph type="body"/>
          </p:nvPr>
        </p:nvSpPr>
        <p:spPr/>
        <p:txBody>
          <a:bodyPr wrap="square" lIns="91440" tIns="45720" rIns="91440" bIns="45720" anchor="ctr"/>
          <a:lstStyle/>
          <a:p>
            <a:pPr lvl="0" eaLnBrk="1" hangingPunct="1"/>
            <a:r>
              <a:rPr lang="zh-CN" altLang="en-US" dirty="0"/>
              <a:t>从</a:t>
            </a:r>
            <a:r>
              <a:rPr lang="en-US" altLang="zh-CN" dirty="0"/>
              <a:t>1984</a:t>
            </a:r>
            <a:r>
              <a:rPr lang="zh-CN" altLang="en-US" dirty="0"/>
              <a:t>年开始，乡镇企业作为国民经济的一支重要力量登上了舞台，不仅为农村增收，更是吸纳了数以千万计的农村劳动力人口。</a:t>
            </a:r>
            <a:br>
              <a:rPr lang="zh-CN" altLang="en-US" dirty="0"/>
            </a:br>
            <a:br>
              <a:rPr lang="zh-CN" altLang="en-US" dirty="0"/>
            </a:br>
            <a:r>
              <a:rPr lang="zh-CN" altLang="en-US" dirty="0"/>
              <a:t>　　农村改革只是改革开放的发端，经过邓小平这位总设计师之手推动，中国的改革由农村扩展到城市。</a:t>
            </a:r>
            <a:r>
              <a:rPr lang="en-US" altLang="zh-CN" dirty="0"/>
              <a:t>1983</a:t>
            </a:r>
            <a:r>
              <a:rPr lang="zh-CN" altLang="en-US" dirty="0"/>
              <a:t>年</a:t>
            </a:r>
            <a:r>
              <a:rPr lang="en-US" altLang="zh-CN" dirty="0"/>
              <a:t>9</a:t>
            </a:r>
            <a:r>
              <a:rPr lang="zh-CN" altLang="en-US" dirty="0"/>
              <a:t>月，邓小平指出，农村的责任制可以用到城市，用到工业。从农村到城市，改革开放迈进了一大步，这一步不可逆转地将中国带上繁荣发展之路。</a:t>
            </a:r>
            <a:br>
              <a:rPr lang="zh-CN" altLang="en-US" dirty="0"/>
            </a:br>
            <a:br>
              <a:rPr lang="zh-CN" altLang="en-US" dirty="0"/>
            </a:br>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幻灯片图像占位符 1"/>
          <p:cNvSpPr>
            <a:spLocks noGrp="1" noRot="1" noChangeAspect="1" noChangeArrowheads="1" noTextEdit="1"/>
          </p:cNvSpPr>
          <p:nvPr>
            <p:ph type="sldImg" idx="4294967295"/>
          </p:nvPr>
        </p:nvSpPr>
        <p:spPr>
          <a:xfrm>
            <a:off x="1143000" y="685800"/>
            <a:ext cx="4572000" cy="3429000"/>
          </a:xfrm>
          <a:ln>
            <a:miter lim="800000"/>
          </a:ln>
        </p:spPr>
      </p:sp>
      <p:sp>
        <p:nvSpPr>
          <p:cNvPr id="122883" name="备注占位符 2"/>
          <p:cNvSpPr>
            <a:spLocks noGrp="1" noChangeArrowheads="1"/>
          </p:cNvSpPr>
          <p:nvPr>
            <p:ph type="body" idx="4294967295"/>
          </p:nvPr>
        </p:nvSpPr>
        <p:spPr>
          <a:xfrm>
            <a:off x="685800" y="4343400"/>
            <a:ext cx="5486400" cy="4114800"/>
          </a:xfrm>
          <a:noFill/>
        </p:spPr>
        <p:txBody>
          <a:bodyPr/>
          <a:lstStyle/>
          <a:p>
            <a:r>
              <a:rPr lang="en-US" altLang="zh-CN" smtClean="0"/>
              <a:t>back</a:t>
            </a:r>
            <a:endParaRPr lang="en-US" altLang="zh-CN" smtClean="0"/>
          </a:p>
        </p:txBody>
      </p:sp>
      <p:sp>
        <p:nvSpPr>
          <p:cNvPr id="122884" name="灯片编号占位符 3"/>
          <p:cNvSpPr>
            <a:spLocks noGrp="1" noChangeArrowheads="1"/>
          </p:cNvSpPr>
          <p:nvPr/>
        </p:nvSpPr>
        <p:spPr bwMode="auto">
          <a:xfrm>
            <a:off x="3884613" y="8685213"/>
            <a:ext cx="2971800" cy="457200"/>
          </a:xfrm>
          <a:prstGeom prst="rect">
            <a:avLst/>
          </a:prstGeom>
          <a:noFill/>
          <a:ln w="9525">
            <a:noFill/>
            <a:miter lim="800000"/>
          </a:ln>
        </p:spPr>
        <p:txBody>
          <a:bodyPr anchor="b"/>
          <a:lstStyle/>
          <a:p>
            <a:pPr algn="r">
              <a:buFontTx/>
              <a:buNone/>
            </a:pPr>
            <a:fld id="{A26024DA-C958-40C2-ADCA-A0F0B86ECD08}" type="slidenum">
              <a:rPr lang="zh-CN" altLang="en-US" sz="1200">
                <a:latin typeface="Calibri" panose="020F0502020204030204" pitchFamily="34" charset="0"/>
              </a:rPr>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ChangeArrowheads="1" noTextEdit="1"/>
          </p:cNvSpPr>
          <p:nvPr>
            <p:ph type="sldImg" idx="4294967295"/>
          </p:nvPr>
        </p:nvSpPr>
        <p:spPr>
          <a:xfrm>
            <a:off x="1143000" y="685800"/>
            <a:ext cx="4572000" cy="3429000"/>
          </a:xfrm>
          <a:ln>
            <a:miter lim="800000"/>
          </a:ln>
        </p:spPr>
      </p:sp>
      <p:sp>
        <p:nvSpPr>
          <p:cNvPr id="63491" name="备注占位符 2"/>
          <p:cNvSpPr>
            <a:spLocks noGrp="1" noChangeArrowheads="1"/>
          </p:cNvSpPr>
          <p:nvPr>
            <p:ph type="body" idx="4294967295"/>
          </p:nvPr>
        </p:nvSpPr>
        <p:spPr>
          <a:xfrm>
            <a:off x="685800" y="4343400"/>
            <a:ext cx="5486400" cy="4114800"/>
          </a:xfrm>
          <a:noFill/>
        </p:spPr>
        <p:txBody>
          <a:bodyPr/>
          <a:lstStyle/>
          <a:p>
            <a:r>
              <a:rPr lang="en-US" altLang="zh-CN" smtClean="0"/>
              <a:t>back</a:t>
            </a:r>
            <a:endParaRPr lang="en-US" altLang="zh-CN" smtClean="0"/>
          </a:p>
        </p:txBody>
      </p:sp>
      <p:sp>
        <p:nvSpPr>
          <p:cNvPr id="63492" name="灯片编号占位符 3"/>
          <p:cNvSpPr>
            <a:spLocks noGrp="1" noChangeArrowheads="1"/>
          </p:cNvSpPr>
          <p:nvPr/>
        </p:nvSpPr>
        <p:spPr bwMode="auto">
          <a:xfrm>
            <a:off x="3884613" y="8685213"/>
            <a:ext cx="2971800" cy="457200"/>
          </a:xfrm>
          <a:prstGeom prst="rect">
            <a:avLst/>
          </a:prstGeom>
          <a:noFill/>
          <a:ln w="9525">
            <a:noFill/>
            <a:miter lim="800000"/>
          </a:ln>
        </p:spPr>
        <p:txBody>
          <a:bodyPr anchor="b"/>
          <a:lstStyle/>
          <a:p>
            <a:pPr algn="r" fontAlgn="base">
              <a:spcBef>
                <a:spcPct val="0"/>
              </a:spcBef>
              <a:spcAft>
                <a:spcPct val="0"/>
              </a:spcAft>
            </a:pPr>
            <a:fld id="{8A8BC359-BF12-468D-AF04-14CCC0D6EA43}" type="slidenum">
              <a:rPr lang="zh-CN" altLang="en-US" sz="1200" smtClean="0">
                <a:solidFill>
                  <a:prstClr val="black"/>
                </a:solidFill>
              </a:rPr>
            </a:fld>
            <a:endParaRPr lang="en-US" altLang="zh-CN" sz="1200"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6.jpe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en-US" altLang="x-none" dirty="0">
              <a:solidFill>
                <a:prstClr val="black">
                  <a:tint val="75000"/>
                </a:prstClr>
              </a:solidFill>
            </a:endParaRPr>
          </a:p>
        </p:txBody>
      </p:sp>
      <p:sp>
        <p:nvSpPr>
          <p:cNvPr id="5" name="页脚占位符 4"/>
          <p:cNvSpPr>
            <a:spLocks noGrp="1"/>
          </p:cNvSpPr>
          <p:nvPr>
            <p:ph type="ftr" sz="quarter" idx="11"/>
          </p:nvPr>
        </p:nvSpPr>
        <p:spPr/>
        <p:txBody>
          <a:bodyPr/>
          <a:lstStyle/>
          <a:p>
            <a:endParaRPr lang="en-US" altLang="x-none" dirty="0">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solidFill>
                  <a:prstClr val="black">
                    <a:tint val="75000"/>
                  </a:prstClr>
                </a:solidFill>
              </a:rPr>
            </a:fld>
            <a:endParaRPr lang="en-US" altLang="x-none" dirty="0">
              <a:solidFill>
                <a:prstClr val="black">
                  <a:tint val="75000"/>
                </a:prstClr>
              </a:solidFill>
            </a:endParaRPr>
          </a:p>
        </p:txBody>
      </p:sp>
    </p:spTree>
  </p:cSld>
  <p:clrMapOvr>
    <a:masterClrMapping/>
  </p:clrMapOvr>
  <p:hf sldNum="0" hdr="0" ftr="0" dt="0"/>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solidFill>
                  <a:prstClr val="black">
                    <a:tint val="75000"/>
                  </a:prstClr>
                </a:solidFill>
              </a:rPr>
            </a:fld>
            <a:endParaRPr lang="zh-CN" altLang="en-US" dirty="0">
              <a:solidFill>
                <a:prstClr val="black">
                  <a:tint val="75000"/>
                </a:prstClr>
              </a:solidFill>
            </a:endParaRPr>
          </a:p>
        </p:txBody>
      </p:sp>
    </p:spTree>
  </p:cSld>
  <p:clrMapOvr>
    <a:masterClrMapping/>
  </p:clrMapOvr>
  <p:hf sldNum="0" hdr="0" ftr="0" dt="0"/>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endParaRPr lang="zh-CN" alt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solidFill>
                  <a:prstClr val="black">
                    <a:tint val="75000"/>
                  </a:prstClr>
                </a:solidFill>
              </a:rPr>
            </a:fld>
            <a:endParaRPr lang="zh-CN" altLang="en-US" dirty="0">
              <a:solidFill>
                <a:prstClr val="black">
                  <a:tint val="75000"/>
                </a:prstClr>
              </a:solidFill>
            </a:endParaRPr>
          </a:p>
        </p:txBody>
      </p:sp>
    </p:spTree>
  </p:cSld>
  <p:clrMapOvr>
    <a:masterClrMapping/>
  </p:clrMapOvr>
  <p:hf sldNum="0" hdr="0" ftr="0" dt="0"/>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zh-CN" altLang="en-US" dirty="0">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solidFill>
                  <a:prstClr val="black">
                    <a:tint val="75000"/>
                  </a:prstClr>
                </a:solidFill>
              </a:rPr>
            </a:fld>
            <a:endParaRPr lang="zh-CN" altLang="en-US" dirty="0">
              <a:solidFill>
                <a:prstClr val="black">
                  <a:tint val="75000"/>
                </a:prstClr>
              </a:solidFill>
            </a:endParaRPr>
          </a:p>
        </p:txBody>
      </p:sp>
    </p:spTree>
  </p:cSld>
  <p:clrMapOvr>
    <a:masterClrMapping/>
  </p:clrMapOvr>
  <p:hf sldNum="0" hdr="0" ftr="0" dt="0"/>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0" y="1778438"/>
            <a:ext cx="3655181"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0"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zh-CN" altLang="en-US" dirty="0">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dirty="0">
              <a:solidFill>
                <a:prstClr val="black">
                  <a:tint val="75000"/>
                </a:prstClr>
              </a:solidFill>
            </a:endParaRPr>
          </a:p>
        </p:txBody>
      </p:sp>
      <p:sp>
        <p:nvSpPr>
          <p:cNvPr id="9" name="灯片编号占位符 8"/>
          <p:cNvSpPr>
            <a:spLocks noGrp="1"/>
          </p:cNvSpPr>
          <p:nvPr>
            <p:ph type="sldNum" sz="quarter" idx="12"/>
          </p:nvPr>
        </p:nvSpPr>
        <p:spPr/>
        <p:txBody>
          <a:bodyPr/>
          <a:lstStyle/>
          <a:p>
            <a:fld id="{9A0DB2DC-4C9A-4742-B13C-FB6460FD3503}" type="slidenum">
              <a:rPr lang="zh-CN" altLang="en-US" dirty="0">
                <a:solidFill>
                  <a:prstClr val="black">
                    <a:tint val="75000"/>
                  </a:prstClr>
                </a:solidFill>
              </a:rPr>
            </a:fld>
            <a:endParaRPr lang="zh-CN" altLang="en-US" dirty="0">
              <a:solidFill>
                <a:prstClr val="black">
                  <a:tint val="75000"/>
                </a:prstClr>
              </a:solidFill>
            </a:endParaRPr>
          </a:p>
        </p:txBody>
      </p:sp>
    </p:spTree>
  </p:cSld>
  <p:clrMapOvr>
    <a:masterClrMapping/>
  </p:clrMapOvr>
  <p:hf sldNum="0" hdr="0" ftr="0" dt="0"/>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zh-CN" altLang="en-US" dirty="0">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dirty="0">
              <a:solidFill>
                <a:prstClr val="black">
                  <a:tint val="75000"/>
                </a:prstClr>
              </a:solidFill>
            </a:endParaRPr>
          </a:p>
        </p:txBody>
      </p:sp>
      <p:sp>
        <p:nvSpPr>
          <p:cNvPr id="5" name="灯片编号占位符 4"/>
          <p:cNvSpPr>
            <a:spLocks noGrp="1"/>
          </p:cNvSpPr>
          <p:nvPr>
            <p:ph type="sldNum" sz="quarter" idx="12"/>
          </p:nvPr>
        </p:nvSpPr>
        <p:spPr/>
        <p:txBody>
          <a:bodyPr/>
          <a:lstStyle/>
          <a:p>
            <a:fld id="{9A0DB2DC-4C9A-4742-B13C-FB6460FD3503}" type="slidenum">
              <a:rPr lang="zh-CN" altLang="en-US" dirty="0">
                <a:solidFill>
                  <a:prstClr val="black">
                    <a:tint val="75000"/>
                  </a:prstClr>
                </a:solidFill>
              </a:rPr>
            </a:fld>
            <a:endParaRPr lang="zh-CN" altLang="en-US" dirty="0">
              <a:solidFill>
                <a:prstClr val="black">
                  <a:tint val="75000"/>
                </a:prstClr>
              </a:solidFill>
            </a:endParaRPr>
          </a:p>
        </p:txBody>
      </p:sp>
    </p:spTree>
  </p:cSld>
  <p:clrMapOvr>
    <a:masterClrMapping/>
  </p:clrMapOvr>
  <p:hf sldNum="0" hdr="0" ftr="0" dt="0"/>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p>
            <a:fld id="{9A0DB2DC-4C9A-4742-B13C-FB6460FD3503}" type="slidenum">
              <a:rPr lang="zh-CN" altLang="en-US" dirty="0">
                <a:solidFill>
                  <a:prstClr val="black">
                    <a:tint val="75000"/>
                  </a:prstClr>
                </a:solidFill>
              </a:rPr>
            </a:fld>
            <a:endParaRPr lang="zh-CN" altLang="en-US" dirty="0">
              <a:solidFill>
                <a:prstClr val="black">
                  <a:tint val="75000"/>
                </a:prstClr>
              </a:solidFill>
            </a:endParaRPr>
          </a:p>
        </p:txBody>
      </p:sp>
    </p:spTree>
  </p:cSld>
  <p:clrMapOvr>
    <a:masterClrMapping/>
  </p:clrMapOvr>
  <p:hf sldNum="0" hdr="0" ftr="0" dt="0"/>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endParaRPr lang="zh-CN" altLang="en-US" dirty="0">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p:txBody>
          <a:bodyPr/>
          <a:lstStyle/>
          <a:p>
            <a:fld id="{9A0DB2DC-4C9A-4742-B13C-FB6460FD3503}" type="slidenum">
              <a:rPr lang="zh-CN" altLang="en-US" dirty="0">
                <a:solidFill>
                  <a:prstClr val="black">
                    <a:tint val="75000"/>
                  </a:prstClr>
                </a:solidFill>
              </a:rPr>
            </a:fld>
            <a:endParaRPr lang="zh-CN" altLang="en-US" dirty="0">
              <a:solidFill>
                <a:prstClr val="black">
                  <a:tint val="75000"/>
                </a:prstClr>
              </a:solidFill>
            </a:endParaRPr>
          </a:p>
        </p:txBody>
      </p:sp>
    </p:spTree>
  </p:cSld>
  <p:clrMapOvr>
    <a:masterClrMapping/>
  </p:clrMapOvr>
  <p:hf sldNum="0" hdr="0" ftr="0" dt="0"/>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dirty="0">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dirty="0">
              <a:solidFill>
                <a:prstClr val="black">
                  <a:tint val="75000"/>
                </a:prstClr>
              </a:solidFill>
            </a:endParaRPr>
          </a:p>
        </p:txBody>
      </p:sp>
      <p:sp>
        <p:nvSpPr>
          <p:cNvPr id="6" name="灯片编号占位符 5"/>
          <p:cNvSpPr>
            <a:spLocks noGrp="1"/>
          </p:cNvSpPr>
          <p:nvPr>
            <p:ph type="sldNum" sz="quarter" idx="12"/>
          </p:nvPr>
        </p:nvSpPr>
        <p:spPr/>
        <p:txBody>
          <a:bodyPr/>
          <a:lstStyle/>
          <a:p>
            <a:fld id="{9A0DB2DC-4C9A-4742-B13C-FB6460FD3503}" type="slidenum">
              <a:rPr lang="zh-CN" altLang="en-US" dirty="0">
                <a:solidFill>
                  <a:prstClr val="black">
                    <a:tint val="75000"/>
                  </a:prstClr>
                </a:solidFill>
              </a:rPr>
            </a:fld>
            <a:endParaRPr lang="zh-CN" altLang="en-US" dirty="0">
              <a:solidFill>
                <a:prstClr val="black">
                  <a:tint val="75000"/>
                </a:prstClr>
              </a:solidFill>
            </a:endParaRPr>
          </a:p>
        </p:txBody>
      </p:sp>
    </p:spTree>
  </p:cSld>
  <p:clrMapOvr>
    <a:masterClrMapping/>
  </p:clrMapOvr>
  <p:hf sldNum="0" hdr="0" ftr="0" dt="0"/>
</p:sldLayout>
</file>

<file path=ppt/slideLayouts/slideLayout10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84994" name="Rectangle 2"/>
          <p:cNvSpPr>
            <a:spLocks noGrp="1" noRot="1" noChangeArrowheads="1"/>
          </p:cNvSpPr>
          <p:nvPr>
            <p:ph type="ctrTitle"/>
          </p:nvPr>
        </p:nvSpPr>
        <p:spPr>
          <a:xfrm>
            <a:off x="685800" y="2286000"/>
            <a:ext cx="77724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84995"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fontAlgn="base"/>
            <a:r>
              <a:rPr lang="zh-CN" altLang="en-US" strike="noStrike" noProof="1"/>
              <a:t>单击此处编辑母版副标题样式</a:t>
            </a:r>
            <a:endParaRPr lang="zh-CN" altLang="en-US" strike="noStrike" noProof="1"/>
          </a:p>
        </p:txBody>
      </p:sp>
      <p:sp>
        <p:nvSpPr>
          <p:cNvPr id="7"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a:defRPr/>
            </a:pPr>
            <a:endParaRPr lang="en-US" altLang="zh-CN">
              <a:solidFill>
                <a:srgbClr val="007A77"/>
              </a:solidFill>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a:defRPr/>
            </a:pPr>
            <a:endParaRPr lang="en-US" altLang="zh-CN">
              <a:solidFill>
                <a:srgbClr val="007A77"/>
              </a:solidFill>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a:defRPr/>
            </a:pPr>
            <a:endParaRPr lang="en-US" altLang="zh-CN">
              <a:solidFill>
                <a:srgbClr val="007A77"/>
              </a:solidFill>
            </a:endParaRPr>
          </a:p>
        </p:txBody>
      </p:sp>
      <p:sp>
        <p:nvSpPr>
          <p:cNvPr id="5" name="页脚占位符 4"/>
          <p:cNvSpPr>
            <a:spLocks noGrp="1"/>
          </p:cNvSpPr>
          <p:nvPr>
            <p:ph type="ftr" sz="quarter" idx="11"/>
          </p:nvPr>
        </p:nvSpPr>
        <p:spPr/>
        <p:txBody>
          <a:bodyPr/>
          <a:lstStyle/>
          <a:p>
            <a:pPr>
              <a:defRPr/>
            </a:pPr>
            <a:endParaRPr lang="en-US" altLang="zh-CN">
              <a:solidFill>
                <a:srgbClr val="007A77"/>
              </a:solidFill>
            </a:endParaRPr>
          </a:p>
        </p:txBody>
      </p:sp>
      <p:sp>
        <p:nvSpPr>
          <p:cNvPr id="6" name="灯片编号占位符 5"/>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a:defRPr/>
            </a:pPr>
            <a:endParaRPr lang="en-US" altLang="zh-CN">
              <a:solidFill>
                <a:srgbClr val="007A77"/>
              </a:solidFill>
            </a:endParaRPr>
          </a:p>
        </p:txBody>
      </p:sp>
      <p:sp>
        <p:nvSpPr>
          <p:cNvPr id="5" name="页脚占位符 4"/>
          <p:cNvSpPr>
            <a:spLocks noGrp="1"/>
          </p:cNvSpPr>
          <p:nvPr>
            <p:ph type="ftr" sz="quarter" idx="11"/>
          </p:nvPr>
        </p:nvSpPr>
        <p:spPr/>
        <p:txBody>
          <a:bodyPr/>
          <a:lstStyle/>
          <a:p>
            <a:pPr>
              <a:defRPr/>
            </a:pPr>
            <a:endParaRPr lang="en-US" altLang="zh-CN">
              <a:solidFill>
                <a:srgbClr val="007A77"/>
              </a:solidFill>
            </a:endParaRPr>
          </a:p>
        </p:txBody>
      </p:sp>
      <p:sp>
        <p:nvSpPr>
          <p:cNvPr id="6" name="灯片编号占位符 5"/>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a:defRPr/>
            </a:pPr>
            <a:endParaRPr lang="en-US" altLang="zh-CN">
              <a:solidFill>
                <a:srgbClr val="007A77"/>
              </a:solidFill>
            </a:endParaRPr>
          </a:p>
        </p:txBody>
      </p:sp>
      <p:sp>
        <p:nvSpPr>
          <p:cNvPr id="6" name="页脚占位符 5"/>
          <p:cNvSpPr>
            <a:spLocks noGrp="1"/>
          </p:cNvSpPr>
          <p:nvPr>
            <p:ph type="ftr" sz="quarter" idx="11"/>
          </p:nvPr>
        </p:nvSpPr>
        <p:spPr/>
        <p:txBody>
          <a:bodyPr/>
          <a:lstStyle/>
          <a:p>
            <a:pPr>
              <a:defRPr/>
            </a:pPr>
            <a:endParaRPr lang="en-US" altLang="zh-CN">
              <a:solidFill>
                <a:srgbClr val="007A77"/>
              </a:solidFill>
            </a:endParaRPr>
          </a:p>
        </p:txBody>
      </p:sp>
      <p:sp>
        <p:nvSpPr>
          <p:cNvPr id="7" name="灯片编号占位符 6"/>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a:defRPr/>
            </a:pPr>
            <a:endParaRPr lang="en-US" altLang="zh-CN">
              <a:solidFill>
                <a:srgbClr val="007A77"/>
              </a:solidFill>
            </a:endParaRPr>
          </a:p>
        </p:txBody>
      </p:sp>
      <p:sp>
        <p:nvSpPr>
          <p:cNvPr id="8" name="页脚占位符 7"/>
          <p:cNvSpPr>
            <a:spLocks noGrp="1"/>
          </p:cNvSpPr>
          <p:nvPr>
            <p:ph type="ftr" sz="quarter" idx="11"/>
          </p:nvPr>
        </p:nvSpPr>
        <p:spPr/>
        <p:txBody>
          <a:bodyPr/>
          <a:lstStyle/>
          <a:p>
            <a:pPr>
              <a:defRPr/>
            </a:pPr>
            <a:endParaRPr lang="en-US" altLang="zh-CN">
              <a:solidFill>
                <a:srgbClr val="007A77"/>
              </a:solidFill>
            </a:endParaRPr>
          </a:p>
        </p:txBody>
      </p:sp>
      <p:sp>
        <p:nvSpPr>
          <p:cNvPr id="9" name="灯片编号占位符 8"/>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a:defRPr/>
            </a:pPr>
            <a:endParaRPr lang="en-US" altLang="zh-CN">
              <a:solidFill>
                <a:srgbClr val="007A77"/>
              </a:solidFill>
            </a:endParaRPr>
          </a:p>
        </p:txBody>
      </p:sp>
      <p:sp>
        <p:nvSpPr>
          <p:cNvPr id="4" name="页脚占位符 3"/>
          <p:cNvSpPr>
            <a:spLocks noGrp="1"/>
          </p:cNvSpPr>
          <p:nvPr>
            <p:ph type="ftr" sz="quarter" idx="11"/>
          </p:nvPr>
        </p:nvSpPr>
        <p:spPr/>
        <p:txBody>
          <a:bodyPr/>
          <a:lstStyle/>
          <a:p>
            <a:pPr>
              <a:defRPr/>
            </a:pPr>
            <a:endParaRPr lang="en-US" altLang="zh-CN">
              <a:solidFill>
                <a:srgbClr val="007A77"/>
              </a:solidFill>
            </a:endParaRPr>
          </a:p>
        </p:txBody>
      </p:sp>
      <p:sp>
        <p:nvSpPr>
          <p:cNvPr id="5" name="灯片编号占位符 4"/>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solidFill>
                <a:srgbClr val="007A77"/>
              </a:solidFill>
            </a:endParaRPr>
          </a:p>
        </p:txBody>
      </p:sp>
      <p:sp>
        <p:nvSpPr>
          <p:cNvPr id="3" name="页脚占位符 2"/>
          <p:cNvSpPr>
            <a:spLocks noGrp="1"/>
          </p:cNvSpPr>
          <p:nvPr>
            <p:ph type="ftr" sz="quarter" idx="11"/>
          </p:nvPr>
        </p:nvSpPr>
        <p:spPr/>
        <p:txBody>
          <a:bodyPr/>
          <a:lstStyle/>
          <a:p>
            <a:pPr>
              <a:defRPr/>
            </a:pPr>
            <a:endParaRPr lang="en-US" altLang="zh-CN">
              <a:solidFill>
                <a:srgbClr val="007A77"/>
              </a:solidFill>
            </a:endParaRPr>
          </a:p>
        </p:txBody>
      </p:sp>
      <p:sp>
        <p:nvSpPr>
          <p:cNvPr id="4" name="灯片编号占位符 3"/>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a:defRPr/>
            </a:pPr>
            <a:endParaRPr lang="en-US" altLang="zh-CN">
              <a:solidFill>
                <a:srgbClr val="007A77"/>
              </a:solidFill>
            </a:endParaRPr>
          </a:p>
        </p:txBody>
      </p:sp>
      <p:sp>
        <p:nvSpPr>
          <p:cNvPr id="6" name="页脚占位符 5"/>
          <p:cNvSpPr>
            <a:spLocks noGrp="1"/>
          </p:cNvSpPr>
          <p:nvPr>
            <p:ph type="ftr" sz="quarter" idx="11"/>
          </p:nvPr>
        </p:nvSpPr>
        <p:spPr/>
        <p:txBody>
          <a:bodyPr/>
          <a:lstStyle/>
          <a:p>
            <a:pPr>
              <a:defRPr/>
            </a:pPr>
            <a:endParaRPr lang="en-US" altLang="zh-CN">
              <a:solidFill>
                <a:srgbClr val="007A77"/>
              </a:solidFill>
            </a:endParaRPr>
          </a:p>
        </p:txBody>
      </p:sp>
      <p:sp>
        <p:nvSpPr>
          <p:cNvPr id="7" name="灯片编号占位符 6"/>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a:defRPr/>
            </a:pPr>
            <a:endParaRPr lang="en-US" altLang="zh-CN">
              <a:solidFill>
                <a:srgbClr val="007A77"/>
              </a:solidFill>
            </a:endParaRPr>
          </a:p>
        </p:txBody>
      </p:sp>
      <p:sp>
        <p:nvSpPr>
          <p:cNvPr id="6" name="页脚占位符 5"/>
          <p:cNvSpPr>
            <a:spLocks noGrp="1"/>
          </p:cNvSpPr>
          <p:nvPr>
            <p:ph type="ftr" sz="quarter" idx="11"/>
          </p:nvPr>
        </p:nvSpPr>
        <p:spPr/>
        <p:txBody>
          <a:bodyPr/>
          <a:lstStyle/>
          <a:p>
            <a:pPr>
              <a:defRPr/>
            </a:pPr>
            <a:endParaRPr lang="en-US" altLang="zh-CN">
              <a:solidFill>
                <a:srgbClr val="007A77"/>
              </a:solidFill>
            </a:endParaRPr>
          </a:p>
        </p:txBody>
      </p:sp>
      <p:sp>
        <p:nvSpPr>
          <p:cNvPr id="7" name="灯片编号占位符 6"/>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a:defRPr/>
            </a:pPr>
            <a:endParaRPr lang="en-US" altLang="zh-CN">
              <a:solidFill>
                <a:srgbClr val="007A77"/>
              </a:solidFill>
            </a:endParaRPr>
          </a:p>
        </p:txBody>
      </p:sp>
      <p:sp>
        <p:nvSpPr>
          <p:cNvPr id="5" name="页脚占位符 4"/>
          <p:cNvSpPr>
            <a:spLocks noGrp="1"/>
          </p:cNvSpPr>
          <p:nvPr>
            <p:ph type="ftr" sz="quarter" idx="11"/>
          </p:nvPr>
        </p:nvSpPr>
        <p:spPr/>
        <p:txBody>
          <a:bodyPr/>
          <a:lstStyle/>
          <a:p>
            <a:pPr>
              <a:defRPr/>
            </a:pPr>
            <a:endParaRPr lang="en-US" altLang="zh-CN">
              <a:solidFill>
                <a:srgbClr val="007A77"/>
              </a:solidFill>
            </a:endParaRPr>
          </a:p>
        </p:txBody>
      </p:sp>
      <p:sp>
        <p:nvSpPr>
          <p:cNvPr id="6" name="灯片编号占位符 5"/>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2" name="Group 2"/>
          <p:cNvGrpSpPr/>
          <p:nvPr/>
        </p:nvGrpSpPr>
        <p:grpSpPr bwMode="auto">
          <a:xfrm>
            <a:off x="4763" y="0"/>
            <a:ext cx="1728787" cy="6865938"/>
            <a:chOff x="3" y="0"/>
            <a:chExt cx="1089" cy="4325"/>
          </a:xfrm>
        </p:grpSpPr>
        <p:sp>
          <p:nvSpPr>
            <p:cNvPr id="5" name="Arc 3"/>
            <p:cNvSpPr/>
            <p:nvPr/>
          </p:nvSpPr>
          <p:spPr bwMode="auto">
            <a:xfrm>
              <a:off x="3" y="293"/>
              <a:ext cx="252" cy="4032"/>
            </a:xfrm>
            <a:custGeom>
              <a:avLst/>
              <a:gdLst>
                <a:gd name="G0" fmla="+- 21600 0 0"/>
                <a:gd name="G1" fmla="+- 21600 0 0"/>
                <a:gd name="G2" fmla="+- 21600 0 0"/>
                <a:gd name="T0" fmla="*/ 21600 w 21600"/>
                <a:gd name="T1" fmla="*/ 43200 h 43200"/>
                <a:gd name="T2" fmla="*/ 21600 w 21600"/>
                <a:gd name="T3" fmla="*/ 0 h 43200"/>
                <a:gd name="T4" fmla="*/ 21600 w 21600"/>
                <a:gd name="T5" fmla="*/ 21600 h 43200"/>
              </a:gdLst>
              <a:ahLst/>
              <a:cxnLst>
                <a:cxn ang="0">
                  <a:pos x="T0" y="T1"/>
                </a:cxn>
                <a:cxn ang="0">
                  <a:pos x="T2" y="T3"/>
                </a:cxn>
                <a:cxn ang="0">
                  <a:pos x="T4" y="T5"/>
                </a:cxn>
              </a:cxnLst>
              <a:rect l="0" t="0" r="r" b="b"/>
              <a:pathLst>
                <a:path w="21600" h="43200" fill="none" extrusionOk="0">
                  <a:moveTo>
                    <a:pt x="21600" y="43200"/>
                  </a:moveTo>
                  <a:cubicBezTo>
                    <a:pt x="9670" y="43200"/>
                    <a:pt x="0" y="33529"/>
                    <a:pt x="0" y="21600"/>
                  </a:cubicBezTo>
                  <a:cubicBezTo>
                    <a:pt x="-1" y="9670"/>
                    <a:pt x="9670" y="0"/>
                    <a:pt x="21599" y="0"/>
                  </a:cubicBezTo>
                </a:path>
                <a:path w="21600" h="43200" stroke="0" extrusionOk="0">
                  <a:moveTo>
                    <a:pt x="21600" y="43200"/>
                  </a:moveTo>
                  <a:cubicBezTo>
                    <a:pt x="9670" y="43200"/>
                    <a:pt x="0" y="33529"/>
                    <a:pt x="0" y="21600"/>
                  </a:cubicBezTo>
                  <a:cubicBezTo>
                    <a:pt x="-1" y="9670"/>
                    <a:pt x="9670" y="0"/>
                    <a:pt x="21599" y="0"/>
                  </a:cubicBezTo>
                  <a:lnTo>
                    <a:pt x="21600" y="21600"/>
                  </a:lnTo>
                  <a:close/>
                </a:path>
              </a:pathLst>
            </a:custGeom>
            <a:gradFill rotWithShape="0">
              <a:gsLst>
                <a:gs pos="0">
                  <a:schemeClr val="bg2"/>
                </a:gs>
                <a:gs pos="100000">
                  <a:schemeClr val="bg1"/>
                </a:gs>
              </a:gsLst>
              <a:path path="shape">
                <a:fillToRect l="50000" t="50000" r="50000" b="50000"/>
              </a:path>
            </a:gradFill>
            <a:ln w="9525">
              <a:noFill/>
              <a:round/>
              <a:headEnd type="none" w="sm" len="sm"/>
              <a:tailEnd type="none" w="sm" len="sm"/>
            </a:ln>
            <a:effectLst/>
          </p:spPr>
          <p:txBody>
            <a:bodyPr/>
            <a:lstStyle/>
            <a:p>
              <a:pPr fontAlgn="base">
                <a:spcBef>
                  <a:spcPct val="0"/>
                </a:spcBef>
                <a:spcAft>
                  <a:spcPct val="0"/>
                </a:spcAft>
                <a:defRPr/>
              </a:pPr>
              <a:endParaRPr kumimoji="1" lang="zh-CN" altLang="zh-CN" sz="2400">
                <a:solidFill>
                  <a:srgbClr val="336699"/>
                </a:solidFill>
                <a:latin typeface="Times New Roman" panose="02020603050405020304" pitchFamily="18" charset="0"/>
              </a:endParaRPr>
            </a:p>
          </p:txBody>
        </p:sp>
        <p:sp>
          <p:nvSpPr>
            <p:cNvPr id="6" name="Arc 4"/>
            <p:cNvSpPr/>
            <p:nvPr/>
          </p:nvSpPr>
          <p:spPr bwMode="auto">
            <a:xfrm>
              <a:off x="840" y="293"/>
              <a:ext cx="252" cy="4032"/>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close/>
                </a:path>
              </a:pathLst>
            </a:custGeom>
            <a:gradFill rotWithShape="0">
              <a:gsLst>
                <a:gs pos="0">
                  <a:schemeClr val="bg2"/>
                </a:gs>
                <a:gs pos="100000">
                  <a:schemeClr val="bg1"/>
                </a:gs>
              </a:gsLst>
              <a:path path="shape">
                <a:fillToRect l="50000" t="50000" r="50000" b="50000"/>
              </a:path>
            </a:gradFill>
            <a:ln w="9525">
              <a:noFill/>
              <a:round/>
              <a:headEnd type="none" w="sm" len="sm"/>
              <a:tailEnd type="none" w="sm" len="sm"/>
            </a:ln>
            <a:effectLst/>
          </p:spPr>
          <p:txBody>
            <a:bodyPr/>
            <a:lstStyle/>
            <a:p>
              <a:pPr fontAlgn="base">
                <a:spcBef>
                  <a:spcPct val="0"/>
                </a:spcBef>
                <a:spcAft>
                  <a:spcPct val="0"/>
                </a:spcAft>
                <a:defRPr/>
              </a:pPr>
              <a:endParaRPr kumimoji="1" lang="zh-CN" altLang="zh-CN" sz="2400">
                <a:solidFill>
                  <a:srgbClr val="336699"/>
                </a:solidFill>
                <a:latin typeface="Times New Roman" panose="02020603050405020304" pitchFamily="18" charset="0"/>
              </a:endParaRPr>
            </a:p>
          </p:txBody>
        </p:sp>
        <p:sp>
          <p:nvSpPr>
            <p:cNvPr id="7" name="Rectangle 5"/>
            <p:cNvSpPr>
              <a:spLocks noChangeArrowheads="1"/>
            </p:cNvSpPr>
            <p:nvPr/>
          </p:nvSpPr>
          <p:spPr bwMode="auto">
            <a:xfrm>
              <a:off x="204" y="0"/>
              <a:ext cx="672" cy="4319"/>
            </a:xfrm>
            <a:prstGeom prst="rect">
              <a:avLst/>
            </a:prstGeom>
            <a:blipFill dpi="0" rotWithShape="0">
              <a:blip r:embed="rId2" cstate="print"/>
              <a:srcRect/>
              <a:tile tx="0" ty="0" sx="100000" sy="100000" flip="none" algn="tl"/>
            </a:blipFill>
            <a:ln w="9525">
              <a:noFill/>
              <a:miter lim="800000"/>
            </a:ln>
            <a:effectLst/>
          </p:spPr>
          <p:txBody>
            <a:bodyPr/>
            <a:lstStyle/>
            <a:p>
              <a:pPr fontAlgn="base">
                <a:spcBef>
                  <a:spcPct val="0"/>
                </a:spcBef>
                <a:spcAft>
                  <a:spcPct val="0"/>
                </a:spcAft>
                <a:defRPr/>
              </a:pPr>
              <a:endParaRPr kumimoji="1" lang="zh-CN" altLang="zh-CN" sz="2400">
                <a:solidFill>
                  <a:srgbClr val="336699"/>
                </a:solidFill>
                <a:latin typeface="Times New Roman" panose="02020603050405020304" pitchFamily="18" charset="0"/>
              </a:endParaRPr>
            </a:p>
          </p:txBody>
        </p:sp>
        <p:sp>
          <p:nvSpPr>
            <p:cNvPr id="8" name="AutoShape 6"/>
            <p:cNvSpPr>
              <a:spLocks noChangeArrowheads="1"/>
            </p:cNvSpPr>
            <p:nvPr/>
          </p:nvSpPr>
          <p:spPr bwMode="auto">
            <a:xfrm rot="6000000">
              <a:off x="348" y="1644"/>
              <a:ext cx="456" cy="360"/>
            </a:xfrm>
            <a:prstGeom prst="triangle">
              <a:avLst>
                <a:gd name="adj" fmla="val 49995"/>
              </a:avLst>
            </a:prstGeom>
            <a:gradFill rotWithShape="0">
              <a:gsLst>
                <a:gs pos="0">
                  <a:schemeClr val="accent1"/>
                </a:gs>
                <a:gs pos="100000">
                  <a:schemeClr val="hlink"/>
                </a:gs>
              </a:gsLst>
              <a:lin ang="0" scaled="1"/>
            </a:gradFill>
            <a:ln w="9525">
              <a:noFill/>
              <a:miter lim="800000"/>
            </a:ln>
            <a:effectLst>
              <a:outerShdw dist="107763" dir="2700000" algn="ctr" rotWithShape="0">
                <a:schemeClr val="bg2"/>
              </a:outerShdw>
            </a:effectLst>
          </p:spPr>
          <p:txBody>
            <a:bodyPr rot="10800000" vert="eaVert"/>
            <a:lstStyle/>
            <a:p>
              <a:pPr fontAlgn="base">
                <a:spcBef>
                  <a:spcPct val="0"/>
                </a:spcBef>
                <a:spcAft>
                  <a:spcPct val="0"/>
                </a:spcAft>
                <a:defRPr/>
              </a:pPr>
              <a:endParaRPr kumimoji="1" lang="zh-CN" altLang="zh-CN" sz="2400">
                <a:solidFill>
                  <a:srgbClr val="336699"/>
                </a:solidFill>
                <a:latin typeface="Times New Roman" panose="02020603050405020304" pitchFamily="18" charset="0"/>
              </a:endParaRPr>
            </a:p>
          </p:txBody>
        </p:sp>
      </p:grpSp>
      <p:sp>
        <p:nvSpPr>
          <p:cNvPr id="4103" name="Rectangle 7"/>
          <p:cNvSpPr>
            <a:spLocks noGrp="1" noChangeArrowheads="1"/>
          </p:cNvSpPr>
          <p:nvPr>
            <p:ph type="ctrTitle" sz="quarter"/>
          </p:nvPr>
        </p:nvSpPr>
        <p:spPr>
          <a:xfrm>
            <a:off x="1370013" y="2286000"/>
            <a:ext cx="7772400" cy="1143000"/>
          </a:xfrm>
        </p:spPr>
        <p:txBody>
          <a:bodyPr/>
          <a:lstStyle>
            <a:lvl1pPr>
              <a:defRPr/>
            </a:lvl1pPr>
          </a:lstStyle>
          <a:p>
            <a:r>
              <a:rPr lang="zh-CN" altLang="en-US"/>
              <a:t>单击此处编辑母版标题样式</a:t>
            </a:r>
            <a:endParaRPr lang="zh-CN" altLang="en-US"/>
          </a:p>
        </p:txBody>
      </p:sp>
      <p:sp>
        <p:nvSpPr>
          <p:cNvPr id="4104" name="Rectangle 8"/>
          <p:cNvSpPr>
            <a:spLocks noGrp="1" noChangeArrowheads="1"/>
          </p:cNvSpPr>
          <p:nvPr>
            <p:ph type="subTitle" sz="quarter" idx="1"/>
          </p:nvPr>
        </p:nvSpPr>
        <p:spPr>
          <a:xfrm>
            <a:off x="1371600" y="3886200"/>
            <a:ext cx="6400800" cy="1752600"/>
          </a:xfrm>
        </p:spPr>
        <p:txBody>
          <a:bodyPr anchor="ctr"/>
          <a:lstStyle>
            <a:lvl1pPr marL="0" indent="0">
              <a:buFontTx/>
              <a:buNone/>
              <a:defRPr/>
            </a:lvl1pPr>
          </a:lstStyle>
          <a:p>
            <a:r>
              <a:rPr lang="zh-CN" altLang="en-US"/>
              <a:t>单击此处编辑母版副标题样式</a:t>
            </a:r>
            <a:endParaRPr lang="zh-CN" altLang="en-US"/>
          </a:p>
        </p:txBody>
      </p:sp>
      <p:sp>
        <p:nvSpPr>
          <p:cNvPr id="9" name="Rectangle 9"/>
          <p:cNvSpPr>
            <a:spLocks noGrp="1" noChangeArrowheads="1"/>
          </p:cNvSpPr>
          <p:nvPr>
            <p:ph type="dt" sz="quarter" idx="10"/>
          </p:nvPr>
        </p:nvSpPr>
        <p:spPr/>
        <p:txBody>
          <a:bodyPr/>
          <a:lstStyle>
            <a:lvl1pPr>
              <a:defRPr smtClean="0"/>
            </a:lvl1pPr>
          </a:lstStyle>
          <a:p>
            <a:pPr>
              <a:defRPr/>
            </a:pPr>
            <a:endParaRPr lang="en-US" altLang="zh-CN">
              <a:solidFill>
                <a:srgbClr val="336699"/>
              </a:solidFill>
            </a:endParaRPr>
          </a:p>
        </p:txBody>
      </p:sp>
      <p:sp>
        <p:nvSpPr>
          <p:cNvPr id="10" name="Rectangle 10"/>
          <p:cNvSpPr>
            <a:spLocks noGrp="1" noChangeArrowheads="1"/>
          </p:cNvSpPr>
          <p:nvPr>
            <p:ph type="ftr" sz="quarter" idx="11"/>
          </p:nvPr>
        </p:nvSpPr>
        <p:spPr>
          <a:xfrm>
            <a:off x="3200400" y="6399213"/>
            <a:ext cx="2895600" cy="457200"/>
          </a:xfrm>
        </p:spPr>
        <p:txBody>
          <a:bodyPr/>
          <a:lstStyle>
            <a:lvl1pPr>
              <a:defRPr smtClean="0"/>
            </a:lvl1pPr>
          </a:lstStyle>
          <a:p>
            <a:pPr>
              <a:defRPr/>
            </a:pPr>
            <a:endParaRPr lang="en-US" altLang="zh-CN">
              <a:solidFill>
                <a:srgbClr val="336699"/>
              </a:solidFill>
            </a:endParaRPr>
          </a:p>
        </p:txBody>
      </p:sp>
      <p:sp>
        <p:nvSpPr>
          <p:cNvPr id="11" name="Rectangle 11"/>
          <p:cNvSpPr>
            <a:spLocks noGrp="1" noChangeArrowheads="1"/>
          </p:cNvSpPr>
          <p:nvPr>
            <p:ph type="sldNum" sz="quarter" idx="12"/>
          </p:nvPr>
        </p:nvSpPr>
        <p:spPr/>
        <p:txBody>
          <a:bodyPr/>
          <a:lstStyle>
            <a:lvl1pPr>
              <a:defRPr smtClean="0"/>
            </a:lvl1pPr>
          </a:lstStyle>
          <a:p>
            <a:pPr>
              <a:defRPr/>
            </a:pPr>
            <a:fld id="{C4575397-320F-4C08-9B0F-594E70B74420}" type="slidenum">
              <a:rPr lang="en-US" altLang="zh-CN">
                <a:solidFill>
                  <a:srgbClr val="336699"/>
                </a:solidFill>
              </a:rPr>
            </a:fld>
            <a:endParaRPr lang="en-US" altLang="zh-CN">
              <a:solidFill>
                <a:srgbClr val="336699"/>
              </a:solidFill>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609600"/>
            <a:ext cx="6253163" cy="54895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a:defRPr/>
            </a:pPr>
            <a:endParaRPr lang="en-US" altLang="zh-CN">
              <a:solidFill>
                <a:srgbClr val="007A77"/>
              </a:solidFill>
            </a:endParaRPr>
          </a:p>
        </p:txBody>
      </p:sp>
      <p:sp>
        <p:nvSpPr>
          <p:cNvPr id="5" name="页脚占位符 4"/>
          <p:cNvSpPr>
            <a:spLocks noGrp="1"/>
          </p:cNvSpPr>
          <p:nvPr>
            <p:ph type="ftr" sz="quarter" idx="11"/>
          </p:nvPr>
        </p:nvSpPr>
        <p:spPr/>
        <p:txBody>
          <a:bodyPr/>
          <a:lstStyle/>
          <a:p>
            <a:pPr>
              <a:defRPr/>
            </a:pPr>
            <a:endParaRPr lang="en-US" altLang="zh-CN">
              <a:solidFill>
                <a:srgbClr val="007A77"/>
              </a:solidFill>
            </a:endParaRPr>
          </a:p>
        </p:txBody>
      </p:sp>
      <p:sp>
        <p:nvSpPr>
          <p:cNvPr id="6" name="灯片编号占位符 5"/>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609600"/>
            <a:ext cx="8540750" cy="54895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a:defRPr/>
            </a:pPr>
            <a:endParaRPr lang="en-US" altLang="zh-CN">
              <a:solidFill>
                <a:srgbClr val="007A77"/>
              </a:solidFill>
            </a:endParaRPr>
          </a:p>
        </p:txBody>
      </p:sp>
      <p:sp>
        <p:nvSpPr>
          <p:cNvPr id="4" name="页脚占位符 3"/>
          <p:cNvSpPr>
            <a:spLocks noGrp="1"/>
          </p:cNvSpPr>
          <p:nvPr>
            <p:ph type="ftr" sz="quarter" idx="11"/>
          </p:nvPr>
        </p:nvSpPr>
        <p:spPr/>
        <p:txBody>
          <a:bodyPr/>
          <a:lstStyle/>
          <a:p>
            <a:pPr>
              <a:defRPr/>
            </a:pPr>
            <a:endParaRPr lang="en-US" altLang="zh-CN">
              <a:solidFill>
                <a:srgbClr val="007A77"/>
              </a:solidFill>
            </a:endParaRPr>
          </a:p>
        </p:txBody>
      </p:sp>
      <p:sp>
        <p:nvSpPr>
          <p:cNvPr id="5" name="灯片编号占位符 4"/>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9"/>
          <p:cNvSpPr>
            <a:spLocks noGrp="1" noChangeArrowheads="1"/>
          </p:cNvSpPr>
          <p:nvPr>
            <p:ph type="dt" sz="half" idx="10"/>
          </p:nvPr>
        </p:nvSpPr>
        <p:spPr/>
        <p:txBody>
          <a:bodyPr/>
          <a:lstStyle>
            <a:lvl1pPr>
              <a:defRPr/>
            </a:lvl1pPr>
          </a:lstStyle>
          <a:p>
            <a:pPr>
              <a:defRPr/>
            </a:pPr>
            <a:endParaRPr lang="en-US" altLang="zh-CN">
              <a:solidFill>
                <a:srgbClr val="336699"/>
              </a:solidFill>
            </a:endParaRPr>
          </a:p>
        </p:txBody>
      </p:sp>
      <p:sp>
        <p:nvSpPr>
          <p:cNvPr id="5" name="Rectangle 10"/>
          <p:cNvSpPr>
            <a:spLocks noGrp="1" noChangeArrowheads="1"/>
          </p:cNvSpPr>
          <p:nvPr>
            <p:ph type="ftr" sz="quarter" idx="11"/>
          </p:nvPr>
        </p:nvSpPr>
        <p:spPr/>
        <p:txBody>
          <a:bodyPr/>
          <a:lstStyle>
            <a:lvl1pPr>
              <a:defRPr/>
            </a:lvl1pPr>
          </a:lstStyle>
          <a:p>
            <a:pPr>
              <a:defRPr/>
            </a:pPr>
            <a:endParaRPr lang="en-US" altLang="zh-CN">
              <a:solidFill>
                <a:srgbClr val="336699"/>
              </a:solidFill>
            </a:endParaRPr>
          </a:p>
        </p:txBody>
      </p:sp>
      <p:sp>
        <p:nvSpPr>
          <p:cNvPr id="6" name="Rectangle 11"/>
          <p:cNvSpPr>
            <a:spLocks noGrp="1" noChangeArrowheads="1"/>
          </p:cNvSpPr>
          <p:nvPr>
            <p:ph type="sldNum" sz="quarter" idx="12"/>
          </p:nvPr>
        </p:nvSpPr>
        <p:spPr/>
        <p:txBody>
          <a:bodyPr/>
          <a:lstStyle>
            <a:lvl1pPr>
              <a:defRPr/>
            </a:lvl1pPr>
          </a:lstStyle>
          <a:p>
            <a:pPr>
              <a:defRPr/>
            </a:pPr>
            <a:fld id="{7E98D370-5FC2-4082-BE1E-3CBDD0442CD9}" type="slidenum">
              <a:rPr lang="en-US" altLang="zh-CN">
                <a:solidFill>
                  <a:srgbClr val="336699"/>
                </a:solidFill>
              </a:rPr>
            </a:fld>
            <a:endParaRPr lang="en-US" altLang="zh-CN">
              <a:solidFill>
                <a:srgbClr val="336699"/>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9"/>
          <p:cNvSpPr>
            <a:spLocks noGrp="1" noChangeArrowheads="1"/>
          </p:cNvSpPr>
          <p:nvPr>
            <p:ph type="dt" sz="half" idx="10"/>
          </p:nvPr>
        </p:nvSpPr>
        <p:spPr/>
        <p:txBody>
          <a:bodyPr/>
          <a:lstStyle>
            <a:lvl1pPr>
              <a:defRPr/>
            </a:lvl1pPr>
          </a:lstStyle>
          <a:p>
            <a:pPr>
              <a:defRPr/>
            </a:pPr>
            <a:endParaRPr lang="en-US" altLang="zh-CN">
              <a:solidFill>
                <a:srgbClr val="336699"/>
              </a:solidFill>
            </a:endParaRPr>
          </a:p>
        </p:txBody>
      </p:sp>
      <p:sp>
        <p:nvSpPr>
          <p:cNvPr id="5" name="Rectangle 10"/>
          <p:cNvSpPr>
            <a:spLocks noGrp="1" noChangeArrowheads="1"/>
          </p:cNvSpPr>
          <p:nvPr>
            <p:ph type="ftr" sz="quarter" idx="11"/>
          </p:nvPr>
        </p:nvSpPr>
        <p:spPr/>
        <p:txBody>
          <a:bodyPr/>
          <a:lstStyle>
            <a:lvl1pPr>
              <a:defRPr/>
            </a:lvl1pPr>
          </a:lstStyle>
          <a:p>
            <a:pPr>
              <a:defRPr/>
            </a:pPr>
            <a:endParaRPr lang="en-US" altLang="zh-CN">
              <a:solidFill>
                <a:srgbClr val="336699"/>
              </a:solidFill>
            </a:endParaRPr>
          </a:p>
        </p:txBody>
      </p:sp>
      <p:sp>
        <p:nvSpPr>
          <p:cNvPr id="6" name="Rectangle 11"/>
          <p:cNvSpPr>
            <a:spLocks noGrp="1" noChangeArrowheads="1"/>
          </p:cNvSpPr>
          <p:nvPr>
            <p:ph type="sldNum" sz="quarter" idx="12"/>
          </p:nvPr>
        </p:nvSpPr>
        <p:spPr/>
        <p:txBody>
          <a:bodyPr/>
          <a:lstStyle>
            <a:lvl1pPr>
              <a:defRPr/>
            </a:lvl1pPr>
          </a:lstStyle>
          <a:p>
            <a:pPr>
              <a:defRPr/>
            </a:pPr>
            <a:fld id="{B0567B2A-8ADB-423E-9DC5-2821D9120FE1}" type="slidenum">
              <a:rPr lang="en-US" altLang="zh-CN">
                <a:solidFill>
                  <a:srgbClr val="336699"/>
                </a:solidFill>
              </a:rPr>
            </a:fld>
            <a:endParaRPr lang="en-US" altLang="zh-CN">
              <a:solidFill>
                <a:srgbClr val="336699"/>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0013" y="1676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332413" y="1676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9"/>
          <p:cNvSpPr>
            <a:spLocks noGrp="1" noChangeArrowheads="1"/>
          </p:cNvSpPr>
          <p:nvPr>
            <p:ph type="dt" sz="half" idx="10"/>
          </p:nvPr>
        </p:nvSpPr>
        <p:spPr/>
        <p:txBody>
          <a:bodyPr/>
          <a:lstStyle>
            <a:lvl1pPr>
              <a:defRPr/>
            </a:lvl1pPr>
          </a:lstStyle>
          <a:p>
            <a:pPr>
              <a:defRPr/>
            </a:pPr>
            <a:endParaRPr lang="en-US" altLang="zh-CN">
              <a:solidFill>
                <a:srgbClr val="336699"/>
              </a:solidFill>
            </a:endParaRPr>
          </a:p>
        </p:txBody>
      </p:sp>
      <p:sp>
        <p:nvSpPr>
          <p:cNvPr id="6" name="Rectangle 10"/>
          <p:cNvSpPr>
            <a:spLocks noGrp="1" noChangeArrowheads="1"/>
          </p:cNvSpPr>
          <p:nvPr>
            <p:ph type="ftr" sz="quarter" idx="11"/>
          </p:nvPr>
        </p:nvSpPr>
        <p:spPr/>
        <p:txBody>
          <a:bodyPr/>
          <a:lstStyle>
            <a:lvl1pPr>
              <a:defRPr/>
            </a:lvl1pPr>
          </a:lstStyle>
          <a:p>
            <a:pPr>
              <a:defRPr/>
            </a:pPr>
            <a:endParaRPr lang="en-US" altLang="zh-CN">
              <a:solidFill>
                <a:srgbClr val="336699"/>
              </a:solidFill>
            </a:endParaRPr>
          </a:p>
        </p:txBody>
      </p:sp>
      <p:sp>
        <p:nvSpPr>
          <p:cNvPr id="7" name="Rectangle 11"/>
          <p:cNvSpPr>
            <a:spLocks noGrp="1" noChangeArrowheads="1"/>
          </p:cNvSpPr>
          <p:nvPr>
            <p:ph type="sldNum" sz="quarter" idx="12"/>
          </p:nvPr>
        </p:nvSpPr>
        <p:spPr/>
        <p:txBody>
          <a:bodyPr/>
          <a:lstStyle>
            <a:lvl1pPr>
              <a:defRPr/>
            </a:lvl1pPr>
          </a:lstStyle>
          <a:p>
            <a:pPr>
              <a:defRPr/>
            </a:pPr>
            <a:fld id="{94842979-1751-4A81-A12C-CE1B945864EE}" type="slidenum">
              <a:rPr lang="en-US" altLang="zh-CN">
                <a:solidFill>
                  <a:srgbClr val="336699"/>
                </a:solidFill>
              </a:rPr>
            </a:fld>
            <a:endParaRPr lang="en-US" altLang="zh-CN">
              <a:solidFill>
                <a:srgbClr val="336699"/>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9"/>
          <p:cNvSpPr>
            <a:spLocks noGrp="1" noChangeArrowheads="1"/>
          </p:cNvSpPr>
          <p:nvPr>
            <p:ph type="dt" sz="half" idx="10"/>
          </p:nvPr>
        </p:nvSpPr>
        <p:spPr/>
        <p:txBody>
          <a:bodyPr/>
          <a:lstStyle>
            <a:lvl1pPr>
              <a:defRPr/>
            </a:lvl1pPr>
          </a:lstStyle>
          <a:p>
            <a:pPr>
              <a:defRPr/>
            </a:pPr>
            <a:endParaRPr lang="en-US" altLang="zh-CN">
              <a:solidFill>
                <a:srgbClr val="336699"/>
              </a:solidFill>
            </a:endParaRPr>
          </a:p>
        </p:txBody>
      </p:sp>
      <p:sp>
        <p:nvSpPr>
          <p:cNvPr id="8" name="Rectangle 10"/>
          <p:cNvSpPr>
            <a:spLocks noGrp="1" noChangeArrowheads="1"/>
          </p:cNvSpPr>
          <p:nvPr>
            <p:ph type="ftr" sz="quarter" idx="11"/>
          </p:nvPr>
        </p:nvSpPr>
        <p:spPr/>
        <p:txBody>
          <a:bodyPr/>
          <a:lstStyle>
            <a:lvl1pPr>
              <a:defRPr/>
            </a:lvl1pPr>
          </a:lstStyle>
          <a:p>
            <a:pPr>
              <a:defRPr/>
            </a:pPr>
            <a:endParaRPr lang="en-US" altLang="zh-CN">
              <a:solidFill>
                <a:srgbClr val="336699"/>
              </a:solidFill>
            </a:endParaRPr>
          </a:p>
        </p:txBody>
      </p:sp>
      <p:sp>
        <p:nvSpPr>
          <p:cNvPr id="9" name="Rectangle 11"/>
          <p:cNvSpPr>
            <a:spLocks noGrp="1" noChangeArrowheads="1"/>
          </p:cNvSpPr>
          <p:nvPr>
            <p:ph type="sldNum" sz="quarter" idx="12"/>
          </p:nvPr>
        </p:nvSpPr>
        <p:spPr/>
        <p:txBody>
          <a:bodyPr/>
          <a:lstStyle>
            <a:lvl1pPr>
              <a:defRPr/>
            </a:lvl1pPr>
          </a:lstStyle>
          <a:p>
            <a:pPr>
              <a:defRPr/>
            </a:pPr>
            <a:fld id="{465AFAE2-B5C6-46CC-9243-1AB2AACCB0C2}" type="slidenum">
              <a:rPr lang="en-US" altLang="zh-CN">
                <a:solidFill>
                  <a:srgbClr val="336699"/>
                </a:solidFill>
              </a:rPr>
            </a:fld>
            <a:endParaRPr lang="en-US" altLang="zh-CN">
              <a:solidFill>
                <a:srgbClr val="336699"/>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p:txBody>
          <a:bodyPr/>
          <a:lstStyle>
            <a:lvl1pPr>
              <a:defRPr/>
            </a:lvl1pPr>
          </a:lstStyle>
          <a:p>
            <a:pPr>
              <a:defRPr/>
            </a:pPr>
            <a:endParaRPr lang="en-US" altLang="zh-CN">
              <a:solidFill>
                <a:srgbClr val="336699"/>
              </a:solidFill>
            </a:endParaRPr>
          </a:p>
        </p:txBody>
      </p:sp>
      <p:sp>
        <p:nvSpPr>
          <p:cNvPr id="4" name="Rectangle 10"/>
          <p:cNvSpPr>
            <a:spLocks noGrp="1" noChangeArrowheads="1"/>
          </p:cNvSpPr>
          <p:nvPr>
            <p:ph type="ftr" sz="quarter" idx="11"/>
          </p:nvPr>
        </p:nvSpPr>
        <p:spPr/>
        <p:txBody>
          <a:bodyPr/>
          <a:lstStyle>
            <a:lvl1pPr>
              <a:defRPr/>
            </a:lvl1pPr>
          </a:lstStyle>
          <a:p>
            <a:pPr>
              <a:defRPr/>
            </a:pPr>
            <a:endParaRPr lang="en-US" altLang="zh-CN">
              <a:solidFill>
                <a:srgbClr val="336699"/>
              </a:solidFill>
            </a:endParaRPr>
          </a:p>
        </p:txBody>
      </p:sp>
      <p:sp>
        <p:nvSpPr>
          <p:cNvPr id="5" name="Rectangle 11"/>
          <p:cNvSpPr>
            <a:spLocks noGrp="1" noChangeArrowheads="1"/>
          </p:cNvSpPr>
          <p:nvPr>
            <p:ph type="sldNum" sz="quarter" idx="12"/>
          </p:nvPr>
        </p:nvSpPr>
        <p:spPr/>
        <p:txBody>
          <a:bodyPr/>
          <a:lstStyle>
            <a:lvl1pPr>
              <a:defRPr/>
            </a:lvl1pPr>
          </a:lstStyle>
          <a:p>
            <a:pPr>
              <a:defRPr/>
            </a:pPr>
            <a:fld id="{824303DC-5FA8-4421-84F6-81E3F651CD25}" type="slidenum">
              <a:rPr lang="en-US" altLang="zh-CN">
                <a:solidFill>
                  <a:srgbClr val="336699"/>
                </a:solidFill>
              </a:rPr>
            </a:fld>
            <a:endParaRPr lang="en-US" altLang="zh-CN">
              <a:solidFill>
                <a:srgbClr val="336699"/>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p:txBody>
          <a:bodyPr/>
          <a:lstStyle>
            <a:lvl1pPr>
              <a:defRPr/>
            </a:lvl1pPr>
          </a:lstStyle>
          <a:p>
            <a:pPr>
              <a:defRPr/>
            </a:pPr>
            <a:endParaRPr lang="en-US" altLang="zh-CN">
              <a:solidFill>
                <a:srgbClr val="336699"/>
              </a:solidFill>
            </a:endParaRPr>
          </a:p>
        </p:txBody>
      </p:sp>
      <p:sp>
        <p:nvSpPr>
          <p:cNvPr id="3" name="Rectangle 10"/>
          <p:cNvSpPr>
            <a:spLocks noGrp="1" noChangeArrowheads="1"/>
          </p:cNvSpPr>
          <p:nvPr>
            <p:ph type="ftr" sz="quarter" idx="11"/>
          </p:nvPr>
        </p:nvSpPr>
        <p:spPr/>
        <p:txBody>
          <a:bodyPr/>
          <a:lstStyle>
            <a:lvl1pPr>
              <a:defRPr/>
            </a:lvl1pPr>
          </a:lstStyle>
          <a:p>
            <a:pPr>
              <a:defRPr/>
            </a:pPr>
            <a:endParaRPr lang="en-US" altLang="zh-CN">
              <a:solidFill>
                <a:srgbClr val="336699"/>
              </a:solidFill>
            </a:endParaRPr>
          </a:p>
        </p:txBody>
      </p:sp>
      <p:sp>
        <p:nvSpPr>
          <p:cNvPr id="4" name="Rectangle 11"/>
          <p:cNvSpPr>
            <a:spLocks noGrp="1" noChangeArrowheads="1"/>
          </p:cNvSpPr>
          <p:nvPr>
            <p:ph type="sldNum" sz="quarter" idx="12"/>
          </p:nvPr>
        </p:nvSpPr>
        <p:spPr/>
        <p:txBody>
          <a:bodyPr/>
          <a:lstStyle>
            <a:lvl1pPr>
              <a:defRPr/>
            </a:lvl1pPr>
          </a:lstStyle>
          <a:p>
            <a:pPr>
              <a:defRPr/>
            </a:pPr>
            <a:fld id="{B19A7506-26D8-43B6-9D20-6A29752A1256}" type="slidenum">
              <a:rPr lang="en-US" altLang="zh-CN">
                <a:solidFill>
                  <a:srgbClr val="336699"/>
                </a:solidFill>
              </a:rPr>
            </a:fld>
            <a:endParaRPr lang="en-US" altLang="zh-CN">
              <a:solidFill>
                <a:srgbClr val="336699"/>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9"/>
          <p:cNvSpPr>
            <a:spLocks noGrp="1" noChangeArrowheads="1"/>
          </p:cNvSpPr>
          <p:nvPr>
            <p:ph type="dt" sz="half" idx="10"/>
          </p:nvPr>
        </p:nvSpPr>
        <p:spPr/>
        <p:txBody>
          <a:bodyPr/>
          <a:lstStyle>
            <a:lvl1pPr>
              <a:defRPr/>
            </a:lvl1pPr>
          </a:lstStyle>
          <a:p>
            <a:pPr>
              <a:defRPr/>
            </a:pPr>
            <a:endParaRPr lang="en-US" altLang="zh-CN">
              <a:solidFill>
                <a:srgbClr val="336699"/>
              </a:solidFill>
            </a:endParaRPr>
          </a:p>
        </p:txBody>
      </p:sp>
      <p:sp>
        <p:nvSpPr>
          <p:cNvPr id="6" name="Rectangle 10"/>
          <p:cNvSpPr>
            <a:spLocks noGrp="1" noChangeArrowheads="1"/>
          </p:cNvSpPr>
          <p:nvPr>
            <p:ph type="ftr" sz="quarter" idx="11"/>
          </p:nvPr>
        </p:nvSpPr>
        <p:spPr/>
        <p:txBody>
          <a:bodyPr/>
          <a:lstStyle>
            <a:lvl1pPr>
              <a:defRPr/>
            </a:lvl1pPr>
          </a:lstStyle>
          <a:p>
            <a:pPr>
              <a:defRPr/>
            </a:pPr>
            <a:endParaRPr lang="en-US" altLang="zh-CN">
              <a:solidFill>
                <a:srgbClr val="336699"/>
              </a:solidFill>
            </a:endParaRPr>
          </a:p>
        </p:txBody>
      </p:sp>
      <p:sp>
        <p:nvSpPr>
          <p:cNvPr id="7" name="Rectangle 11"/>
          <p:cNvSpPr>
            <a:spLocks noGrp="1" noChangeArrowheads="1"/>
          </p:cNvSpPr>
          <p:nvPr>
            <p:ph type="sldNum" sz="quarter" idx="12"/>
          </p:nvPr>
        </p:nvSpPr>
        <p:spPr/>
        <p:txBody>
          <a:bodyPr/>
          <a:lstStyle>
            <a:lvl1pPr>
              <a:defRPr/>
            </a:lvl1pPr>
          </a:lstStyle>
          <a:p>
            <a:pPr>
              <a:defRPr/>
            </a:pPr>
            <a:fld id="{A6A2371C-73CC-414C-A7C9-B719FEEF05B3}" type="slidenum">
              <a:rPr lang="en-US" altLang="zh-CN">
                <a:solidFill>
                  <a:srgbClr val="336699"/>
                </a:solidFill>
              </a:rPr>
            </a:fld>
            <a:endParaRPr lang="en-US" altLang="zh-CN">
              <a:solidFill>
                <a:srgbClr val="336699"/>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9"/>
          <p:cNvSpPr>
            <a:spLocks noGrp="1" noChangeArrowheads="1"/>
          </p:cNvSpPr>
          <p:nvPr>
            <p:ph type="dt" sz="half" idx="10"/>
          </p:nvPr>
        </p:nvSpPr>
        <p:spPr/>
        <p:txBody>
          <a:bodyPr/>
          <a:lstStyle>
            <a:lvl1pPr>
              <a:defRPr/>
            </a:lvl1pPr>
          </a:lstStyle>
          <a:p>
            <a:pPr>
              <a:defRPr/>
            </a:pPr>
            <a:endParaRPr lang="en-US" altLang="zh-CN">
              <a:solidFill>
                <a:srgbClr val="336699"/>
              </a:solidFill>
            </a:endParaRPr>
          </a:p>
        </p:txBody>
      </p:sp>
      <p:sp>
        <p:nvSpPr>
          <p:cNvPr id="6" name="Rectangle 10"/>
          <p:cNvSpPr>
            <a:spLocks noGrp="1" noChangeArrowheads="1"/>
          </p:cNvSpPr>
          <p:nvPr>
            <p:ph type="ftr" sz="quarter" idx="11"/>
          </p:nvPr>
        </p:nvSpPr>
        <p:spPr/>
        <p:txBody>
          <a:bodyPr/>
          <a:lstStyle>
            <a:lvl1pPr>
              <a:defRPr/>
            </a:lvl1pPr>
          </a:lstStyle>
          <a:p>
            <a:pPr>
              <a:defRPr/>
            </a:pPr>
            <a:endParaRPr lang="en-US" altLang="zh-CN">
              <a:solidFill>
                <a:srgbClr val="336699"/>
              </a:solidFill>
            </a:endParaRPr>
          </a:p>
        </p:txBody>
      </p:sp>
      <p:sp>
        <p:nvSpPr>
          <p:cNvPr id="7" name="Rectangle 11"/>
          <p:cNvSpPr>
            <a:spLocks noGrp="1" noChangeArrowheads="1"/>
          </p:cNvSpPr>
          <p:nvPr>
            <p:ph type="sldNum" sz="quarter" idx="12"/>
          </p:nvPr>
        </p:nvSpPr>
        <p:spPr/>
        <p:txBody>
          <a:bodyPr/>
          <a:lstStyle>
            <a:lvl1pPr>
              <a:defRPr/>
            </a:lvl1pPr>
          </a:lstStyle>
          <a:p>
            <a:pPr>
              <a:defRPr/>
            </a:pPr>
            <a:fld id="{46FCDF8B-78C8-4CBF-BA4F-C4C4F0EB175E}" type="slidenum">
              <a:rPr lang="en-US" altLang="zh-CN">
                <a:solidFill>
                  <a:srgbClr val="336699"/>
                </a:solidFill>
              </a:rPr>
            </a:fld>
            <a:endParaRPr lang="en-US" altLang="zh-CN">
              <a:solidFill>
                <a:srgbClr val="336699"/>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9"/>
          <p:cNvSpPr>
            <a:spLocks noGrp="1" noChangeArrowheads="1"/>
          </p:cNvSpPr>
          <p:nvPr>
            <p:ph type="dt" sz="half" idx="10"/>
          </p:nvPr>
        </p:nvSpPr>
        <p:spPr/>
        <p:txBody>
          <a:bodyPr/>
          <a:lstStyle>
            <a:lvl1pPr>
              <a:defRPr/>
            </a:lvl1pPr>
          </a:lstStyle>
          <a:p>
            <a:pPr>
              <a:defRPr/>
            </a:pPr>
            <a:endParaRPr lang="en-US" altLang="zh-CN">
              <a:solidFill>
                <a:srgbClr val="336699"/>
              </a:solidFill>
            </a:endParaRPr>
          </a:p>
        </p:txBody>
      </p:sp>
      <p:sp>
        <p:nvSpPr>
          <p:cNvPr id="5" name="Rectangle 10"/>
          <p:cNvSpPr>
            <a:spLocks noGrp="1" noChangeArrowheads="1"/>
          </p:cNvSpPr>
          <p:nvPr>
            <p:ph type="ftr" sz="quarter" idx="11"/>
          </p:nvPr>
        </p:nvSpPr>
        <p:spPr/>
        <p:txBody>
          <a:bodyPr/>
          <a:lstStyle>
            <a:lvl1pPr>
              <a:defRPr/>
            </a:lvl1pPr>
          </a:lstStyle>
          <a:p>
            <a:pPr>
              <a:defRPr/>
            </a:pPr>
            <a:endParaRPr lang="en-US" altLang="zh-CN">
              <a:solidFill>
                <a:srgbClr val="336699"/>
              </a:solidFill>
            </a:endParaRPr>
          </a:p>
        </p:txBody>
      </p:sp>
      <p:sp>
        <p:nvSpPr>
          <p:cNvPr id="6" name="Rectangle 11"/>
          <p:cNvSpPr>
            <a:spLocks noGrp="1" noChangeArrowheads="1"/>
          </p:cNvSpPr>
          <p:nvPr>
            <p:ph type="sldNum" sz="quarter" idx="12"/>
          </p:nvPr>
        </p:nvSpPr>
        <p:spPr/>
        <p:txBody>
          <a:bodyPr/>
          <a:lstStyle>
            <a:lvl1pPr>
              <a:defRPr/>
            </a:lvl1pPr>
          </a:lstStyle>
          <a:p>
            <a:pPr>
              <a:defRPr/>
            </a:pPr>
            <a:fld id="{71594186-25B6-4BE3-A82D-142B4B1CAE84}" type="slidenum">
              <a:rPr lang="en-US" altLang="zh-CN">
                <a:solidFill>
                  <a:srgbClr val="336699"/>
                </a:solidFill>
              </a:rPr>
            </a:fld>
            <a:endParaRPr lang="en-US" altLang="zh-CN">
              <a:solidFill>
                <a:srgbClr val="336699"/>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99313" y="247650"/>
            <a:ext cx="1943100" cy="55435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0013" y="247650"/>
            <a:ext cx="5676900" cy="55435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9"/>
          <p:cNvSpPr>
            <a:spLocks noGrp="1" noChangeArrowheads="1"/>
          </p:cNvSpPr>
          <p:nvPr>
            <p:ph type="dt" sz="half" idx="10"/>
          </p:nvPr>
        </p:nvSpPr>
        <p:spPr/>
        <p:txBody>
          <a:bodyPr/>
          <a:lstStyle>
            <a:lvl1pPr>
              <a:defRPr/>
            </a:lvl1pPr>
          </a:lstStyle>
          <a:p>
            <a:pPr>
              <a:defRPr/>
            </a:pPr>
            <a:endParaRPr lang="en-US" altLang="zh-CN">
              <a:solidFill>
                <a:srgbClr val="336699"/>
              </a:solidFill>
            </a:endParaRPr>
          </a:p>
        </p:txBody>
      </p:sp>
      <p:sp>
        <p:nvSpPr>
          <p:cNvPr id="5" name="Rectangle 10"/>
          <p:cNvSpPr>
            <a:spLocks noGrp="1" noChangeArrowheads="1"/>
          </p:cNvSpPr>
          <p:nvPr>
            <p:ph type="ftr" sz="quarter" idx="11"/>
          </p:nvPr>
        </p:nvSpPr>
        <p:spPr/>
        <p:txBody>
          <a:bodyPr/>
          <a:lstStyle>
            <a:lvl1pPr>
              <a:defRPr/>
            </a:lvl1pPr>
          </a:lstStyle>
          <a:p>
            <a:pPr>
              <a:defRPr/>
            </a:pPr>
            <a:endParaRPr lang="en-US" altLang="zh-CN">
              <a:solidFill>
                <a:srgbClr val="336699"/>
              </a:solidFill>
            </a:endParaRPr>
          </a:p>
        </p:txBody>
      </p:sp>
      <p:sp>
        <p:nvSpPr>
          <p:cNvPr id="6" name="Rectangle 11"/>
          <p:cNvSpPr>
            <a:spLocks noGrp="1" noChangeArrowheads="1"/>
          </p:cNvSpPr>
          <p:nvPr>
            <p:ph type="sldNum" sz="quarter" idx="12"/>
          </p:nvPr>
        </p:nvSpPr>
        <p:spPr/>
        <p:txBody>
          <a:bodyPr/>
          <a:lstStyle>
            <a:lvl1pPr>
              <a:defRPr/>
            </a:lvl1pPr>
          </a:lstStyle>
          <a:p>
            <a:pPr>
              <a:defRPr/>
            </a:pPr>
            <a:fld id="{611C316C-8814-4031-A772-0C08A7954DFA}" type="slidenum">
              <a:rPr lang="en-US" altLang="zh-CN">
                <a:solidFill>
                  <a:srgbClr val="336699"/>
                </a:solidFill>
              </a:rPr>
            </a:fld>
            <a:endParaRPr lang="en-US" altLang="zh-CN">
              <a:solidFill>
                <a:srgbClr val="336699"/>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1370013" y="24765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1370013" y="1676400"/>
            <a:ext cx="38100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5332413" y="1676400"/>
            <a:ext cx="3810000" cy="4114800"/>
          </a:xfrm>
        </p:spPr>
        <p:txBody>
          <a:bodyPr/>
          <a:lstStyle/>
          <a:p>
            <a:pPr lvl="0"/>
            <a:endParaRPr lang="zh-CN" altLang="en-US" noProof="0" smtClean="0"/>
          </a:p>
        </p:txBody>
      </p:sp>
      <p:sp>
        <p:nvSpPr>
          <p:cNvPr id="5" name="Rectangle 9"/>
          <p:cNvSpPr>
            <a:spLocks noGrp="1" noChangeArrowheads="1"/>
          </p:cNvSpPr>
          <p:nvPr>
            <p:ph type="dt" sz="half" idx="10"/>
          </p:nvPr>
        </p:nvSpPr>
        <p:spPr/>
        <p:txBody>
          <a:bodyPr/>
          <a:lstStyle>
            <a:lvl1pPr>
              <a:defRPr/>
            </a:lvl1pPr>
          </a:lstStyle>
          <a:p>
            <a:pPr>
              <a:defRPr/>
            </a:pPr>
            <a:endParaRPr lang="en-US" altLang="zh-CN">
              <a:solidFill>
                <a:srgbClr val="336699"/>
              </a:solidFill>
            </a:endParaRPr>
          </a:p>
        </p:txBody>
      </p:sp>
      <p:sp>
        <p:nvSpPr>
          <p:cNvPr id="6" name="Rectangle 10"/>
          <p:cNvSpPr>
            <a:spLocks noGrp="1" noChangeArrowheads="1"/>
          </p:cNvSpPr>
          <p:nvPr>
            <p:ph type="ftr" sz="quarter" idx="11"/>
          </p:nvPr>
        </p:nvSpPr>
        <p:spPr/>
        <p:txBody>
          <a:bodyPr/>
          <a:lstStyle>
            <a:lvl1pPr>
              <a:defRPr/>
            </a:lvl1pPr>
          </a:lstStyle>
          <a:p>
            <a:pPr>
              <a:defRPr/>
            </a:pPr>
            <a:endParaRPr lang="en-US" altLang="zh-CN">
              <a:solidFill>
                <a:srgbClr val="336699"/>
              </a:solidFill>
            </a:endParaRPr>
          </a:p>
        </p:txBody>
      </p:sp>
      <p:sp>
        <p:nvSpPr>
          <p:cNvPr id="7" name="Rectangle 11"/>
          <p:cNvSpPr>
            <a:spLocks noGrp="1" noChangeArrowheads="1"/>
          </p:cNvSpPr>
          <p:nvPr>
            <p:ph type="sldNum" sz="quarter" idx="12"/>
          </p:nvPr>
        </p:nvSpPr>
        <p:spPr/>
        <p:txBody>
          <a:bodyPr/>
          <a:lstStyle>
            <a:lvl1pPr>
              <a:defRPr/>
            </a:lvl1pPr>
          </a:lstStyle>
          <a:p>
            <a:pPr>
              <a:defRPr/>
            </a:pPr>
            <a:fld id="{EF156E47-4E68-404A-9B40-A9E0EE24292D}" type="slidenum">
              <a:rPr lang="en-US" altLang="zh-CN">
                <a:solidFill>
                  <a:srgbClr val="336699"/>
                </a:solidFill>
              </a:rPr>
            </a:fld>
            <a:endParaRPr lang="en-US" altLang="zh-CN">
              <a:solidFill>
                <a:srgbClr val="336699"/>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fourObj" showMasterSp="0">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325438"/>
            <a:ext cx="8229600" cy="927100"/>
          </a:xfrm>
        </p:spPr>
        <p:txBody>
          <a:bodyPr/>
          <a:lstStyle/>
          <a:p>
            <a:r>
              <a:rPr lang="zh-CN" altLang="en-US"/>
              <a:t>单击此处编辑母版标题样式</a:t>
            </a:r>
            <a:endParaRPr lang="zh-CN" altLang="en-US"/>
          </a:p>
        </p:txBody>
      </p:sp>
      <p:sp>
        <p:nvSpPr>
          <p:cNvPr id="3" name="内容占位符 2"/>
          <p:cNvSpPr>
            <a:spLocks noGrp="1"/>
          </p:cNvSpPr>
          <p:nvPr>
            <p:ph sz="quarter" idx="1" hasCustomPrompt="1"/>
          </p:nvPr>
        </p:nvSpPr>
        <p:spPr>
          <a:xfrm>
            <a:off x="457200" y="1600200"/>
            <a:ext cx="40386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hasCustomPrompt="1"/>
          </p:nvPr>
        </p:nvSpPr>
        <p:spPr>
          <a:xfrm>
            <a:off x="4648200" y="1600200"/>
            <a:ext cx="4038600" cy="21859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hasCustomPrompt="1"/>
          </p:nvPr>
        </p:nvSpPr>
        <p:spPr>
          <a:xfrm>
            <a:off x="457200" y="3938588"/>
            <a:ext cx="40386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内容占位符 5"/>
          <p:cNvSpPr>
            <a:spLocks noGrp="1"/>
          </p:cNvSpPr>
          <p:nvPr>
            <p:ph sz="quarter" idx="4" hasCustomPrompt="1"/>
          </p:nvPr>
        </p:nvSpPr>
        <p:spPr>
          <a:xfrm>
            <a:off x="4648200" y="3938588"/>
            <a:ext cx="4038600" cy="218757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31"/>
          <p:cNvSpPr>
            <a:spLocks noGrp="1" noChangeArrowheads="1"/>
          </p:cNvSpPr>
          <p:nvPr>
            <p:ph type="dt" sz="half" idx="10"/>
          </p:nvPr>
        </p:nvSpPr>
        <p:spPr/>
        <p:txBody>
          <a:bodyPr/>
          <a:lstStyle>
            <a:lvl1pPr>
              <a:defRPr/>
            </a:lvl1pPr>
          </a:lstStyle>
          <a:p>
            <a:pPr>
              <a:defRPr/>
            </a:pPr>
            <a:endParaRPr lang="en-US" altLang="zh-CN"/>
          </a:p>
        </p:txBody>
      </p:sp>
      <p:sp>
        <p:nvSpPr>
          <p:cNvPr id="8" name="Rectangle 32"/>
          <p:cNvSpPr>
            <a:spLocks noGrp="1" noChangeArrowheads="1"/>
          </p:cNvSpPr>
          <p:nvPr>
            <p:ph type="ftr" sz="quarter" idx="11"/>
          </p:nvPr>
        </p:nvSpPr>
        <p:spPr/>
        <p:txBody>
          <a:bodyPr/>
          <a:lstStyle>
            <a:lvl1pPr>
              <a:defRPr/>
            </a:lvl1pPr>
          </a:lstStyle>
          <a:p>
            <a:pPr>
              <a:defRPr/>
            </a:pPr>
            <a:endParaRPr lang="en-US" altLang="zh-CN"/>
          </a:p>
        </p:txBody>
      </p:sp>
      <p:sp>
        <p:nvSpPr>
          <p:cNvPr id="9" name="Rectangle 33"/>
          <p:cNvSpPr>
            <a:spLocks noGrp="1" noChangeArrowheads="1"/>
          </p:cNvSpPr>
          <p:nvPr>
            <p:ph type="sldNum" sz="quarter" idx="12"/>
          </p:nvPr>
        </p:nvSpPr>
        <p:spPr/>
        <p:txBody>
          <a:bodyPr/>
          <a:lstStyle>
            <a:lvl1pPr>
              <a:defRPr/>
            </a:lvl1pPr>
          </a:lstStyle>
          <a:p>
            <a:pPr>
              <a:defRPr/>
            </a:pPr>
            <a:fld id="{FC89CBE4-501C-448F-AAEF-9FD503785F94}" type="slidenum">
              <a:rPr lang="en-US" altLang="zh-CN"/>
            </a:fld>
            <a:endParaRPr lang="en-US" altLang="zh-CN"/>
          </a:p>
        </p:txBody>
      </p:sp>
    </p:spTree>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37890" name="Freeform 2"/>
          <p:cNvSpPr/>
          <p:nvPr/>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7891" name="Rectangle 3"/>
          <p:cNvSpPr>
            <a:spLocks noGrp="1" noChangeArrowheads="1"/>
          </p:cNvSpPr>
          <p:nvPr>
            <p:ph type="ctrTitle"/>
          </p:nvPr>
        </p:nvSpPr>
        <p:spPr>
          <a:xfrm>
            <a:off x="1371600" y="1511300"/>
            <a:ext cx="6400800" cy="2273300"/>
          </a:xfrm>
          <a:effectLst>
            <a:outerShdw dist="45791" dir="2021404" algn="ctr" rotWithShape="0">
              <a:schemeClr val="bg2"/>
            </a:outerShdw>
          </a:effectLst>
        </p:spPr>
        <p:txBody>
          <a:bodyPr/>
          <a:lstStyle>
            <a:lvl1pPr>
              <a:defRPr>
                <a:solidFill>
                  <a:schemeClr val="tx2"/>
                </a:solidFill>
                <a:effectLst>
                  <a:outerShdw blurRad="38100" dist="38100" dir="2700000" algn="tl">
                    <a:srgbClr val="C0C0C0"/>
                  </a:outerShdw>
                </a:effectLst>
              </a:defRPr>
            </a:lvl1pPr>
          </a:lstStyle>
          <a:p>
            <a:r>
              <a:rPr lang="zh-CN" altLang="en-US"/>
              <a:t>单击此处编辑母版标题样式</a:t>
            </a:r>
            <a:endParaRPr lang="zh-CN" altLang="en-US"/>
          </a:p>
        </p:txBody>
      </p:sp>
      <p:sp>
        <p:nvSpPr>
          <p:cNvPr id="37892" name="Rectangle 4"/>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r>
              <a:rPr lang="zh-CN" altLang="en-US"/>
              <a:t>单击此处编辑母版副标题样式</a:t>
            </a:r>
            <a:endParaRPr lang="zh-CN" altLang="en-US"/>
          </a:p>
        </p:txBody>
      </p:sp>
      <p:sp>
        <p:nvSpPr>
          <p:cNvPr id="37893" name="Rectangle 5"/>
          <p:cNvSpPr>
            <a:spLocks noGrp="1" noChangeArrowheads="1"/>
          </p:cNvSpPr>
          <p:nvPr>
            <p:ph type="dt" sz="half" idx="2"/>
          </p:nvPr>
        </p:nvSpPr>
        <p:spPr>
          <a:xfrm>
            <a:off x="685800" y="6248400"/>
            <a:ext cx="1905000" cy="457200"/>
          </a:xfrm>
        </p:spPr>
        <p:txBody>
          <a:bodyPr/>
          <a:lstStyle>
            <a:lvl1pPr>
              <a:defRPr/>
            </a:lvl1pPr>
          </a:lstStyle>
          <a:p>
            <a:fld id="{4E20A29D-3170-41BA-BECB-4C941C4C41EA}" type="datetimeFigureOut">
              <a:rPr lang="zh-CN" altLang="en-US">
                <a:solidFill>
                  <a:srgbClr val="000000"/>
                </a:solidFill>
              </a:rPr>
            </a:fld>
            <a:endParaRPr lang="en-US" altLang="zh-CN">
              <a:solidFill>
                <a:srgbClr val="000000"/>
              </a:solidFill>
            </a:endParaRPr>
          </a:p>
        </p:txBody>
      </p:sp>
      <p:sp>
        <p:nvSpPr>
          <p:cNvPr id="37894" name="Rectangle 6"/>
          <p:cNvSpPr>
            <a:spLocks noGrp="1" noChangeArrowheads="1"/>
          </p:cNvSpPr>
          <p:nvPr>
            <p:ph type="ftr" sz="quarter" idx="3"/>
          </p:nvPr>
        </p:nvSpPr>
        <p:spPr>
          <a:xfrm>
            <a:off x="3124200" y="6248400"/>
            <a:ext cx="2895600" cy="457200"/>
          </a:xfrm>
        </p:spPr>
        <p:txBody>
          <a:bodyPr/>
          <a:lstStyle>
            <a:lvl1pPr>
              <a:defRPr/>
            </a:lvl1pPr>
          </a:lstStyle>
          <a:p>
            <a:endParaRPr lang="en-US" altLang="zh-CN">
              <a:solidFill>
                <a:srgbClr val="000000"/>
              </a:solidFill>
            </a:endParaRPr>
          </a:p>
        </p:txBody>
      </p:sp>
      <p:sp>
        <p:nvSpPr>
          <p:cNvPr id="37895" name="Rectangle 7"/>
          <p:cNvSpPr>
            <a:spLocks noGrp="1" noChangeArrowheads="1"/>
          </p:cNvSpPr>
          <p:nvPr>
            <p:ph type="sldNum" sz="quarter" idx="4"/>
          </p:nvPr>
        </p:nvSpPr>
        <p:spPr>
          <a:xfrm>
            <a:off x="6553200" y="6248400"/>
            <a:ext cx="1905000" cy="457200"/>
          </a:xfrm>
        </p:spPr>
        <p:txBody>
          <a:bodyPr/>
          <a:lstStyle>
            <a:lvl1pPr>
              <a:defRPr/>
            </a:lvl1pPr>
          </a:lstStyle>
          <a:p>
            <a:fld id="{92DF1838-2BC2-489A-82AB-4016D0E9E761}" type="slidenum">
              <a:rPr lang="zh-CN" altLang="en-US">
                <a:solidFill>
                  <a:srgbClr val="000000"/>
                </a:solidFill>
              </a:rPr>
            </a:fld>
            <a:endParaRPr lang="en-US" altLang="zh-CN">
              <a:solidFill>
                <a:srgbClr val="000000"/>
              </a:solidFill>
            </a:endParaRPr>
          </a:p>
        </p:txBody>
      </p:sp>
      <p:grpSp>
        <p:nvGrpSpPr>
          <p:cNvPr id="2" name="Group 8"/>
          <p:cNvGrpSpPr/>
          <p:nvPr/>
        </p:nvGrpSpPr>
        <p:grpSpPr bwMode="auto">
          <a:xfrm>
            <a:off x="195263" y="234950"/>
            <a:ext cx="3787775" cy="1778000"/>
            <a:chOff x="123" y="148"/>
            <a:chExt cx="2386" cy="1120"/>
          </a:xfrm>
        </p:grpSpPr>
        <p:sp>
          <p:nvSpPr>
            <p:cNvPr id="37897" name="Freeform 9"/>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7898" name="Freeform 10"/>
            <p:cNvSpPr/>
            <p:nvPr userDrawn="1"/>
          </p:nvSpPr>
          <p:spPr bwMode="auto">
            <a:xfrm>
              <a:off x="166" y="261"/>
              <a:ext cx="2244" cy="1007"/>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7899" name="Freeform 11"/>
            <p:cNvSpPr/>
            <p:nvPr userDrawn="1"/>
          </p:nvSpPr>
          <p:spPr bwMode="auto">
            <a:xfrm>
              <a:off x="474" y="344"/>
              <a:ext cx="1488" cy="919"/>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pPr fontAlgn="base">
                <a:spcBef>
                  <a:spcPct val="0"/>
                </a:spcBef>
                <a:spcAft>
                  <a:spcPct val="0"/>
                </a:spcAft>
              </a:pPr>
              <a:endParaRPr lang="zh-CN" altLang="en-US" smtClean="0">
                <a:solidFill>
                  <a:srgbClr val="000000"/>
                </a:solidFill>
              </a:endParaRPr>
            </a:p>
          </p:txBody>
        </p:sp>
        <p:grpSp>
          <p:nvGrpSpPr>
            <p:cNvPr id="3" name="Group 12"/>
            <p:cNvGrpSpPr/>
            <p:nvPr userDrawn="1"/>
          </p:nvGrpSpPr>
          <p:grpSpPr bwMode="auto">
            <a:xfrm>
              <a:off x="123" y="148"/>
              <a:ext cx="2386" cy="1081"/>
              <a:chOff x="123" y="148"/>
              <a:chExt cx="2386" cy="1081"/>
            </a:xfrm>
          </p:grpSpPr>
          <p:sp>
            <p:nvSpPr>
              <p:cNvPr id="37901" name="Freeform 13"/>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7902" name="Freeform 14"/>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7903" name="Freeform 15"/>
              <p:cNvSpPr/>
              <p:nvPr userDrawn="1"/>
            </p:nvSpPr>
            <p:spPr bwMode="auto">
              <a:xfrm>
                <a:off x="324" y="158"/>
                <a:ext cx="1686"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7904" name="Freeform 16"/>
              <p:cNvSpPr/>
              <p:nvPr userDrawn="1"/>
            </p:nvSpPr>
            <p:spPr bwMode="auto">
              <a:xfrm>
                <a:off x="409" y="251"/>
                <a:ext cx="227"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7905" name="Freeform 17"/>
              <p:cNvSpPr/>
              <p:nvPr userDrawn="1"/>
            </p:nvSpPr>
            <p:spPr bwMode="auto">
              <a:xfrm>
                <a:off x="846" y="536"/>
                <a:ext cx="691"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grpSp>
      </p:grpSp>
      <p:grpSp>
        <p:nvGrpSpPr>
          <p:cNvPr id="4" name="Group 18"/>
          <p:cNvGrpSpPr/>
          <p:nvPr/>
        </p:nvGrpSpPr>
        <p:grpSpPr bwMode="auto">
          <a:xfrm>
            <a:off x="7915275" y="4368800"/>
            <a:ext cx="742950" cy="1058863"/>
            <a:chOff x="4986" y="2752"/>
            <a:chExt cx="468" cy="667"/>
          </a:xfrm>
        </p:grpSpPr>
        <p:sp>
          <p:nvSpPr>
            <p:cNvPr id="37907" name="Freeform 19"/>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7908" name="Freeform 20"/>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7909" name="Freeform 21"/>
            <p:cNvSpPr/>
            <p:nvPr userDrawn="1"/>
          </p:nvSpPr>
          <p:spPr bwMode="auto">
            <a:xfrm rot="7320404">
              <a:off x="5000" y="2912"/>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pPr fontAlgn="base">
                <a:spcBef>
                  <a:spcPct val="0"/>
                </a:spcBef>
                <a:spcAft>
                  <a:spcPct val="0"/>
                </a:spcAft>
              </a:pPr>
              <a:endParaRPr lang="zh-CN" altLang="en-US" smtClean="0">
                <a:solidFill>
                  <a:srgbClr val="000000"/>
                </a:solidFill>
              </a:endParaRPr>
            </a:p>
          </p:txBody>
        </p:sp>
        <p:grpSp>
          <p:nvGrpSpPr>
            <p:cNvPr id="5" name="Group 22"/>
            <p:cNvGrpSpPr/>
            <p:nvPr userDrawn="1"/>
          </p:nvGrpSpPr>
          <p:grpSpPr bwMode="auto">
            <a:xfrm>
              <a:off x="4986" y="2752"/>
              <a:ext cx="468" cy="667"/>
              <a:chOff x="4986" y="2752"/>
              <a:chExt cx="468" cy="667"/>
            </a:xfrm>
          </p:grpSpPr>
          <p:sp>
            <p:nvSpPr>
              <p:cNvPr id="37911" name="Freeform 23"/>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7912" name="Freeform 24"/>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7913" name="Freeform 25"/>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7914" name="Freeform 26"/>
              <p:cNvSpPr/>
              <p:nvPr userDrawn="1"/>
            </p:nvSpPr>
            <p:spPr bwMode="auto">
              <a:xfrm rot="7320404">
                <a:off x="5363" y="2874"/>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7915" name="Freeform 27"/>
              <p:cNvSpPr/>
              <p:nvPr userDrawn="1"/>
            </p:nvSpPr>
            <p:spPr bwMode="auto">
              <a:xfrm rot="7320404">
                <a:off x="5136"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grpSp>
      </p:grpSp>
      <p:sp>
        <p:nvSpPr>
          <p:cNvPr id="37916" name="Freeform 28"/>
          <p:cNvSpPr/>
          <p:nvPr/>
        </p:nvSpPr>
        <p:spPr bwMode="auto">
          <a:xfrm>
            <a:off x="901700" y="5054600"/>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ln>
          <a:effectLst/>
        </p:spPr>
        <p:txBody>
          <a:bodyPr/>
          <a:lstStyle/>
          <a:p>
            <a:pPr fontAlgn="base">
              <a:spcBef>
                <a:spcPct val="0"/>
              </a:spcBef>
              <a:spcAft>
                <a:spcPct val="0"/>
              </a:spcAft>
            </a:pPr>
            <a:endParaRPr lang="zh-CN" altLang="en-US" smtClean="0">
              <a:solidFill>
                <a:srgbClr val="000000"/>
              </a:solidFill>
            </a:endParaRPr>
          </a:p>
        </p:txBody>
      </p:sp>
      <p:sp>
        <p:nvSpPr>
          <p:cNvPr id="37917" name="Freeform 29"/>
          <p:cNvSpPr/>
          <p:nvPr/>
        </p:nvSpPr>
        <p:spPr bwMode="auto">
          <a:xfrm>
            <a:off x="4076700" y="1930400"/>
            <a:ext cx="889000" cy="38100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ln>
          <a:effectLst/>
        </p:spPr>
        <p:txBody>
          <a:bodyPr/>
          <a:lstStyle/>
          <a:p>
            <a:pPr fontAlgn="base">
              <a:spcBef>
                <a:spcPct val="0"/>
              </a:spcBef>
              <a:spcAft>
                <a:spcPct val="0"/>
              </a:spcAft>
            </a:pPr>
            <a:endParaRPr lang="zh-CN" altLang="en-US" smtClean="0">
              <a:solidFill>
                <a:srgbClr val="0000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2340CB4-2B9F-4EF6-BCD1-13AAD5D9FFBA}" type="datetimeFigureOut">
              <a:rPr lang="zh-CN" altLang="en-US">
                <a:solidFill>
                  <a:srgbClr val="000000"/>
                </a:solidFill>
              </a:rPr>
            </a:fld>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7294C81B-7B9E-407B-B2F0-A9214B15012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fld id="{93D90D62-A51E-4D7D-B877-8A360E1E200A}" type="datetimeFigureOut">
              <a:rPr lang="zh-CN" altLang="en-US">
                <a:solidFill>
                  <a:srgbClr val="000000"/>
                </a:solidFill>
              </a:rPr>
            </a:fld>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ED464C1-E27F-45AF-9BDD-1570357AF99B}"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63009594-6AAB-4638-88A3-9ABEB0E7267A}" type="datetimeFigureOut">
              <a:rPr lang="zh-CN" altLang="en-US">
                <a:solidFill>
                  <a:srgbClr val="000000"/>
                </a:solidFill>
              </a:rPr>
            </a:fld>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16F2B877-4B93-4A3C-90FB-8E9031801669}"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87994CBC-9FDD-4B6C-8F13-3899FD521E1B}" type="datetimeFigureOut">
              <a:rPr lang="zh-CN" altLang="en-US">
                <a:solidFill>
                  <a:srgbClr val="000000"/>
                </a:solidFill>
              </a:rPr>
            </a:fld>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BE6696B7-6C27-4E26-957B-1F277AD86D9F}"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6D0503E8-3FD1-40B4-B0F8-60D18CD6C1FE}" type="datetimeFigureOut">
              <a:rPr lang="zh-CN" altLang="en-US">
                <a:solidFill>
                  <a:srgbClr val="000000"/>
                </a:solidFill>
              </a:rPr>
            </a:fld>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17D0E88D-F422-4329-9D21-2C864A2911A6}"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2154672-E074-4453-94B6-8B8AC14E12E4}" type="datetimeFigureOut">
              <a:rPr lang="zh-CN" altLang="en-US">
                <a:solidFill>
                  <a:srgbClr val="000000"/>
                </a:solidFill>
              </a:rPr>
            </a:fld>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90D02020-A799-432B-B2C3-3F3DEE02A84C}"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fld id="{0D5ACCB9-659B-4805-9BB9-948E20897C41}" type="datetimeFigureOut">
              <a:rPr lang="zh-CN" altLang="en-US">
                <a:solidFill>
                  <a:srgbClr val="000000"/>
                </a:solidFill>
              </a:rPr>
            </a:fld>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1E1D68B4-16DD-42CC-91E4-D59BA30B745E}"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fld id="{47B3AAFA-6A43-4CD4-ABD4-9FBC4AB1A362}" type="datetimeFigureOut">
              <a:rPr lang="zh-CN" altLang="en-US">
                <a:solidFill>
                  <a:srgbClr val="000000"/>
                </a:solidFill>
              </a:rPr>
            </a:fld>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645C951-3554-45C0-8872-8DE1B3B50D7C}"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5FBEF95-3E7B-4E5A-87D9-3ED7C2DFBA30}" type="datetimeFigureOut">
              <a:rPr lang="zh-CN" altLang="en-US">
                <a:solidFill>
                  <a:srgbClr val="000000"/>
                </a:solidFill>
              </a:rPr>
            </a:fld>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FF15C131-F79C-4FF8-9B96-861B960A91FC}"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7950" y="152400"/>
            <a:ext cx="1924050" cy="533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152400"/>
            <a:ext cx="5619750" cy="5334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8AD9FDB-435C-43DE-BF0D-856409EE0C9A}" type="datetimeFigureOut">
              <a:rPr lang="zh-CN" altLang="en-US">
                <a:solidFill>
                  <a:srgbClr val="000000"/>
                </a:solidFill>
              </a:rPr>
            </a:fld>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BD5FF90B-1732-4616-B441-A978DA7F401F}"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5"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8437"/>
          <p:cNvSpPr>
            <a:spLocks noGrp="1"/>
          </p:cNvSpPr>
          <p:nvPr>
            <p:ph type="sldNum" sz="quarter" idx="12"/>
          </p:nvPr>
        </p:nvSpPr>
        <p:spPr/>
        <p:txBody>
          <a:bodyPr/>
          <a:lstStyle>
            <a:lvl1pPr>
              <a:defRPr/>
            </a:lvl1pPr>
          </a:lstStyle>
          <a:p>
            <a:fld id="{4759618A-1239-451A-B6E5-616DCCE81C94}"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5"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8437"/>
          <p:cNvSpPr>
            <a:spLocks noGrp="1"/>
          </p:cNvSpPr>
          <p:nvPr>
            <p:ph type="sldNum" sz="quarter" idx="12"/>
          </p:nvPr>
        </p:nvSpPr>
        <p:spPr/>
        <p:txBody>
          <a:bodyPr/>
          <a:lstStyle>
            <a:lvl1pPr>
              <a:defRPr/>
            </a:lvl1pPr>
          </a:lstStyle>
          <a:p>
            <a:fld id="{CA89486F-A162-4F63-810D-AFE22091BAE7}"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5"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8437"/>
          <p:cNvSpPr>
            <a:spLocks noGrp="1"/>
          </p:cNvSpPr>
          <p:nvPr>
            <p:ph type="sldNum" sz="quarter" idx="12"/>
          </p:nvPr>
        </p:nvSpPr>
        <p:spPr/>
        <p:txBody>
          <a:bodyPr/>
          <a:lstStyle>
            <a:lvl1pPr>
              <a:defRPr/>
            </a:lvl1pPr>
          </a:lstStyle>
          <a:p>
            <a:fld id="{2A44FB08-7A82-4441-9662-26C008EF463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6"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18437"/>
          <p:cNvSpPr>
            <a:spLocks noGrp="1"/>
          </p:cNvSpPr>
          <p:nvPr>
            <p:ph type="sldNum" sz="quarter" idx="12"/>
          </p:nvPr>
        </p:nvSpPr>
        <p:spPr/>
        <p:txBody>
          <a:bodyPr/>
          <a:lstStyle>
            <a:lvl1pPr>
              <a:defRPr/>
            </a:lvl1pPr>
          </a:lstStyle>
          <a:p>
            <a:fld id="{7BEC30CE-9C02-45D3-A658-4384562C49D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8"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9" name="灯片编号占位符 18437"/>
          <p:cNvSpPr>
            <a:spLocks noGrp="1"/>
          </p:cNvSpPr>
          <p:nvPr>
            <p:ph type="sldNum" sz="quarter" idx="12"/>
          </p:nvPr>
        </p:nvSpPr>
        <p:spPr/>
        <p:txBody>
          <a:bodyPr/>
          <a:lstStyle>
            <a:lvl1pPr>
              <a:defRPr/>
            </a:lvl1pPr>
          </a:lstStyle>
          <a:p>
            <a:fld id="{C3A1FE94-3019-40D3-BFF4-263FCF1CA9E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4"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5" name="灯片编号占位符 18437"/>
          <p:cNvSpPr>
            <a:spLocks noGrp="1"/>
          </p:cNvSpPr>
          <p:nvPr>
            <p:ph type="sldNum" sz="quarter" idx="12"/>
          </p:nvPr>
        </p:nvSpPr>
        <p:spPr/>
        <p:txBody>
          <a:bodyPr/>
          <a:lstStyle>
            <a:lvl1pPr>
              <a:defRPr/>
            </a:lvl1pPr>
          </a:lstStyle>
          <a:p>
            <a:fld id="{A8F359D2-DDB2-4589-A66E-DB67CE19F6D9}"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3"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4" name="灯片编号占位符 18437"/>
          <p:cNvSpPr>
            <a:spLocks noGrp="1"/>
          </p:cNvSpPr>
          <p:nvPr>
            <p:ph type="sldNum" sz="quarter" idx="12"/>
          </p:nvPr>
        </p:nvSpPr>
        <p:spPr/>
        <p:txBody>
          <a:bodyPr/>
          <a:lstStyle>
            <a:lvl1pPr>
              <a:defRPr/>
            </a:lvl1pPr>
          </a:lstStyle>
          <a:p>
            <a:fld id="{63D31019-44E7-4B87-8145-013986AC9CCA}"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6"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18437"/>
          <p:cNvSpPr>
            <a:spLocks noGrp="1"/>
          </p:cNvSpPr>
          <p:nvPr>
            <p:ph type="sldNum" sz="quarter" idx="12"/>
          </p:nvPr>
        </p:nvSpPr>
        <p:spPr/>
        <p:txBody>
          <a:bodyPr/>
          <a:lstStyle>
            <a:lvl1pPr>
              <a:defRPr/>
            </a:lvl1pPr>
          </a:lstStyle>
          <a:p>
            <a:fld id="{D962E344-B8AE-4AC3-8CD8-B2F72D2EB62B}"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6"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18437"/>
          <p:cNvSpPr>
            <a:spLocks noGrp="1"/>
          </p:cNvSpPr>
          <p:nvPr>
            <p:ph type="sldNum" sz="quarter" idx="12"/>
          </p:nvPr>
        </p:nvSpPr>
        <p:spPr/>
        <p:txBody>
          <a:bodyPr/>
          <a:lstStyle>
            <a:lvl1pPr>
              <a:defRPr/>
            </a:lvl1pPr>
          </a:lstStyle>
          <a:p>
            <a:fld id="{9AF9CBBC-7BDA-4C34-9180-C001AEAD3886}"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5"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8437"/>
          <p:cNvSpPr>
            <a:spLocks noGrp="1"/>
          </p:cNvSpPr>
          <p:nvPr>
            <p:ph type="sldNum" sz="quarter" idx="12"/>
          </p:nvPr>
        </p:nvSpPr>
        <p:spPr/>
        <p:txBody>
          <a:bodyPr/>
          <a:lstStyle>
            <a:lvl1pPr>
              <a:defRPr/>
            </a:lvl1pPr>
          </a:lstStyle>
          <a:p>
            <a:fld id="{A33C576C-BA42-44DB-BC81-1C4D8C85AEE3}"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5"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8437"/>
          <p:cNvSpPr>
            <a:spLocks noGrp="1"/>
          </p:cNvSpPr>
          <p:nvPr>
            <p:ph type="sldNum" sz="quarter" idx="12"/>
          </p:nvPr>
        </p:nvSpPr>
        <p:spPr/>
        <p:txBody>
          <a:bodyPr/>
          <a:lstStyle>
            <a:lvl1pPr>
              <a:defRPr/>
            </a:lvl1pPr>
          </a:lstStyle>
          <a:p>
            <a:fld id="{D720417B-FD54-4777-ABFC-41136F9A3E6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5"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8437"/>
          <p:cNvSpPr>
            <a:spLocks noGrp="1"/>
          </p:cNvSpPr>
          <p:nvPr>
            <p:ph type="sldNum" sz="quarter" idx="12"/>
          </p:nvPr>
        </p:nvSpPr>
        <p:spPr/>
        <p:txBody>
          <a:bodyPr/>
          <a:lstStyle>
            <a:lvl1pPr>
              <a:defRPr/>
            </a:lvl1pPr>
          </a:lstStyle>
          <a:p>
            <a:fld id="{4759618A-1239-451A-B6E5-616DCCE81C94}"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5"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8437"/>
          <p:cNvSpPr>
            <a:spLocks noGrp="1"/>
          </p:cNvSpPr>
          <p:nvPr>
            <p:ph type="sldNum" sz="quarter" idx="12"/>
          </p:nvPr>
        </p:nvSpPr>
        <p:spPr/>
        <p:txBody>
          <a:bodyPr/>
          <a:lstStyle>
            <a:lvl1pPr>
              <a:defRPr/>
            </a:lvl1pPr>
          </a:lstStyle>
          <a:p>
            <a:fld id="{CA89486F-A162-4F63-810D-AFE22091BAE7}"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5"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8437"/>
          <p:cNvSpPr>
            <a:spLocks noGrp="1"/>
          </p:cNvSpPr>
          <p:nvPr>
            <p:ph type="sldNum" sz="quarter" idx="12"/>
          </p:nvPr>
        </p:nvSpPr>
        <p:spPr/>
        <p:txBody>
          <a:bodyPr/>
          <a:lstStyle>
            <a:lvl1pPr>
              <a:defRPr/>
            </a:lvl1pPr>
          </a:lstStyle>
          <a:p>
            <a:fld id="{2A44FB08-7A82-4441-9662-26C008EF463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6"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18437"/>
          <p:cNvSpPr>
            <a:spLocks noGrp="1"/>
          </p:cNvSpPr>
          <p:nvPr>
            <p:ph type="sldNum" sz="quarter" idx="12"/>
          </p:nvPr>
        </p:nvSpPr>
        <p:spPr/>
        <p:txBody>
          <a:bodyPr/>
          <a:lstStyle>
            <a:lvl1pPr>
              <a:defRPr/>
            </a:lvl1pPr>
          </a:lstStyle>
          <a:p>
            <a:fld id="{7BEC30CE-9C02-45D3-A658-4384562C49D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8"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9" name="灯片编号占位符 18437"/>
          <p:cNvSpPr>
            <a:spLocks noGrp="1"/>
          </p:cNvSpPr>
          <p:nvPr>
            <p:ph type="sldNum" sz="quarter" idx="12"/>
          </p:nvPr>
        </p:nvSpPr>
        <p:spPr/>
        <p:txBody>
          <a:bodyPr/>
          <a:lstStyle>
            <a:lvl1pPr>
              <a:defRPr/>
            </a:lvl1pPr>
          </a:lstStyle>
          <a:p>
            <a:fld id="{C3A1FE94-3019-40D3-BFF4-263FCF1CA9E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4"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5" name="灯片编号占位符 18437"/>
          <p:cNvSpPr>
            <a:spLocks noGrp="1"/>
          </p:cNvSpPr>
          <p:nvPr>
            <p:ph type="sldNum" sz="quarter" idx="12"/>
          </p:nvPr>
        </p:nvSpPr>
        <p:spPr/>
        <p:txBody>
          <a:bodyPr/>
          <a:lstStyle>
            <a:lvl1pPr>
              <a:defRPr/>
            </a:lvl1pPr>
          </a:lstStyle>
          <a:p>
            <a:fld id="{A8F359D2-DDB2-4589-A66E-DB67CE19F6D9}"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3"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4" name="灯片编号占位符 18437"/>
          <p:cNvSpPr>
            <a:spLocks noGrp="1"/>
          </p:cNvSpPr>
          <p:nvPr>
            <p:ph type="sldNum" sz="quarter" idx="12"/>
          </p:nvPr>
        </p:nvSpPr>
        <p:spPr/>
        <p:txBody>
          <a:bodyPr/>
          <a:lstStyle>
            <a:lvl1pPr>
              <a:defRPr/>
            </a:lvl1pPr>
          </a:lstStyle>
          <a:p>
            <a:fld id="{63D31019-44E7-4B87-8145-013986AC9CCA}"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6"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18437"/>
          <p:cNvSpPr>
            <a:spLocks noGrp="1"/>
          </p:cNvSpPr>
          <p:nvPr>
            <p:ph type="sldNum" sz="quarter" idx="12"/>
          </p:nvPr>
        </p:nvSpPr>
        <p:spPr/>
        <p:txBody>
          <a:bodyPr/>
          <a:lstStyle>
            <a:lvl1pPr>
              <a:defRPr/>
            </a:lvl1pPr>
          </a:lstStyle>
          <a:p>
            <a:fld id="{D962E344-B8AE-4AC3-8CD8-B2F72D2EB62B}"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6"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7" name="灯片编号占位符 18437"/>
          <p:cNvSpPr>
            <a:spLocks noGrp="1"/>
          </p:cNvSpPr>
          <p:nvPr>
            <p:ph type="sldNum" sz="quarter" idx="12"/>
          </p:nvPr>
        </p:nvSpPr>
        <p:spPr/>
        <p:txBody>
          <a:bodyPr/>
          <a:lstStyle>
            <a:lvl1pPr>
              <a:defRPr/>
            </a:lvl1pPr>
          </a:lstStyle>
          <a:p>
            <a:fld id="{9AF9CBBC-7BDA-4C34-9180-C001AEAD3886}"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5"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8437"/>
          <p:cNvSpPr>
            <a:spLocks noGrp="1"/>
          </p:cNvSpPr>
          <p:nvPr>
            <p:ph type="sldNum" sz="quarter" idx="12"/>
          </p:nvPr>
        </p:nvSpPr>
        <p:spPr/>
        <p:txBody>
          <a:bodyPr/>
          <a:lstStyle>
            <a:lvl1pPr>
              <a:defRPr/>
            </a:lvl1pPr>
          </a:lstStyle>
          <a:p>
            <a:fld id="{A33C576C-BA42-44DB-BC81-1C4D8C85AEE3}"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8435"/>
          <p:cNvSpPr>
            <a:spLocks noGrp="1"/>
          </p:cNvSpPr>
          <p:nvPr>
            <p:ph type="dt" sz="half" idx="10"/>
          </p:nvPr>
        </p:nvSpPr>
        <p:spPr/>
        <p:txBody>
          <a:bodyPr/>
          <a:lstStyle>
            <a:lvl1pPr>
              <a:defRPr/>
            </a:lvl1pPr>
          </a:lstStyle>
          <a:p>
            <a:fld id="{BB962C8B-B14F-4D97-AF65-F5344CB8AC3E}" type="datetimeFigureOut">
              <a:rPr lang="zh-CN" altLang="en-US">
                <a:solidFill>
                  <a:srgbClr val="000000"/>
                </a:solidFill>
              </a:rPr>
            </a:fld>
            <a:endParaRPr lang="zh-CN" altLang="en-US">
              <a:solidFill>
                <a:srgbClr val="000000"/>
              </a:solidFill>
            </a:endParaRPr>
          </a:p>
        </p:txBody>
      </p:sp>
      <p:sp>
        <p:nvSpPr>
          <p:cNvPr id="5" name="页脚占位符 18436"/>
          <p:cNvSpPr>
            <a:spLocks noGrp="1"/>
          </p:cNvSpPr>
          <p:nvPr>
            <p:ph type="ftr" sz="quarter" idx="11"/>
          </p:nvPr>
        </p:nvSpPr>
        <p:spPr/>
        <p:txBody>
          <a:bodyPr/>
          <a:lstStyle>
            <a:lvl1pPr>
              <a:defRPr/>
            </a:lvl1pPr>
          </a:lstStyle>
          <a:p>
            <a:endParaRPr lang="zh-CN" altLang="en-US">
              <a:solidFill>
                <a:srgbClr val="000000"/>
              </a:solidFill>
            </a:endParaRPr>
          </a:p>
        </p:txBody>
      </p:sp>
      <p:sp>
        <p:nvSpPr>
          <p:cNvPr id="6" name="灯片编号占位符 18437"/>
          <p:cNvSpPr>
            <a:spLocks noGrp="1"/>
          </p:cNvSpPr>
          <p:nvPr>
            <p:ph type="sldNum" sz="quarter" idx="12"/>
          </p:nvPr>
        </p:nvSpPr>
        <p:spPr/>
        <p:txBody>
          <a:bodyPr/>
          <a:lstStyle>
            <a:lvl1pPr>
              <a:defRPr/>
            </a:lvl1pPr>
          </a:lstStyle>
          <a:p>
            <a:fld id="{D720417B-FD54-4777-ABFC-41136F9A3E6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2" name="组合 1"/>
          <p:cNvGrpSpPr/>
          <p:nvPr userDrawn="1"/>
        </p:nvGrpSpPr>
        <p:grpSpPr bwMode="auto">
          <a:xfrm>
            <a:off x="239316" y="215897"/>
            <a:ext cx="8658225" cy="709831"/>
            <a:chOff x="319088" y="215896"/>
            <a:chExt cx="11544300" cy="709831"/>
          </a:xfrm>
        </p:grpSpPr>
        <p:grpSp>
          <p:nvGrpSpPr>
            <p:cNvPr id="3" name="组合 5"/>
            <p:cNvGrpSpPr/>
            <p:nvPr/>
          </p:nvGrpSpPr>
          <p:grpSpPr bwMode="auto">
            <a:xfrm>
              <a:off x="319088" y="215896"/>
              <a:ext cx="1595437" cy="709831"/>
              <a:chOff x="319833" y="6005359"/>
              <a:chExt cx="1770997" cy="707302"/>
            </a:xfrm>
          </p:grpSpPr>
          <p:pic>
            <p:nvPicPr>
              <p:cNvPr id="5" name="Picture 18" descr="D:\Documents\Pictures\畅言logo.png"/>
              <p:cNvPicPr>
                <a:picLocks noChangeAspect="1" noChangeArrowheads="1"/>
              </p:cNvPicPr>
              <p:nvPr/>
            </p:nvPicPr>
            <p:blipFill>
              <a:blip r:embed="rId2" cstate="print"/>
              <a:srcRect/>
              <a:stretch>
                <a:fillRect/>
              </a:stretch>
            </p:blipFill>
            <p:spPr bwMode="auto">
              <a:xfrm>
                <a:off x="319833" y="6005359"/>
                <a:ext cx="567581" cy="433425"/>
              </a:xfrm>
              <a:prstGeom prst="rect">
                <a:avLst/>
              </a:prstGeom>
              <a:noFill/>
              <a:ln w="9525">
                <a:noFill/>
                <a:miter lim="800000"/>
                <a:headEnd/>
                <a:tailEnd/>
              </a:ln>
            </p:spPr>
          </p:pic>
          <p:sp>
            <p:nvSpPr>
              <p:cNvPr id="6" name="TextBox 7"/>
              <p:cNvSpPr txBox="1">
                <a:spLocks noChangeArrowheads="1"/>
              </p:cNvSpPr>
              <p:nvPr/>
            </p:nvSpPr>
            <p:spPr bwMode="auto">
              <a:xfrm>
                <a:off x="864348" y="6068633"/>
                <a:ext cx="1226482" cy="64402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b="1" dirty="0">
                    <a:solidFill>
                      <a:srgbClr val="000000">
                        <a:lumMod val="50000"/>
                        <a:lumOff val="50000"/>
                      </a:srgbClr>
                    </a:solidFill>
                    <a:latin typeface="微软雅黑" panose="020B0503020204020204" pitchFamily="34" charset="-122"/>
                    <a:ea typeface="微软雅黑" panose="020B0503020204020204" pitchFamily="34" charset="-122"/>
                    <a:sym typeface="+mn-ea"/>
                  </a:rPr>
                  <a:t>畅言教育</a:t>
                </a:r>
                <a:endParaRPr lang="zh-CN" altLang="en-US" b="1" dirty="0">
                  <a:solidFill>
                    <a:srgbClr val="000000">
                      <a:lumMod val="50000"/>
                      <a:lumOff val="50000"/>
                    </a:srgbClr>
                  </a:solidFill>
                  <a:latin typeface="微软雅黑" panose="020B0503020204020204" pitchFamily="34" charset="-122"/>
                  <a:ea typeface="微软雅黑" panose="020B0503020204020204" pitchFamily="34" charset="-122"/>
                  <a:sym typeface="+mn-ea"/>
                </a:endParaRPr>
              </a:p>
            </p:txBody>
          </p:sp>
        </p:grpSp>
        <p:pic>
          <p:nvPicPr>
            <p:cNvPr id="4" name="图片 28"/>
            <p:cNvPicPr>
              <a:picLocks noChangeAspect="1" noChangeArrowheads="1"/>
            </p:cNvPicPr>
            <p:nvPr/>
          </p:nvPicPr>
          <p:blipFill>
            <a:blip r:embed="rId3" cstate="print"/>
            <a:srcRect/>
            <a:stretch>
              <a:fillRect/>
            </a:stretch>
          </p:blipFill>
          <p:spPr bwMode="auto">
            <a:xfrm>
              <a:off x="11339513" y="252413"/>
              <a:ext cx="523875" cy="363537"/>
            </a:xfrm>
            <a:prstGeom prst="rect">
              <a:avLst/>
            </a:prstGeom>
            <a:noFill/>
            <a:ln w="9525">
              <a:noFill/>
              <a:miter lim="800000"/>
              <a:headEnd/>
              <a:tailEnd/>
            </a:ln>
          </p:spPr>
        </p:pic>
      </p:grpSp>
      <p:grpSp>
        <p:nvGrpSpPr>
          <p:cNvPr id="7" name="组合 1"/>
          <p:cNvGrpSpPr/>
          <p:nvPr userDrawn="1"/>
        </p:nvGrpSpPr>
        <p:grpSpPr bwMode="auto">
          <a:xfrm>
            <a:off x="0" y="876300"/>
            <a:ext cx="6107906" cy="3740150"/>
            <a:chOff x="-1" y="869694"/>
            <a:chExt cx="8144452" cy="3740406"/>
          </a:xfrm>
        </p:grpSpPr>
        <p:sp>
          <p:nvSpPr>
            <p:cNvPr id="8" name="矩形 14"/>
            <p:cNvSpPr>
              <a:spLocks noChangeArrowheads="1"/>
            </p:cNvSpPr>
            <p:nvPr/>
          </p:nvSpPr>
          <p:spPr bwMode="auto">
            <a:xfrm rot="10800000">
              <a:off x="-1" y="869694"/>
              <a:ext cx="8144452" cy="3740406"/>
            </a:xfrm>
            <a:prstGeom prst="rect">
              <a:avLst/>
            </a:prstGeom>
            <a:gradFill flip="none" rotWithShape="1">
              <a:gsLst>
                <a:gs pos="917">
                  <a:schemeClr val="bg1"/>
                </a:gs>
                <a:gs pos="37000">
                  <a:srgbClr val="E6FBFE">
                    <a:alpha val="80000"/>
                  </a:srgbClr>
                </a:gs>
                <a:gs pos="100000">
                  <a:srgbClr val="57D2E3"/>
                </a:gs>
              </a:gsLst>
              <a:lin ang="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9" name="图片 28"/>
            <p:cNvPicPr>
              <a:picLocks noChangeAspect="1" noChangeArrowheads="1"/>
            </p:cNvPicPr>
            <p:nvPr/>
          </p:nvPicPr>
          <p:blipFill>
            <a:blip r:embed="rId4" cstate="print"/>
            <a:srcRect l="368" t="9363" r="29749" b="-82"/>
            <a:stretch>
              <a:fillRect/>
            </a:stretch>
          </p:blipFill>
          <p:spPr bwMode="auto">
            <a:xfrm>
              <a:off x="0" y="869694"/>
              <a:ext cx="8144450" cy="3336546"/>
            </a:xfrm>
            <a:prstGeom prst="rect">
              <a:avLst/>
            </a:prstGeom>
            <a:noFill/>
            <a:ln w="9525">
              <a:noFill/>
              <a:miter lim="800000"/>
              <a:headEnd/>
              <a:tailEnd/>
            </a:ln>
          </p:spPr>
        </p:pic>
      </p:grpSp>
      <p:sp>
        <p:nvSpPr>
          <p:cNvPr id="10" name="矩形 14"/>
          <p:cNvSpPr>
            <a:spLocks noChangeArrowheads="1"/>
          </p:cNvSpPr>
          <p:nvPr/>
        </p:nvSpPr>
        <p:spPr bwMode="auto">
          <a:xfrm>
            <a:off x="4899" y="1536701"/>
            <a:ext cx="6108338" cy="2298699"/>
          </a:xfrm>
          <a:prstGeom prst="rect">
            <a:avLst/>
          </a:prstGeom>
          <a:gradFill>
            <a:gsLst>
              <a:gs pos="917">
                <a:schemeClr val="bg1">
                  <a:alpha val="28000"/>
                </a:schemeClr>
              </a:gs>
              <a:gs pos="31000">
                <a:srgbClr val="E6FBFE">
                  <a:alpha val="80000"/>
                </a:srgbClr>
              </a:gs>
              <a:gs pos="79000">
                <a:srgbClr val="57D2E3"/>
              </a:gs>
            </a:gsLst>
            <a:lin ang="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sp>
        <p:nvSpPr>
          <p:cNvPr id="11" name="矩形 8"/>
          <p:cNvSpPr>
            <a:spLocks noChangeArrowheads="1"/>
          </p:cNvSpPr>
          <p:nvPr/>
        </p:nvSpPr>
        <p:spPr bwMode="auto">
          <a:xfrm>
            <a:off x="5017876" y="280988"/>
            <a:ext cx="3477234"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defRPr/>
            </a:pP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北京师范大学</a:t>
            </a:r>
            <a:r>
              <a:rPr lang="zh-CN"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出版社 </a:t>
            </a: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八年级</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en-US" altLang="zh-CN"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zh-CN" altLang="en-US"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下册</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endPar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pic>
        <p:nvPicPr>
          <p:cNvPr id="12" name="图片 1035"/>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矩形 14"/>
          <p:cNvSpPr>
            <a:spLocks noChangeArrowheads="1"/>
          </p:cNvSpPr>
          <p:nvPr/>
        </p:nvSpPr>
        <p:spPr bwMode="auto">
          <a:xfrm>
            <a:off x="-2" y="171612"/>
            <a:ext cx="9144002"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3" name="图片 21"/>
          <p:cNvPicPr>
            <a:picLocks noChangeAspect="1" noChangeArrowheads="1"/>
          </p:cNvPicPr>
          <p:nvPr userDrawn="1"/>
        </p:nvPicPr>
        <p:blipFill>
          <a:blip r:embed="rId2" cstate="print"/>
          <a:srcRect l="-2669" t="12558" r="-10663" b="70840"/>
          <a:stretch>
            <a:fillRect/>
          </a:stretch>
        </p:blipFill>
        <p:spPr bwMode="auto">
          <a:xfrm>
            <a:off x="1675210" y="182564"/>
            <a:ext cx="7468790" cy="509587"/>
          </a:xfrm>
          <a:prstGeom prst="rect">
            <a:avLst/>
          </a:prstGeom>
          <a:noFill/>
          <a:ln w="9525">
            <a:noFill/>
            <a:miter lim="800000"/>
            <a:headEnd/>
            <a:tailEnd/>
          </a:ln>
        </p:spPr>
      </p:pic>
      <p:grpSp>
        <p:nvGrpSpPr>
          <p:cNvPr id="4" name="组合 5"/>
          <p:cNvGrpSpPr/>
          <p:nvPr userDrawn="1"/>
        </p:nvGrpSpPr>
        <p:grpSpPr bwMode="auto">
          <a:xfrm>
            <a:off x="239316" y="215897"/>
            <a:ext cx="1196578" cy="709831"/>
            <a:chOff x="319833" y="6005359"/>
            <a:chExt cx="1770997" cy="707302"/>
          </a:xfrm>
        </p:grpSpPr>
        <p:pic>
          <p:nvPicPr>
            <p:cNvPr id="5" name="Picture 18" descr="D:\Documents\Pictures\畅言logo.png"/>
            <p:cNvPicPr>
              <a:picLocks noChangeAspect="1" noChangeArrowheads="1"/>
            </p:cNvPicPr>
            <p:nvPr/>
          </p:nvPicPr>
          <p:blipFill>
            <a:blip r:embed="rId3" cstate="print"/>
            <a:srcRect/>
            <a:stretch>
              <a:fillRect/>
            </a:stretch>
          </p:blipFill>
          <p:spPr bwMode="auto">
            <a:xfrm>
              <a:off x="319833" y="6005359"/>
              <a:ext cx="567581" cy="433425"/>
            </a:xfrm>
            <a:prstGeom prst="rect">
              <a:avLst/>
            </a:prstGeom>
            <a:noFill/>
            <a:ln w="9525">
              <a:noFill/>
              <a:miter lim="800000"/>
              <a:headEnd/>
              <a:tailEnd/>
            </a:ln>
          </p:spPr>
        </p:pic>
        <p:sp>
          <p:nvSpPr>
            <p:cNvPr id="6" name="TextBox 7"/>
            <p:cNvSpPr txBox="1">
              <a:spLocks noChangeArrowheads="1"/>
            </p:cNvSpPr>
            <p:nvPr/>
          </p:nvSpPr>
          <p:spPr bwMode="auto">
            <a:xfrm>
              <a:off x="864348" y="6068633"/>
              <a:ext cx="1226482" cy="64402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rPr>
                <a:t>畅言教育</a:t>
              </a:r>
              <a:endPar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grpSp>
      <p:pic>
        <p:nvPicPr>
          <p:cNvPr id="7" name="图片 28"/>
          <p:cNvPicPr>
            <a:picLocks noChangeAspect="1" noChangeArrowheads="1"/>
          </p:cNvPicPr>
          <p:nvPr userDrawn="1"/>
        </p:nvPicPr>
        <p:blipFill>
          <a:blip r:embed="rId4" cstate="print"/>
          <a:srcRect/>
          <a:stretch>
            <a:fillRect/>
          </a:stretch>
        </p:blipFill>
        <p:spPr bwMode="auto">
          <a:xfrm>
            <a:off x="8504635" y="252414"/>
            <a:ext cx="392906" cy="363537"/>
          </a:xfrm>
          <a:prstGeom prst="rect">
            <a:avLst/>
          </a:prstGeom>
          <a:noFill/>
          <a:ln w="9525">
            <a:noFill/>
            <a:miter lim="800000"/>
            <a:headEnd/>
            <a:tailEnd/>
          </a:ln>
        </p:spPr>
      </p:pic>
      <p:sp>
        <p:nvSpPr>
          <p:cNvPr id="8" name="矩形 8"/>
          <p:cNvSpPr>
            <a:spLocks noChangeArrowheads="1"/>
          </p:cNvSpPr>
          <p:nvPr/>
        </p:nvSpPr>
        <p:spPr bwMode="auto">
          <a:xfrm>
            <a:off x="5017876" y="280988"/>
            <a:ext cx="3477234"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defRPr/>
            </a:pP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北京师范大学</a:t>
            </a:r>
            <a:r>
              <a:rPr lang="zh-CN"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出版社 </a:t>
            </a: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八年级</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en-US" altLang="zh-CN"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zh-CN" altLang="en-US"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下册</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endPar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pic>
        <p:nvPicPr>
          <p:cNvPr id="9" name="图片 2056"/>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3" name="矩形 14"/>
          <p:cNvSpPr>
            <a:spLocks noChangeArrowheads="1"/>
          </p:cNvSpPr>
          <p:nvPr/>
        </p:nvSpPr>
        <p:spPr bwMode="auto">
          <a:xfrm>
            <a:off x="-2" y="171612"/>
            <a:ext cx="9144002"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4" name="图片 21"/>
          <p:cNvPicPr>
            <a:picLocks noChangeAspect="1" noChangeArrowheads="1"/>
          </p:cNvPicPr>
          <p:nvPr userDrawn="1"/>
        </p:nvPicPr>
        <p:blipFill>
          <a:blip r:embed="rId2" cstate="print"/>
          <a:srcRect l="-2669" t="12558" r="-10663" b="70840"/>
          <a:stretch>
            <a:fillRect/>
          </a:stretch>
        </p:blipFill>
        <p:spPr bwMode="auto">
          <a:xfrm>
            <a:off x="1675210" y="182564"/>
            <a:ext cx="7468790" cy="509587"/>
          </a:xfrm>
          <a:prstGeom prst="rect">
            <a:avLst/>
          </a:prstGeom>
          <a:noFill/>
          <a:ln w="9525">
            <a:noFill/>
            <a:miter lim="800000"/>
            <a:headEnd/>
            <a:tailEnd/>
          </a:ln>
        </p:spPr>
      </p:pic>
      <p:grpSp>
        <p:nvGrpSpPr>
          <p:cNvPr id="2" name="组合 5"/>
          <p:cNvGrpSpPr/>
          <p:nvPr userDrawn="1"/>
        </p:nvGrpSpPr>
        <p:grpSpPr bwMode="auto">
          <a:xfrm>
            <a:off x="239316" y="215897"/>
            <a:ext cx="1196578" cy="709831"/>
            <a:chOff x="319833" y="6005359"/>
            <a:chExt cx="1770997" cy="707302"/>
          </a:xfrm>
        </p:grpSpPr>
        <p:pic>
          <p:nvPicPr>
            <p:cNvPr id="6" name="Picture 18" descr="D:\Documents\Pictures\畅言logo.png"/>
            <p:cNvPicPr>
              <a:picLocks noChangeAspect="1" noChangeArrowheads="1"/>
            </p:cNvPicPr>
            <p:nvPr/>
          </p:nvPicPr>
          <p:blipFill>
            <a:blip r:embed="rId3" cstate="print"/>
            <a:srcRect/>
            <a:stretch>
              <a:fillRect/>
            </a:stretch>
          </p:blipFill>
          <p:spPr bwMode="auto">
            <a:xfrm>
              <a:off x="319833" y="6005359"/>
              <a:ext cx="567581" cy="433425"/>
            </a:xfrm>
            <a:prstGeom prst="rect">
              <a:avLst/>
            </a:prstGeom>
            <a:noFill/>
            <a:ln w="9525">
              <a:noFill/>
              <a:miter lim="800000"/>
              <a:headEnd/>
              <a:tailEnd/>
            </a:ln>
          </p:spPr>
        </p:pic>
        <p:sp>
          <p:nvSpPr>
            <p:cNvPr id="7" name="TextBox 7"/>
            <p:cNvSpPr txBox="1">
              <a:spLocks noChangeArrowheads="1"/>
            </p:cNvSpPr>
            <p:nvPr/>
          </p:nvSpPr>
          <p:spPr bwMode="auto">
            <a:xfrm>
              <a:off x="864348" y="6068633"/>
              <a:ext cx="1226482" cy="64402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rPr>
                <a:t>畅言教育</a:t>
              </a:r>
              <a:endPar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grpSp>
      <p:pic>
        <p:nvPicPr>
          <p:cNvPr id="8" name="图片 28"/>
          <p:cNvPicPr>
            <a:picLocks noChangeAspect="1" noChangeArrowheads="1"/>
          </p:cNvPicPr>
          <p:nvPr userDrawn="1"/>
        </p:nvPicPr>
        <p:blipFill>
          <a:blip r:embed="rId4" cstate="print"/>
          <a:srcRect/>
          <a:stretch>
            <a:fillRect/>
          </a:stretch>
        </p:blipFill>
        <p:spPr bwMode="auto">
          <a:xfrm>
            <a:off x="8504635" y="252414"/>
            <a:ext cx="392906" cy="363537"/>
          </a:xfrm>
          <a:prstGeom prst="rect">
            <a:avLst/>
          </a:prstGeom>
          <a:noFill/>
          <a:ln w="9525">
            <a:noFill/>
            <a:miter lim="800000"/>
            <a:headEnd/>
            <a:tailEnd/>
          </a:ln>
        </p:spPr>
      </p:pic>
      <p:sp>
        <p:nvSpPr>
          <p:cNvPr id="10" name="矩形 8"/>
          <p:cNvSpPr>
            <a:spLocks noChangeArrowheads="1"/>
          </p:cNvSpPr>
          <p:nvPr/>
        </p:nvSpPr>
        <p:spPr bwMode="auto">
          <a:xfrm>
            <a:off x="5017876" y="280988"/>
            <a:ext cx="3477234"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defRPr/>
            </a:pP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北京师范大学</a:t>
            </a:r>
            <a:r>
              <a:rPr lang="zh-CN"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出版社 </a:t>
            </a: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八年级</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en-US" altLang="zh-CN"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zh-CN" altLang="en-US"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下册</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endPar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pic>
        <p:nvPicPr>
          <p:cNvPr id="11" name="图片 3080"/>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
        <p:nvSpPr>
          <p:cNvPr id="9" name="内容占位符 2"/>
          <p:cNvSpPr>
            <a:spLocks noGrp="1"/>
          </p:cNvSpPr>
          <p:nvPr>
            <p:ph idx="1"/>
          </p:nvPr>
        </p:nvSpPr>
        <p:spPr>
          <a:xfrm>
            <a:off x="395536" y="2162276"/>
            <a:ext cx="8229600" cy="4525963"/>
          </a:xfrm>
          <a:prstGeom prst="rect">
            <a:avLst/>
          </a:prstGeom>
        </p:spPr>
        <p:txBody>
          <a:bodyPr/>
          <a:lstStyle>
            <a:lvl1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1pPr>
            <a:lvl2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2pPr>
            <a:lvl3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3pPr>
            <a:lvl4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4pPr>
            <a:lvl5pPr marL="0" indent="457200" algn="l">
              <a:lnSpc>
                <a:spcPct val="150000"/>
              </a:lnSpc>
              <a:spcBef>
                <a:spcPts val="0"/>
              </a:spcBef>
              <a:buFontTx/>
              <a:buNone/>
              <a:defRPr lang="zh-CN" altLang="en-US" sz="2400">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3" name="矩形 14"/>
          <p:cNvSpPr>
            <a:spLocks noChangeArrowheads="1"/>
          </p:cNvSpPr>
          <p:nvPr/>
        </p:nvSpPr>
        <p:spPr bwMode="auto">
          <a:xfrm>
            <a:off x="-2" y="171612"/>
            <a:ext cx="9144002"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4" name="图片 21"/>
          <p:cNvPicPr>
            <a:picLocks noChangeAspect="1" noChangeArrowheads="1"/>
          </p:cNvPicPr>
          <p:nvPr userDrawn="1"/>
        </p:nvPicPr>
        <p:blipFill>
          <a:blip r:embed="rId2" cstate="print"/>
          <a:srcRect l="-2669" t="12558" r="-10663" b="70840"/>
          <a:stretch>
            <a:fillRect/>
          </a:stretch>
        </p:blipFill>
        <p:spPr bwMode="auto">
          <a:xfrm>
            <a:off x="1675210" y="182564"/>
            <a:ext cx="7468790" cy="509587"/>
          </a:xfrm>
          <a:prstGeom prst="rect">
            <a:avLst/>
          </a:prstGeom>
          <a:noFill/>
          <a:ln w="9525">
            <a:noFill/>
            <a:miter lim="800000"/>
            <a:headEnd/>
            <a:tailEnd/>
          </a:ln>
        </p:spPr>
      </p:pic>
      <p:grpSp>
        <p:nvGrpSpPr>
          <p:cNvPr id="2" name="组合 5"/>
          <p:cNvGrpSpPr/>
          <p:nvPr userDrawn="1"/>
        </p:nvGrpSpPr>
        <p:grpSpPr bwMode="auto">
          <a:xfrm>
            <a:off x="239316" y="215897"/>
            <a:ext cx="1196578" cy="709831"/>
            <a:chOff x="319833" y="6005359"/>
            <a:chExt cx="1770997" cy="707302"/>
          </a:xfrm>
        </p:grpSpPr>
        <p:pic>
          <p:nvPicPr>
            <p:cNvPr id="6" name="Picture 18" descr="D:\Documents\Pictures\畅言logo.png"/>
            <p:cNvPicPr>
              <a:picLocks noChangeAspect="1" noChangeArrowheads="1"/>
            </p:cNvPicPr>
            <p:nvPr/>
          </p:nvPicPr>
          <p:blipFill>
            <a:blip r:embed="rId3" cstate="print"/>
            <a:srcRect/>
            <a:stretch>
              <a:fillRect/>
            </a:stretch>
          </p:blipFill>
          <p:spPr bwMode="auto">
            <a:xfrm>
              <a:off x="319833" y="6005359"/>
              <a:ext cx="567581" cy="433425"/>
            </a:xfrm>
            <a:prstGeom prst="rect">
              <a:avLst/>
            </a:prstGeom>
            <a:noFill/>
            <a:ln w="9525">
              <a:noFill/>
              <a:miter lim="800000"/>
              <a:headEnd/>
              <a:tailEnd/>
            </a:ln>
          </p:spPr>
        </p:pic>
        <p:sp>
          <p:nvSpPr>
            <p:cNvPr id="7" name="TextBox 7"/>
            <p:cNvSpPr txBox="1">
              <a:spLocks noChangeArrowheads="1"/>
            </p:cNvSpPr>
            <p:nvPr/>
          </p:nvSpPr>
          <p:spPr bwMode="auto">
            <a:xfrm>
              <a:off x="864348" y="6068633"/>
              <a:ext cx="1226482" cy="64402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rPr>
                <a:t>畅言教育</a:t>
              </a:r>
              <a:endPar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grpSp>
      <p:pic>
        <p:nvPicPr>
          <p:cNvPr id="8" name="图片 28"/>
          <p:cNvPicPr>
            <a:picLocks noChangeAspect="1" noChangeArrowheads="1"/>
          </p:cNvPicPr>
          <p:nvPr userDrawn="1"/>
        </p:nvPicPr>
        <p:blipFill>
          <a:blip r:embed="rId4" cstate="print"/>
          <a:srcRect/>
          <a:stretch>
            <a:fillRect/>
          </a:stretch>
        </p:blipFill>
        <p:spPr bwMode="auto">
          <a:xfrm>
            <a:off x="8504635" y="252414"/>
            <a:ext cx="392906" cy="363537"/>
          </a:xfrm>
          <a:prstGeom prst="rect">
            <a:avLst/>
          </a:prstGeom>
          <a:noFill/>
          <a:ln w="9525">
            <a:noFill/>
            <a:miter lim="800000"/>
            <a:headEnd/>
            <a:tailEnd/>
          </a:ln>
        </p:spPr>
      </p:pic>
      <p:sp>
        <p:nvSpPr>
          <p:cNvPr id="10" name="矩形 8"/>
          <p:cNvSpPr>
            <a:spLocks noChangeArrowheads="1"/>
          </p:cNvSpPr>
          <p:nvPr/>
        </p:nvSpPr>
        <p:spPr bwMode="auto">
          <a:xfrm>
            <a:off x="5017876" y="280988"/>
            <a:ext cx="3477234"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defRPr/>
            </a:pP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北京师范大学</a:t>
            </a:r>
            <a:r>
              <a:rPr lang="zh-CN"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出版社 </a:t>
            </a: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八年级</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en-US" altLang="zh-CN"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zh-CN" altLang="en-US"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下册</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endPar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pic>
        <p:nvPicPr>
          <p:cNvPr id="11" name="图片 4104"/>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
        <p:nvSpPr>
          <p:cNvPr id="9" name="内容占位符 2"/>
          <p:cNvSpPr>
            <a:spLocks noGrp="1"/>
          </p:cNvSpPr>
          <p:nvPr>
            <p:ph idx="1"/>
          </p:nvPr>
        </p:nvSpPr>
        <p:spPr>
          <a:xfrm>
            <a:off x="395536" y="2162276"/>
            <a:ext cx="8229600" cy="4525963"/>
          </a:xfrm>
          <a:prstGeom prst="rect">
            <a:avLst/>
          </a:prstGeom>
        </p:spPr>
        <p:txBody>
          <a:bodyPr/>
          <a:lstStyle>
            <a:lvl1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1pPr>
            <a:lvl2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2pPr>
            <a:lvl3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3pPr>
            <a:lvl4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4pPr>
            <a:lvl5pPr marL="0" indent="457200" algn="l">
              <a:lnSpc>
                <a:spcPct val="150000"/>
              </a:lnSpc>
              <a:spcBef>
                <a:spcPts val="0"/>
              </a:spcBef>
              <a:buFontTx/>
              <a:buNone/>
              <a:defRPr lang="zh-CN" altLang="en-US" sz="2400">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3" name="矩形 14"/>
          <p:cNvSpPr>
            <a:spLocks noChangeArrowheads="1"/>
          </p:cNvSpPr>
          <p:nvPr/>
        </p:nvSpPr>
        <p:spPr bwMode="auto">
          <a:xfrm>
            <a:off x="-2" y="171612"/>
            <a:ext cx="9144002"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4" name="图片 21"/>
          <p:cNvPicPr>
            <a:picLocks noChangeAspect="1" noChangeArrowheads="1"/>
          </p:cNvPicPr>
          <p:nvPr userDrawn="1"/>
        </p:nvPicPr>
        <p:blipFill>
          <a:blip r:embed="rId2" cstate="print"/>
          <a:srcRect l="-2669" t="12558" r="-10663" b="70840"/>
          <a:stretch>
            <a:fillRect/>
          </a:stretch>
        </p:blipFill>
        <p:spPr bwMode="auto">
          <a:xfrm>
            <a:off x="1675210" y="182564"/>
            <a:ext cx="7468790" cy="509587"/>
          </a:xfrm>
          <a:prstGeom prst="rect">
            <a:avLst/>
          </a:prstGeom>
          <a:noFill/>
          <a:ln w="9525">
            <a:noFill/>
            <a:miter lim="800000"/>
            <a:headEnd/>
            <a:tailEnd/>
          </a:ln>
        </p:spPr>
      </p:pic>
      <p:grpSp>
        <p:nvGrpSpPr>
          <p:cNvPr id="2" name="组合 5"/>
          <p:cNvGrpSpPr/>
          <p:nvPr userDrawn="1"/>
        </p:nvGrpSpPr>
        <p:grpSpPr bwMode="auto">
          <a:xfrm>
            <a:off x="239316" y="215897"/>
            <a:ext cx="1196578" cy="709831"/>
            <a:chOff x="319833" y="6005359"/>
            <a:chExt cx="1770997" cy="707302"/>
          </a:xfrm>
        </p:grpSpPr>
        <p:pic>
          <p:nvPicPr>
            <p:cNvPr id="6" name="Picture 18" descr="D:\Documents\Pictures\畅言logo.png"/>
            <p:cNvPicPr>
              <a:picLocks noChangeAspect="1" noChangeArrowheads="1"/>
            </p:cNvPicPr>
            <p:nvPr/>
          </p:nvPicPr>
          <p:blipFill>
            <a:blip r:embed="rId3" cstate="print"/>
            <a:srcRect/>
            <a:stretch>
              <a:fillRect/>
            </a:stretch>
          </p:blipFill>
          <p:spPr bwMode="auto">
            <a:xfrm>
              <a:off x="319833" y="6005359"/>
              <a:ext cx="567581" cy="433425"/>
            </a:xfrm>
            <a:prstGeom prst="rect">
              <a:avLst/>
            </a:prstGeom>
            <a:noFill/>
            <a:ln w="9525">
              <a:noFill/>
              <a:miter lim="800000"/>
              <a:headEnd/>
              <a:tailEnd/>
            </a:ln>
          </p:spPr>
        </p:pic>
        <p:sp>
          <p:nvSpPr>
            <p:cNvPr id="7" name="TextBox 7"/>
            <p:cNvSpPr txBox="1">
              <a:spLocks noChangeArrowheads="1"/>
            </p:cNvSpPr>
            <p:nvPr/>
          </p:nvSpPr>
          <p:spPr bwMode="auto">
            <a:xfrm>
              <a:off x="864348" y="6068633"/>
              <a:ext cx="1226482" cy="64402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rPr>
                <a:t>畅言教育</a:t>
              </a:r>
              <a:endPar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grpSp>
      <p:pic>
        <p:nvPicPr>
          <p:cNvPr id="8" name="图片 28"/>
          <p:cNvPicPr>
            <a:picLocks noChangeAspect="1" noChangeArrowheads="1"/>
          </p:cNvPicPr>
          <p:nvPr userDrawn="1"/>
        </p:nvPicPr>
        <p:blipFill>
          <a:blip r:embed="rId4" cstate="print"/>
          <a:srcRect/>
          <a:stretch>
            <a:fillRect/>
          </a:stretch>
        </p:blipFill>
        <p:spPr bwMode="auto">
          <a:xfrm>
            <a:off x="8504635" y="252414"/>
            <a:ext cx="392906" cy="363537"/>
          </a:xfrm>
          <a:prstGeom prst="rect">
            <a:avLst/>
          </a:prstGeom>
          <a:noFill/>
          <a:ln w="9525">
            <a:noFill/>
            <a:miter lim="800000"/>
            <a:headEnd/>
            <a:tailEnd/>
          </a:ln>
        </p:spPr>
      </p:pic>
      <p:sp>
        <p:nvSpPr>
          <p:cNvPr id="9" name="矩形 8"/>
          <p:cNvSpPr>
            <a:spLocks noChangeArrowheads="1"/>
          </p:cNvSpPr>
          <p:nvPr/>
        </p:nvSpPr>
        <p:spPr bwMode="auto">
          <a:xfrm>
            <a:off x="5017876" y="280988"/>
            <a:ext cx="3477234"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defRPr/>
            </a:pP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北京师范大学</a:t>
            </a:r>
            <a:r>
              <a:rPr lang="zh-CN"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出版社 </a:t>
            </a: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八年级</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en-US" altLang="zh-CN"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zh-CN" altLang="en-US"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下册</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endPar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pic>
        <p:nvPicPr>
          <p:cNvPr id="10" name="图片 5128"/>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
        <p:nvSpPr>
          <p:cNvPr id="13" name="内容占位符 2"/>
          <p:cNvSpPr>
            <a:spLocks noGrp="1"/>
          </p:cNvSpPr>
          <p:nvPr>
            <p:ph idx="1"/>
          </p:nvPr>
        </p:nvSpPr>
        <p:spPr>
          <a:xfrm>
            <a:off x="395536" y="2162276"/>
            <a:ext cx="8229600" cy="4525963"/>
          </a:xfrm>
          <a:prstGeom prst="rect">
            <a:avLst/>
          </a:prstGeom>
        </p:spPr>
        <p:txBody>
          <a:bodyPr/>
          <a:lstStyle>
            <a:lvl1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1pPr>
            <a:lvl2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2pPr>
            <a:lvl3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3pPr>
            <a:lvl4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4pPr>
            <a:lvl5pPr marL="0" indent="457200" algn="l">
              <a:lnSpc>
                <a:spcPct val="150000"/>
              </a:lnSpc>
              <a:spcBef>
                <a:spcPts val="0"/>
              </a:spcBef>
              <a:buFontTx/>
              <a:buNone/>
              <a:defRPr lang="zh-CN" altLang="en-US" sz="2400">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3" name="矩形 14"/>
          <p:cNvSpPr>
            <a:spLocks noChangeArrowheads="1"/>
          </p:cNvSpPr>
          <p:nvPr/>
        </p:nvSpPr>
        <p:spPr bwMode="auto">
          <a:xfrm>
            <a:off x="-2" y="171612"/>
            <a:ext cx="9144002"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4" name="图片 21"/>
          <p:cNvPicPr>
            <a:picLocks noChangeAspect="1" noChangeArrowheads="1"/>
          </p:cNvPicPr>
          <p:nvPr userDrawn="1"/>
        </p:nvPicPr>
        <p:blipFill>
          <a:blip r:embed="rId2" cstate="print"/>
          <a:srcRect l="-2669" t="12558" r="-10663" b="70840"/>
          <a:stretch>
            <a:fillRect/>
          </a:stretch>
        </p:blipFill>
        <p:spPr bwMode="auto">
          <a:xfrm>
            <a:off x="1675210" y="182564"/>
            <a:ext cx="7468790" cy="509587"/>
          </a:xfrm>
          <a:prstGeom prst="rect">
            <a:avLst/>
          </a:prstGeom>
          <a:noFill/>
          <a:ln w="9525">
            <a:noFill/>
            <a:miter lim="800000"/>
            <a:headEnd/>
            <a:tailEnd/>
          </a:ln>
        </p:spPr>
      </p:pic>
      <p:grpSp>
        <p:nvGrpSpPr>
          <p:cNvPr id="2" name="组合 5"/>
          <p:cNvGrpSpPr/>
          <p:nvPr userDrawn="1"/>
        </p:nvGrpSpPr>
        <p:grpSpPr bwMode="auto">
          <a:xfrm>
            <a:off x="239316" y="215897"/>
            <a:ext cx="1196578" cy="709831"/>
            <a:chOff x="319833" y="6005359"/>
            <a:chExt cx="1770997" cy="707302"/>
          </a:xfrm>
        </p:grpSpPr>
        <p:pic>
          <p:nvPicPr>
            <p:cNvPr id="6" name="Picture 18" descr="D:\Documents\Pictures\畅言logo.png"/>
            <p:cNvPicPr>
              <a:picLocks noChangeAspect="1" noChangeArrowheads="1"/>
            </p:cNvPicPr>
            <p:nvPr/>
          </p:nvPicPr>
          <p:blipFill>
            <a:blip r:embed="rId3" cstate="print"/>
            <a:srcRect/>
            <a:stretch>
              <a:fillRect/>
            </a:stretch>
          </p:blipFill>
          <p:spPr bwMode="auto">
            <a:xfrm>
              <a:off x="319833" y="6005359"/>
              <a:ext cx="567581" cy="433425"/>
            </a:xfrm>
            <a:prstGeom prst="rect">
              <a:avLst/>
            </a:prstGeom>
            <a:noFill/>
            <a:ln w="9525">
              <a:noFill/>
              <a:miter lim="800000"/>
              <a:headEnd/>
              <a:tailEnd/>
            </a:ln>
          </p:spPr>
        </p:pic>
        <p:sp>
          <p:nvSpPr>
            <p:cNvPr id="7" name="TextBox 7"/>
            <p:cNvSpPr txBox="1">
              <a:spLocks noChangeArrowheads="1"/>
            </p:cNvSpPr>
            <p:nvPr/>
          </p:nvSpPr>
          <p:spPr bwMode="auto">
            <a:xfrm>
              <a:off x="864348" y="6068633"/>
              <a:ext cx="1226482" cy="64402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rPr>
                <a:t>畅言教育</a:t>
              </a:r>
              <a:endPar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grpSp>
      <p:pic>
        <p:nvPicPr>
          <p:cNvPr id="8" name="图片 28"/>
          <p:cNvPicPr>
            <a:picLocks noChangeAspect="1" noChangeArrowheads="1"/>
          </p:cNvPicPr>
          <p:nvPr userDrawn="1"/>
        </p:nvPicPr>
        <p:blipFill>
          <a:blip r:embed="rId4" cstate="print"/>
          <a:srcRect/>
          <a:stretch>
            <a:fillRect/>
          </a:stretch>
        </p:blipFill>
        <p:spPr bwMode="auto">
          <a:xfrm>
            <a:off x="8504635" y="252414"/>
            <a:ext cx="392906" cy="363537"/>
          </a:xfrm>
          <a:prstGeom prst="rect">
            <a:avLst/>
          </a:prstGeom>
          <a:noFill/>
          <a:ln w="9525">
            <a:noFill/>
            <a:miter lim="800000"/>
            <a:headEnd/>
            <a:tailEnd/>
          </a:ln>
        </p:spPr>
      </p:pic>
      <p:sp>
        <p:nvSpPr>
          <p:cNvPr id="9" name="矩形 8"/>
          <p:cNvSpPr>
            <a:spLocks noChangeArrowheads="1"/>
          </p:cNvSpPr>
          <p:nvPr/>
        </p:nvSpPr>
        <p:spPr bwMode="auto">
          <a:xfrm>
            <a:off x="5017876" y="280988"/>
            <a:ext cx="3477234"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defRPr/>
            </a:pP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北京师范大学</a:t>
            </a:r>
            <a:r>
              <a:rPr lang="zh-CN"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出版社 </a:t>
            </a: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八年级</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en-US" altLang="zh-CN"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zh-CN" altLang="en-US"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下册</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endPar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pic>
        <p:nvPicPr>
          <p:cNvPr id="10" name="图片 6152"/>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
        <p:nvSpPr>
          <p:cNvPr id="13" name="内容占位符 2"/>
          <p:cNvSpPr>
            <a:spLocks noGrp="1"/>
          </p:cNvSpPr>
          <p:nvPr>
            <p:ph idx="1"/>
          </p:nvPr>
        </p:nvSpPr>
        <p:spPr>
          <a:xfrm>
            <a:off x="395536" y="2162276"/>
            <a:ext cx="8229600" cy="4525963"/>
          </a:xfrm>
          <a:prstGeom prst="rect">
            <a:avLst/>
          </a:prstGeom>
        </p:spPr>
        <p:txBody>
          <a:bodyPr/>
          <a:lstStyle>
            <a:lvl1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1pPr>
            <a:lvl2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2pPr>
            <a:lvl3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3pPr>
            <a:lvl4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4pPr>
            <a:lvl5pPr marL="0" indent="457200" algn="l">
              <a:lnSpc>
                <a:spcPct val="150000"/>
              </a:lnSpc>
              <a:spcBef>
                <a:spcPts val="0"/>
              </a:spcBef>
              <a:buFontTx/>
              <a:buNone/>
              <a:defRPr lang="zh-CN" altLang="en-US" sz="2400">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3" name="矩形 14"/>
          <p:cNvSpPr>
            <a:spLocks noChangeArrowheads="1"/>
          </p:cNvSpPr>
          <p:nvPr/>
        </p:nvSpPr>
        <p:spPr bwMode="auto">
          <a:xfrm>
            <a:off x="-2" y="171612"/>
            <a:ext cx="9144002"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4" name="图片 21"/>
          <p:cNvPicPr>
            <a:picLocks noChangeAspect="1" noChangeArrowheads="1"/>
          </p:cNvPicPr>
          <p:nvPr userDrawn="1"/>
        </p:nvPicPr>
        <p:blipFill>
          <a:blip r:embed="rId2" cstate="print"/>
          <a:srcRect l="-2669" t="12558" r="-10663" b="70840"/>
          <a:stretch>
            <a:fillRect/>
          </a:stretch>
        </p:blipFill>
        <p:spPr bwMode="auto">
          <a:xfrm>
            <a:off x="1675210" y="182564"/>
            <a:ext cx="7468790" cy="509587"/>
          </a:xfrm>
          <a:prstGeom prst="rect">
            <a:avLst/>
          </a:prstGeom>
          <a:noFill/>
          <a:ln w="9525">
            <a:noFill/>
            <a:miter lim="800000"/>
            <a:headEnd/>
            <a:tailEnd/>
          </a:ln>
        </p:spPr>
      </p:pic>
      <p:grpSp>
        <p:nvGrpSpPr>
          <p:cNvPr id="2" name="组合 5"/>
          <p:cNvGrpSpPr/>
          <p:nvPr userDrawn="1"/>
        </p:nvGrpSpPr>
        <p:grpSpPr bwMode="auto">
          <a:xfrm>
            <a:off x="239316" y="215897"/>
            <a:ext cx="1196578" cy="709831"/>
            <a:chOff x="319833" y="6005359"/>
            <a:chExt cx="1770997" cy="707302"/>
          </a:xfrm>
        </p:grpSpPr>
        <p:pic>
          <p:nvPicPr>
            <p:cNvPr id="6" name="Picture 18" descr="D:\Documents\Pictures\畅言logo.png"/>
            <p:cNvPicPr>
              <a:picLocks noChangeAspect="1" noChangeArrowheads="1"/>
            </p:cNvPicPr>
            <p:nvPr/>
          </p:nvPicPr>
          <p:blipFill>
            <a:blip r:embed="rId3" cstate="print"/>
            <a:srcRect/>
            <a:stretch>
              <a:fillRect/>
            </a:stretch>
          </p:blipFill>
          <p:spPr bwMode="auto">
            <a:xfrm>
              <a:off x="319833" y="6005359"/>
              <a:ext cx="567581" cy="433425"/>
            </a:xfrm>
            <a:prstGeom prst="rect">
              <a:avLst/>
            </a:prstGeom>
            <a:noFill/>
            <a:ln w="9525">
              <a:noFill/>
              <a:miter lim="800000"/>
              <a:headEnd/>
              <a:tailEnd/>
            </a:ln>
          </p:spPr>
        </p:pic>
        <p:sp>
          <p:nvSpPr>
            <p:cNvPr id="7" name="TextBox 7"/>
            <p:cNvSpPr txBox="1">
              <a:spLocks noChangeArrowheads="1"/>
            </p:cNvSpPr>
            <p:nvPr/>
          </p:nvSpPr>
          <p:spPr bwMode="auto">
            <a:xfrm>
              <a:off x="864348" y="6068633"/>
              <a:ext cx="1226482" cy="64402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rPr>
                <a:t>畅言教育</a:t>
              </a:r>
              <a:endPar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grpSp>
      <p:pic>
        <p:nvPicPr>
          <p:cNvPr id="8" name="图片 28"/>
          <p:cNvPicPr>
            <a:picLocks noChangeAspect="1" noChangeArrowheads="1"/>
          </p:cNvPicPr>
          <p:nvPr userDrawn="1"/>
        </p:nvPicPr>
        <p:blipFill>
          <a:blip r:embed="rId4" cstate="print"/>
          <a:srcRect/>
          <a:stretch>
            <a:fillRect/>
          </a:stretch>
        </p:blipFill>
        <p:spPr bwMode="auto">
          <a:xfrm>
            <a:off x="8504635" y="252414"/>
            <a:ext cx="392906" cy="363537"/>
          </a:xfrm>
          <a:prstGeom prst="rect">
            <a:avLst/>
          </a:prstGeom>
          <a:noFill/>
          <a:ln w="9525">
            <a:noFill/>
            <a:miter lim="800000"/>
            <a:headEnd/>
            <a:tailEnd/>
          </a:ln>
        </p:spPr>
      </p:pic>
      <p:sp>
        <p:nvSpPr>
          <p:cNvPr id="9" name="矩形 8"/>
          <p:cNvSpPr>
            <a:spLocks noChangeArrowheads="1"/>
          </p:cNvSpPr>
          <p:nvPr/>
        </p:nvSpPr>
        <p:spPr bwMode="auto">
          <a:xfrm>
            <a:off x="5017876" y="280988"/>
            <a:ext cx="3477234"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defRPr/>
            </a:pP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北京师范大学</a:t>
            </a:r>
            <a:r>
              <a:rPr lang="zh-CN"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出版社 </a:t>
            </a: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八年级</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en-US" altLang="zh-CN"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zh-CN" altLang="en-US"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下册</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endPar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pic>
        <p:nvPicPr>
          <p:cNvPr id="10" name="图片 7176"/>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
        <p:nvSpPr>
          <p:cNvPr id="13" name="内容占位符 2"/>
          <p:cNvSpPr>
            <a:spLocks noGrp="1"/>
          </p:cNvSpPr>
          <p:nvPr>
            <p:ph idx="1"/>
          </p:nvPr>
        </p:nvSpPr>
        <p:spPr>
          <a:xfrm>
            <a:off x="395536" y="2162276"/>
            <a:ext cx="8229600" cy="4525963"/>
          </a:xfrm>
          <a:prstGeom prst="rect">
            <a:avLst/>
          </a:prstGeom>
        </p:spPr>
        <p:txBody>
          <a:bodyPr/>
          <a:lstStyle>
            <a:lvl1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1pPr>
            <a:lvl2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2pPr>
            <a:lvl3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3pPr>
            <a:lvl4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4pPr>
            <a:lvl5pPr marL="0" indent="457200" algn="l">
              <a:lnSpc>
                <a:spcPct val="150000"/>
              </a:lnSpc>
              <a:spcBef>
                <a:spcPts val="0"/>
              </a:spcBef>
              <a:buFontTx/>
              <a:buNone/>
              <a:defRPr lang="zh-CN" altLang="en-US" sz="2400">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3" name="矩形 14"/>
          <p:cNvSpPr>
            <a:spLocks noChangeArrowheads="1"/>
          </p:cNvSpPr>
          <p:nvPr/>
        </p:nvSpPr>
        <p:spPr bwMode="auto">
          <a:xfrm>
            <a:off x="-2" y="171612"/>
            <a:ext cx="9144002"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4" name="图片 21"/>
          <p:cNvPicPr>
            <a:picLocks noChangeAspect="1" noChangeArrowheads="1"/>
          </p:cNvPicPr>
          <p:nvPr userDrawn="1"/>
        </p:nvPicPr>
        <p:blipFill>
          <a:blip r:embed="rId2" cstate="print"/>
          <a:srcRect l="-2669" t="12558" r="-10663" b="70840"/>
          <a:stretch>
            <a:fillRect/>
          </a:stretch>
        </p:blipFill>
        <p:spPr bwMode="auto">
          <a:xfrm>
            <a:off x="1675210" y="182564"/>
            <a:ext cx="7468790" cy="509587"/>
          </a:xfrm>
          <a:prstGeom prst="rect">
            <a:avLst/>
          </a:prstGeom>
          <a:noFill/>
          <a:ln w="9525">
            <a:noFill/>
            <a:miter lim="800000"/>
            <a:headEnd/>
            <a:tailEnd/>
          </a:ln>
        </p:spPr>
      </p:pic>
      <p:grpSp>
        <p:nvGrpSpPr>
          <p:cNvPr id="2" name="组合 5"/>
          <p:cNvGrpSpPr/>
          <p:nvPr userDrawn="1"/>
        </p:nvGrpSpPr>
        <p:grpSpPr bwMode="auto">
          <a:xfrm>
            <a:off x="239316" y="215897"/>
            <a:ext cx="1196578" cy="709831"/>
            <a:chOff x="319833" y="6005359"/>
            <a:chExt cx="1770997" cy="707302"/>
          </a:xfrm>
        </p:grpSpPr>
        <p:pic>
          <p:nvPicPr>
            <p:cNvPr id="6" name="Picture 18" descr="D:\Documents\Pictures\畅言logo.png"/>
            <p:cNvPicPr>
              <a:picLocks noChangeAspect="1" noChangeArrowheads="1"/>
            </p:cNvPicPr>
            <p:nvPr/>
          </p:nvPicPr>
          <p:blipFill>
            <a:blip r:embed="rId3" cstate="print"/>
            <a:srcRect/>
            <a:stretch>
              <a:fillRect/>
            </a:stretch>
          </p:blipFill>
          <p:spPr bwMode="auto">
            <a:xfrm>
              <a:off x="319833" y="6005359"/>
              <a:ext cx="567581" cy="433425"/>
            </a:xfrm>
            <a:prstGeom prst="rect">
              <a:avLst/>
            </a:prstGeom>
            <a:noFill/>
            <a:ln w="9525">
              <a:noFill/>
              <a:miter lim="800000"/>
              <a:headEnd/>
              <a:tailEnd/>
            </a:ln>
          </p:spPr>
        </p:pic>
        <p:sp>
          <p:nvSpPr>
            <p:cNvPr id="7" name="TextBox 7"/>
            <p:cNvSpPr txBox="1">
              <a:spLocks noChangeArrowheads="1"/>
            </p:cNvSpPr>
            <p:nvPr/>
          </p:nvSpPr>
          <p:spPr bwMode="auto">
            <a:xfrm>
              <a:off x="864348" y="6068633"/>
              <a:ext cx="1226482" cy="64402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rPr>
                <a:t>畅言教育</a:t>
              </a:r>
              <a:endPar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grpSp>
      <p:pic>
        <p:nvPicPr>
          <p:cNvPr id="8" name="图片 28"/>
          <p:cNvPicPr>
            <a:picLocks noChangeAspect="1" noChangeArrowheads="1"/>
          </p:cNvPicPr>
          <p:nvPr userDrawn="1"/>
        </p:nvPicPr>
        <p:blipFill>
          <a:blip r:embed="rId4" cstate="print"/>
          <a:srcRect/>
          <a:stretch>
            <a:fillRect/>
          </a:stretch>
        </p:blipFill>
        <p:spPr bwMode="auto">
          <a:xfrm>
            <a:off x="8504635" y="252414"/>
            <a:ext cx="392906" cy="363537"/>
          </a:xfrm>
          <a:prstGeom prst="rect">
            <a:avLst/>
          </a:prstGeom>
          <a:noFill/>
          <a:ln w="9525">
            <a:noFill/>
            <a:miter lim="800000"/>
            <a:headEnd/>
            <a:tailEnd/>
          </a:ln>
        </p:spPr>
      </p:pic>
      <p:sp>
        <p:nvSpPr>
          <p:cNvPr id="9" name="矩形 8"/>
          <p:cNvSpPr>
            <a:spLocks noChangeArrowheads="1"/>
          </p:cNvSpPr>
          <p:nvPr/>
        </p:nvSpPr>
        <p:spPr bwMode="auto">
          <a:xfrm>
            <a:off x="5017876" y="280988"/>
            <a:ext cx="3477234"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defRPr/>
            </a:pP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北京师范大学</a:t>
            </a:r>
            <a:r>
              <a:rPr lang="zh-CN"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出版社 </a:t>
            </a: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八年级</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en-US" altLang="zh-CN"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zh-CN" altLang="en-US"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下册</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endPar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pic>
        <p:nvPicPr>
          <p:cNvPr id="10" name="图片 8200"/>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
        <p:nvSpPr>
          <p:cNvPr id="13" name="内容占位符 2"/>
          <p:cNvSpPr>
            <a:spLocks noGrp="1"/>
          </p:cNvSpPr>
          <p:nvPr>
            <p:ph idx="1"/>
          </p:nvPr>
        </p:nvSpPr>
        <p:spPr>
          <a:xfrm>
            <a:off x="395536" y="2162276"/>
            <a:ext cx="8229600" cy="4525963"/>
          </a:xfrm>
          <a:prstGeom prst="rect">
            <a:avLst/>
          </a:prstGeom>
        </p:spPr>
        <p:txBody>
          <a:bodyPr/>
          <a:lstStyle>
            <a:lvl1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1pPr>
            <a:lvl2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2pPr>
            <a:lvl3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3pPr>
            <a:lvl4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4pPr>
            <a:lvl5pPr marL="0" indent="457200" algn="l">
              <a:lnSpc>
                <a:spcPct val="150000"/>
              </a:lnSpc>
              <a:spcBef>
                <a:spcPts val="0"/>
              </a:spcBef>
              <a:buFontTx/>
              <a:buNone/>
              <a:defRPr lang="zh-CN" altLang="en-US" sz="2400">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3" name="矩形 14"/>
          <p:cNvSpPr>
            <a:spLocks noChangeArrowheads="1"/>
          </p:cNvSpPr>
          <p:nvPr/>
        </p:nvSpPr>
        <p:spPr bwMode="auto">
          <a:xfrm>
            <a:off x="-2" y="171612"/>
            <a:ext cx="9144002"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4" name="图片 21"/>
          <p:cNvPicPr>
            <a:picLocks noChangeAspect="1" noChangeArrowheads="1"/>
          </p:cNvPicPr>
          <p:nvPr userDrawn="1"/>
        </p:nvPicPr>
        <p:blipFill>
          <a:blip r:embed="rId2" cstate="print"/>
          <a:srcRect l="-2669" t="12558" r="-10663" b="70840"/>
          <a:stretch>
            <a:fillRect/>
          </a:stretch>
        </p:blipFill>
        <p:spPr bwMode="auto">
          <a:xfrm>
            <a:off x="1675210" y="182564"/>
            <a:ext cx="7468790" cy="509587"/>
          </a:xfrm>
          <a:prstGeom prst="rect">
            <a:avLst/>
          </a:prstGeom>
          <a:noFill/>
          <a:ln w="9525">
            <a:noFill/>
            <a:miter lim="800000"/>
            <a:headEnd/>
            <a:tailEnd/>
          </a:ln>
        </p:spPr>
      </p:pic>
      <p:grpSp>
        <p:nvGrpSpPr>
          <p:cNvPr id="2" name="组合 5"/>
          <p:cNvGrpSpPr/>
          <p:nvPr userDrawn="1"/>
        </p:nvGrpSpPr>
        <p:grpSpPr bwMode="auto">
          <a:xfrm>
            <a:off x="239316" y="215897"/>
            <a:ext cx="1196578" cy="709831"/>
            <a:chOff x="319833" y="6005359"/>
            <a:chExt cx="1770997" cy="707302"/>
          </a:xfrm>
        </p:grpSpPr>
        <p:pic>
          <p:nvPicPr>
            <p:cNvPr id="6" name="Picture 18" descr="D:\Documents\Pictures\畅言logo.png"/>
            <p:cNvPicPr>
              <a:picLocks noChangeAspect="1" noChangeArrowheads="1"/>
            </p:cNvPicPr>
            <p:nvPr/>
          </p:nvPicPr>
          <p:blipFill>
            <a:blip r:embed="rId3" cstate="print"/>
            <a:srcRect/>
            <a:stretch>
              <a:fillRect/>
            </a:stretch>
          </p:blipFill>
          <p:spPr bwMode="auto">
            <a:xfrm>
              <a:off x="319833" y="6005359"/>
              <a:ext cx="567581" cy="433425"/>
            </a:xfrm>
            <a:prstGeom prst="rect">
              <a:avLst/>
            </a:prstGeom>
            <a:noFill/>
            <a:ln w="9525">
              <a:noFill/>
              <a:miter lim="800000"/>
              <a:headEnd/>
              <a:tailEnd/>
            </a:ln>
          </p:spPr>
        </p:pic>
        <p:sp>
          <p:nvSpPr>
            <p:cNvPr id="7" name="TextBox 7"/>
            <p:cNvSpPr txBox="1">
              <a:spLocks noChangeArrowheads="1"/>
            </p:cNvSpPr>
            <p:nvPr/>
          </p:nvSpPr>
          <p:spPr bwMode="auto">
            <a:xfrm>
              <a:off x="864348" y="6068633"/>
              <a:ext cx="1226482" cy="64402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rPr>
                <a:t>畅言教育</a:t>
              </a:r>
              <a:endPar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grpSp>
      <p:pic>
        <p:nvPicPr>
          <p:cNvPr id="8" name="图片 28"/>
          <p:cNvPicPr>
            <a:picLocks noChangeAspect="1" noChangeArrowheads="1"/>
          </p:cNvPicPr>
          <p:nvPr userDrawn="1"/>
        </p:nvPicPr>
        <p:blipFill>
          <a:blip r:embed="rId4" cstate="print"/>
          <a:srcRect/>
          <a:stretch>
            <a:fillRect/>
          </a:stretch>
        </p:blipFill>
        <p:spPr bwMode="auto">
          <a:xfrm>
            <a:off x="8504635" y="252414"/>
            <a:ext cx="392906" cy="363537"/>
          </a:xfrm>
          <a:prstGeom prst="rect">
            <a:avLst/>
          </a:prstGeom>
          <a:noFill/>
          <a:ln w="9525">
            <a:noFill/>
            <a:miter lim="800000"/>
            <a:headEnd/>
            <a:tailEnd/>
          </a:ln>
        </p:spPr>
      </p:pic>
      <p:sp>
        <p:nvSpPr>
          <p:cNvPr id="9" name="矩形 8"/>
          <p:cNvSpPr>
            <a:spLocks noChangeArrowheads="1"/>
          </p:cNvSpPr>
          <p:nvPr/>
        </p:nvSpPr>
        <p:spPr bwMode="auto">
          <a:xfrm>
            <a:off x="5017876" y="280988"/>
            <a:ext cx="3477234"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defRPr/>
            </a:pP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北京师范大学</a:t>
            </a:r>
            <a:r>
              <a:rPr lang="zh-CN"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出版社 </a:t>
            </a: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八年级</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en-US" altLang="zh-CN"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zh-CN" altLang="en-US"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下册</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endPar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pic>
        <p:nvPicPr>
          <p:cNvPr id="10" name="图片 9224"/>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
        <p:nvSpPr>
          <p:cNvPr id="13" name="内容占位符 2"/>
          <p:cNvSpPr>
            <a:spLocks noGrp="1"/>
          </p:cNvSpPr>
          <p:nvPr>
            <p:ph idx="1"/>
          </p:nvPr>
        </p:nvSpPr>
        <p:spPr>
          <a:xfrm>
            <a:off x="395536" y="2162276"/>
            <a:ext cx="8229600" cy="4525963"/>
          </a:xfrm>
          <a:prstGeom prst="rect">
            <a:avLst/>
          </a:prstGeom>
        </p:spPr>
        <p:txBody>
          <a:bodyPr/>
          <a:lstStyle>
            <a:lvl1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1pPr>
            <a:lvl2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2pPr>
            <a:lvl3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3pPr>
            <a:lvl4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4pPr>
            <a:lvl5pPr marL="0" indent="457200" algn="l">
              <a:lnSpc>
                <a:spcPct val="150000"/>
              </a:lnSpc>
              <a:spcBef>
                <a:spcPts val="0"/>
              </a:spcBef>
              <a:buFontTx/>
              <a:buNone/>
              <a:defRPr lang="zh-CN" altLang="en-US" sz="2400">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3" name="矩形 14"/>
          <p:cNvSpPr>
            <a:spLocks noChangeArrowheads="1"/>
          </p:cNvSpPr>
          <p:nvPr/>
        </p:nvSpPr>
        <p:spPr bwMode="auto">
          <a:xfrm>
            <a:off x="-2" y="171612"/>
            <a:ext cx="9144002"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4" name="图片 21"/>
          <p:cNvPicPr>
            <a:picLocks noChangeAspect="1" noChangeArrowheads="1"/>
          </p:cNvPicPr>
          <p:nvPr userDrawn="1"/>
        </p:nvPicPr>
        <p:blipFill>
          <a:blip r:embed="rId2" cstate="print"/>
          <a:srcRect l="-2669" t="12558" r="-10663" b="70840"/>
          <a:stretch>
            <a:fillRect/>
          </a:stretch>
        </p:blipFill>
        <p:spPr bwMode="auto">
          <a:xfrm>
            <a:off x="1675210" y="182564"/>
            <a:ext cx="7468790" cy="509587"/>
          </a:xfrm>
          <a:prstGeom prst="rect">
            <a:avLst/>
          </a:prstGeom>
          <a:noFill/>
          <a:ln w="9525">
            <a:noFill/>
            <a:miter lim="800000"/>
            <a:headEnd/>
            <a:tailEnd/>
          </a:ln>
        </p:spPr>
      </p:pic>
      <p:grpSp>
        <p:nvGrpSpPr>
          <p:cNvPr id="2" name="组合 5"/>
          <p:cNvGrpSpPr/>
          <p:nvPr userDrawn="1"/>
        </p:nvGrpSpPr>
        <p:grpSpPr bwMode="auto">
          <a:xfrm>
            <a:off x="239316" y="215897"/>
            <a:ext cx="1196578" cy="709831"/>
            <a:chOff x="319833" y="6005359"/>
            <a:chExt cx="1770997" cy="707302"/>
          </a:xfrm>
        </p:grpSpPr>
        <p:pic>
          <p:nvPicPr>
            <p:cNvPr id="6" name="Picture 18" descr="D:\Documents\Pictures\畅言logo.png"/>
            <p:cNvPicPr>
              <a:picLocks noChangeAspect="1" noChangeArrowheads="1"/>
            </p:cNvPicPr>
            <p:nvPr/>
          </p:nvPicPr>
          <p:blipFill>
            <a:blip r:embed="rId3" cstate="print"/>
            <a:srcRect/>
            <a:stretch>
              <a:fillRect/>
            </a:stretch>
          </p:blipFill>
          <p:spPr bwMode="auto">
            <a:xfrm>
              <a:off x="319833" y="6005359"/>
              <a:ext cx="567581" cy="433425"/>
            </a:xfrm>
            <a:prstGeom prst="rect">
              <a:avLst/>
            </a:prstGeom>
            <a:noFill/>
            <a:ln w="9525">
              <a:noFill/>
              <a:miter lim="800000"/>
              <a:headEnd/>
              <a:tailEnd/>
            </a:ln>
          </p:spPr>
        </p:pic>
        <p:sp>
          <p:nvSpPr>
            <p:cNvPr id="7" name="TextBox 7"/>
            <p:cNvSpPr txBox="1">
              <a:spLocks noChangeArrowheads="1"/>
            </p:cNvSpPr>
            <p:nvPr/>
          </p:nvSpPr>
          <p:spPr bwMode="auto">
            <a:xfrm>
              <a:off x="864348" y="6068633"/>
              <a:ext cx="1226482" cy="64402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rPr>
                <a:t>畅言教育</a:t>
              </a:r>
              <a:endPar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grpSp>
      <p:pic>
        <p:nvPicPr>
          <p:cNvPr id="8" name="图片 28"/>
          <p:cNvPicPr>
            <a:picLocks noChangeAspect="1" noChangeArrowheads="1"/>
          </p:cNvPicPr>
          <p:nvPr userDrawn="1"/>
        </p:nvPicPr>
        <p:blipFill>
          <a:blip r:embed="rId4" cstate="print"/>
          <a:srcRect/>
          <a:stretch>
            <a:fillRect/>
          </a:stretch>
        </p:blipFill>
        <p:spPr bwMode="auto">
          <a:xfrm>
            <a:off x="8504635" y="252414"/>
            <a:ext cx="392906" cy="363537"/>
          </a:xfrm>
          <a:prstGeom prst="rect">
            <a:avLst/>
          </a:prstGeom>
          <a:noFill/>
          <a:ln w="9525">
            <a:noFill/>
            <a:miter lim="800000"/>
            <a:headEnd/>
            <a:tailEnd/>
          </a:ln>
        </p:spPr>
      </p:pic>
      <p:sp>
        <p:nvSpPr>
          <p:cNvPr id="9" name="矩形 8"/>
          <p:cNvSpPr>
            <a:spLocks noChangeArrowheads="1"/>
          </p:cNvSpPr>
          <p:nvPr/>
        </p:nvSpPr>
        <p:spPr bwMode="auto">
          <a:xfrm>
            <a:off x="5017876" y="280988"/>
            <a:ext cx="3477234"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defRPr/>
            </a:pP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北京师范大学</a:t>
            </a:r>
            <a:r>
              <a:rPr lang="zh-CN"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出版社 </a:t>
            </a: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八年级</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en-US" altLang="zh-CN"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zh-CN" altLang="en-US"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下册</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endPar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pic>
        <p:nvPicPr>
          <p:cNvPr id="10" name="图片 10248"/>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
        <p:nvSpPr>
          <p:cNvPr id="13" name="内容占位符 2"/>
          <p:cNvSpPr>
            <a:spLocks noGrp="1"/>
          </p:cNvSpPr>
          <p:nvPr>
            <p:ph idx="1"/>
          </p:nvPr>
        </p:nvSpPr>
        <p:spPr>
          <a:xfrm>
            <a:off x="395536" y="2162276"/>
            <a:ext cx="8229600" cy="4525963"/>
          </a:xfrm>
          <a:prstGeom prst="rect">
            <a:avLst/>
          </a:prstGeom>
        </p:spPr>
        <p:txBody>
          <a:bodyPr/>
          <a:lstStyle>
            <a:lvl1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1pPr>
            <a:lvl2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2pPr>
            <a:lvl3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3pPr>
            <a:lvl4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4pPr>
            <a:lvl5pPr marL="0" indent="457200" algn="l">
              <a:lnSpc>
                <a:spcPct val="150000"/>
              </a:lnSpc>
              <a:spcBef>
                <a:spcPts val="0"/>
              </a:spcBef>
              <a:buFontTx/>
              <a:buNone/>
              <a:defRPr lang="zh-CN" altLang="en-US" sz="2400">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3" name="矩形 14"/>
          <p:cNvSpPr>
            <a:spLocks noChangeArrowheads="1"/>
          </p:cNvSpPr>
          <p:nvPr/>
        </p:nvSpPr>
        <p:spPr bwMode="auto">
          <a:xfrm>
            <a:off x="-2" y="171612"/>
            <a:ext cx="9144002"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4" name="图片 21"/>
          <p:cNvPicPr>
            <a:picLocks noChangeAspect="1" noChangeArrowheads="1"/>
          </p:cNvPicPr>
          <p:nvPr userDrawn="1"/>
        </p:nvPicPr>
        <p:blipFill>
          <a:blip r:embed="rId2" cstate="print"/>
          <a:srcRect l="-2669" t="12558" r="-10663" b="70840"/>
          <a:stretch>
            <a:fillRect/>
          </a:stretch>
        </p:blipFill>
        <p:spPr bwMode="auto">
          <a:xfrm>
            <a:off x="1675210" y="182564"/>
            <a:ext cx="7468790" cy="509587"/>
          </a:xfrm>
          <a:prstGeom prst="rect">
            <a:avLst/>
          </a:prstGeom>
          <a:noFill/>
          <a:ln w="9525">
            <a:noFill/>
            <a:miter lim="800000"/>
            <a:headEnd/>
            <a:tailEnd/>
          </a:ln>
        </p:spPr>
      </p:pic>
      <p:grpSp>
        <p:nvGrpSpPr>
          <p:cNvPr id="2" name="组合 5"/>
          <p:cNvGrpSpPr/>
          <p:nvPr userDrawn="1"/>
        </p:nvGrpSpPr>
        <p:grpSpPr bwMode="auto">
          <a:xfrm>
            <a:off x="239316" y="215897"/>
            <a:ext cx="1196578" cy="709831"/>
            <a:chOff x="319833" y="6005359"/>
            <a:chExt cx="1770997" cy="707302"/>
          </a:xfrm>
        </p:grpSpPr>
        <p:pic>
          <p:nvPicPr>
            <p:cNvPr id="6" name="Picture 18" descr="D:\Documents\Pictures\畅言logo.png"/>
            <p:cNvPicPr>
              <a:picLocks noChangeAspect="1" noChangeArrowheads="1"/>
            </p:cNvPicPr>
            <p:nvPr/>
          </p:nvPicPr>
          <p:blipFill>
            <a:blip r:embed="rId3" cstate="print"/>
            <a:srcRect/>
            <a:stretch>
              <a:fillRect/>
            </a:stretch>
          </p:blipFill>
          <p:spPr bwMode="auto">
            <a:xfrm>
              <a:off x="319833" y="6005359"/>
              <a:ext cx="567581" cy="433425"/>
            </a:xfrm>
            <a:prstGeom prst="rect">
              <a:avLst/>
            </a:prstGeom>
            <a:noFill/>
            <a:ln w="9525">
              <a:noFill/>
              <a:miter lim="800000"/>
              <a:headEnd/>
              <a:tailEnd/>
            </a:ln>
          </p:spPr>
        </p:pic>
        <p:sp>
          <p:nvSpPr>
            <p:cNvPr id="7" name="TextBox 7"/>
            <p:cNvSpPr txBox="1">
              <a:spLocks noChangeArrowheads="1"/>
            </p:cNvSpPr>
            <p:nvPr/>
          </p:nvSpPr>
          <p:spPr bwMode="auto">
            <a:xfrm>
              <a:off x="864348" y="6068633"/>
              <a:ext cx="1226482" cy="64402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rPr>
                <a:t>畅言教育</a:t>
              </a:r>
              <a:endPar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grpSp>
      <p:pic>
        <p:nvPicPr>
          <p:cNvPr id="8" name="图片 28"/>
          <p:cNvPicPr>
            <a:picLocks noChangeAspect="1" noChangeArrowheads="1"/>
          </p:cNvPicPr>
          <p:nvPr userDrawn="1"/>
        </p:nvPicPr>
        <p:blipFill>
          <a:blip r:embed="rId4" cstate="print"/>
          <a:srcRect/>
          <a:stretch>
            <a:fillRect/>
          </a:stretch>
        </p:blipFill>
        <p:spPr bwMode="auto">
          <a:xfrm>
            <a:off x="8504635" y="252414"/>
            <a:ext cx="392906" cy="363537"/>
          </a:xfrm>
          <a:prstGeom prst="rect">
            <a:avLst/>
          </a:prstGeom>
          <a:noFill/>
          <a:ln w="9525">
            <a:noFill/>
            <a:miter lim="800000"/>
            <a:headEnd/>
            <a:tailEnd/>
          </a:ln>
        </p:spPr>
      </p:pic>
      <p:sp>
        <p:nvSpPr>
          <p:cNvPr id="9" name="矩形 8"/>
          <p:cNvSpPr>
            <a:spLocks noChangeArrowheads="1"/>
          </p:cNvSpPr>
          <p:nvPr/>
        </p:nvSpPr>
        <p:spPr bwMode="auto">
          <a:xfrm>
            <a:off x="5017876" y="280988"/>
            <a:ext cx="3477234"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defRPr/>
            </a:pP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北京师范大学</a:t>
            </a:r>
            <a:r>
              <a:rPr lang="zh-CN"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出版社 </a:t>
            </a: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八年级</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en-US" altLang="zh-CN"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zh-CN" altLang="en-US"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下册</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endPar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pic>
        <p:nvPicPr>
          <p:cNvPr id="10" name="图片 11272"/>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
        <p:nvSpPr>
          <p:cNvPr id="13" name="内容占位符 2"/>
          <p:cNvSpPr>
            <a:spLocks noGrp="1"/>
          </p:cNvSpPr>
          <p:nvPr>
            <p:ph idx="1"/>
          </p:nvPr>
        </p:nvSpPr>
        <p:spPr>
          <a:xfrm>
            <a:off x="395536" y="2162276"/>
            <a:ext cx="8229600" cy="4525963"/>
          </a:xfrm>
          <a:prstGeom prst="rect">
            <a:avLst/>
          </a:prstGeom>
        </p:spPr>
        <p:txBody>
          <a:bodyPr/>
          <a:lstStyle>
            <a:lvl1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1pPr>
            <a:lvl2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2pPr>
            <a:lvl3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3pPr>
            <a:lvl4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4pPr>
            <a:lvl5pPr marL="0" indent="457200" algn="l">
              <a:lnSpc>
                <a:spcPct val="150000"/>
              </a:lnSpc>
              <a:spcBef>
                <a:spcPts val="0"/>
              </a:spcBef>
              <a:buFontTx/>
              <a:buNone/>
              <a:defRPr lang="zh-CN" altLang="en-US" sz="2400">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4" name="矩形 14"/>
          <p:cNvSpPr>
            <a:spLocks noChangeArrowheads="1"/>
          </p:cNvSpPr>
          <p:nvPr/>
        </p:nvSpPr>
        <p:spPr bwMode="auto">
          <a:xfrm>
            <a:off x="-2" y="171612"/>
            <a:ext cx="9144002"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5" name="图片 21"/>
          <p:cNvPicPr>
            <a:picLocks noChangeAspect="1" noChangeArrowheads="1"/>
          </p:cNvPicPr>
          <p:nvPr userDrawn="1"/>
        </p:nvPicPr>
        <p:blipFill>
          <a:blip r:embed="rId2" cstate="print"/>
          <a:srcRect l="-2669" t="12558" r="-10663" b="70840"/>
          <a:stretch>
            <a:fillRect/>
          </a:stretch>
        </p:blipFill>
        <p:spPr bwMode="auto">
          <a:xfrm>
            <a:off x="1675210" y="182564"/>
            <a:ext cx="7468790" cy="509587"/>
          </a:xfrm>
          <a:prstGeom prst="rect">
            <a:avLst/>
          </a:prstGeom>
          <a:noFill/>
          <a:ln w="9525">
            <a:noFill/>
            <a:miter lim="800000"/>
            <a:headEnd/>
            <a:tailEnd/>
          </a:ln>
        </p:spPr>
      </p:pic>
      <p:grpSp>
        <p:nvGrpSpPr>
          <p:cNvPr id="2" name="组合 3"/>
          <p:cNvGrpSpPr/>
          <p:nvPr userDrawn="1"/>
        </p:nvGrpSpPr>
        <p:grpSpPr bwMode="auto">
          <a:xfrm>
            <a:off x="239316" y="215897"/>
            <a:ext cx="1196578" cy="709831"/>
            <a:chOff x="319833" y="6005359"/>
            <a:chExt cx="1770997" cy="707302"/>
          </a:xfrm>
        </p:grpSpPr>
        <p:pic>
          <p:nvPicPr>
            <p:cNvPr id="7" name="Picture 18" descr="D:\Documents\Pictures\畅言logo.png"/>
            <p:cNvPicPr>
              <a:picLocks noChangeAspect="1" noChangeArrowheads="1"/>
            </p:cNvPicPr>
            <p:nvPr/>
          </p:nvPicPr>
          <p:blipFill>
            <a:blip r:embed="rId3" cstate="print"/>
            <a:srcRect/>
            <a:stretch>
              <a:fillRect/>
            </a:stretch>
          </p:blipFill>
          <p:spPr bwMode="auto">
            <a:xfrm>
              <a:off x="319833" y="6005359"/>
              <a:ext cx="567581" cy="433425"/>
            </a:xfrm>
            <a:prstGeom prst="rect">
              <a:avLst/>
            </a:prstGeom>
            <a:noFill/>
            <a:ln w="9525">
              <a:noFill/>
              <a:miter lim="800000"/>
              <a:headEnd/>
              <a:tailEnd/>
            </a:ln>
          </p:spPr>
        </p:pic>
        <p:sp>
          <p:nvSpPr>
            <p:cNvPr id="8" name="TextBox 7"/>
            <p:cNvSpPr txBox="1">
              <a:spLocks noChangeArrowheads="1"/>
            </p:cNvSpPr>
            <p:nvPr/>
          </p:nvSpPr>
          <p:spPr bwMode="auto">
            <a:xfrm>
              <a:off x="864348" y="6068633"/>
              <a:ext cx="1226482" cy="64402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rPr>
                <a:t>畅言教育</a:t>
              </a:r>
              <a:endPar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grpSp>
      <p:pic>
        <p:nvPicPr>
          <p:cNvPr id="9" name="图片 28"/>
          <p:cNvPicPr>
            <a:picLocks noChangeAspect="1" noChangeArrowheads="1"/>
          </p:cNvPicPr>
          <p:nvPr userDrawn="1"/>
        </p:nvPicPr>
        <p:blipFill>
          <a:blip r:embed="rId4" cstate="print"/>
          <a:srcRect/>
          <a:stretch>
            <a:fillRect/>
          </a:stretch>
        </p:blipFill>
        <p:spPr bwMode="auto">
          <a:xfrm>
            <a:off x="8504635" y="252414"/>
            <a:ext cx="392906" cy="363537"/>
          </a:xfrm>
          <a:prstGeom prst="rect">
            <a:avLst/>
          </a:prstGeom>
          <a:noFill/>
          <a:ln w="9525">
            <a:noFill/>
            <a:miter lim="800000"/>
            <a:headEnd/>
            <a:tailEnd/>
          </a:ln>
        </p:spPr>
      </p:pic>
      <p:sp>
        <p:nvSpPr>
          <p:cNvPr id="10" name="矩形 9"/>
          <p:cNvSpPr>
            <a:spLocks noChangeArrowheads="1"/>
          </p:cNvSpPr>
          <p:nvPr/>
        </p:nvSpPr>
        <p:spPr bwMode="auto">
          <a:xfrm>
            <a:off x="5017876" y="280988"/>
            <a:ext cx="3477234"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defRPr/>
            </a:pP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北京师范大学</a:t>
            </a:r>
            <a:r>
              <a:rPr lang="zh-CN"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出版社 </a:t>
            </a: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八年级</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en-US" altLang="zh-CN"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zh-CN" altLang="en-US"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下册</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endPar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pic>
        <p:nvPicPr>
          <p:cNvPr id="11" name="图片 12296"/>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
        <p:nvSpPr>
          <p:cNvPr id="3" name="内容占位符 2"/>
          <p:cNvSpPr>
            <a:spLocks noGrp="1"/>
          </p:cNvSpPr>
          <p:nvPr>
            <p:ph idx="1"/>
          </p:nvPr>
        </p:nvSpPr>
        <p:spPr>
          <a:xfrm>
            <a:off x="395536" y="2162276"/>
            <a:ext cx="8229600" cy="4525963"/>
          </a:xfrm>
          <a:prstGeom prst="rect">
            <a:avLst/>
          </a:prstGeom>
        </p:spPr>
        <p:txBody>
          <a:bodyPr/>
          <a:lstStyle>
            <a:lvl1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1pPr>
            <a:lvl2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2pPr>
            <a:lvl3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3pPr>
            <a:lvl4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4pPr>
            <a:lvl5pPr marL="0" indent="457200" algn="l">
              <a:lnSpc>
                <a:spcPct val="150000"/>
              </a:lnSpc>
              <a:spcBef>
                <a:spcPts val="0"/>
              </a:spcBef>
              <a:buFontTx/>
              <a:buNone/>
              <a:defRPr lang="zh-CN" altLang="en-US" sz="2400">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标题，文本与媒体剪辑">
    <p:spTree>
      <p:nvGrpSpPr>
        <p:cNvPr id="1" name=""/>
        <p:cNvGrpSpPr/>
        <p:nvPr/>
      </p:nvGrpSpPr>
      <p:grpSpPr>
        <a:xfrm>
          <a:off x="0" y="0"/>
          <a:ext cx="0" cy="0"/>
          <a:chOff x="0" y="0"/>
          <a:chExt cx="0" cy="0"/>
        </a:xfrm>
      </p:grpSpPr>
      <p:sp>
        <p:nvSpPr>
          <p:cNvPr id="3" name="矩形 14"/>
          <p:cNvSpPr>
            <a:spLocks noChangeArrowheads="1"/>
          </p:cNvSpPr>
          <p:nvPr/>
        </p:nvSpPr>
        <p:spPr bwMode="auto">
          <a:xfrm>
            <a:off x="-2" y="171612"/>
            <a:ext cx="9144002"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4" name="图片 21"/>
          <p:cNvPicPr>
            <a:picLocks noChangeAspect="1" noChangeArrowheads="1"/>
          </p:cNvPicPr>
          <p:nvPr userDrawn="1"/>
        </p:nvPicPr>
        <p:blipFill>
          <a:blip r:embed="rId2" cstate="print"/>
          <a:srcRect l="-2669" t="12558" r="-10663" b="70840"/>
          <a:stretch>
            <a:fillRect/>
          </a:stretch>
        </p:blipFill>
        <p:spPr bwMode="auto">
          <a:xfrm>
            <a:off x="1675210" y="182564"/>
            <a:ext cx="7468790" cy="509587"/>
          </a:xfrm>
          <a:prstGeom prst="rect">
            <a:avLst/>
          </a:prstGeom>
          <a:noFill/>
          <a:ln w="9525">
            <a:noFill/>
            <a:miter lim="800000"/>
            <a:headEnd/>
            <a:tailEnd/>
          </a:ln>
        </p:spPr>
      </p:pic>
      <p:grpSp>
        <p:nvGrpSpPr>
          <p:cNvPr id="2" name="组合 5"/>
          <p:cNvGrpSpPr/>
          <p:nvPr userDrawn="1"/>
        </p:nvGrpSpPr>
        <p:grpSpPr bwMode="auto">
          <a:xfrm>
            <a:off x="239316" y="215897"/>
            <a:ext cx="1196578" cy="709831"/>
            <a:chOff x="319833" y="6005359"/>
            <a:chExt cx="1770997" cy="707302"/>
          </a:xfrm>
        </p:grpSpPr>
        <p:pic>
          <p:nvPicPr>
            <p:cNvPr id="6" name="Picture 18" descr="D:\Documents\Pictures\畅言logo.png"/>
            <p:cNvPicPr>
              <a:picLocks noChangeAspect="1" noChangeArrowheads="1"/>
            </p:cNvPicPr>
            <p:nvPr/>
          </p:nvPicPr>
          <p:blipFill>
            <a:blip r:embed="rId3" cstate="print"/>
            <a:srcRect/>
            <a:stretch>
              <a:fillRect/>
            </a:stretch>
          </p:blipFill>
          <p:spPr bwMode="auto">
            <a:xfrm>
              <a:off x="319833" y="6005359"/>
              <a:ext cx="567581" cy="433425"/>
            </a:xfrm>
            <a:prstGeom prst="rect">
              <a:avLst/>
            </a:prstGeom>
            <a:noFill/>
            <a:ln w="9525">
              <a:noFill/>
              <a:miter lim="800000"/>
              <a:headEnd/>
              <a:tailEnd/>
            </a:ln>
          </p:spPr>
        </p:pic>
        <p:sp>
          <p:nvSpPr>
            <p:cNvPr id="7" name="TextBox 7"/>
            <p:cNvSpPr txBox="1">
              <a:spLocks noChangeArrowheads="1"/>
            </p:cNvSpPr>
            <p:nvPr/>
          </p:nvSpPr>
          <p:spPr bwMode="auto">
            <a:xfrm>
              <a:off x="864348" y="6068633"/>
              <a:ext cx="1226482" cy="64402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rPr>
                <a:t>畅言教育</a:t>
              </a:r>
              <a:endPar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grpSp>
      <p:pic>
        <p:nvPicPr>
          <p:cNvPr id="9" name="图片 28"/>
          <p:cNvPicPr>
            <a:picLocks noChangeAspect="1" noChangeArrowheads="1"/>
          </p:cNvPicPr>
          <p:nvPr userDrawn="1"/>
        </p:nvPicPr>
        <p:blipFill>
          <a:blip r:embed="rId4" cstate="print"/>
          <a:srcRect/>
          <a:stretch>
            <a:fillRect/>
          </a:stretch>
        </p:blipFill>
        <p:spPr bwMode="auto">
          <a:xfrm>
            <a:off x="8504635" y="252414"/>
            <a:ext cx="392906" cy="363537"/>
          </a:xfrm>
          <a:prstGeom prst="rect">
            <a:avLst/>
          </a:prstGeom>
          <a:noFill/>
          <a:ln w="9525">
            <a:noFill/>
            <a:miter lim="800000"/>
            <a:headEnd/>
            <a:tailEnd/>
          </a:ln>
        </p:spPr>
      </p:pic>
      <p:sp>
        <p:nvSpPr>
          <p:cNvPr id="10" name="矩形 7"/>
          <p:cNvSpPr>
            <a:spLocks noChangeArrowheads="1"/>
          </p:cNvSpPr>
          <p:nvPr/>
        </p:nvSpPr>
        <p:spPr bwMode="auto">
          <a:xfrm>
            <a:off x="5017876" y="280988"/>
            <a:ext cx="3477234"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defRPr/>
            </a:pP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北京师范大学</a:t>
            </a:r>
            <a:r>
              <a:rPr lang="zh-CN"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出版社 </a:t>
            </a: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八年级</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en-US" altLang="zh-CN"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zh-CN" altLang="en-US"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下册</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endPar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pic>
        <p:nvPicPr>
          <p:cNvPr id="11" name="图片 13320"/>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
        <p:nvSpPr>
          <p:cNvPr id="8" name="内容占位符 2"/>
          <p:cNvSpPr>
            <a:spLocks noGrp="1"/>
          </p:cNvSpPr>
          <p:nvPr>
            <p:ph idx="1"/>
          </p:nvPr>
        </p:nvSpPr>
        <p:spPr>
          <a:xfrm>
            <a:off x="395536" y="1556793"/>
            <a:ext cx="8229600" cy="4525963"/>
          </a:xfrm>
          <a:prstGeom prst="rect">
            <a:avLst/>
          </a:prstGeom>
        </p:spPr>
        <p:txBody>
          <a:bodyPr/>
          <a:lstStyle>
            <a:lvl1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1pPr>
            <a:lvl2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2pPr>
            <a:lvl3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3pPr>
            <a:lvl4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4pPr>
            <a:lvl5pPr marL="0" indent="457200" algn="l">
              <a:lnSpc>
                <a:spcPct val="150000"/>
              </a:lnSpc>
              <a:spcBef>
                <a:spcPts val="0"/>
              </a:spcBef>
              <a:buFontTx/>
              <a:buNone/>
              <a:defRPr lang="zh-CN" altLang="en-US" sz="2400">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transition>
    <p:zoom dir="in"/>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
        <p:nvSpPr>
          <p:cNvPr id="3" name="矩形 14"/>
          <p:cNvSpPr>
            <a:spLocks noChangeArrowheads="1"/>
          </p:cNvSpPr>
          <p:nvPr/>
        </p:nvSpPr>
        <p:spPr bwMode="auto">
          <a:xfrm>
            <a:off x="-2" y="171612"/>
            <a:ext cx="9144002"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4" name="图片 21"/>
          <p:cNvPicPr>
            <a:picLocks noChangeAspect="1" noChangeArrowheads="1"/>
          </p:cNvPicPr>
          <p:nvPr userDrawn="1"/>
        </p:nvPicPr>
        <p:blipFill>
          <a:blip r:embed="rId2" cstate="print"/>
          <a:srcRect l="-2669" t="12558" r="-10663" b="70840"/>
          <a:stretch>
            <a:fillRect/>
          </a:stretch>
        </p:blipFill>
        <p:spPr bwMode="auto">
          <a:xfrm>
            <a:off x="1675210" y="182564"/>
            <a:ext cx="7468790" cy="509587"/>
          </a:xfrm>
          <a:prstGeom prst="rect">
            <a:avLst/>
          </a:prstGeom>
          <a:noFill/>
          <a:ln w="9525">
            <a:noFill/>
            <a:miter lim="800000"/>
            <a:headEnd/>
            <a:tailEnd/>
          </a:ln>
        </p:spPr>
      </p:pic>
      <p:grpSp>
        <p:nvGrpSpPr>
          <p:cNvPr id="2" name="组合 5"/>
          <p:cNvGrpSpPr/>
          <p:nvPr userDrawn="1"/>
        </p:nvGrpSpPr>
        <p:grpSpPr bwMode="auto">
          <a:xfrm>
            <a:off x="239316" y="215897"/>
            <a:ext cx="1196578" cy="709831"/>
            <a:chOff x="319833" y="6005359"/>
            <a:chExt cx="1770997" cy="707302"/>
          </a:xfrm>
        </p:grpSpPr>
        <p:pic>
          <p:nvPicPr>
            <p:cNvPr id="6" name="Picture 18" descr="D:\Documents\Pictures\畅言logo.png"/>
            <p:cNvPicPr>
              <a:picLocks noChangeAspect="1" noChangeArrowheads="1"/>
            </p:cNvPicPr>
            <p:nvPr/>
          </p:nvPicPr>
          <p:blipFill>
            <a:blip r:embed="rId3" cstate="print"/>
            <a:srcRect/>
            <a:stretch>
              <a:fillRect/>
            </a:stretch>
          </p:blipFill>
          <p:spPr bwMode="auto">
            <a:xfrm>
              <a:off x="319833" y="6005359"/>
              <a:ext cx="567581" cy="433425"/>
            </a:xfrm>
            <a:prstGeom prst="rect">
              <a:avLst/>
            </a:prstGeom>
            <a:noFill/>
            <a:ln w="9525">
              <a:noFill/>
              <a:miter lim="800000"/>
              <a:headEnd/>
              <a:tailEnd/>
            </a:ln>
          </p:spPr>
        </p:pic>
        <p:sp>
          <p:nvSpPr>
            <p:cNvPr id="7" name="TextBox 7"/>
            <p:cNvSpPr txBox="1">
              <a:spLocks noChangeArrowheads="1"/>
            </p:cNvSpPr>
            <p:nvPr/>
          </p:nvSpPr>
          <p:spPr bwMode="auto">
            <a:xfrm>
              <a:off x="864348" y="6068633"/>
              <a:ext cx="1226482" cy="64402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rPr>
                <a:t>畅言教育</a:t>
              </a:r>
              <a:endPar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grpSp>
      <p:pic>
        <p:nvPicPr>
          <p:cNvPr id="9" name="图片 28"/>
          <p:cNvPicPr>
            <a:picLocks noChangeAspect="1" noChangeArrowheads="1"/>
          </p:cNvPicPr>
          <p:nvPr userDrawn="1"/>
        </p:nvPicPr>
        <p:blipFill>
          <a:blip r:embed="rId4" cstate="print"/>
          <a:srcRect/>
          <a:stretch>
            <a:fillRect/>
          </a:stretch>
        </p:blipFill>
        <p:spPr bwMode="auto">
          <a:xfrm>
            <a:off x="8504635" y="252414"/>
            <a:ext cx="392906" cy="363537"/>
          </a:xfrm>
          <a:prstGeom prst="rect">
            <a:avLst/>
          </a:prstGeom>
          <a:noFill/>
          <a:ln w="9525">
            <a:noFill/>
            <a:miter lim="800000"/>
            <a:headEnd/>
            <a:tailEnd/>
          </a:ln>
        </p:spPr>
      </p:pic>
      <p:sp>
        <p:nvSpPr>
          <p:cNvPr id="10" name="矩形 7"/>
          <p:cNvSpPr>
            <a:spLocks noChangeArrowheads="1"/>
          </p:cNvSpPr>
          <p:nvPr/>
        </p:nvSpPr>
        <p:spPr bwMode="auto">
          <a:xfrm>
            <a:off x="5017876" y="280988"/>
            <a:ext cx="3477234"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defRPr/>
            </a:pP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北京师范大学</a:t>
            </a:r>
            <a:r>
              <a:rPr lang="zh-CN"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出版社 </a:t>
            </a: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八年级</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en-US" altLang="zh-CN"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zh-CN" altLang="en-US"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下册</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endPar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pic>
        <p:nvPicPr>
          <p:cNvPr id="11" name="图片 14344"/>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
        <p:nvSpPr>
          <p:cNvPr id="8" name="内容占位符 2"/>
          <p:cNvSpPr>
            <a:spLocks noGrp="1"/>
          </p:cNvSpPr>
          <p:nvPr>
            <p:ph idx="1"/>
          </p:nvPr>
        </p:nvSpPr>
        <p:spPr>
          <a:xfrm>
            <a:off x="395536" y="1556793"/>
            <a:ext cx="8229600" cy="4525963"/>
          </a:xfrm>
          <a:prstGeom prst="rect">
            <a:avLst/>
          </a:prstGeom>
        </p:spPr>
        <p:txBody>
          <a:bodyPr/>
          <a:lstStyle>
            <a:lvl1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1pPr>
            <a:lvl2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2pPr>
            <a:lvl3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3pPr>
            <a:lvl4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4pPr>
            <a:lvl5pPr marL="0" indent="457200" algn="l">
              <a:lnSpc>
                <a:spcPct val="150000"/>
              </a:lnSpc>
              <a:spcBef>
                <a:spcPts val="0"/>
              </a:spcBef>
              <a:buFontTx/>
              <a:buNone/>
              <a:defRPr lang="zh-CN" altLang="en-US" sz="2400">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transition>
    <p:zoom dir="in"/>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grpSp>
        <p:nvGrpSpPr>
          <p:cNvPr id="2" name="组合 2"/>
          <p:cNvGrpSpPr/>
          <p:nvPr userDrawn="1"/>
        </p:nvGrpSpPr>
        <p:grpSpPr bwMode="auto">
          <a:xfrm>
            <a:off x="0" y="839788"/>
            <a:ext cx="9144000" cy="3122612"/>
            <a:chOff x="0" y="839788"/>
            <a:chExt cx="12192000" cy="3122612"/>
          </a:xfrm>
        </p:grpSpPr>
        <p:sp>
          <p:nvSpPr>
            <p:cNvPr id="3" name="矩形 14"/>
            <p:cNvSpPr>
              <a:spLocks noChangeArrowheads="1"/>
            </p:cNvSpPr>
            <p:nvPr/>
          </p:nvSpPr>
          <p:spPr bwMode="auto">
            <a:xfrm>
              <a:off x="0" y="840303"/>
              <a:ext cx="12192000" cy="3120789"/>
            </a:xfrm>
            <a:prstGeom prst="rect">
              <a:avLst/>
            </a:prstGeom>
            <a:solidFill>
              <a:srgbClr val="57D2E3"/>
            </a:soli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4" name="图片 28"/>
            <p:cNvPicPr>
              <a:picLocks noChangeAspect="1" noChangeArrowheads="1"/>
            </p:cNvPicPr>
            <p:nvPr/>
          </p:nvPicPr>
          <p:blipFill>
            <a:blip r:embed="rId2" cstate="print"/>
            <a:srcRect t="9363" b="14136"/>
            <a:stretch>
              <a:fillRect/>
            </a:stretch>
          </p:blipFill>
          <p:spPr bwMode="auto">
            <a:xfrm>
              <a:off x="280416" y="839788"/>
              <a:ext cx="11640122" cy="3122612"/>
            </a:xfrm>
            <a:prstGeom prst="rect">
              <a:avLst/>
            </a:prstGeom>
            <a:noFill/>
            <a:ln w="9525">
              <a:noFill/>
              <a:miter lim="800000"/>
              <a:headEnd/>
              <a:tailEnd/>
            </a:ln>
          </p:spPr>
        </p:pic>
      </p:grpSp>
      <p:sp>
        <p:nvSpPr>
          <p:cNvPr id="5" name="矩形 14"/>
          <p:cNvSpPr>
            <a:spLocks noChangeArrowheads="1"/>
          </p:cNvSpPr>
          <p:nvPr/>
        </p:nvSpPr>
        <p:spPr bwMode="auto">
          <a:xfrm>
            <a:off x="-2" y="2127510"/>
            <a:ext cx="9144002" cy="1356797"/>
          </a:xfrm>
          <a:prstGeom prst="rect">
            <a:avLst/>
          </a:prstGeom>
          <a:gradFill>
            <a:gsLst>
              <a:gs pos="917">
                <a:schemeClr val="bg1"/>
              </a:gs>
              <a:gs pos="37000">
                <a:srgbClr val="E6FBFE">
                  <a:alpha val="80000"/>
                </a:srgbClr>
              </a:gs>
              <a:gs pos="100000">
                <a:srgbClr val="57D2E3"/>
              </a:gs>
            </a:gsLst>
            <a:lin ang="1080000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grpSp>
        <p:nvGrpSpPr>
          <p:cNvPr id="6" name="组合 1"/>
          <p:cNvGrpSpPr/>
          <p:nvPr userDrawn="1"/>
        </p:nvGrpSpPr>
        <p:grpSpPr bwMode="auto">
          <a:xfrm>
            <a:off x="1984772" y="1322387"/>
            <a:ext cx="5828109" cy="1974851"/>
            <a:chOff x="2646363" y="1322387"/>
            <a:chExt cx="7770812" cy="1974851"/>
          </a:xfrm>
        </p:grpSpPr>
        <p:sp>
          <p:nvSpPr>
            <p:cNvPr id="7" name="矩形 8"/>
            <p:cNvSpPr>
              <a:spLocks noChangeArrowheads="1"/>
            </p:cNvSpPr>
            <p:nvPr/>
          </p:nvSpPr>
          <p:spPr bwMode="auto">
            <a:xfrm>
              <a:off x="2646363" y="2373313"/>
              <a:ext cx="7770812" cy="9239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defRPr/>
              </a:pPr>
              <a:r>
                <a:rPr lang="zh-CN" altLang="en-US" sz="5400" b="1" spc="600" dirty="0">
                  <a:solidFill>
                    <a:srgbClr val="000000">
                      <a:lumMod val="75000"/>
                      <a:lumOff val="25000"/>
                    </a:srgbClr>
                  </a:solidFill>
                  <a:latin typeface="微软雅黑" panose="020B0503020204020204" pitchFamily="34" charset="-122"/>
                  <a:ea typeface="微软雅黑" panose="020B0503020204020204" pitchFamily="34" charset="-122"/>
                  <a:sym typeface="+mn-ea"/>
                </a:rPr>
                <a:t>谢谢观看！</a:t>
              </a:r>
              <a:endParaRPr lang="zh-CN" altLang="en-US" sz="5400" b="1" spc="600" dirty="0">
                <a:solidFill>
                  <a:srgbClr val="000000">
                    <a:lumMod val="75000"/>
                    <a:lumOff val="25000"/>
                  </a:srgbClr>
                </a:solidFill>
                <a:latin typeface="微软雅黑" panose="020B0503020204020204" pitchFamily="34" charset="-122"/>
                <a:ea typeface="微软雅黑" panose="020B0503020204020204" pitchFamily="34" charset="-122"/>
                <a:sym typeface="+mn-ea"/>
              </a:endParaRPr>
            </a:p>
          </p:txBody>
        </p:sp>
        <p:grpSp>
          <p:nvGrpSpPr>
            <p:cNvPr id="8" name="组合 5"/>
            <p:cNvGrpSpPr/>
            <p:nvPr/>
          </p:nvGrpSpPr>
          <p:grpSpPr bwMode="auto">
            <a:xfrm>
              <a:off x="4973638" y="1322387"/>
              <a:ext cx="2373312" cy="978634"/>
              <a:chOff x="319833" y="6005359"/>
              <a:chExt cx="1770997" cy="654878"/>
            </a:xfrm>
          </p:grpSpPr>
          <p:pic>
            <p:nvPicPr>
              <p:cNvPr id="9" name="Picture 18" descr="D:\Documents\Pictures\畅言logo.png"/>
              <p:cNvPicPr>
                <a:picLocks noChangeAspect="1" noChangeArrowheads="1"/>
              </p:cNvPicPr>
              <p:nvPr/>
            </p:nvPicPr>
            <p:blipFill>
              <a:blip r:embed="rId3" cstate="print"/>
              <a:srcRect/>
              <a:stretch>
                <a:fillRect/>
              </a:stretch>
            </p:blipFill>
            <p:spPr bwMode="auto">
              <a:xfrm>
                <a:off x="319833" y="6005359"/>
                <a:ext cx="567581" cy="433425"/>
              </a:xfrm>
              <a:prstGeom prst="rect">
                <a:avLst/>
              </a:prstGeom>
              <a:noFill/>
              <a:ln w="9525">
                <a:noFill/>
                <a:miter lim="800000"/>
                <a:headEnd/>
                <a:tailEnd/>
              </a:ln>
            </p:spPr>
          </p:pic>
          <p:sp>
            <p:nvSpPr>
              <p:cNvPr id="10" name="TextBox 7"/>
              <p:cNvSpPr txBox="1">
                <a:spLocks noChangeArrowheads="1"/>
              </p:cNvSpPr>
              <p:nvPr/>
            </p:nvSpPr>
            <p:spPr bwMode="auto">
              <a:xfrm>
                <a:off x="864755" y="6104154"/>
                <a:ext cx="1226075" cy="55608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sz="2400" b="1">
                    <a:solidFill>
                      <a:srgbClr val="FFFFFF"/>
                    </a:solidFill>
                    <a:latin typeface="微软雅黑" panose="020B0503020204020204" pitchFamily="34" charset="-122"/>
                    <a:ea typeface="微软雅黑" panose="020B0503020204020204" pitchFamily="34" charset="-122"/>
                    <a:sym typeface="+mn-ea"/>
                  </a:rPr>
                  <a:t>畅言教育</a:t>
                </a:r>
                <a:endParaRPr lang="zh-CN" altLang="en-US" sz="2400" b="1">
                  <a:solidFill>
                    <a:srgbClr val="FFFFFF"/>
                  </a:solidFill>
                  <a:latin typeface="微软雅黑" panose="020B0503020204020204" pitchFamily="34" charset="-122"/>
                  <a:ea typeface="微软雅黑" panose="020B0503020204020204" pitchFamily="34" charset="-122"/>
                  <a:sym typeface="+mn-ea"/>
                </a:endParaRPr>
              </a:p>
            </p:txBody>
          </p:sp>
        </p:grpSp>
      </p:grpSp>
      <p:grpSp>
        <p:nvGrpSpPr>
          <p:cNvPr id="11" name="组合 3"/>
          <p:cNvGrpSpPr/>
          <p:nvPr userDrawn="1"/>
        </p:nvGrpSpPr>
        <p:grpSpPr bwMode="auto">
          <a:xfrm>
            <a:off x="3786705" y="4156075"/>
            <a:ext cx="1665841" cy="2066156"/>
            <a:chOff x="5048940" y="4156075"/>
            <a:chExt cx="2221122" cy="2066156"/>
          </a:xfrm>
        </p:grpSpPr>
        <p:sp>
          <p:nvSpPr>
            <p:cNvPr id="12" name="矩形 8"/>
            <p:cNvSpPr>
              <a:spLocks noChangeArrowheads="1"/>
            </p:cNvSpPr>
            <p:nvPr/>
          </p:nvSpPr>
          <p:spPr bwMode="auto">
            <a:xfrm>
              <a:off x="5048940" y="5645150"/>
              <a:ext cx="2221122" cy="577081"/>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lnSpc>
                  <a:spcPct val="150000"/>
                </a:lnSpc>
                <a:spcBef>
                  <a:spcPct val="0"/>
                </a:spcBef>
                <a:spcAft>
                  <a:spcPct val="0"/>
                </a:spcAft>
                <a:buFont typeface="Arial" panose="020B0604020202020204" pitchFamily="34" charset="0"/>
                <a:buNone/>
                <a:defRPr/>
              </a:pPr>
              <a:r>
                <a:rPr lang="zh-CN" altLang="en-US" sz="1050" dirty="0">
                  <a:solidFill>
                    <a:srgbClr val="767171"/>
                  </a:solidFill>
                  <a:latin typeface="微软雅黑" panose="020B0503020204020204" pitchFamily="34" charset="-122"/>
                  <a:ea typeface="微软雅黑" panose="020B0503020204020204" pitchFamily="34" charset="-122"/>
                  <a:sym typeface="+mn-ea"/>
                </a:rPr>
                <a:t>畅言教育二维码</a:t>
              </a:r>
              <a:endParaRPr lang="en-US" altLang="zh-CN" sz="1050" dirty="0">
                <a:solidFill>
                  <a:srgbClr val="767171"/>
                </a:solidFill>
                <a:latin typeface="微软雅黑" panose="020B0503020204020204" pitchFamily="34" charset="-122"/>
                <a:ea typeface="微软雅黑" panose="020B0503020204020204" pitchFamily="34" charset="-122"/>
                <a:sym typeface="+mn-ea"/>
              </a:endParaRPr>
            </a:p>
            <a:p>
              <a:pPr algn="ctr" fontAlgn="base">
                <a:lnSpc>
                  <a:spcPct val="150000"/>
                </a:lnSpc>
                <a:spcBef>
                  <a:spcPct val="0"/>
                </a:spcBef>
                <a:spcAft>
                  <a:spcPct val="0"/>
                </a:spcAft>
                <a:buFont typeface="Arial" panose="020B0604020202020204" pitchFamily="34" charset="0"/>
                <a:buNone/>
                <a:defRPr/>
              </a:pPr>
              <a:r>
                <a:rPr lang="zh-CN" altLang="en-US" sz="1050" dirty="0">
                  <a:solidFill>
                    <a:srgbClr val="767171"/>
                  </a:solidFill>
                  <a:latin typeface="微软雅黑" panose="020B0503020204020204" pitchFamily="34" charset="-122"/>
                  <a:ea typeface="微软雅黑" panose="020B0503020204020204" pitchFamily="34" charset="-122"/>
                  <a:sym typeface="+mn-ea"/>
                </a:rPr>
                <a:t>扫一扫，提出你的建议！</a:t>
              </a:r>
              <a:endParaRPr lang="zh-CN" altLang="en-US" sz="1050" dirty="0">
                <a:solidFill>
                  <a:srgbClr val="767171"/>
                </a:solidFill>
                <a:latin typeface="微软雅黑" panose="020B0503020204020204" pitchFamily="34" charset="-122"/>
                <a:ea typeface="微软雅黑" panose="020B0503020204020204" pitchFamily="34" charset="-122"/>
                <a:sym typeface="+mn-ea"/>
              </a:endParaRPr>
            </a:p>
          </p:txBody>
        </p:sp>
        <p:pic>
          <p:nvPicPr>
            <p:cNvPr id="13" name="图片 11"/>
            <p:cNvPicPr>
              <a:picLocks noChangeAspect="1" noChangeArrowheads="1"/>
            </p:cNvPicPr>
            <p:nvPr/>
          </p:nvPicPr>
          <p:blipFill>
            <a:blip r:embed="rId4" cstate="print"/>
            <a:srcRect/>
            <a:stretch>
              <a:fillRect/>
            </a:stretch>
          </p:blipFill>
          <p:spPr bwMode="auto">
            <a:xfrm>
              <a:off x="5426075" y="4156075"/>
              <a:ext cx="1466850" cy="1466850"/>
            </a:xfrm>
            <a:prstGeom prst="rect">
              <a:avLst/>
            </a:prstGeom>
            <a:noFill/>
            <a:ln w="9525">
              <a:noFill/>
              <a:miter lim="800000"/>
              <a:headEnd/>
              <a:tailEnd/>
            </a:ln>
          </p:spPr>
        </p:pic>
      </p:grpSp>
      <p:pic>
        <p:nvPicPr>
          <p:cNvPr id="14" name="图片 15373"/>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矩形 14"/>
          <p:cNvSpPr>
            <a:spLocks noChangeArrowheads="1"/>
          </p:cNvSpPr>
          <p:nvPr/>
        </p:nvSpPr>
        <p:spPr bwMode="auto">
          <a:xfrm>
            <a:off x="-2" y="171612"/>
            <a:ext cx="9144002"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5" name="图片 21"/>
          <p:cNvPicPr>
            <a:picLocks noChangeAspect="1" noChangeArrowheads="1"/>
          </p:cNvPicPr>
          <p:nvPr userDrawn="1"/>
        </p:nvPicPr>
        <p:blipFill>
          <a:blip r:embed="rId2" cstate="print"/>
          <a:srcRect l="-2669" t="12558" r="-10663" b="70840"/>
          <a:stretch>
            <a:fillRect/>
          </a:stretch>
        </p:blipFill>
        <p:spPr bwMode="auto">
          <a:xfrm>
            <a:off x="1675210" y="182564"/>
            <a:ext cx="7468790" cy="509587"/>
          </a:xfrm>
          <a:prstGeom prst="rect">
            <a:avLst/>
          </a:prstGeom>
          <a:noFill/>
          <a:ln w="9525">
            <a:noFill/>
            <a:miter lim="800000"/>
            <a:headEnd/>
            <a:tailEnd/>
          </a:ln>
        </p:spPr>
      </p:pic>
      <p:grpSp>
        <p:nvGrpSpPr>
          <p:cNvPr id="2" name="组合 3"/>
          <p:cNvGrpSpPr/>
          <p:nvPr userDrawn="1"/>
        </p:nvGrpSpPr>
        <p:grpSpPr bwMode="auto">
          <a:xfrm>
            <a:off x="239316" y="215897"/>
            <a:ext cx="1196578" cy="709831"/>
            <a:chOff x="319833" y="6005359"/>
            <a:chExt cx="1770997" cy="707302"/>
          </a:xfrm>
        </p:grpSpPr>
        <p:pic>
          <p:nvPicPr>
            <p:cNvPr id="7" name="Picture 18" descr="D:\Documents\Pictures\畅言logo.png"/>
            <p:cNvPicPr>
              <a:picLocks noChangeAspect="1" noChangeArrowheads="1"/>
            </p:cNvPicPr>
            <p:nvPr/>
          </p:nvPicPr>
          <p:blipFill>
            <a:blip r:embed="rId3" cstate="print"/>
            <a:srcRect/>
            <a:stretch>
              <a:fillRect/>
            </a:stretch>
          </p:blipFill>
          <p:spPr bwMode="auto">
            <a:xfrm>
              <a:off x="319833" y="6005359"/>
              <a:ext cx="567581" cy="433425"/>
            </a:xfrm>
            <a:prstGeom prst="rect">
              <a:avLst/>
            </a:prstGeom>
            <a:noFill/>
            <a:ln w="9525">
              <a:noFill/>
              <a:miter lim="800000"/>
              <a:headEnd/>
              <a:tailEnd/>
            </a:ln>
          </p:spPr>
        </p:pic>
        <p:sp>
          <p:nvSpPr>
            <p:cNvPr id="8" name="TextBox 7"/>
            <p:cNvSpPr txBox="1">
              <a:spLocks noChangeArrowheads="1"/>
            </p:cNvSpPr>
            <p:nvPr/>
          </p:nvSpPr>
          <p:spPr bwMode="auto">
            <a:xfrm>
              <a:off x="864348" y="6068633"/>
              <a:ext cx="1226482" cy="64402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rPr>
                <a:t>畅言教育</a:t>
              </a:r>
              <a:endPar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grpSp>
      <p:pic>
        <p:nvPicPr>
          <p:cNvPr id="9" name="图片 28"/>
          <p:cNvPicPr>
            <a:picLocks noChangeAspect="1" noChangeArrowheads="1"/>
          </p:cNvPicPr>
          <p:nvPr userDrawn="1"/>
        </p:nvPicPr>
        <p:blipFill>
          <a:blip r:embed="rId4" cstate="print"/>
          <a:srcRect/>
          <a:stretch>
            <a:fillRect/>
          </a:stretch>
        </p:blipFill>
        <p:spPr bwMode="auto">
          <a:xfrm>
            <a:off x="8504635" y="252414"/>
            <a:ext cx="392906" cy="363537"/>
          </a:xfrm>
          <a:prstGeom prst="rect">
            <a:avLst/>
          </a:prstGeom>
          <a:noFill/>
          <a:ln w="9525">
            <a:noFill/>
            <a:miter lim="800000"/>
            <a:headEnd/>
            <a:tailEnd/>
          </a:ln>
        </p:spPr>
      </p:pic>
      <p:sp>
        <p:nvSpPr>
          <p:cNvPr id="10" name="矩形 9"/>
          <p:cNvSpPr>
            <a:spLocks noChangeArrowheads="1"/>
          </p:cNvSpPr>
          <p:nvPr/>
        </p:nvSpPr>
        <p:spPr bwMode="auto">
          <a:xfrm>
            <a:off x="5017876" y="280988"/>
            <a:ext cx="3477234"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defRPr/>
            </a:pP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北京师范大学</a:t>
            </a:r>
            <a:r>
              <a:rPr lang="zh-CN"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出版社 </a:t>
            </a: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八年级</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en-US" altLang="zh-CN"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zh-CN" altLang="en-US"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下册</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endPar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pic>
        <p:nvPicPr>
          <p:cNvPr id="11" name="图片 16392"/>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
        <p:nvSpPr>
          <p:cNvPr id="4" name="内容占位符 2"/>
          <p:cNvSpPr>
            <a:spLocks noGrp="1"/>
          </p:cNvSpPr>
          <p:nvPr>
            <p:ph idx="1"/>
          </p:nvPr>
        </p:nvSpPr>
        <p:spPr>
          <a:xfrm>
            <a:off x="395536" y="1556793"/>
            <a:ext cx="8229600" cy="4525963"/>
          </a:xfrm>
          <a:prstGeom prst="rect">
            <a:avLst/>
          </a:prstGeom>
        </p:spPr>
        <p:txBody>
          <a:bodyPr/>
          <a:lstStyle>
            <a:lvl1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1pPr>
            <a:lvl2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2pPr>
            <a:lvl3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3pPr>
            <a:lvl4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4pPr>
            <a:lvl5pPr marL="0" indent="457200" algn="l">
              <a:lnSpc>
                <a:spcPct val="150000"/>
              </a:lnSpc>
              <a:spcBef>
                <a:spcPts val="0"/>
              </a:spcBef>
              <a:buFontTx/>
              <a:buNone/>
              <a:defRPr lang="zh-CN" altLang="en-US" sz="2400">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3" name="矩形 14"/>
          <p:cNvSpPr>
            <a:spLocks noChangeArrowheads="1"/>
          </p:cNvSpPr>
          <p:nvPr/>
        </p:nvSpPr>
        <p:spPr bwMode="auto">
          <a:xfrm>
            <a:off x="-2" y="171612"/>
            <a:ext cx="9144002"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dirty="0">
              <a:solidFill>
                <a:srgbClr val="000000"/>
              </a:solidFill>
              <a:ea typeface="微软雅黑" panose="020B0503020204020204" pitchFamily="34" charset="-122"/>
            </a:endParaRPr>
          </a:p>
        </p:txBody>
      </p:sp>
      <p:pic>
        <p:nvPicPr>
          <p:cNvPr id="5" name="图片 21"/>
          <p:cNvPicPr>
            <a:picLocks noChangeAspect="1" noChangeArrowheads="1"/>
          </p:cNvPicPr>
          <p:nvPr userDrawn="1"/>
        </p:nvPicPr>
        <p:blipFill>
          <a:blip r:embed="rId2" cstate="print"/>
          <a:srcRect l="-2669" t="12558" r="-10663" b="70840"/>
          <a:stretch>
            <a:fillRect/>
          </a:stretch>
        </p:blipFill>
        <p:spPr bwMode="auto">
          <a:xfrm>
            <a:off x="1675210" y="182564"/>
            <a:ext cx="7468790" cy="509587"/>
          </a:xfrm>
          <a:prstGeom prst="rect">
            <a:avLst/>
          </a:prstGeom>
          <a:noFill/>
          <a:ln w="9525">
            <a:noFill/>
            <a:miter lim="800000"/>
            <a:headEnd/>
            <a:tailEnd/>
          </a:ln>
        </p:spPr>
      </p:pic>
      <p:grpSp>
        <p:nvGrpSpPr>
          <p:cNvPr id="2" name="组合 3"/>
          <p:cNvGrpSpPr/>
          <p:nvPr userDrawn="1"/>
        </p:nvGrpSpPr>
        <p:grpSpPr bwMode="auto">
          <a:xfrm>
            <a:off x="239316" y="215897"/>
            <a:ext cx="1196578" cy="709831"/>
            <a:chOff x="319833" y="6005359"/>
            <a:chExt cx="1770997" cy="707302"/>
          </a:xfrm>
        </p:grpSpPr>
        <p:pic>
          <p:nvPicPr>
            <p:cNvPr id="7" name="Picture 18" descr="D:\Documents\Pictures\畅言logo.png"/>
            <p:cNvPicPr>
              <a:picLocks noChangeAspect="1" noChangeArrowheads="1"/>
            </p:cNvPicPr>
            <p:nvPr/>
          </p:nvPicPr>
          <p:blipFill>
            <a:blip r:embed="rId3" cstate="print"/>
            <a:srcRect/>
            <a:stretch>
              <a:fillRect/>
            </a:stretch>
          </p:blipFill>
          <p:spPr bwMode="auto">
            <a:xfrm>
              <a:off x="319833" y="6005359"/>
              <a:ext cx="567581" cy="433425"/>
            </a:xfrm>
            <a:prstGeom prst="rect">
              <a:avLst/>
            </a:prstGeom>
            <a:noFill/>
            <a:ln w="9525">
              <a:noFill/>
              <a:miter lim="800000"/>
              <a:headEnd/>
              <a:tailEnd/>
            </a:ln>
          </p:spPr>
        </p:pic>
        <p:sp>
          <p:nvSpPr>
            <p:cNvPr id="8" name="TextBox 7"/>
            <p:cNvSpPr txBox="1">
              <a:spLocks noChangeArrowheads="1"/>
            </p:cNvSpPr>
            <p:nvPr/>
          </p:nvSpPr>
          <p:spPr bwMode="auto">
            <a:xfrm>
              <a:off x="864348" y="6068633"/>
              <a:ext cx="1226482" cy="64402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r>
                <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rPr>
                <a:t>畅言教育</a:t>
              </a:r>
              <a:endParaRPr lang="zh-CN" altLang="en-US"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grpSp>
      <p:pic>
        <p:nvPicPr>
          <p:cNvPr id="9" name="图片 28"/>
          <p:cNvPicPr>
            <a:picLocks noChangeAspect="1" noChangeArrowheads="1"/>
          </p:cNvPicPr>
          <p:nvPr userDrawn="1"/>
        </p:nvPicPr>
        <p:blipFill>
          <a:blip r:embed="rId4" cstate="print"/>
          <a:srcRect/>
          <a:stretch>
            <a:fillRect/>
          </a:stretch>
        </p:blipFill>
        <p:spPr bwMode="auto">
          <a:xfrm>
            <a:off x="8504635" y="252414"/>
            <a:ext cx="392906" cy="363537"/>
          </a:xfrm>
          <a:prstGeom prst="rect">
            <a:avLst/>
          </a:prstGeom>
          <a:noFill/>
          <a:ln w="9525">
            <a:noFill/>
            <a:miter lim="800000"/>
            <a:headEnd/>
            <a:tailEnd/>
          </a:ln>
        </p:spPr>
      </p:pic>
      <p:sp>
        <p:nvSpPr>
          <p:cNvPr id="10" name="矩形 9"/>
          <p:cNvSpPr>
            <a:spLocks noChangeArrowheads="1"/>
          </p:cNvSpPr>
          <p:nvPr/>
        </p:nvSpPr>
        <p:spPr bwMode="auto">
          <a:xfrm>
            <a:off x="5017876" y="280988"/>
            <a:ext cx="3477234"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defRPr/>
            </a:pP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北京师范大学</a:t>
            </a:r>
            <a:r>
              <a:rPr lang="zh-CN"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出版社 </a:t>
            </a:r>
            <a:r>
              <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八年级</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en-US" altLang="zh-CN"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r>
              <a:rPr lang="zh-CN" altLang="en-US" sz="1600" dirty="0">
                <a:solidFill>
                  <a:srgbClr val="000000">
                    <a:lumMod val="85000"/>
                    <a:lumOff val="15000"/>
                  </a:srgbClr>
                </a:solidFill>
                <a:latin typeface="微软雅黑" panose="020B0503020204020204" pitchFamily="34" charset="-122"/>
                <a:ea typeface="微软雅黑" panose="020B0503020204020204" pitchFamily="34" charset="-122"/>
                <a:sym typeface="+mn-ea"/>
              </a:rPr>
              <a:t>下册</a:t>
            </a:r>
            <a:r>
              <a:rPr lang="en-US" altLang="zh-CN" sz="1600" b="1" dirty="0">
                <a:solidFill>
                  <a:srgbClr val="000000">
                    <a:lumMod val="85000"/>
                    <a:lumOff val="15000"/>
                  </a:srgbClr>
                </a:solidFill>
                <a:latin typeface="微软雅黑" panose="020B0503020204020204" pitchFamily="34" charset="-122"/>
                <a:ea typeface="微软雅黑" panose="020B0503020204020204" pitchFamily="34" charset="-122"/>
                <a:sym typeface="+mn-ea"/>
              </a:rPr>
              <a:t>   </a:t>
            </a:r>
            <a:endParaRPr lang="zh-CN" altLang="en-US" sz="1600" b="1" dirty="0">
              <a:solidFill>
                <a:srgbClr val="000000">
                  <a:lumMod val="85000"/>
                  <a:lumOff val="15000"/>
                </a:srgbClr>
              </a:solidFill>
              <a:latin typeface="微软雅黑" panose="020B0503020204020204" pitchFamily="34" charset="-122"/>
              <a:ea typeface="微软雅黑" panose="020B0503020204020204" pitchFamily="34" charset="-122"/>
              <a:sym typeface="+mn-ea"/>
            </a:endParaRPr>
          </a:p>
        </p:txBody>
      </p:sp>
      <p:pic>
        <p:nvPicPr>
          <p:cNvPr id="11" name="图片 17416"/>
          <p:cNvPicPr>
            <a:picLocks noChangeAspect="1" noChangeArrowheads="1"/>
          </p:cNvPicPr>
          <p:nvPr/>
        </p:nvPicPr>
        <p:blipFill>
          <a:blip r:embed="rId5" cstate="print"/>
          <a:srcRect/>
          <a:stretch>
            <a:fillRect/>
          </a:stretch>
        </p:blipFill>
        <p:spPr bwMode="auto">
          <a:xfrm>
            <a:off x="8286750" y="6375400"/>
            <a:ext cx="666750" cy="292100"/>
          </a:xfrm>
          <a:prstGeom prst="rect">
            <a:avLst/>
          </a:prstGeom>
          <a:noFill/>
          <a:ln w="9525">
            <a:noFill/>
            <a:miter lim="800000"/>
            <a:headEnd/>
            <a:tailEnd/>
          </a:ln>
        </p:spPr>
      </p:pic>
      <p:sp>
        <p:nvSpPr>
          <p:cNvPr id="4" name="内容占位符 2"/>
          <p:cNvSpPr>
            <a:spLocks noGrp="1"/>
          </p:cNvSpPr>
          <p:nvPr>
            <p:ph idx="1"/>
          </p:nvPr>
        </p:nvSpPr>
        <p:spPr>
          <a:xfrm>
            <a:off x="395536" y="1556793"/>
            <a:ext cx="8229600" cy="4525963"/>
          </a:xfrm>
          <a:prstGeom prst="rect">
            <a:avLst/>
          </a:prstGeom>
        </p:spPr>
        <p:txBody>
          <a:bodyPr/>
          <a:lstStyle>
            <a:lvl1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1pPr>
            <a:lvl2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2pPr>
            <a:lvl3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3pPr>
            <a:lvl4pPr marL="0" indent="457200" algn="l">
              <a:lnSpc>
                <a:spcPct val="150000"/>
              </a:lnSpc>
              <a:spcBef>
                <a:spcPts val="0"/>
              </a:spcBef>
              <a:buFontTx/>
              <a:buNone/>
              <a:defRPr lang="zh-CN" altLang="en-US" sz="2400" smtClean="0">
                <a:latin typeface="微软雅黑" panose="020B0503020204020204" pitchFamily="34" charset="-122"/>
                <a:ea typeface="微软雅黑" panose="020B0503020204020204" pitchFamily="34" charset="-122"/>
              </a:defRPr>
            </a:lvl4pPr>
            <a:lvl5pPr marL="0" indent="457200" algn="l">
              <a:lnSpc>
                <a:spcPct val="150000"/>
              </a:lnSpc>
              <a:spcBef>
                <a:spcPts val="0"/>
              </a:spcBef>
              <a:buFontTx/>
              <a:buNone/>
              <a:defRPr lang="zh-CN" altLang="en-US" sz="2400">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showMasterPhAnim="0" showMasterSp="0">
  <p:cSld name="标题幻灯片">
    <p:spTree>
      <p:nvGrpSpPr>
        <p:cNvPr id="1" name=""/>
        <p:cNvGrpSpPr/>
        <p:nvPr/>
      </p:nvGrpSpPr>
      <p:grpSpPr>
        <a:xfrm>
          <a:off x="0" y="0"/>
          <a:ext cx="0" cy="0"/>
          <a:chOff x="0" y="0"/>
          <a:chExt cx="0" cy="0"/>
        </a:xfrm>
      </p:grpSpPr>
      <p:sp>
        <p:nvSpPr>
          <p:cNvPr id="4" name="Freeform 2"/>
          <p:cNvSpPr/>
          <p:nvPr/>
        </p:nvSpPr>
        <p:spPr bwMode="gray">
          <a:xfrm>
            <a:off x="-1588" y="5881688"/>
            <a:ext cx="2917826" cy="977900"/>
          </a:xfrm>
          <a:custGeom>
            <a:avLst/>
            <a:gdLst>
              <a:gd name="T0" fmla="*/ 0 w 1838"/>
              <a:gd name="T1" fmla="*/ 74 h 618"/>
              <a:gd name="T2" fmla="*/ 1589 w 1838"/>
              <a:gd name="T3" fmla="*/ 0 h 618"/>
              <a:gd name="T4" fmla="*/ 1838 w 1838"/>
              <a:gd name="T5" fmla="*/ 618 h 618"/>
              <a:gd name="T6" fmla="*/ 0 w 1838"/>
              <a:gd name="T7" fmla="*/ 618 h 618"/>
              <a:gd name="T8" fmla="*/ 0 w 1838"/>
              <a:gd name="T9" fmla="*/ 74 h 6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8" h="618">
                <a:moveTo>
                  <a:pt x="0" y="74"/>
                </a:moveTo>
                <a:cubicBezTo>
                  <a:pt x="879" y="269"/>
                  <a:pt x="1589" y="0"/>
                  <a:pt x="1589" y="0"/>
                </a:cubicBezTo>
                <a:cubicBezTo>
                  <a:pt x="1652" y="335"/>
                  <a:pt x="1838" y="618"/>
                  <a:pt x="1838" y="618"/>
                </a:cubicBezTo>
                <a:lnTo>
                  <a:pt x="0" y="618"/>
                </a:lnTo>
                <a:cubicBezTo>
                  <a:pt x="0" y="618"/>
                  <a:pt x="0" y="346"/>
                  <a:pt x="0" y="74"/>
                </a:cubicBezTo>
                <a:close/>
              </a:path>
            </a:pathLst>
          </a:custGeom>
          <a:solidFill>
            <a:schemeClr val="folHlink"/>
          </a:solid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5" name="Freeform 3"/>
          <p:cNvSpPr/>
          <p:nvPr/>
        </p:nvSpPr>
        <p:spPr bwMode="gray">
          <a:xfrm>
            <a:off x="2559050" y="4684713"/>
            <a:ext cx="6596063" cy="2239962"/>
          </a:xfrm>
          <a:custGeom>
            <a:avLst/>
            <a:gdLst>
              <a:gd name="T0" fmla="*/ 1114 w 4171"/>
              <a:gd name="T1" fmla="*/ 0 h 1416"/>
              <a:gd name="T2" fmla="*/ 0 w 4171"/>
              <a:gd name="T3" fmla="*/ 754 h 1416"/>
              <a:gd name="T4" fmla="*/ 406 w 4171"/>
              <a:gd name="T5" fmla="*/ 1375 h 1416"/>
              <a:gd name="T6" fmla="*/ 4171 w 4171"/>
              <a:gd name="T7" fmla="*/ 1375 h 1416"/>
              <a:gd name="T8" fmla="*/ 4171 w 4171"/>
              <a:gd name="T9" fmla="*/ 468 h 1416"/>
              <a:gd name="T10" fmla="*/ 1114 w 4171"/>
              <a:gd name="T11" fmla="*/ 0 h 14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71" h="1416">
                <a:moveTo>
                  <a:pt x="1114" y="0"/>
                </a:moveTo>
                <a:cubicBezTo>
                  <a:pt x="1114" y="0"/>
                  <a:pt x="557" y="377"/>
                  <a:pt x="0" y="754"/>
                </a:cubicBezTo>
                <a:cubicBezTo>
                  <a:pt x="180" y="1190"/>
                  <a:pt x="406" y="1375"/>
                  <a:pt x="406" y="1375"/>
                </a:cubicBezTo>
                <a:cubicBezTo>
                  <a:pt x="2288" y="1375"/>
                  <a:pt x="4171" y="1375"/>
                  <a:pt x="4171" y="1375"/>
                </a:cubicBezTo>
                <a:lnTo>
                  <a:pt x="4171" y="468"/>
                </a:lnTo>
                <a:cubicBezTo>
                  <a:pt x="4171" y="468"/>
                  <a:pt x="2546" y="1416"/>
                  <a:pt x="1114" y="0"/>
                </a:cubicBezTo>
                <a:close/>
              </a:path>
            </a:pathLst>
          </a:custGeom>
          <a:solidFill>
            <a:schemeClr val="hlink"/>
          </a:solid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6" name="Freeform 4"/>
          <p:cNvSpPr/>
          <p:nvPr/>
        </p:nvSpPr>
        <p:spPr bwMode="gray">
          <a:xfrm>
            <a:off x="4356100" y="641350"/>
            <a:ext cx="4787900" cy="5997575"/>
          </a:xfrm>
          <a:custGeom>
            <a:avLst/>
            <a:gdLst>
              <a:gd name="T0" fmla="*/ 548 w 3016"/>
              <a:gd name="T1" fmla="*/ 1300 h 3791"/>
              <a:gd name="T2" fmla="*/ 0 w 3016"/>
              <a:gd name="T3" fmla="*/ 2525 h 3791"/>
              <a:gd name="T4" fmla="*/ 3016 w 3016"/>
              <a:gd name="T5" fmla="*/ 2752 h 3791"/>
              <a:gd name="T6" fmla="*/ 3016 w 3016"/>
              <a:gd name="T7" fmla="*/ 665 h 3791"/>
              <a:gd name="T8" fmla="*/ 1944 w 3016"/>
              <a:gd name="T9" fmla="*/ 0 h 3791"/>
              <a:gd name="T10" fmla="*/ 548 w 3016"/>
              <a:gd name="T11" fmla="*/ 1300 h 37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16" h="3791">
                <a:moveTo>
                  <a:pt x="548" y="1300"/>
                </a:moveTo>
                <a:cubicBezTo>
                  <a:pt x="274" y="1912"/>
                  <a:pt x="0" y="2525"/>
                  <a:pt x="0" y="2525"/>
                </a:cubicBezTo>
                <a:cubicBezTo>
                  <a:pt x="1458" y="3791"/>
                  <a:pt x="3016" y="2752"/>
                  <a:pt x="3016" y="2752"/>
                </a:cubicBezTo>
                <a:cubicBezTo>
                  <a:pt x="3016" y="2752"/>
                  <a:pt x="3016" y="1708"/>
                  <a:pt x="3016" y="665"/>
                </a:cubicBezTo>
                <a:cubicBezTo>
                  <a:pt x="2528" y="170"/>
                  <a:pt x="1944" y="0"/>
                  <a:pt x="1944" y="0"/>
                </a:cubicBezTo>
                <a:cubicBezTo>
                  <a:pt x="1944" y="0"/>
                  <a:pt x="1639" y="839"/>
                  <a:pt x="548" y="1300"/>
                </a:cubicBezTo>
                <a:close/>
              </a:path>
            </a:pathLst>
          </a:custGeom>
          <a:solidFill>
            <a:schemeClr val="accent2"/>
          </a:solid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7" name="Freeform 5"/>
          <p:cNvSpPr/>
          <p:nvPr/>
        </p:nvSpPr>
        <p:spPr bwMode="gray">
          <a:xfrm>
            <a:off x="4719638" y="1588"/>
            <a:ext cx="2508250" cy="2601912"/>
          </a:xfrm>
          <a:custGeom>
            <a:avLst/>
            <a:gdLst>
              <a:gd name="T0" fmla="*/ 0 w 1569"/>
              <a:gd name="T1" fmla="*/ 0 h 1645"/>
              <a:gd name="T2" fmla="*/ 335 w 1569"/>
              <a:gd name="T3" fmla="*/ 1645 h 1645"/>
              <a:gd name="T4" fmla="*/ 1569 w 1569"/>
              <a:gd name="T5" fmla="*/ 0 h 1645"/>
              <a:gd name="T6" fmla="*/ 0 w 1569"/>
              <a:gd name="T7" fmla="*/ 0 h 16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69" h="1645">
                <a:moveTo>
                  <a:pt x="0" y="0"/>
                </a:moveTo>
                <a:lnTo>
                  <a:pt x="335" y="1645"/>
                </a:lnTo>
                <a:cubicBezTo>
                  <a:pt x="335" y="1645"/>
                  <a:pt x="1394" y="1086"/>
                  <a:pt x="1569" y="0"/>
                </a:cubicBezTo>
                <a:cubicBezTo>
                  <a:pt x="784" y="0"/>
                  <a:pt x="0" y="0"/>
                  <a:pt x="0" y="0"/>
                </a:cubicBezTo>
                <a:close/>
              </a:path>
            </a:pathLst>
          </a:custGeom>
          <a:solidFill>
            <a:schemeClr val="accent1"/>
          </a:solid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8" name="Freeform 6"/>
          <p:cNvSpPr/>
          <p:nvPr/>
        </p:nvSpPr>
        <p:spPr bwMode="gray">
          <a:xfrm>
            <a:off x="0" y="5889625"/>
            <a:ext cx="2935288" cy="977900"/>
          </a:xfrm>
          <a:custGeom>
            <a:avLst/>
            <a:gdLst>
              <a:gd name="T0" fmla="*/ 0 w 1838"/>
              <a:gd name="T1" fmla="*/ 74 h 618"/>
              <a:gd name="T2" fmla="*/ 1589 w 1838"/>
              <a:gd name="T3" fmla="*/ 0 h 618"/>
              <a:gd name="T4" fmla="*/ 1838 w 1838"/>
              <a:gd name="T5" fmla="*/ 618 h 618"/>
              <a:gd name="T6" fmla="*/ 0 w 1838"/>
              <a:gd name="T7" fmla="*/ 618 h 618"/>
              <a:gd name="T8" fmla="*/ 0 w 1838"/>
              <a:gd name="T9" fmla="*/ 74 h 6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8" h="618">
                <a:moveTo>
                  <a:pt x="0" y="74"/>
                </a:moveTo>
                <a:cubicBezTo>
                  <a:pt x="879" y="269"/>
                  <a:pt x="1589" y="0"/>
                  <a:pt x="1589" y="0"/>
                </a:cubicBezTo>
                <a:cubicBezTo>
                  <a:pt x="1652" y="335"/>
                  <a:pt x="1838" y="618"/>
                  <a:pt x="1838" y="618"/>
                </a:cubicBezTo>
                <a:lnTo>
                  <a:pt x="0" y="618"/>
                </a:lnTo>
                <a:cubicBezTo>
                  <a:pt x="0" y="618"/>
                  <a:pt x="0" y="346"/>
                  <a:pt x="0" y="74"/>
                </a:cubicBezTo>
                <a:close/>
              </a:path>
            </a:pathLst>
          </a:custGeom>
          <a:blipFill dpi="0" rotWithShape="1">
            <a:blip r:embed="rId2" cstate="print"/>
            <a:srcRect/>
            <a:stretch>
              <a:fillRect/>
            </a:stretch>
          </a:blip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9" name="Freeform 7"/>
          <p:cNvSpPr/>
          <p:nvPr/>
        </p:nvSpPr>
        <p:spPr bwMode="gray">
          <a:xfrm>
            <a:off x="2541588" y="4673600"/>
            <a:ext cx="6596062" cy="2239963"/>
          </a:xfrm>
          <a:custGeom>
            <a:avLst/>
            <a:gdLst>
              <a:gd name="T0" fmla="*/ 1114 w 4171"/>
              <a:gd name="T1" fmla="*/ 0 h 1416"/>
              <a:gd name="T2" fmla="*/ 0 w 4171"/>
              <a:gd name="T3" fmla="*/ 754 h 1416"/>
              <a:gd name="T4" fmla="*/ 406 w 4171"/>
              <a:gd name="T5" fmla="*/ 1375 h 1416"/>
              <a:gd name="T6" fmla="*/ 4171 w 4171"/>
              <a:gd name="T7" fmla="*/ 1375 h 1416"/>
              <a:gd name="T8" fmla="*/ 4171 w 4171"/>
              <a:gd name="T9" fmla="*/ 468 h 1416"/>
              <a:gd name="T10" fmla="*/ 1114 w 4171"/>
              <a:gd name="T11" fmla="*/ 0 h 14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71" h="1416">
                <a:moveTo>
                  <a:pt x="1114" y="0"/>
                </a:moveTo>
                <a:cubicBezTo>
                  <a:pt x="1114" y="0"/>
                  <a:pt x="557" y="377"/>
                  <a:pt x="0" y="754"/>
                </a:cubicBezTo>
                <a:cubicBezTo>
                  <a:pt x="180" y="1190"/>
                  <a:pt x="406" y="1375"/>
                  <a:pt x="406" y="1375"/>
                </a:cubicBezTo>
                <a:cubicBezTo>
                  <a:pt x="2288" y="1375"/>
                  <a:pt x="4171" y="1375"/>
                  <a:pt x="4171" y="1375"/>
                </a:cubicBezTo>
                <a:lnTo>
                  <a:pt x="4171" y="468"/>
                </a:lnTo>
                <a:cubicBezTo>
                  <a:pt x="4171" y="468"/>
                  <a:pt x="2546" y="1416"/>
                  <a:pt x="1114" y="0"/>
                </a:cubicBezTo>
                <a:close/>
              </a:path>
            </a:pathLst>
          </a:custGeom>
          <a:blipFill dpi="0" rotWithShape="1">
            <a:blip r:embed="rId3" cstate="print"/>
            <a:srcRect/>
            <a:stretch>
              <a:fillRect/>
            </a:stretch>
          </a:blip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0" name="Freeform 8"/>
          <p:cNvSpPr/>
          <p:nvPr/>
        </p:nvSpPr>
        <p:spPr bwMode="gray">
          <a:xfrm>
            <a:off x="4348163" y="628650"/>
            <a:ext cx="4787900" cy="6008688"/>
          </a:xfrm>
          <a:custGeom>
            <a:avLst/>
            <a:gdLst>
              <a:gd name="T0" fmla="*/ 548 w 3016"/>
              <a:gd name="T1" fmla="*/ 1300 h 3791"/>
              <a:gd name="T2" fmla="*/ 0 w 3016"/>
              <a:gd name="T3" fmla="*/ 2525 h 3791"/>
              <a:gd name="T4" fmla="*/ 3016 w 3016"/>
              <a:gd name="T5" fmla="*/ 2752 h 3791"/>
              <a:gd name="T6" fmla="*/ 3016 w 3016"/>
              <a:gd name="T7" fmla="*/ 665 h 3791"/>
              <a:gd name="T8" fmla="*/ 1944 w 3016"/>
              <a:gd name="T9" fmla="*/ 0 h 3791"/>
              <a:gd name="T10" fmla="*/ 548 w 3016"/>
              <a:gd name="T11" fmla="*/ 1300 h 37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16" h="3791">
                <a:moveTo>
                  <a:pt x="548" y="1300"/>
                </a:moveTo>
                <a:cubicBezTo>
                  <a:pt x="274" y="1912"/>
                  <a:pt x="0" y="2525"/>
                  <a:pt x="0" y="2525"/>
                </a:cubicBezTo>
                <a:cubicBezTo>
                  <a:pt x="1458" y="3791"/>
                  <a:pt x="3016" y="2752"/>
                  <a:pt x="3016" y="2752"/>
                </a:cubicBezTo>
                <a:cubicBezTo>
                  <a:pt x="3016" y="2752"/>
                  <a:pt x="3016" y="1708"/>
                  <a:pt x="3016" y="665"/>
                </a:cubicBezTo>
                <a:cubicBezTo>
                  <a:pt x="2528" y="170"/>
                  <a:pt x="1944" y="0"/>
                  <a:pt x="1944" y="0"/>
                </a:cubicBezTo>
                <a:cubicBezTo>
                  <a:pt x="1944" y="0"/>
                  <a:pt x="1639" y="839"/>
                  <a:pt x="548" y="1300"/>
                </a:cubicBezTo>
                <a:close/>
              </a:path>
            </a:pathLst>
          </a:custGeom>
          <a:blipFill dpi="0" rotWithShape="1">
            <a:blip r:embed="rId4" cstate="print"/>
            <a:srcRect/>
            <a:stretch>
              <a:fillRect/>
            </a:stretch>
          </a:blip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1" name="Freeform 9" descr="1"/>
          <p:cNvSpPr/>
          <p:nvPr/>
        </p:nvSpPr>
        <p:spPr bwMode="gray">
          <a:xfrm>
            <a:off x="4694238" y="-1588"/>
            <a:ext cx="2543175" cy="2632076"/>
          </a:xfrm>
          <a:custGeom>
            <a:avLst/>
            <a:gdLst>
              <a:gd name="T0" fmla="*/ 0 w 1569"/>
              <a:gd name="T1" fmla="*/ 0 h 1645"/>
              <a:gd name="T2" fmla="*/ 335 w 1569"/>
              <a:gd name="T3" fmla="*/ 1645 h 1645"/>
              <a:gd name="T4" fmla="*/ 1569 w 1569"/>
              <a:gd name="T5" fmla="*/ 0 h 1645"/>
              <a:gd name="T6" fmla="*/ 0 w 1569"/>
              <a:gd name="T7" fmla="*/ 0 h 16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69" h="1645">
                <a:moveTo>
                  <a:pt x="0" y="0"/>
                </a:moveTo>
                <a:lnTo>
                  <a:pt x="335" y="1645"/>
                </a:lnTo>
                <a:cubicBezTo>
                  <a:pt x="335" y="1645"/>
                  <a:pt x="1394" y="1086"/>
                  <a:pt x="1569" y="0"/>
                </a:cubicBezTo>
                <a:cubicBezTo>
                  <a:pt x="784" y="0"/>
                  <a:pt x="0" y="0"/>
                  <a:pt x="0" y="0"/>
                </a:cubicBezTo>
                <a:close/>
              </a:path>
            </a:pathLst>
          </a:custGeom>
          <a:blipFill dpi="0" rotWithShape="1">
            <a:blip r:embed="rId5" cstate="print"/>
            <a:srcRect/>
            <a:stretch>
              <a:fillRect/>
            </a:stretch>
          </a:blip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2" name="Freeform 10"/>
          <p:cNvSpPr/>
          <p:nvPr/>
        </p:nvSpPr>
        <p:spPr bwMode="gray">
          <a:xfrm>
            <a:off x="-3175" y="1588"/>
            <a:ext cx="5857875" cy="6794500"/>
          </a:xfrm>
          <a:custGeom>
            <a:avLst/>
            <a:gdLst>
              <a:gd name="T0" fmla="*/ 0 w 3690"/>
              <a:gd name="T1" fmla="*/ 3810 h 4280"/>
              <a:gd name="T2" fmla="*/ 0 w 3690"/>
              <a:gd name="T3" fmla="*/ 1 h 4280"/>
              <a:gd name="T4" fmla="*/ 2974 w 3690"/>
              <a:gd name="T5" fmla="*/ 0 h 4280"/>
              <a:gd name="T6" fmla="*/ 2768 w 3690"/>
              <a:gd name="T7" fmla="*/ 2926 h 4280"/>
              <a:gd name="T8" fmla="*/ 0 w 3690"/>
              <a:gd name="T9" fmla="*/ 3810 h 42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90" h="4280">
                <a:moveTo>
                  <a:pt x="0" y="3810"/>
                </a:moveTo>
                <a:lnTo>
                  <a:pt x="0" y="1"/>
                </a:lnTo>
                <a:lnTo>
                  <a:pt x="2974" y="0"/>
                </a:lnTo>
                <a:cubicBezTo>
                  <a:pt x="3284" y="452"/>
                  <a:pt x="3690" y="1776"/>
                  <a:pt x="2768" y="2926"/>
                </a:cubicBezTo>
                <a:cubicBezTo>
                  <a:pt x="1610" y="4280"/>
                  <a:pt x="0" y="3810"/>
                  <a:pt x="0" y="3810"/>
                </a:cubicBezTo>
                <a:close/>
              </a:path>
            </a:pathLst>
          </a:custGeom>
          <a:solidFill>
            <a:srgbClr val="FFFFFF"/>
          </a:solid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3" name="Freeform 11"/>
          <p:cNvSpPr/>
          <p:nvPr/>
        </p:nvSpPr>
        <p:spPr bwMode="gray">
          <a:xfrm>
            <a:off x="-3175" y="1588"/>
            <a:ext cx="5943600" cy="6437312"/>
          </a:xfrm>
          <a:custGeom>
            <a:avLst/>
            <a:gdLst>
              <a:gd name="T0" fmla="*/ 0 w 3635"/>
              <a:gd name="T1" fmla="*/ 3765 h 4115"/>
              <a:gd name="T2" fmla="*/ 0 w 3635"/>
              <a:gd name="T3" fmla="*/ 0 h 4115"/>
              <a:gd name="T4" fmla="*/ 2767 w 3635"/>
              <a:gd name="T5" fmla="*/ 0 h 4115"/>
              <a:gd name="T6" fmla="*/ 2567 w 3635"/>
              <a:gd name="T7" fmla="*/ 2858 h 4115"/>
              <a:gd name="T8" fmla="*/ 0 w 3635"/>
              <a:gd name="T9" fmla="*/ 3765 h 4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35" h="4115">
                <a:moveTo>
                  <a:pt x="0" y="3765"/>
                </a:moveTo>
                <a:lnTo>
                  <a:pt x="0" y="0"/>
                </a:lnTo>
                <a:lnTo>
                  <a:pt x="2767" y="0"/>
                </a:lnTo>
                <a:cubicBezTo>
                  <a:pt x="2767" y="0"/>
                  <a:pt x="3635" y="1445"/>
                  <a:pt x="2567" y="2858"/>
                </a:cubicBezTo>
                <a:cubicBezTo>
                  <a:pt x="1523" y="4115"/>
                  <a:pt x="0" y="3765"/>
                  <a:pt x="0" y="3765"/>
                </a:cubicBezTo>
                <a:close/>
              </a:path>
            </a:pathLst>
          </a:custGeom>
          <a:gradFill rotWithShape="1">
            <a:gsLst>
              <a:gs pos="0">
                <a:srgbClr val="FFFDE9"/>
              </a:gs>
              <a:gs pos="100000">
                <a:srgbClr val="FDF58D"/>
              </a:gs>
            </a:gsLst>
            <a:lin ang="2700000" scaled="1"/>
          </a:grad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grpSp>
        <p:nvGrpSpPr>
          <p:cNvPr id="2" name="Group 12"/>
          <p:cNvGrpSpPr/>
          <p:nvPr/>
        </p:nvGrpSpPr>
        <p:grpSpPr bwMode="auto">
          <a:xfrm>
            <a:off x="250825" y="9525"/>
            <a:ext cx="4176713" cy="5908675"/>
            <a:chOff x="158" y="6"/>
            <a:chExt cx="2631" cy="3722"/>
          </a:xfrm>
        </p:grpSpPr>
        <p:sp>
          <p:nvSpPr>
            <p:cNvPr id="15" name="Line 13"/>
            <p:cNvSpPr>
              <a:spLocks noChangeShapeType="1"/>
            </p:cNvSpPr>
            <p:nvPr/>
          </p:nvSpPr>
          <p:spPr bwMode="gray">
            <a:xfrm>
              <a:off x="158" y="6"/>
              <a:ext cx="0" cy="3720"/>
            </a:xfrm>
            <a:prstGeom prst="line">
              <a:avLst/>
            </a:prstGeom>
            <a:noFill/>
            <a:ln w="9525">
              <a:solidFill>
                <a:srgbClr val="FFFFFF"/>
              </a:solidFill>
              <a:round/>
            </a:ln>
            <a:effectLst>
              <a:outerShdw dist="17961" dir="2700000" algn="ctr" rotWithShape="0">
                <a:srgbClr val="FFCC00">
                  <a:alpha val="64998"/>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6" name="Line 14"/>
            <p:cNvSpPr>
              <a:spLocks noChangeShapeType="1"/>
            </p:cNvSpPr>
            <p:nvPr/>
          </p:nvSpPr>
          <p:spPr bwMode="gray">
            <a:xfrm>
              <a:off x="815" y="6"/>
              <a:ext cx="0" cy="3722"/>
            </a:xfrm>
            <a:prstGeom prst="line">
              <a:avLst/>
            </a:prstGeom>
            <a:noFill/>
            <a:ln w="9525">
              <a:solidFill>
                <a:srgbClr val="FFFFFF"/>
              </a:solidFill>
              <a:round/>
            </a:ln>
            <a:effectLst>
              <a:outerShdw dist="17961" dir="2700000" algn="ctr" rotWithShape="0">
                <a:srgbClr val="FFCC00">
                  <a:alpha val="64998"/>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7" name="Line 15"/>
            <p:cNvSpPr>
              <a:spLocks noChangeShapeType="1"/>
            </p:cNvSpPr>
            <p:nvPr/>
          </p:nvSpPr>
          <p:spPr bwMode="gray">
            <a:xfrm>
              <a:off x="1473" y="6"/>
              <a:ext cx="0" cy="3586"/>
            </a:xfrm>
            <a:prstGeom prst="line">
              <a:avLst/>
            </a:prstGeom>
            <a:noFill/>
            <a:ln w="9525">
              <a:solidFill>
                <a:srgbClr val="FFFFFF"/>
              </a:solidFill>
              <a:round/>
            </a:ln>
            <a:effectLst>
              <a:outerShdw dist="17961" dir="2700000" algn="ctr" rotWithShape="0">
                <a:srgbClr val="FFCC00">
                  <a:alpha val="64998"/>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8" name="Line 16"/>
            <p:cNvSpPr>
              <a:spLocks noChangeShapeType="1"/>
            </p:cNvSpPr>
            <p:nvPr/>
          </p:nvSpPr>
          <p:spPr bwMode="gray">
            <a:xfrm>
              <a:off x="2131" y="6"/>
              <a:ext cx="0" cy="3254"/>
            </a:xfrm>
            <a:prstGeom prst="line">
              <a:avLst/>
            </a:prstGeom>
            <a:noFill/>
            <a:ln w="9525">
              <a:solidFill>
                <a:srgbClr val="FFFFFF"/>
              </a:solidFill>
              <a:round/>
            </a:ln>
            <a:effectLst>
              <a:outerShdw dist="17961" dir="2700000" algn="ctr" rotWithShape="0">
                <a:srgbClr val="FFCC00">
                  <a:alpha val="64998"/>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9" name="Line 17"/>
            <p:cNvSpPr>
              <a:spLocks noChangeShapeType="1"/>
            </p:cNvSpPr>
            <p:nvPr/>
          </p:nvSpPr>
          <p:spPr bwMode="gray">
            <a:xfrm>
              <a:off x="2789" y="6"/>
              <a:ext cx="0" cy="2589"/>
            </a:xfrm>
            <a:prstGeom prst="line">
              <a:avLst/>
            </a:prstGeom>
            <a:noFill/>
            <a:ln w="9525">
              <a:solidFill>
                <a:srgbClr val="FFFFFF"/>
              </a:solidFill>
              <a:round/>
            </a:ln>
            <a:effectLst>
              <a:outerShdw dist="17961" dir="2700000" algn="ctr" rotWithShape="0">
                <a:srgbClr val="FFCC00">
                  <a:alpha val="64998"/>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grpSp>
      <p:grpSp>
        <p:nvGrpSpPr>
          <p:cNvPr id="3" name="Group 18"/>
          <p:cNvGrpSpPr/>
          <p:nvPr/>
        </p:nvGrpSpPr>
        <p:grpSpPr bwMode="auto">
          <a:xfrm>
            <a:off x="6350" y="260350"/>
            <a:ext cx="5041900" cy="5329238"/>
            <a:chOff x="4" y="164"/>
            <a:chExt cx="3176" cy="3357"/>
          </a:xfrm>
        </p:grpSpPr>
        <p:sp>
          <p:nvSpPr>
            <p:cNvPr id="21" name="Line 19"/>
            <p:cNvSpPr>
              <a:spLocks noChangeShapeType="1"/>
            </p:cNvSpPr>
            <p:nvPr/>
          </p:nvSpPr>
          <p:spPr bwMode="gray">
            <a:xfrm rot="5400000">
              <a:off x="1466" y="-1298"/>
              <a:ext cx="0" cy="2924"/>
            </a:xfrm>
            <a:prstGeom prst="line">
              <a:avLst/>
            </a:prstGeom>
            <a:noFill/>
            <a:ln w="9525">
              <a:solidFill>
                <a:srgbClr val="FFFFFF"/>
              </a:solidFill>
              <a:round/>
            </a:ln>
            <a:effectLst>
              <a:outerShdw dist="17961" dir="2700000" algn="ctr" rotWithShape="0">
                <a:srgbClr val="FFCC00">
                  <a:alpha val="64998"/>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22" name="Line 20"/>
            <p:cNvSpPr>
              <a:spLocks noChangeShapeType="1"/>
            </p:cNvSpPr>
            <p:nvPr/>
          </p:nvSpPr>
          <p:spPr bwMode="gray">
            <a:xfrm rot="5400000">
              <a:off x="1575" y="-736"/>
              <a:ext cx="0" cy="3142"/>
            </a:xfrm>
            <a:prstGeom prst="line">
              <a:avLst/>
            </a:prstGeom>
            <a:noFill/>
            <a:ln w="9525">
              <a:solidFill>
                <a:srgbClr val="FFFFFF"/>
              </a:solidFill>
              <a:round/>
            </a:ln>
            <a:effectLst>
              <a:outerShdw dist="17961" dir="2700000" algn="ctr" rotWithShape="0">
                <a:srgbClr val="FFCC00">
                  <a:alpha val="64998"/>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23" name="Line 21"/>
            <p:cNvSpPr>
              <a:spLocks noChangeShapeType="1"/>
            </p:cNvSpPr>
            <p:nvPr/>
          </p:nvSpPr>
          <p:spPr bwMode="gray">
            <a:xfrm rot="5400000">
              <a:off x="1592" y="-82"/>
              <a:ext cx="0" cy="3176"/>
            </a:xfrm>
            <a:prstGeom prst="line">
              <a:avLst/>
            </a:prstGeom>
            <a:noFill/>
            <a:ln w="9525">
              <a:solidFill>
                <a:srgbClr val="FFFFFF"/>
              </a:solidFill>
              <a:round/>
            </a:ln>
            <a:effectLst>
              <a:outerShdw dist="17961" dir="2700000" algn="ctr" rotWithShape="0">
                <a:srgbClr val="FFCC00">
                  <a:alpha val="64998"/>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24" name="Line 22"/>
            <p:cNvSpPr>
              <a:spLocks noChangeShapeType="1"/>
            </p:cNvSpPr>
            <p:nvPr/>
          </p:nvSpPr>
          <p:spPr bwMode="gray">
            <a:xfrm rot="5400000">
              <a:off x="1508" y="674"/>
              <a:ext cx="0" cy="3008"/>
            </a:xfrm>
            <a:prstGeom prst="line">
              <a:avLst/>
            </a:prstGeom>
            <a:noFill/>
            <a:ln w="9525">
              <a:solidFill>
                <a:srgbClr val="FFFFFF"/>
              </a:solidFill>
              <a:round/>
            </a:ln>
            <a:effectLst>
              <a:outerShdw dist="17961" dir="2700000" algn="ctr" rotWithShape="0">
                <a:srgbClr val="FFCC00">
                  <a:alpha val="64998"/>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25" name="Line 23"/>
            <p:cNvSpPr>
              <a:spLocks noChangeShapeType="1"/>
            </p:cNvSpPr>
            <p:nvPr/>
          </p:nvSpPr>
          <p:spPr bwMode="gray">
            <a:xfrm rot="5400000">
              <a:off x="1306" y="1547"/>
              <a:ext cx="0" cy="2603"/>
            </a:xfrm>
            <a:prstGeom prst="line">
              <a:avLst/>
            </a:prstGeom>
            <a:noFill/>
            <a:ln w="9525">
              <a:solidFill>
                <a:srgbClr val="FFFFFF"/>
              </a:solidFill>
              <a:round/>
            </a:ln>
            <a:effectLst>
              <a:outerShdw dist="17961" dir="2700000" algn="ctr" rotWithShape="0">
                <a:srgbClr val="FFCC00">
                  <a:alpha val="64998"/>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26" name="Line 24"/>
            <p:cNvSpPr>
              <a:spLocks noChangeShapeType="1"/>
            </p:cNvSpPr>
            <p:nvPr/>
          </p:nvSpPr>
          <p:spPr bwMode="gray">
            <a:xfrm rot="5400000">
              <a:off x="838" y="2687"/>
              <a:ext cx="0" cy="1667"/>
            </a:xfrm>
            <a:prstGeom prst="line">
              <a:avLst/>
            </a:prstGeom>
            <a:noFill/>
            <a:ln w="9525">
              <a:solidFill>
                <a:srgbClr val="FFFFFF"/>
              </a:solidFill>
              <a:round/>
            </a:ln>
            <a:effectLst>
              <a:outerShdw dist="17961" dir="2700000" algn="ctr" rotWithShape="0">
                <a:srgbClr val="FFCC00">
                  <a:alpha val="64998"/>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grpSp>
      <p:sp>
        <p:nvSpPr>
          <p:cNvPr id="27" name="Rectangle 25"/>
          <p:cNvSpPr>
            <a:spLocks noChangeArrowheads="1"/>
          </p:cNvSpPr>
          <p:nvPr/>
        </p:nvSpPr>
        <p:spPr bwMode="gray">
          <a:xfrm>
            <a:off x="2368550" y="288925"/>
            <a:ext cx="1012825" cy="1025525"/>
          </a:xfrm>
          <a:prstGeom prst="rect">
            <a:avLst/>
          </a:prstGeom>
          <a:solidFill>
            <a:srgbClr val="FFFFFF">
              <a:alpha val="65097"/>
            </a:srgbClr>
          </a:solidFill>
          <a:ln w="9525">
            <a:noFill/>
            <a:miter lim="800000"/>
          </a:ln>
        </p:spPr>
        <p:txBody>
          <a:bodyPr wrap="none" anchor="ctr"/>
          <a:lstStyle/>
          <a:p>
            <a:pPr fontAlgn="base">
              <a:spcBef>
                <a:spcPct val="0"/>
              </a:spcBef>
              <a:spcAft>
                <a:spcPct val="0"/>
              </a:spcAft>
              <a:defRPr/>
            </a:pPr>
            <a:endParaRPr lang="zh-CN" altLang="en-US">
              <a:solidFill>
                <a:srgbClr val="000000"/>
              </a:solidFill>
              <a:ea typeface="宋体" panose="02010600030101010101" pitchFamily="2" charset="-122"/>
            </a:endParaRPr>
          </a:p>
        </p:txBody>
      </p:sp>
      <p:sp>
        <p:nvSpPr>
          <p:cNvPr id="28" name="Rectangle 26"/>
          <p:cNvSpPr>
            <a:spLocks noChangeArrowheads="1"/>
          </p:cNvSpPr>
          <p:nvPr/>
        </p:nvSpPr>
        <p:spPr bwMode="gray">
          <a:xfrm>
            <a:off x="285750" y="2435225"/>
            <a:ext cx="1012825" cy="1025525"/>
          </a:xfrm>
          <a:prstGeom prst="rect">
            <a:avLst/>
          </a:prstGeom>
          <a:solidFill>
            <a:srgbClr val="FFFFFF">
              <a:alpha val="39999"/>
            </a:srgbClr>
          </a:solidFill>
          <a:ln w="9525">
            <a:noFill/>
            <a:miter lim="800000"/>
          </a:ln>
        </p:spPr>
        <p:txBody>
          <a:bodyPr wrap="none" anchor="ctr"/>
          <a:lstStyle/>
          <a:p>
            <a:pPr fontAlgn="base">
              <a:spcBef>
                <a:spcPct val="0"/>
              </a:spcBef>
              <a:spcAft>
                <a:spcPct val="0"/>
              </a:spcAft>
              <a:defRPr/>
            </a:pPr>
            <a:endParaRPr lang="zh-CN" altLang="en-US">
              <a:solidFill>
                <a:srgbClr val="000000"/>
              </a:solidFill>
              <a:ea typeface="宋体" panose="02010600030101010101" pitchFamily="2" charset="-122"/>
            </a:endParaRPr>
          </a:p>
        </p:txBody>
      </p:sp>
      <p:sp>
        <p:nvSpPr>
          <p:cNvPr id="29" name="Rectangle 27"/>
          <p:cNvSpPr>
            <a:spLocks noChangeArrowheads="1"/>
          </p:cNvSpPr>
          <p:nvPr/>
        </p:nvSpPr>
        <p:spPr bwMode="gray">
          <a:xfrm>
            <a:off x="0" y="279400"/>
            <a:ext cx="250825" cy="1025525"/>
          </a:xfrm>
          <a:prstGeom prst="rect">
            <a:avLst/>
          </a:prstGeom>
          <a:solidFill>
            <a:srgbClr val="FFFFFF">
              <a:alpha val="50195"/>
            </a:srgbClr>
          </a:solidFill>
          <a:ln w="9525">
            <a:noFill/>
            <a:miter lim="800000"/>
          </a:ln>
        </p:spPr>
        <p:txBody>
          <a:bodyPr wrap="none" anchor="ctr"/>
          <a:lstStyle/>
          <a:p>
            <a:pPr fontAlgn="base">
              <a:spcBef>
                <a:spcPct val="0"/>
              </a:spcBef>
              <a:spcAft>
                <a:spcPct val="0"/>
              </a:spcAft>
              <a:defRPr/>
            </a:pPr>
            <a:endParaRPr lang="zh-CN" altLang="en-US">
              <a:solidFill>
                <a:srgbClr val="000000"/>
              </a:solidFill>
              <a:ea typeface="宋体" panose="02010600030101010101" pitchFamily="2" charset="-122"/>
            </a:endParaRPr>
          </a:p>
        </p:txBody>
      </p:sp>
      <p:sp>
        <p:nvSpPr>
          <p:cNvPr id="30" name="Rectangle 28"/>
          <p:cNvSpPr>
            <a:spLocks noChangeArrowheads="1"/>
          </p:cNvSpPr>
          <p:nvPr/>
        </p:nvSpPr>
        <p:spPr bwMode="gray">
          <a:xfrm>
            <a:off x="1331913" y="9525"/>
            <a:ext cx="1012825" cy="234950"/>
          </a:xfrm>
          <a:prstGeom prst="rect">
            <a:avLst/>
          </a:prstGeom>
          <a:solidFill>
            <a:srgbClr val="FFFFFF">
              <a:alpha val="50195"/>
            </a:srgbClr>
          </a:solidFill>
          <a:ln w="9525">
            <a:noFill/>
            <a:miter lim="800000"/>
          </a:ln>
        </p:spPr>
        <p:txBody>
          <a:bodyPr wrap="none" anchor="ctr"/>
          <a:lstStyle/>
          <a:p>
            <a:pPr fontAlgn="base">
              <a:spcBef>
                <a:spcPct val="0"/>
              </a:spcBef>
              <a:spcAft>
                <a:spcPct val="0"/>
              </a:spcAft>
              <a:defRPr/>
            </a:pPr>
            <a:endParaRPr lang="zh-CN" altLang="en-US">
              <a:solidFill>
                <a:srgbClr val="000000"/>
              </a:solidFill>
              <a:ea typeface="宋体" panose="02010600030101010101" pitchFamily="2" charset="-122"/>
            </a:endParaRPr>
          </a:p>
        </p:txBody>
      </p:sp>
      <p:sp>
        <p:nvSpPr>
          <p:cNvPr id="31" name="Freeform 29"/>
          <p:cNvSpPr/>
          <p:nvPr/>
        </p:nvSpPr>
        <p:spPr bwMode="gray">
          <a:xfrm>
            <a:off x="4452938" y="1347788"/>
            <a:ext cx="720725" cy="1047750"/>
          </a:xfrm>
          <a:custGeom>
            <a:avLst/>
            <a:gdLst>
              <a:gd name="T0" fmla="*/ 363 w 454"/>
              <a:gd name="T1" fmla="*/ 0 h 680"/>
              <a:gd name="T2" fmla="*/ 0 w 454"/>
              <a:gd name="T3" fmla="*/ 0 h 680"/>
              <a:gd name="T4" fmla="*/ 0 w 454"/>
              <a:gd name="T5" fmla="*/ 680 h 680"/>
              <a:gd name="T6" fmla="*/ 409 w 454"/>
              <a:gd name="T7" fmla="*/ 680 h 680"/>
              <a:gd name="T8" fmla="*/ 454 w 454"/>
              <a:gd name="T9" fmla="*/ 317 h 680"/>
              <a:gd name="T10" fmla="*/ 363 w 454"/>
              <a:gd name="T11" fmla="*/ 0 h 6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4" h="680">
                <a:moveTo>
                  <a:pt x="363" y="0"/>
                </a:moveTo>
                <a:lnTo>
                  <a:pt x="0" y="0"/>
                </a:lnTo>
                <a:lnTo>
                  <a:pt x="0" y="680"/>
                </a:lnTo>
                <a:lnTo>
                  <a:pt x="409" y="680"/>
                </a:lnTo>
                <a:lnTo>
                  <a:pt x="454" y="317"/>
                </a:lnTo>
                <a:lnTo>
                  <a:pt x="363" y="0"/>
                </a:lnTo>
                <a:close/>
              </a:path>
            </a:pathLst>
          </a:custGeom>
          <a:solidFill>
            <a:srgbClr val="FFFFFF">
              <a:alpha val="70195"/>
            </a:srgbClr>
          </a:solid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32" name="Freeform 30"/>
          <p:cNvSpPr/>
          <p:nvPr/>
        </p:nvSpPr>
        <p:spPr bwMode="gray">
          <a:xfrm>
            <a:off x="2365375" y="4549775"/>
            <a:ext cx="1003300" cy="1023938"/>
          </a:xfrm>
          <a:custGeom>
            <a:avLst/>
            <a:gdLst>
              <a:gd name="T0" fmla="*/ 635 w 680"/>
              <a:gd name="T1" fmla="*/ 0 h 681"/>
              <a:gd name="T2" fmla="*/ 0 w 680"/>
              <a:gd name="T3" fmla="*/ 0 h 681"/>
              <a:gd name="T4" fmla="*/ 0 w 680"/>
              <a:gd name="T5" fmla="*/ 681 h 681"/>
              <a:gd name="T6" fmla="*/ 272 w 680"/>
              <a:gd name="T7" fmla="*/ 681 h 681"/>
              <a:gd name="T8" fmla="*/ 680 w 680"/>
              <a:gd name="T9" fmla="*/ 454 h 681"/>
              <a:gd name="T10" fmla="*/ 680 w 680"/>
              <a:gd name="T11" fmla="*/ 0 h 681"/>
              <a:gd name="T12" fmla="*/ 635 w 680"/>
              <a:gd name="T13" fmla="*/ 0 h 6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0" h="681">
                <a:moveTo>
                  <a:pt x="635" y="0"/>
                </a:moveTo>
                <a:lnTo>
                  <a:pt x="0" y="0"/>
                </a:lnTo>
                <a:lnTo>
                  <a:pt x="0" y="681"/>
                </a:lnTo>
                <a:lnTo>
                  <a:pt x="272" y="681"/>
                </a:lnTo>
                <a:lnTo>
                  <a:pt x="680" y="454"/>
                </a:lnTo>
                <a:lnTo>
                  <a:pt x="680" y="0"/>
                </a:lnTo>
                <a:lnTo>
                  <a:pt x="635" y="0"/>
                </a:lnTo>
                <a:close/>
              </a:path>
            </a:pathLst>
          </a:custGeom>
          <a:solidFill>
            <a:srgbClr val="FFFFFF">
              <a:alpha val="50195"/>
            </a:srgbClr>
          </a:solid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33" name="Freeform 31"/>
          <p:cNvSpPr/>
          <p:nvPr/>
        </p:nvSpPr>
        <p:spPr bwMode="gray">
          <a:xfrm>
            <a:off x="7524750" y="0"/>
            <a:ext cx="1620838" cy="1230313"/>
          </a:xfrm>
          <a:custGeom>
            <a:avLst/>
            <a:gdLst>
              <a:gd name="T0" fmla="*/ 34 w 1009"/>
              <a:gd name="T1" fmla="*/ 0 h 775"/>
              <a:gd name="T2" fmla="*/ 0 w 1009"/>
              <a:gd name="T3" fmla="*/ 255 h 775"/>
              <a:gd name="T4" fmla="*/ 1007 w 1009"/>
              <a:gd name="T5" fmla="*/ 775 h 775"/>
              <a:gd name="T6" fmla="*/ 1009 w 1009"/>
              <a:gd name="T7" fmla="*/ 0 h 775"/>
              <a:gd name="T8" fmla="*/ 34 w 1009"/>
              <a:gd name="T9" fmla="*/ 0 h 7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9" h="775">
                <a:moveTo>
                  <a:pt x="34" y="0"/>
                </a:moveTo>
                <a:cubicBezTo>
                  <a:pt x="34" y="115"/>
                  <a:pt x="0" y="255"/>
                  <a:pt x="0" y="255"/>
                </a:cubicBezTo>
                <a:cubicBezTo>
                  <a:pt x="489" y="376"/>
                  <a:pt x="1007" y="775"/>
                  <a:pt x="1007" y="775"/>
                </a:cubicBezTo>
                <a:lnTo>
                  <a:pt x="1009" y="0"/>
                </a:lnTo>
                <a:cubicBezTo>
                  <a:pt x="1009" y="0"/>
                  <a:pt x="521" y="0"/>
                  <a:pt x="34" y="0"/>
                </a:cubicBezTo>
                <a:close/>
              </a:path>
            </a:pathLst>
          </a:custGeom>
          <a:solidFill>
            <a:srgbClr val="E8E8E8"/>
          </a:solid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pic>
        <p:nvPicPr>
          <p:cNvPr id="34" name="Picture 32" descr="water"/>
          <p:cNvPicPr>
            <a:picLocks noChangeAspect="1" noChangeArrowheads="1"/>
          </p:cNvPicPr>
          <p:nvPr/>
        </p:nvPicPr>
        <p:blipFill>
          <a:blip r:embed="rId6" cstate="print"/>
          <a:srcRect l="22409" t="16374" b="27486"/>
          <a:stretch>
            <a:fillRect/>
          </a:stretch>
        </p:blipFill>
        <p:spPr bwMode="gray">
          <a:xfrm rot="393398">
            <a:off x="2268538" y="584200"/>
            <a:ext cx="2663825" cy="2197100"/>
          </a:xfrm>
          <a:prstGeom prst="rect">
            <a:avLst/>
          </a:prstGeom>
          <a:noFill/>
          <a:ln w="9525">
            <a:noFill/>
            <a:miter lim="800000"/>
            <a:headEnd/>
            <a:tailEnd/>
          </a:ln>
        </p:spPr>
      </p:pic>
      <p:sp>
        <p:nvSpPr>
          <p:cNvPr id="35" name="Text Box 38"/>
          <p:cNvSpPr txBox="1">
            <a:spLocks noChangeArrowheads="1"/>
          </p:cNvSpPr>
          <p:nvPr/>
        </p:nvSpPr>
        <p:spPr bwMode="gray">
          <a:xfrm>
            <a:off x="228600" y="4714875"/>
            <a:ext cx="1303338" cy="427038"/>
          </a:xfrm>
          <a:prstGeom prst="rect">
            <a:avLst/>
          </a:prstGeom>
          <a:noFill/>
          <a:ln w="9525">
            <a:noFill/>
            <a:miter lim="800000"/>
          </a:ln>
        </p:spPr>
        <p:txBody>
          <a:bodyPr wrap="none">
            <a:spAutoFit/>
          </a:bodyPr>
          <a:lstStyle/>
          <a:p>
            <a:pPr fontAlgn="base">
              <a:spcBef>
                <a:spcPct val="0"/>
              </a:spcBef>
              <a:spcAft>
                <a:spcPct val="0"/>
              </a:spcAft>
              <a:defRPr/>
            </a:pPr>
            <a:r>
              <a:rPr lang="en-US" altLang="zh-CN" sz="2200">
                <a:solidFill>
                  <a:srgbClr val="000000"/>
                </a:solidFill>
                <a:latin typeface="Arial Black" panose="020B0A04020102020204" pitchFamily="34" charset="0"/>
                <a:ea typeface="宋体" panose="02010600030101010101" pitchFamily="2" charset="-122"/>
              </a:rPr>
              <a:t>L/O/G/O</a:t>
            </a:r>
            <a:endParaRPr lang="en-US" altLang="zh-CN" sz="2200">
              <a:solidFill>
                <a:srgbClr val="000000"/>
              </a:solidFill>
              <a:latin typeface="Arial Black" panose="020B0A04020102020204" pitchFamily="34" charset="0"/>
              <a:ea typeface="宋体" panose="02010600030101010101" pitchFamily="2" charset="-122"/>
            </a:endParaRPr>
          </a:p>
        </p:txBody>
      </p:sp>
      <p:sp>
        <p:nvSpPr>
          <p:cNvPr id="114721" name="Rectangle 33"/>
          <p:cNvSpPr>
            <a:spLocks noGrp="1" noChangeArrowheads="1"/>
          </p:cNvSpPr>
          <p:nvPr>
            <p:ph type="ctrTitle"/>
          </p:nvPr>
        </p:nvSpPr>
        <p:spPr>
          <a:xfrm>
            <a:off x="228600" y="1884363"/>
            <a:ext cx="8229600" cy="1470025"/>
          </a:xfrm>
          <a:effectLst/>
        </p:spPr>
        <p:txBody>
          <a:bodyPr/>
          <a:lstStyle>
            <a:lvl1pPr>
              <a:defRPr sz="4800"/>
            </a:lvl1pPr>
          </a:lstStyle>
          <a:p>
            <a:r>
              <a:rPr lang="zh-CN" altLang="en-US"/>
              <a:t>单击此处编辑母版标题样式</a:t>
            </a:r>
            <a:endParaRPr lang="zh-CN" altLang="en-US"/>
          </a:p>
        </p:txBody>
      </p:sp>
      <p:sp>
        <p:nvSpPr>
          <p:cNvPr id="114722" name="Rectangle 34"/>
          <p:cNvSpPr>
            <a:spLocks noGrp="1" noChangeArrowheads="1"/>
          </p:cNvSpPr>
          <p:nvPr>
            <p:ph type="subTitle" idx="1"/>
          </p:nvPr>
        </p:nvSpPr>
        <p:spPr>
          <a:xfrm>
            <a:off x="228600" y="5084763"/>
            <a:ext cx="6400800" cy="457200"/>
          </a:xfrm>
        </p:spPr>
        <p:txBody>
          <a:bodyPr/>
          <a:lstStyle>
            <a:lvl1pPr marL="0" indent="0">
              <a:buFontTx/>
              <a:buNone/>
              <a:defRPr sz="1600">
                <a:latin typeface="Times New Roman" panose="02020603050405020304" pitchFamily="18" charset="0"/>
              </a:defRPr>
            </a:lvl1pPr>
          </a:lstStyle>
          <a:p>
            <a:r>
              <a:rPr lang="zh-CN" altLang="en-US"/>
              <a:t>单击此处编辑母版副标题样式</a:t>
            </a:r>
            <a:endParaRPr lang="zh-CN" altLang="en-US"/>
          </a:p>
        </p:txBody>
      </p:sp>
      <p:sp>
        <p:nvSpPr>
          <p:cNvPr id="36" name="Rectangle 35"/>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7" name="Rectangle 36"/>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38" name="Rectangle 37"/>
          <p:cNvSpPr>
            <a:spLocks noGrp="1" noChangeArrowheads="1"/>
          </p:cNvSpPr>
          <p:nvPr>
            <p:ph type="sldNum" sz="quarter" idx="12"/>
          </p:nvPr>
        </p:nvSpPr>
        <p:spPr/>
        <p:txBody>
          <a:bodyPr/>
          <a:lstStyle>
            <a:lvl1pPr>
              <a:defRPr/>
            </a:lvl1pPr>
          </a:lstStyle>
          <a:p>
            <a:pPr>
              <a:defRPr/>
            </a:pPr>
            <a:fld id="{A5069D47-7A1B-47C1-8F40-46316371859F}" type="slidenum">
              <a:rPr lang="en-US" altLang="zh-CN">
                <a:solidFill>
                  <a:srgbClr val="000000"/>
                </a:solidFill>
              </a:rPr>
            </a:fld>
            <a:endParaRPr lang="en-US" altLang="zh-CN">
              <a:solidFill>
                <a:srgbClr val="00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par>
                                <p:cTn id="14" presetID="10" presetClass="entr" presetSubtype="0" fill="hold" grpId="0" nodeType="withEffect">
                                  <p:stCondLst>
                                    <p:cond delay="23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childTnLst>
                                </p:cTn>
                              </p:par>
                              <p:par>
                                <p:cTn id="21" presetID="10" presetClass="entr" presetSubtype="0" fill="hold" grpId="0" nodeType="withEffect">
                                  <p:stCondLst>
                                    <p:cond delay="7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childTnLst>
                                </p:cTn>
                              </p:par>
                              <p:par>
                                <p:cTn id="27" presetID="10" presetClass="entr" presetSubtype="0" fill="hold" grpId="0" nodeType="withEffect">
                                  <p:stCondLst>
                                    <p:cond delay="230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childTnLst>
                                </p:cTn>
                              </p:par>
                            </p:childTnLst>
                          </p:cTn>
                        </p:par>
                        <p:par>
                          <p:cTn id="30" fill="hold">
                            <p:stCondLst>
                              <p:cond delay="2000"/>
                            </p:stCondLst>
                            <p:childTnLst>
                              <p:par>
                                <p:cTn id="31" presetID="10" presetClass="exit" presetSubtype="0" fill="hold" grpId="1" nodeType="afterEffect">
                                  <p:stCondLst>
                                    <p:cond delay="0"/>
                                  </p:stCondLst>
                                  <p:childTnLst>
                                    <p:animEffect transition="out" filter="fade">
                                      <p:cBhvr>
                                        <p:cTn id="32" dur="1000"/>
                                        <p:tgtEl>
                                          <p:spTgt spid="11"/>
                                        </p:tgtEl>
                                      </p:cBhvr>
                                    </p:animEffect>
                                    <p:set>
                                      <p:cBhvr>
                                        <p:cTn id="33" dur="1" fill="hold">
                                          <p:stCondLst>
                                            <p:cond delay="999"/>
                                          </p:stCondLst>
                                        </p:cTn>
                                        <p:tgtEl>
                                          <p:spTgt spid="11"/>
                                        </p:tgtEl>
                                        <p:attrNameLst>
                                          <p:attrName>style.visibility</p:attrName>
                                        </p:attrNameLst>
                                      </p:cBhvr>
                                      <p:to>
                                        <p:strVal val="hidden"/>
                                      </p:to>
                                    </p:set>
                                  </p:childTnLst>
                                </p:cTn>
                              </p:par>
                              <p:par>
                                <p:cTn id="34" presetID="10" presetClass="exit" presetSubtype="0" fill="hold" grpId="1" nodeType="withEffect">
                                  <p:stCondLst>
                                    <p:cond delay="800"/>
                                  </p:stCondLst>
                                  <p:childTnLst>
                                    <p:animEffect transition="out" filter="fade">
                                      <p:cBhvr>
                                        <p:cTn id="35" dur="1000"/>
                                        <p:tgtEl>
                                          <p:spTgt spid="9"/>
                                        </p:tgtEl>
                                      </p:cBhvr>
                                    </p:animEffect>
                                    <p:set>
                                      <p:cBhvr>
                                        <p:cTn id="36" dur="1" fill="hold">
                                          <p:stCondLst>
                                            <p:cond delay="999"/>
                                          </p:stCondLst>
                                        </p:cTn>
                                        <p:tgtEl>
                                          <p:spTgt spid="9"/>
                                        </p:tgtEl>
                                        <p:attrNameLst>
                                          <p:attrName>style.visibility</p:attrName>
                                        </p:attrNameLst>
                                      </p:cBhvr>
                                      <p:to>
                                        <p:strVal val="hidden"/>
                                      </p:to>
                                    </p:set>
                                  </p:childTnLst>
                                </p:cTn>
                              </p:par>
                            </p:childTnLst>
                          </p:cTn>
                        </p:par>
                        <p:par>
                          <p:cTn id="37" fill="hold">
                            <p:stCondLst>
                              <p:cond delay="3000"/>
                            </p:stCondLst>
                            <p:childTnLst>
                              <p:par>
                                <p:cTn id="38" presetID="10" presetClass="entr" presetSubtype="0" fill="hold" grpId="2"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childTnLst>
                                </p:cTn>
                              </p:par>
                              <p:par>
                                <p:cTn id="41" presetID="10" presetClass="entr" presetSubtype="0" fill="hold" grpId="2" nodeType="withEffect">
                                  <p:stCondLst>
                                    <p:cond delay="8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childTnLst>
                                </p:cTn>
                              </p:par>
                              <p:par>
                                <p:cTn id="44" presetID="10" presetClass="exit" presetSubtype="0" fill="hold" grpId="1" nodeType="withEffect">
                                  <p:stCondLst>
                                    <p:cond delay="0"/>
                                  </p:stCondLst>
                                  <p:childTnLst>
                                    <p:animEffect transition="out" filter="fade">
                                      <p:cBhvr>
                                        <p:cTn id="45" dur="1000"/>
                                        <p:tgtEl>
                                          <p:spTgt spid="10"/>
                                        </p:tgtEl>
                                      </p:cBhvr>
                                    </p:animEffect>
                                    <p:set>
                                      <p:cBhvr>
                                        <p:cTn id="46" dur="1" fill="hold">
                                          <p:stCondLst>
                                            <p:cond delay="999"/>
                                          </p:stCondLst>
                                        </p:cTn>
                                        <p:tgtEl>
                                          <p:spTgt spid="10"/>
                                        </p:tgtEl>
                                        <p:attrNameLst>
                                          <p:attrName>style.visibility</p:attrName>
                                        </p:attrNameLst>
                                      </p:cBhvr>
                                      <p:to>
                                        <p:strVal val="hidden"/>
                                      </p:to>
                                    </p:set>
                                  </p:childTnLst>
                                </p:cTn>
                              </p:par>
                              <p:par>
                                <p:cTn id="47" presetID="10" presetClass="exit" presetSubtype="0" fill="hold" grpId="1" nodeType="withEffect">
                                  <p:stCondLst>
                                    <p:cond delay="800"/>
                                  </p:stCondLst>
                                  <p:childTnLst>
                                    <p:animEffect transition="out" filter="fade">
                                      <p:cBhvr>
                                        <p:cTn id="48" dur="1000"/>
                                        <p:tgtEl>
                                          <p:spTgt spid="8"/>
                                        </p:tgtEl>
                                      </p:cBhvr>
                                    </p:animEffect>
                                    <p:set>
                                      <p:cBhvr>
                                        <p:cTn id="49" dur="1" fill="hold">
                                          <p:stCondLst>
                                            <p:cond delay="999"/>
                                          </p:stCondLst>
                                        </p:cTn>
                                        <p:tgtEl>
                                          <p:spTgt spid="8"/>
                                        </p:tgtEl>
                                        <p:attrNameLst>
                                          <p:attrName>style.visibility</p:attrName>
                                        </p:attrNameLst>
                                      </p:cBhvr>
                                      <p:to>
                                        <p:strVal val="hidden"/>
                                      </p:to>
                                    </p:set>
                                  </p:childTnLst>
                                </p:cTn>
                              </p:par>
                              <p:par>
                                <p:cTn id="50" presetID="10" presetClass="entr" presetSubtype="0" fill="hold" grpId="0" nodeType="withEffect">
                                  <p:stCondLst>
                                    <p:cond delay="14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8" grpId="1" animBg="1"/>
      <p:bldP spid="9" grpId="0" animBg="1"/>
      <p:bldP spid="9" grpId="1" animBg="1"/>
      <p:bldP spid="9" grpId="2" animBg="1"/>
      <p:bldP spid="10" grpId="0" animBg="1"/>
      <p:bldP spid="10" grpId="1" animBg="1"/>
      <p:bldP spid="11" grpId="0" animBg="1"/>
      <p:bldP spid="11" grpId="1" animBg="1"/>
      <p:bldP spid="11" grpId="2" animBg="1"/>
      <p:bldP spid="33" grpId="0" animBg="1"/>
    </p:bld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3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3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33"/>
          <p:cNvSpPr>
            <a:spLocks noGrp="1" noChangeArrowheads="1"/>
          </p:cNvSpPr>
          <p:nvPr>
            <p:ph type="sldNum" sz="quarter" idx="12"/>
          </p:nvPr>
        </p:nvSpPr>
        <p:spPr/>
        <p:txBody>
          <a:bodyPr/>
          <a:lstStyle>
            <a:lvl1pPr>
              <a:defRPr/>
            </a:lvl1pPr>
          </a:lstStyle>
          <a:p>
            <a:pPr>
              <a:defRPr/>
            </a:pPr>
            <a:fld id="{41C82144-013D-4CD8-B1AF-FD16D67A4477}" type="slidenum">
              <a:rPr lang="en-US" altLang="zh-CN">
                <a:solidFill>
                  <a:srgbClr val="000000"/>
                </a:solidFill>
              </a:rPr>
            </a:fld>
            <a:endParaRPr lang="en-US" altLang="zh-CN">
              <a:solidFill>
                <a:srgbClr val="000000"/>
              </a:solidFill>
            </a:endParaRPr>
          </a:p>
        </p:txBody>
      </p:sp>
    </p:spTree>
  </p:cSld>
  <p:clrMapOvr>
    <a:masterClrMapping/>
  </p:clrMapOvr>
  <p:transition>
    <p:random/>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3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3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33"/>
          <p:cNvSpPr>
            <a:spLocks noGrp="1" noChangeArrowheads="1"/>
          </p:cNvSpPr>
          <p:nvPr>
            <p:ph type="sldNum" sz="quarter" idx="12"/>
          </p:nvPr>
        </p:nvSpPr>
        <p:spPr/>
        <p:txBody>
          <a:bodyPr/>
          <a:lstStyle>
            <a:lvl1pPr>
              <a:defRPr/>
            </a:lvl1pPr>
          </a:lstStyle>
          <a:p>
            <a:pPr>
              <a:defRPr/>
            </a:pPr>
            <a:fld id="{04CC0772-026C-4B23-A9FA-A5D89CD60E2A}" type="slidenum">
              <a:rPr lang="en-US" altLang="zh-CN">
                <a:solidFill>
                  <a:srgbClr val="000000"/>
                </a:solidFill>
              </a:rPr>
            </a:fld>
            <a:endParaRPr lang="en-US" altLang="zh-CN">
              <a:solidFill>
                <a:srgbClr val="000000"/>
              </a:solidFill>
            </a:endParaRPr>
          </a:p>
        </p:txBody>
      </p:sp>
    </p:spTree>
  </p:cSld>
  <p:clrMapOvr>
    <a:masterClrMapping/>
  </p:clrMapOvr>
  <p:transition>
    <p:random/>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3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3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33"/>
          <p:cNvSpPr>
            <a:spLocks noGrp="1" noChangeArrowheads="1"/>
          </p:cNvSpPr>
          <p:nvPr>
            <p:ph type="sldNum" sz="quarter" idx="12"/>
          </p:nvPr>
        </p:nvSpPr>
        <p:spPr/>
        <p:txBody>
          <a:bodyPr/>
          <a:lstStyle>
            <a:lvl1pPr>
              <a:defRPr/>
            </a:lvl1pPr>
          </a:lstStyle>
          <a:p>
            <a:pPr>
              <a:defRPr/>
            </a:pPr>
            <a:fld id="{39B805B1-00D8-4C8C-B3AB-4B816C78BFD4}" type="slidenum">
              <a:rPr lang="en-US" altLang="zh-CN">
                <a:solidFill>
                  <a:srgbClr val="000000"/>
                </a:solidFill>
              </a:rPr>
            </a:fld>
            <a:endParaRPr lang="en-US" altLang="zh-CN">
              <a:solidFill>
                <a:srgbClr val="000000"/>
              </a:solidFill>
            </a:endParaRPr>
          </a:p>
        </p:txBody>
      </p:sp>
    </p:spTree>
  </p:cSld>
  <p:clrMapOvr>
    <a:masterClrMapping/>
  </p:clrMapOvr>
  <p:transition>
    <p:random/>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3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3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33"/>
          <p:cNvSpPr>
            <a:spLocks noGrp="1" noChangeArrowheads="1"/>
          </p:cNvSpPr>
          <p:nvPr>
            <p:ph type="sldNum" sz="quarter" idx="12"/>
          </p:nvPr>
        </p:nvSpPr>
        <p:spPr/>
        <p:txBody>
          <a:bodyPr/>
          <a:lstStyle>
            <a:lvl1pPr>
              <a:defRPr/>
            </a:lvl1pPr>
          </a:lstStyle>
          <a:p>
            <a:pPr>
              <a:defRPr/>
            </a:pPr>
            <a:fld id="{3437B971-FD03-4E3A-A8A7-BAE31BFC4E2F}" type="slidenum">
              <a:rPr lang="en-US" altLang="zh-CN">
                <a:solidFill>
                  <a:srgbClr val="000000"/>
                </a:solidFill>
              </a:rPr>
            </a:fld>
            <a:endParaRPr lang="en-US" altLang="zh-CN">
              <a:solidFill>
                <a:srgbClr val="000000"/>
              </a:solidFill>
            </a:endParaRPr>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3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3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33"/>
          <p:cNvSpPr>
            <a:spLocks noGrp="1" noChangeArrowheads="1"/>
          </p:cNvSpPr>
          <p:nvPr>
            <p:ph type="sldNum" sz="quarter" idx="12"/>
          </p:nvPr>
        </p:nvSpPr>
        <p:spPr/>
        <p:txBody>
          <a:bodyPr/>
          <a:lstStyle>
            <a:lvl1pPr>
              <a:defRPr/>
            </a:lvl1pPr>
          </a:lstStyle>
          <a:p>
            <a:pPr>
              <a:defRPr/>
            </a:pPr>
            <a:fld id="{E57DD2D0-E63B-413D-8621-E5571E53E5D7}" type="slidenum">
              <a:rPr lang="en-US" altLang="zh-CN">
                <a:solidFill>
                  <a:srgbClr val="000000"/>
                </a:solidFill>
              </a:rPr>
            </a:fld>
            <a:endParaRPr lang="en-US" altLang="zh-CN">
              <a:solidFill>
                <a:srgbClr val="000000"/>
              </a:solidFill>
            </a:endParaRPr>
          </a:p>
        </p:txBody>
      </p:sp>
    </p:spTree>
  </p:cSld>
  <p:clrMapOvr>
    <a:masterClrMapping/>
  </p:clrMapOvr>
  <p:transition>
    <p:random/>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Rectangle 3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3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33"/>
          <p:cNvSpPr>
            <a:spLocks noGrp="1" noChangeArrowheads="1"/>
          </p:cNvSpPr>
          <p:nvPr>
            <p:ph type="sldNum" sz="quarter" idx="12"/>
          </p:nvPr>
        </p:nvSpPr>
        <p:spPr/>
        <p:txBody>
          <a:bodyPr/>
          <a:lstStyle>
            <a:lvl1pPr>
              <a:defRPr/>
            </a:lvl1pPr>
          </a:lstStyle>
          <a:p>
            <a:pPr>
              <a:defRPr/>
            </a:pPr>
            <a:fld id="{9297EB0D-F5EE-453F-884A-7AFFE6FDA653}" type="slidenum">
              <a:rPr lang="en-US" altLang="zh-CN">
                <a:solidFill>
                  <a:srgbClr val="000000"/>
                </a:solidFill>
              </a:rPr>
            </a:fld>
            <a:endParaRPr lang="en-US" altLang="zh-CN">
              <a:solidFill>
                <a:srgbClr val="000000"/>
              </a:solidFill>
            </a:endParaRPr>
          </a:p>
        </p:txBody>
      </p:sp>
    </p:spTree>
  </p:cSld>
  <p:clrMapOvr>
    <a:masterClrMapping/>
  </p:clrMapOvr>
  <p:transition>
    <p:random/>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3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3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33"/>
          <p:cNvSpPr>
            <a:spLocks noGrp="1" noChangeArrowheads="1"/>
          </p:cNvSpPr>
          <p:nvPr>
            <p:ph type="sldNum" sz="quarter" idx="12"/>
          </p:nvPr>
        </p:nvSpPr>
        <p:spPr/>
        <p:txBody>
          <a:bodyPr/>
          <a:lstStyle>
            <a:lvl1pPr>
              <a:defRPr/>
            </a:lvl1pPr>
          </a:lstStyle>
          <a:p>
            <a:pPr>
              <a:defRPr/>
            </a:pPr>
            <a:fld id="{9E4837FF-E45F-4096-BDEF-CF964535A53B}" type="slidenum">
              <a:rPr lang="en-US" altLang="zh-CN">
                <a:solidFill>
                  <a:srgbClr val="000000"/>
                </a:solidFill>
              </a:rPr>
            </a:fld>
            <a:endParaRPr lang="en-US" altLang="zh-CN">
              <a:solidFill>
                <a:srgbClr val="000000"/>
              </a:solidFill>
            </a:endParaRPr>
          </a:p>
        </p:txBody>
      </p:sp>
    </p:spTree>
  </p:cSld>
  <p:clrMapOvr>
    <a:masterClrMapping/>
  </p:clrMapOvr>
  <p:transition>
    <p:random/>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3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3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33"/>
          <p:cNvSpPr>
            <a:spLocks noGrp="1" noChangeArrowheads="1"/>
          </p:cNvSpPr>
          <p:nvPr>
            <p:ph type="sldNum" sz="quarter" idx="12"/>
          </p:nvPr>
        </p:nvSpPr>
        <p:spPr/>
        <p:txBody>
          <a:bodyPr/>
          <a:lstStyle>
            <a:lvl1pPr>
              <a:defRPr/>
            </a:lvl1pPr>
          </a:lstStyle>
          <a:p>
            <a:pPr>
              <a:defRPr/>
            </a:pPr>
            <a:fld id="{97A24481-B23C-4A5D-A7C9-756AE959B727}" type="slidenum">
              <a:rPr lang="en-US" altLang="zh-CN">
                <a:solidFill>
                  <a:srgbClr val="000000"/>
                </a:solidFill>
              </a:rPr>
            </a:fld>
            <a:endParaRPr lang="en-US" altLang="zh-CN">
              <a:solidFill>
                <a:srgbClr val="000000"/>
              </a:solidFill>
            </a:endParaRPr>
          </a:p>
        </p:txBody>
      </p:sp>
    </p:spTree>
  </p:cSld>
  <p:clrMapOvr>
    <a:masterClrMapping/>
  </p:clrMapOvr>
  <p:transition>
    <p:random/>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3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3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33"/>
          <p:cNvSpPr>
            <a:spLocks noGrp="1" noChangeArrowheads="1"/>
          </p:cNvSpPr>
          <p:nvPr>
            <p:ph type="sldNum" sz="quarter" idx="12"/>
          </p:nvPr>
        </p:nvSpPr>
        <p:spPr/>
        <p:txBody>
          <a:bodyPr/>
          <a:lstStyle>
            <a:lvl1pPr>
              <a:defRPr/>
            </a:lvl1pPr>
          </a:lstStyle>
          <a:p>
            <a:pPr>
              <a:defRPr/>
            </a:pPr>
            <a:fld id="{4A8F4106-DE8A-446B-9A24-0C5E84CEF691}" type="slidenum">
              <a:rPr lang="en-US" altLang="zh-CN">
                <a:solidFill>
                  <a:srgbClr val="000000"/>
                </a:solidFill>
              </a:rPr>
            </a:fld>
            <a:endParaRPr lang="en-US" altLang="zh-CN">
              <a:solidFill>
                <a:srgbClr val="000000"/>
              </a:solidFill>
            </a:endParaRPr>
          </a:p>
        </p:txBody>
      </p:sp>
    </p:spTree>
  </p:cSld>
  <p:clrMapOvr>
    <a:masterClrMapping/>
  </p:clrMapOvr>
  <p:transition>
    <p:random/>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25438"/>
            <a:ext cx="2057400" cy="58007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325438"/>
            <a:ext cx="6019800" cy="58007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3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3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33"/>
          <p:cNvSpPr>
            <a:spLocks noGrp="1" noChangeArrowheads="1"/>
          </p:cNvSpPr>
          <p:nvPr>
            <p:ph type="sldNum" sz="quarter" idx="12"/>
          </p:nvPr>
        </p:nvSpPr>
        <p:spPr/>
        <p:txBody>
          <a:bodyPr/>
          <a:lstStyle>
            <a:lvl1pPr>
              <a:defRPr/>
            </a:lvl1pPr>
          </a:lstStyle>
          <a:p>
            <a:pPr>
              <a:defRPr/>
            </a:pPr>
            <a:fld id="{F236AF03-9B56-4190-BD0A-0FDB0D08BCB1}" type="slidenum">
              <a:rPr lang="en-US" altLang="zh-CN">
                <a:solidFill>
                  <a:srgbClr val="000000"/>
                </a:solidFill>
              </a:rPr>
            </a:fld>
            <a:endParaRPr lang="en-US" altLang="zh-CN">
              <a:solidFill>
                <a:srgbClr val="000000"/>
              </a:solidFill>
            </a:endParaRPr>
          </a:p>
        </p:txBody>
      </p:sp>
    </p:spTree>
  </p:cSld>
  <p:clrMapOvr>
    <a:masterClrMapping/>
  </p:clrMapOvr>
  <p:transition>
    <p:random/>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Only" preserve="1" showMasterSp="0">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25438"/>
            <a:ext cx="8229600" cy="580072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Rectangle 3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3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33"/>
          <p:cNvSpPr>
            <a:spLocks noGrp="1" noChangeArrowheads="1"/>
          </p:cNvSpPr>
          <p:nvPr>
            <p:ph type="sldNum" sz="quarter" idx="12"/>
          </p:nvPr>
        </p:nvSpPr>
        <p:spPr/>
        <p:txBody>
          <a:bodyPr/>
          <a:lstStyle>
            <a:lvl1pPr>
              <a:defRPr/>
            </a:lvl1pPr>
          </a:lstStyle>
          <a:p>
            <a:pPr>
              <a:defRPr/>
            </a:pPr>
            <a:fld id="{AE1542CB-476E-4FF7-B673-32FF6FDCE67D}" type="slidenum">
              <a:rPr lang="en-US" altLang="zh-CN">
                <a:solidFill>
                  <a:srgbClr val="000000"/>
                </a:solidFill>
              </a:rPr>
            </a:fld>
            <a:endParaRPr lang="en-US" altLang="zh-CN">
              <a:solidFill>
                <a:srgbClr val="000000"/>
              </a:solidFill>
            </a:endParaRPr>
          </a:p>
        </p:txBody>
      </p:sp>
    </p:spTree>
  </p:cSld>
  <p:clrMapOvr>
    <a:masterClrMapping/>
  </p:clrMapOvr>
  <p:transition>
    <p:random/>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xAndObj" preserve="1" showMasterSp="0">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a:t>单击此处编辑母版标题样式</a:t>
            </a:r>
            <a:endParaRPr lang="zh-CN" altLang="en-US"/>
          </a:p>
        </p:txBody>
      </p:sp>
      <p:sp>
        <p:nvSpPr>
          <p:cNvPr id="3" name="文本占位符 2"/>
          <p:cNvSpPr>
            <a:spLocks noGrp="1"/>
          </p:cNvSpPr>
          <p:nvPr>
            <p:ph type="body" sz="half" idx="1" hasCustomPrompt="1"/>
          </p:nvPr>
        </p:nvSpPr>
        <p:spPr>
          <a:xfrm>
            <a:off x="457200" y="1600200"/>
            <a:ext cx="40386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4648200" y="1600200"/>
            <a:ext cx="4038600" cy="452596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31"/>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32"/>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33"/>
          <p:cNvSpPr>
            <a:spLocks noGrp="1" noChangeArrowheads="1"/>
          </p:cNvSpPr>
          <p:nvPr>
            <p:ph type="sldNum" sz="quarter" idx="12"/>
          </p:nvPr>
        </p:nvSpPr>
        <p:spPr/>
        <p:txBody>
          <a:bodyPr/>
          <a:lstStyle>
            <a:lvl1pPr>
              <a:defRPr/>
            </a:lvl1pPr>
          </a:lstStyle>
          <a:p>
            <a:pPr>
              <a:defRPr/>
            </a:pPr>
            <a:fld id="{C8398644-FA84-4384-900F-333429F73B77}" type="slidenum">
              <a:rPr lang="en-US" altLang="zh-CN">
                <a:solidFill>
                  <a:srgbClr val="000000"/>
                </a:solidFill>
              </a:rPr>
            </a:fld>
            <a:endParaRPr lang="en-US" altLang="zh-CN">
              <a:solidFill>
                <a:srgbClr val="000000"/>
              </a:solidFill>
            </a:endParaRPr>
          </a:p>
        </p:txBody>
      </p:sp>
    </p:spTree>
  </p:cSld>
  <p:clrMapOvr>
    <a:masterClrMapping/>
  </p:clrMapOvr>
  <p:transition>
    <p:random/>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84994" name="Rectangle 2"/>
          <p:cNvSpPr>
            <a:spLocks noGrp="1" noRot="1" noChangeArrowheads="1"/>
          </p:cNvSpPr>
          <p:nvPr>
            <p:ph type="ctrTitle"/>
          </p:nvPr>
        </p:nvSpPr>
        <p:spPr>
          <a:xfrm>
            <a:off x="685800" y="2286000"/>
            <a:ext cx="77724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84995"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fontAlgn="base"/>
            <a:r>
              <a:rPr lang="zh-CN" altLang="en-US" strike="noStrike" noProof="1"/>
              <a:t>单击此处编辑母版副标题样式</a:t>
            </a:r>
            <a:endParaRPr lang="zh-CN" altLang="en-US" strike="noStrike" noProof="1"/>
          </a:p>
        </p:txBody>
      </p:sp>
      <p:sp>
        <p:nvSpPr>
          <p:cNvPr id="7"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a:defRPr/>
            </a:pPr>
            <a:endParaRPr lang="en-US" altLang="zh-CN">
              <a:solidFill>
                <a:srgbClr val="007A77"/>
              </a:solidFill>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a:defRPr/>
            </a:pPr>
            <a:endParaRPr lang="en-US" altLang="zh-CN">
              <a:solidFill>
                <a:srgbClr val="007A77"/>
              </a:solidFill>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a:defRPr/>
            </a:pPr>
            <a:endParaRPr lang="en-US" altLang="zh-CN">
              <a:solidFill>
                <a:srgbClr val="007A77"/>
              </a:solidFill>
            </a:endParaRPr>
          </a:p>
        </p:txBody>
      </p:sp>
      <p:sp>
        <p:nvSpPr>
          <p:cNvPr id="5" name="页脚占位符 4"/>
          <p:cNvSpPr>
            <a:spLocks noGrp="1"/>
          </p:cNvSpPr>
          <p:nvPr>
            <p:ph type="ftr" sz="quarter" idx="11"/>
          </p:nvPr>
        </p:nvSpPr>
        <p:spPr/>
        <p:txBody>
          <a:bodyPr/>
          <a:lstStyle/>
          <a:p>
            <a:pPr>
              <a:defRPr/>
            </a:pPr>
            <a:endParaRPr lang="en-US" altLang="zh-CN">
              <a:solidFill>
                <a:srgbClr val="007A77"/>
              </a:solidFill>
            </a:endParaRPr>
          </a:p>
        </p:txBody>
      </p:sp>
      <p:sp>
        <p:nvSpPr>
          <p:cNvPr id="6" name="灯片编号占位符 5"/>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a:defRPr/>
            </a:pPr>
            <a:endParaRPr lang="en-US" altLang="zh-CN">
              <a:solidFill>
                <a:srgbClr val="007A77"/>
              </a:solidFill>
            </a:endParaRPr>
          </a:p>
        </p:txBody>
      </p:sp>
      <p:sp>
        <p:nvSpPr>
          <p:cNvPr id="5" name="页脚占位符 4"/>
          <p:cNvSpPr>
            <a:spLocks noGrp="1"/>
          </p:cNvSpPr>
          <p:nvPr>
            <p:ph type="ftr" sz="quarter" idx="11"/>
          </p:nvPr>
        </p:nvSpPr>
        <p:spPr/>
        <p:txBody>
          <a:bodyPr/>
          <a:lstStyle/>
          <a:p>
            <a:pPr>
              <a:defRPr/>
            </a:pPr>
            <a:endParaRPr lang="en-US" altLang="zh-CN">
              <a:solidFill>
                <a:srgbClr val="007A77"/>
              </a:solidFill>
            </a:endParaRPr>
          </a:p>
        </p:txBody>
      </p:sp>
      <p:sp>
        <p:nvSpPr>
          <p:cNvPr id="6" name="灯片编号占位符 5"/>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a:defRPr/>
            </a:pPr>
            <a:endParaRPr lang="en-US" altLang="zh-CN">
              <a:solidFill>
                <a:srgbClr val="007A77"/>
              </a:solidFill>
            </a:endParaRPr>
          </a:p>
        </p:txBody>
      </p:sp>
      <p:sp>
        <p:nvSpPr>
          <p:cNvPr id="6" name="页脚占位符 5"/>
          <p:cNvSpPr>
            <a:spLocks noGrp="1"/>
          </p:cNvSpPr>
          <p:nvPr>
            <p:ph type="ftr" sz="quarter" idx="11"/>
          </p:nvPr>
        </p:nvSpPr>
        <p:spPr/>
        <p:txBody>
          <a:bodyPr/>
          <a:lstStyle/>
          <a:p>
            <a:pPr>
              <a:defRPr/>
            </a:pPr>
            <a:endParaRPr lang="en-US" altLang="zh-CN">
              <a:solidFill>
                <a:srgbClr val="007A77"/>
              </a:solidFill>
            </a:endParaRPr>
          </a:p>
        </p:txBody>
      </p:sp>
      <p:sp>
        <p:nvSpPr>
          <p:cNvPr id="7" name="灯片编号占位符 6"/>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a:defRPr/>
            </a:pPr>
            <a:endParaRPr lang="en-US" altLang="zh-CN">
              <a:solidFill>
                <a:srgbClr val="007A77"/>
              </a:solidFill>
            </a:endParaRPr>
          </a:p>
        </p:txBody>
      </p:sp>
      <p:sp>
        <p:nvSpPr>
          <p:cNvPr id="8" name="页脚占位符 7"/>
          <p:cNvSpPr>
            <a:spLocks noGrp="1"/>
          </p:cNvSpPr>
          <p:nvPr>
            <p:ph type="ftr" sz="quarter" idx="11"/>
          </p:nvPr>
        </p:nvSpPr>
        <p:spPr/>
        <p:txBody>
          <a:bodyPr/>
          <a:lstStyle/>
          <a:p>
            <a:pPr>
              <a:defRPr/>
            </a:pPr>
            <a:endParaRPr lang="en-US" altLang="zh-CN">
              <a:solidFill>
                <a:srgbClr val="007A77"/>
              </a:solidFill>
            </a:endParaRPr>
          </a:p>
        </p:txBody>
      </p:sp>
      <p:sp>
        <p:nvSpPr>
          <p:cNvPr id="9" name="灯片编号占位符 8"/>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a:defRPr/>
            </a:pPr>
            <a:endParaRPr lang="en-US" altLang="zh-CN">
              <a:solidFill>
                <a:srgbClr val="007A77"/>
              </a:solidFill>
            </a:endParaRPr>
          </a:p>
        </p:txBody>
      </p:sp>
      <p:sp>
        <p:nvSpPr>
          <p:cNvPr id="4" name="页脚占位符 3"/>
          <p:cNvSpPr>
            <a:spLocks noGrp="1"/>
          </p:cNvSpPr>
          <p:nvPr>
            <p:ph type="ftr" sz="quarter" idx="11"/>
          </p:nvPr>
        </p:nvSpPr>
        <p:spPr/>
        <p:txBody>
          <a:bodyPr/>
          <a:lstStyle/>
          <a:p>
            <a:pPr>
              <a:defRPr/>
            </a:pPr>
            <a:endParaRPr lang="en-US" altLang="zh-CN">
              <a:solidFill>
                <a:srgbClr val="007A77"/>
              </a:solidFill>
            </a:endParaRPr>
          </a:p>
        </p:txBody>
      </p:sp>
      <p:sp>
        <p:nvSpPr>
          <p:cNvPr id="5" name="灯片编号占位符 4"/>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solidFill>
                <a:srgbClr val="007A77"/>
              </a:solidFill>
            </a:endParaRPr>
          </a:p>
        </p:txBody>
      </p:sp>
      <p:sp>
        <p:nvSpPr>
          <p:cNvPr id="3" name="页脚占位符 2"/>
          <p:cNvSpPr>
            <a:spLocks noGrp="1"/>
          </p:cNvSpPr>
          <p:nvPr>
            <p:ph type="ftr" sz="quarter" idx="11"/>
          </p:nvPr>
        </p:nvSpPr>
        <p:spPr/>
        <p:txBody>
          <a:bodyPr/>
          <a:lstStyle/>
          <a:p>
            <a:pPr>
              <a:defRPr/>
            </a:pPr>
            <a:endParaRPr lang="en-US" altLang="zh-CN">
              <a:solidFill>
                <a:srgbClr val="007A77"/>
              </a:solidFill>
            </a:endParaRPr>
          </a:p>
        </p:txBody>
      </p:sp>
      <p:sp>
        <p:nvSpPr>
          <p:cNvPr id="4" name="灯片编号占位符 3"/>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a:defRPr/>
            </a:pPr>
            <a:endParaRPr lang="en-US" altLang="zh-CN">
              <a:solidFill>
                <a:srgbClr val="007A77"/>
              </a:solidFill>
            </a:endParaRPr>
          </a:p>
        </p:txBody>
      </p:sp>
      <p:sp>
        <p:nvSpPr>
          <p:cNvPr id="6" name="页脚占位符 5"/>
          <p:cNvSpPr>
            <a:spLocks noGrp="1"/>
          </p:cNvSpPr>
          <p:nvPr>
            <p:ph type="ftr" sz="quarter" idx="11"/>
          </p:nvPr>
        </p:nvSpPr>
        <p:spPr/>
        <p:txBody>
          <a:bodyPr/>
          <a:lstStyle/>
          <a:p>
            <a:pPr>
              <a:defRPr/>
            </a:pPr>
            <a:endParaRPr lang="en-US" altLang="zh-CN">
              <a:solidFill>
                <a:srgbClr val="007A77"/>
              </a:solidFill>
            </a:endParaRPr>
          </a:p>
        </p:txBody>
      </p:sp>
      <p:sp>
        <p:nvSpPr>
          <p:cNvPr id="7" name="灯片编号占位符 6"/>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a:defRPr/>
            </a:pPr>
            <a:endParaRPr lang="en-US" altLang="zh-CN">
              <a:solidFill>
                <a:srgbClr val="007A77"/>
              </a:solidFill>
            </a:endParaRPr>
          </a:p>
        </p:txBody>
      </p:sp>
      <p:sp>
        <p:nvSpPr>
          <p:cNvPr id="6" name="页脚占位符 5"/>
          <p:cNvSpPr>
            <a:spLocks noGrp="1"/>
          </p:cNvSpPr>
          <p:nvPr>
            <p:ph type="ftr" sz="quarter" idx="11"/>
          </p:nvPr>
        </p:nvSpPr>
        <p:spPr/>
        <p:txBody>
          <a:bodyPr/>
          <a:lstStyle/>
          <a:p>
            <a:pPr>
              <a:defRPr/>
            </a:pPr>
            <a:endParaRPr lang="en-US" altLang="zh-CN">
              <a:solidFill>
                <a:srgbClr val="007A77"/>
              </a:solidFill>
            </a:endParaRPr>
          </a:p>
        </p:txBody>
      </p:sp>
      <p:sp>
        <p:nvSpPr>
          <p:cNvPr id="7" name="灯片编号占位符 6"/>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a:defRPr/>
            </a:pPr>
            <a:endParaRPr lang="en-US" altLang="zh-CN">
              <a:solidFill>
                <a:srgbClr val="007A77"/>
              </a:solidFill>
            </a:endParaRPr>
          </a:p>
        </p:txBody>
      </p:sp>
      <p:sp>
        <p:nvSpPr>
          <p:cNvPr id="5" name="页脚占位符 4"/>
          <p:cNvSpPr>
            <a:spLocks noGrp="1"/>
          </p:cNvSpPr>
          <p:nvPr>
            <p:ph type="ftr" sz="quarter" idx="11"/>
          </p:nvPr>
        </p:nvSpPr>
        <p:spPr/>
        <p:txBody>
          <a:bodyPr/>
          <a:lstStyle/>
          <a:p>
            <a:pPr>
              <a:defRPr/>
            </a:pPr>
            <a:endParaRPr lang="en-US" altLang="zh-CN">
              <a:solidFill>
                <a:srgbClr val="007A77"/>
              </a:solidFill>
            </a:endParaRPr>
          </a:p>
        </p:txBody>
      </p:sp>
      <p:sp>
        <p:nvSpPr>
          <p:cNvPr id="6" name="灯片编号占位符 5"/>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609600"/>
            <a:ext cx="6253163" cy="54895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a:defRPr/>
            </a:pPr>
            <a:endParaRPr lang="en-US" altLang="zh-CN">
              <a:solidFill>
                <a:srgbClr val="007A77"/>
              </a:solidFill>
            </a:endParaRPr>
          </a:p>
        </p:txBody>
      </p:sp>
      <p:sp>
        <p:nvSpPr>
          <p:cNvPr id="5" name="页脚占位符 4"/>
          <p:cNvSpPr>
            <a:spLocks noGrp="1"/>
          </p:cNvSpPr>
          <p:nvPr>
            <p:ph type="ftr" sz="quarter" idx="11"/>
          </p:nvPr>
        </p:nvSpPr>
        <p:spPr/>
        <p:txBody>
          <a:bodyPr/>
          <a:lstStyle/>
          <a:p>
            <a:pPr>
              <a:defRPr/>
            </a:pPr>
            <a:endParaRPr lang="en-US" altLang="zh-CN">
              <a:solidFill>
                <a:srgbClr val="007A77"/>
              </a:solidFill>
            </a:endParaRPr>
          </a:p>
        </p:txBody>
      </p:sp>
      <p:sp>
        <p:nvSpPr>
          <p:cNvPr id="6" name="灯片编号占位符 5"/>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609600"/>
            <a:ext cx="8540750" cy="54895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a:defRPr/>
            </a:pPr>
            <a:endParaRPr lang="en-US" altLang="zh-CN">
              <a:solidFill>
                <a:srgbClr val="007A77"/>
              </a:solidFill>
            </a:endParaRPr>
          </a:p>
        </p:txBody>
      </p:sp>
      <p:sp>
        <p:nvSpPr>
          <p:cNvPr id="4" name="页脚占位符 3"/>
          <p:cNvSpPr>
            <a:spLocks noGrp="1"/>
          </p:cNvSpPr>
          <p:nvPr>
            <p:ph type="ftr" sz="quarter" idx="11"/>
          </p:nvPr>
        </p:nvSpPr>
        <p:spPr/>
        <p:txBody>
          <a:bodyPr/>
          <a:lstStyle/>
          <a:p>
            <a:pPr>
              <a:defRPr/>
            </a:pPr>
            <a:endParaRPr lang="en-US" altLang="zh-CN">
              <a:solidFill>
                <a:srgbClr val="007A77"/>
              </a:solidFill>
            </a:endParaRPr>
          </a:p>
        </p:txBody>
      </p:sp>
      <p:sp>
        <p:nvSpPr>
          <p:cNvPr id="5" name="灯片编号占位符 4"/>
          <p:cNvSpPr>
            <a:spLocks noGrp="1"/>
          </p:cNvSpPr>
          <p:nvPr>
            <p:ph type="sldNum" sz="quarter" idx="12"/>
          </p:nvPr>
        </p:nvSpPr>
        <p:spPr/>
        <p:txBody>
          <a:bodyPr/>
          <a:lstStyle/>
          <a:p>
            <a:fld id="{9A0DB2DC-4C9A-4742-B13C-FB6460FD3503}" type="slidenum">
              <a:rPr lang="en-US" altLang="zh-CN" noProof="1" dirty="0">
                <a:solidFill>
                  <a:srgbClr val="007A77"/>
                </a:solidFill>
              </a:rPr>
            </a:fld>
            <a:endParaRPr lang="en-US" altLang="zh-CN" noProof="1">
              <a:solidFill>
                <a:srgbClr val="007A77"/>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18.xml"/><Relationship Id="rId8" Type="http://schemas.openxmlformats.org/officeDocument/2006/relationships/slideLayout" Target="../slideLayouts/slideLayout117.xml"/><Relationship Id="rId7" Type="http://schemas.openxmlformats.org/officeDocument/2006/relationships/slideLayout" Target="../slideLayouts/slideLayout116.xml"/><Relationship Id="rId6" Type="http://schemas.openxmlformats.org/officeDocument/2006/relationships/slideLayout" Target="../slideLayouts/slideLayout115.xml"/><Relationship Id="rId5" Type="http://schemas.openxmlformats.org/officeDocument/2006/relationships/slideLayout" Target="../slideLayouts/slideLayout114.xml"/><Relationship Id="rId4" Type="http://schemas.openxmlformats.org/officeDocument/2006/relationships/slideLayout" Target="../slideLayouts/slideLayout113.xml"/><Relationship Id="rId3" Type="http://schemas.openxmlformats.org/officeDocument/2006/relationships/slideLayout" Target="../slideLayouts/slideLayout112.xml"/><Relationship Id="rId2" Type="http://schemas.openxmlformats.org/officeDocument/2006/relationships/slideLayout" Target="../slideLayouts/slideLayout111.xml"/><Relationship Id="rId14" Type="http://schemas.openxmlformats.org/officeDocument/2006/relationships/theme" Target="../theme/theme10.xml"/><Relationship Id="rId13" Type="http://schemas.openxmlformats.org/officeDocument/2006/relationships/image" Target="../media/image18.jpeg"/><Relationship Id="rId12" Type="http://schemas.openxmlformats.org/officeDocument/2006/relationships/slideLayout" Target="../slideLayouts/slideLayout121.xml"/><Relationship Id="rId11" Type="http://schemas.openxmlformats.org/officeDocument/2006/relationships/slideLayout" Target="../slideLayouts/slideLayout120.xml"/><Relationship Id="rId10" Type="http://schemas.openxmlformats.org/officeDocument/2006/relationships/slideLayout" Target="../slideLayouts/slideLayout119.xml"/><Relationship Id="rId1" Type="http://schemas.openxmlformats.org/officeDocument/2006/relationships/slideLayout" Target="../slideLayouts/slideLayout110.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image" Target="../media/image1.png"/><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2" Type="http://schemas.openxmlformats.org/officeDocument/2006/relationships/theme" Target="../theme/theme3.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2" Type="http://schemas.openxmlformats.org/officeDocument/2006/relationships/theme" Target="../theme/theme4.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5.xml"/><Relationship Id="rId8" Type="http://schemas.openxmlformats.org/officeDocument/2006/relationships/slideLayout" Target="../slideLayouts/slideLayout54.xml"/><Relationship Id="rId7" Type="http://schemas.openxmlformats.org/officeDocument/2006/relationships/slideLayout" Target="../slideLayouts/slideLayout53.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2" Type="http://schemas.openxmlformats.org/officeDocument/2006/relationships/theme" Target="../theme/theme5.xml"/><Relationship Id="rId11" Type="http://schemas.openxmlformats.org/officeDocument/2006/relationships/slideLayout" Target="../slideLayouts/slideLayout57.xml"/><Relationship Id="rId10" Type="http://schemas.openxmlformats.org/officeDocument/2006/relationships/slideLayout" Target="../slideLayouts/slideLayout56.xml"/><Relationship Id="rId1"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6.xml"/><Relationship Id="rId8" Type="http://schemas.openxmlformats.org/officeDocument/2006/relationships/slideLayout" Target="../slideLayouts/slideLayout65.xml"/><Relationship Id="rId7" Type="http://schemas.openxmlformats.org/officeDocument/2006/relationships/slideLayout" Target="../slideLayouts/slideLayout64.xml"/><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 Id="rId3" Type="http://schemas.openxmlformats.org/officeDocument/2006/relationships/slideLayout" Target="../slideLayouts/slideLayout60.xml"/><Relationship Id="rId20" Type="http://schemas.openxmlformats.org/officeDocument/2006/relationships/theme" Target="../theme/theme6.xml"/><Relationship Id="rId2" Type="http://schemas.openxmlformats.org/officeDocument/2006/relationships/slideLayout" Target="../slideLayouts/slideLayout59.xml"/><Relationship Id="rId19" Type="http://schemas.openxmlformats.org/officeDocument/2006/relationships/image" Target="../media/image5.png"/><Relationship Id="rId18" Type="http://schemas.openxmlformats.org/officeDocument/2006/relationships/image" Target="../media/image7.jpeg"/><Relationship Id="rId17" Type="http://schemas.openxmlformats.org/officeDocument/2006/relationships/slideLayout" Target="../slideLayouts/slideLayout74.xml"/><Relationship Id="rId16" Type="http://schemas.openxmlformats.org/officeDocument/2006/relationships/slideLayout" Target="../slideLayouts/slideLayout73.xml"/><Relationship Id="rId15" Type="http://schemas.openxmlformats.org/officeDocument/2006/relationships/slideLayout" Target="../slideLayouts/slideLayout72.xml"/><Relationship Id="rId14" Type="http://schemas.openxmlformats.org/officeDocument/2006/relationships/slideLayout" Target="../slideLayouts/slideLayout71.xml"/><Relationship Id="rId13" Type="http://schemas.openxmlformats.org/officeDocument/2006/relationships/slideLayout" Target="../slideLayouts/slideLayout70.xml"/><Relationship Id="rId12" Type="http://schemas.openxmlformats.org/officeDocument/2006/relationships/slideLayout" Target="../slideLayouts/slideLayout69.xml"/><Relationship Id="rId11" Type="http://schemas.openxmlformats.org/officeDocument/2006/relationships/slideLayout" Target="../slideLayouts/slideLayout68.xml"/><Relationship Id="rId10" Type="http://schemas.openxmlformats.org/officeDocument/2006/relationships/slideLayout" Target="../slideLayouts/slideLayout67.xml"/><Relationship Id="rId1" Type="http://schemas.openxmlformats.org/officeDocument/2006/relationships/slideLayout" Target="../slideLayouts/slideLayout58.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83.xml"/><Relationship Id="rId8" Type="http://schemas.openxmlformats.org/officeDocument/2006/relationships/slideLayout" Target="../slideLayouts/slideLayout82.xml"/><Relationship Id="rId7" Type="http://schemas.openxmlformats.org/officeDocument/2006/relationships/slideLayout" Target="../slideLayouts/slideLayout81.xml"/><Relationship Id="rId6" Type="http://schemas.openxmlformats.org/officeDocument/2006/relationships/slideLayout" Target="../slideLayouts/slideLayout80.xml"/><Relationship Id="rId5" Type="http://schemas.openxmlformats.org/officeDocument/2006/relationships/slideLayout" Target="../slideLayouts/slideLayout79.xml"/><Relationship Id="rId4" Type="http://schemas.openxmlformats.org/officeDocument/2006/relationships/slideLayout" Target="../slideLayouts/slideLayout78.xml"/><Relationship Id="rId3" Type="http://schemas.openxmlformats.org/officeDocument/2006/relationships/slideLayout" Target="../slideLayouts/slideLayout77.xml"/><Relationship Id="rId2" Type="http://schemas.openxmlformats.org/officeDocument/2006/relationships/slideLayout" Target="../slideLayouts/slideLayout76.xml"/><Relationship Id="rId18" Type="http://schemas.openxmlformats.org/officeDocument/2006/relationships/theme" Target="../theme/theme7.xml"/><Relationship Id="rId17" Type="http://schemas.openxmlformats.org/officeDocument/2006/relationships/image" Target="../media/image16.jpeg"/><Relationship Id="rId16" Type="http://schemas.openxmlformats.org/officeDocument/2006/relationships/image" Target="../media/image15.jpe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slideLayout" Target="../slideLayouts/slideLayout87.xml"/><Relationship Id="rId12" Type="http://schemas.openxmlformats.org/officeDocument/2006/relationships/slideLayout" Target="../slideLayouts/slideLayout86.xml"/><Relationship Id="rId11" Type="http://schemas.openxmlformats.org/officeDocument/2006/relationships/slideLayout" Target="../slideLayouts/slideLayout85.xml"/><Relationship Id="rId10" Type="http://schemas.openxmlformats.org/officeDocument/2006/relationships/slideLayout" Target="../slideLayouts/slideLayout84.xml"/><Relationship Id="rId1"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96.xml"/><Relationship Id="rId8" Type="http://schemas.openxmlformats.org/officeDocument/2006/relationships/slideLayout" Target="../slideLayouts/slideLayout95.xml"/><Relationship Id="rId7" Type="http://schemas.openxmlformats.org/officeDocument/2006/relationships/slideLayout" Target="../slideLayouts/slideLayout94.xml"/><Relationship Id="rId6" Type="http://schemas.openxmlformats.org/officeDocument/2006/relationships/slideLayout" Target="../slideLayouts/slideLayout93.xml"/><Relationship Id="rId5" Type="http://schemas.openxmlformats.org/officeDocument/2006/relationships/slideLayout" Target="../slideLayouts/slideLayout92.xml"/><Relationship Id="rId4" Type="http://schemas.openxmlformats.org/officeDocument/2006/relationships/slideLayout" Target="../slideLayouts/slideLayout91.xml"/><Relationship Id="rId3" Type="http://schemas.openxmlformats.org/officeDocument/2006/relationships/slideLayout" Target="../slideLayouts/slideLayout90.xml"/><Relationship Id="rId2" Type="http://schemas.openxmlformats.org/officeDocument/2006/relationships/slideLayout" Target="../slideLayouts/slideLayout89.xml"/><Relationship Id="rId14" Type="http://schemas.openxmlformats.org/officeDocument/2006/relationships/theme" Target="../theme/theme8.xml"/><Relationship Id="rId13" Type="http://schemas.openxmlformats.org/officeDocument/2006/relationships/image" Target="../media/image18.jpeg"/><Relationship Id="rId12" Type="http://schemas.openxmlformats.org/officeDocument/2006/relationships/slideLayout" Target="../slideLayouts/slideLayout99.xml"/><Relationship Id="rId11" Type="http://schemas.openxmlformats.org/officeDocument/2006/relationships/slideLayout" Target="../slideLayouts/slideLayout98.xml"/><Relationship Id="rId10" Type="http://schemas.openxmlformats.org/officeDocument/2006/relationships/slideLayout" Target="../slideLayouts/slideLayout97.xml"/><Relationship Id="rId1" Type="http://schemas.openxmlformats.org/officeDocument/2006/relationships/slideLayout" Target="../slideLayouts/slideLayout8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1" Type="http://schemas.openxmlformats.org/officeDocument/2006/relationships/theme" Target="../theme/theme9.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p:cNvSpPr>
          <p:nvPr>
            <p:ph type="title"/>
          </p:nvPr>
        </p:nvSpPr>
        <p:spPr>
          <a:xfrm>
            <a:off x="301625" y="609600"/>
            <a:ext cx="854075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Rectangle 3"/>
          <p:cNvSpPr>
            <a:spLocks noGrp="1" noRot="1"/>
          </p:cNvSpPr>
          <p:nvPr>
            <p:ph type="body"/>
          </p:nvPr>
        </p:nvSpPr>
        <p:spPr>
          <a:xfrm>
            <a:off x="301625" y="1905000"/>
            <a:ext cx="8540750" cy="4194175"/>
          </a:xfrm>
          <a:prstGeom prst="rect">
            <a:avLst/>
          </a:prstGeom>
          <a:noFill/>
          <a:ln w="9525">
            <a:noFill/>
          </a:ln>
        </p:spPr>
        <p:txBody>
          <a:bodyPr anchor="t"/>
          <a:lstStyle/>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83972"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lgn="l">
              <a:defRPr sz="1400">
                <a:latin typeface="Arial" panose="020B0604020202020204" pitchFamily="34" charset="0"/>
              </a:defRPr>
            </a:lvl1pPr>
          </a:lstStyle>
          <a:p>
            <a:pPr fontAlgn="base">
              <a:spcBef>
                <a:spcPct val="0"/>
              </a:spcBef>
              <a:spcAft>
                <a:spcPct val="0"/>
              </a:spcAft>
              <a:defRPr/>
            </a:pPr>
            <a:endParaRPr lang="en-US" altLang="zh-CN">
              <a:solidFill>
                <a:srgbClr val="007A77"/>
              </a:solidFill>
            </a:endParaRPr>
          </a:p>
        </p:txBody>
      </p:sp>
      <p:sp>
        <p:nvSpPr>
          <p:cNvPr id="83973"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Arial" panose="020B0604020202020204" pitchFamily="34" charset="0"/>
              </a:defRPr>
            </a:lvl1pPr>
          </a:lstStyle>
          <a:p>
            <a:pPr fontAlgn="base">
              <a:spcBef>
                <a:spcPct val="0"/>
              </a:spcBef>
              <a:spcAft>
                <a:spcPct val="0"/>
              </a:spcAft>
              <a:defRPr/>
            </a:pPr>
            <a:endParaRPr lang="en-US" altLang="zh-CN">
              <a:solidFill>
                <a:srgbClr val="007A77"/>
              </a:solidFill>
            </a:endParaRPr>
          </a:p>
        </p:txBody>
      </p:sp>
      <p:sp>
        <p:nvSpPr>
          <p:cNvPr id="83974"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fontAlgn="base">
              <a:spcBef>
                <a:spcPct val="0"/>
              </a:spcBef>
              <a:spcAft>
                <a:spcPct val="0"/>
              </a:spcAft>
            </a:pPr>
            <a:fld id="{9A0DB2DC-4C9A-4742-B13C-FB6460FD3503}" type="slidenum">
              <a:rPr lang="en-US" altLang="zh-CN" noProof="1" dirty="0">
                <a:solidFill>
                  <a:srgbClr val="007A77"/>
                </a:solidFill>
              </a:rPr>
            </a:fld>
            <a:endParaRPr lang="en-US" altLang="zh-CN" noProof="1">
              <a:solidFill>
                <a:srgbClr val="007A77"/>
              </a:solidFill>
            </a:endParaRPr>
          </a:p>
        </p:txBody>
      </p:sp>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2"/>
          <p:cNvGrpSpPr/>
          <p:nvPr/>
        </p:nvGrpSpPr>
        <p:grpSpPr bwMode="auto">
          <a:xfrm>
            <a:off x="4763" y="0"/>
            <a:ext cx="1728787" cy="6865938"/>
            <a:chOff x="3" y="0"/>
            <a:chExt cx="1089" cy="4325"/>
          </a:xfrm>
        </p:grpSpPr>
        <p:sp>
          <p:nvSpPr>
            <p:cNvPr id="3075" name="Arc 3"/>
            <p:cNvSpPr/>
            <p:nvPr/>
          </p:nvSpPr>
          <p:spPr bwMode="auto">
            <a:xfrm>
              <a:off x="3" y="293"/>
              <a:ext cx="252" cy="4032"/>
            </a:xfrm>
            <a:custGeom>
              <a:avLst/>
              <a:gdLst>
                <a:gd name="G0" fmla="+- 21600 0 0"/>
                <a:gd name="G1" fmla="+- 21600 0 0"/>
                <a:gd name="G2" fmla="+- 21600 0 0"/>
                <a:gd name="T0" fmla="*/ 21600 w 21600"/>
                <a:gd name="T1" fmla="*/ 43200 h 43200"/>
                <a:gd name="T2" fmla="*/ 21600 w 21600"/>
                <a:gd name="T3" fmla="*/ 0 h 43200"/>
                <a:gd name="T4" fmla="*/ 21600 w 21600"/>
                <a:gd name="T5" fmla="*/ 21600 h 43200"/>
              </a:gdLst>
              <a:ahLst/>
              <a:cxnLst>
                <a:cxn ang="0">
                  <a:pos x="T0" y="T1"/>
                </a:cxn>
                <a:cxn ang="0">
                  <a:pos x="T2" y="T3"/>
                </a:cxn>
                <a:cxn ang="0">
                  <a:pos x="T4" y="T5"/>
                </a:cxn>
              </a:cxnLst>
              <a:rect l="0" t="0" r="r" b="b"/>
              <a:pathLst>
                <a:path w="21600" h="43200" fill="none" extrusionOk="0">
                  <a:moveTo>
                    <a:pt x="21600" y="43200"/>
                  </a:moveTo>
                  <a:cubicBezTo>
                    <a:pt x="9670" y="43200"/>
                    <a:pt x="0" y="33529"/>
                    <a:pt x="0" y="21600"/>
                  </a:cubicBezTo>
                  <a:cubicBezTo>
                    <a:pt x="-1" y="9670"/>
                    <a:pt x="9670" y="0"/>
                    <a:pt x="21599" y="0"/>
                  </a:cubicBezTo>
                </a:path>
                <a:path w="21600" h="43200" stroke="0" extrusionOk="0">
                  <a:moveTo>
                    <a:pt x="21600" y="43200"/>
                  </a:moveTo>
                  <a:cubicBezTo>
                    <a:pt x="9670" y="43200"/>
                    <a:pt x="0" y="33529"/>
                    <a:pt x="0" y="21600"/>
                  </a:cubicBezTo>
                  <a:cubicBezTo>
                    <a:pt x="-1" y="9670"/>
                    <a:pt x="9670" y="0"/>
                    <a:pt x="21599" y="0"/>
                  </a:cubicBezTo>
                  <a:lnTo>
                    <a:pt x="21600" y="21600"/>
                  </a:lnTo>
                  <a:close/>
                </a:path>
              </a:pathLst>
            </a:custGeom>
            <a:gradFill rotWithShape="0">
              <a:gsLst>
                <a:gs pos="0">
                  <a:schemeClr val="bg2"/>
                </a:gs>
                <a:gs pos="100000">
                  <a:schemeClr val="bg1"/>
                </a:gs>
              </a:gsLst>
              <a:path path="shape">
                <a:fillToRect l="50000" t="50000" r="50000" b="50000"/>
              </a:path>
            </a:gradFill>
            <a:ln w="9525">
              <a:noFill/>
              <a:round/>
              <a:headEnd type="none" w="sm" len="sm"/>
              <a:tailEnd type="none" w="sm" len="sm"/>
            </a:ln>
            <a:effectLst/>
          </p:spPr>
          <p:txBody>
            <a:bodyPr/>
            <a:lstStyle/>
            <a:p>
              <a:pPr fontAlgn="base">
                <a:spcBef>
                  <a:spcPct val="0"/>
                </a:spcBef>
                <a:spcAft>
                  <a:spcPct val="0"/>
                </a:spcAft>
                <a:defRPr/>
              </a:pPr>
              <a:endParaRPr kumimoji="1" lang="zh-CN" altLang="zh-CN" sz="2400">
                <a:solidFill>
                  <a:srgbClr val="336699"/>
                </a:solidFill>
                <a:latin typeface="Times New Roman" panose="02020603050405020304" pitchFamily="18" charset="0"/>
              </a:endParaRPr>
            </a:p>
          </p:txBody>
        </p:sp>
        <p:sp>
          <p:nvSpPr>
            <p:cNvPr id="3076" name="Arc 4"/>
            <p:cNvSpPr/>
            <p:nvPr/>
          </p:nvSpPr>
          <p:spPr bwMode="auto">
            <a:xfrm>
              <a:off x="840" y="293"/>
              <a:ext cx="252" cy="4032"/>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close/>
                </a:path>
              </a:pathLst>
            </a:custGeom>
            <a:gradFill rotWithShape="0">
              <a:gsLst>
                <a:gs pos="0">
                  <a:schemeClr val="bg2"/>
                </a:gs>
                <a:gs pos="100000">
                  <a:schemeClr val="bg1"/>
                </a:gs>
              </a:gsLst>
              <a:path path="shape">
                <a:fillToRect l="50000" t="50000" r="50000" b="50000"/>
              </a:path>
            </a:gradFill>
            <a:ln w="9525">
              <a:noFill/>
              <a:round/>
              <a:headEnd type="none" w="sm" len="sm"/>
              <a:tailEnd type="none" w="sm" len="sm"/>
            </a:ln>
            <a:effectLst/>
          </p:spPr>
          <p:txBody>
            <a:bodyPr/>
            <a:lstStyle/>
            <a:p>
              <a:pPr fontAlgn="base">
                <a:spcBef>
                  <a:spcPct val="0"/>
                </a:spcBef>
                <a:spcAft>
                  <a:spcPct val="0"/>
                </a:spcAft>
                <a:defRPr/>
              </a:pPr>
              <a:endParaRPr kumimoji="1" lang="zh-CN" altLang="zh-CN" sz="2400">
                <a:solidFill>
                  <a:srgbClr val="336699"/>
                </a:solidFill>
                <a:latin typeface="Times New Roman" panose="02020603050405020304" pitchFamily="18" charset="0"/>
              </a:endParaRPr>
            </a:p>
          </p:txBody>
        </p:sp>
        <p:sp>
          <p:nvSpPr>
            <p:cNvPr id="3077" name="Rectangle 5"/>
            <p:cNvSpPr>
              <a:spLocks noChangeArrowheads="1"/>
            </p:cNvSpPr>
            <p:nvPr/>
          </p:nvSpPr>
          <p:spPr bwMode="auto">
            <a:xfrm>
              <a:off x="204" y="0"/>
              <a:ext cx="672" cy="4319"/>
            </a:xfrm>
            <a:prstGeom prst="rect">
              <a:avLst/>
            </a:prstGeom>
            <a:blipFill dpi="0" rotWithShape="0">
              <a:blip r:embed="rId14" cstate="print"/>
              <a:srcRect/>
              <a:tile tx="0" ty="0" sx="100000" sy="100000" flip="none" algn="tl"/>
            </a:blipFill>
            <a:ln w="9525">
              <a:noFill/>
              <a:miter lim="800000"/>
            </a:ln>
            <a:effectLst/>
          </p:spPr>
          <p:txBody>
            <a:bodyPr/>
            <a:lstStyle/>
            <a:p>
              <a:pPr fontAlgn="base">
                <a:spcBef>
                  <a:spcPct val="0"/>
                </a:spcBef>
                <a:spcAft>
                  <a:spcPct val="0"/>
                </a:spcAft>
                <a:defRPr/>
              </a:pPr>
              <a:endParaRPr kumimoji="1" lang="zh-CN" altLang="zh-CN" sz="2400">
                <a:solidFill>
                  <a:srgbClr val="336699"/>
                </a:solidFill>
                <a:latin typeface="Times New Roman" panose="02020603050405020304" pitchFamily="18" charset="0"/>
              </a:endParaRPr>
            </a:p>
          </p:txBody>
        </p:sp>
        <p:sp>
          <p:nvSpPr>
            <p:cNvPr id="3078" name="AutoShape 6"/>
            <p:cNvSpPr>
              <a:spLocks noChangeArrowheads="1"/>
            </p:cNvSpPr>
            <p:nvPr/>
          </p:nvSpPr>
          <p:spPr bwMode="auto">
            <a:xfrm rot="6000000">
              <a:off x="348" y="372"/>
              <a:ext cx="456" cy="360"/>
            </a:xfrm>
            <a:prstGeom prst="triangle">
              <a:avLst>
                <a:gd name="adj" fmla="val 49995"/>
              </a:avLst>
            </a:prstGeom>
            <a:gradFill rotWithShape="0">
              <a:gsLst>
                <a:gs pos="0">
                  <a:schemeClr val="accent1"/>
                </a:gs>
                <a:gs pos="100000">
                  <a:schemeClr val="hlink"/>
                </a:gs>
              </a:gsLst>
              <a:lin ang="0" scaled="1"/>
            </a:gradFill>
            <a:ln w="9525">
              <a:noFill/>
              <a:miter lim="800000"/>
            </a:ln>
            <a:effectLst>
              <a:outerShdw dist="107763" dir="2700000" algn="ctr" rotWithShape="0">
                <a:schemeClr val="bg2"/>
              </a:outerShdw>
            </a:effectLst>
          </p:spPr>
          <p:txBody>
            <a:bodyPr rot="10800000" vert="eaVert"/>
            <a:lstStyle/>
            <a:p>
              <a:pPr fontAlgn="base">
                <a:spcBef>
                  <a:spcPct val="0"/>
                </a:spcBef>
                <a:spcAft>
                  <a:spcPct val="0"/>
                </a:spcAft>
                <a:defRPr/>
              </a:pPr>
              <a:endParaRPr kumimoji="1" lang="zh-CN" altLang="zh-CN" sz="2400">
                <a:solidFill>
                  <a:srgbClr val="336699"/>
                </a:solidFill>
                <a:latin typeface="Times New Roman" panose="02020603050405020304" pitchFamily="18" charset="0"/>
              </a:endParaRPr>
            </a:p>
          </p:txBody>
        </p:sp>
      </p:grpSp>
      <p:sp>
        <p:nvSpPr>
          <p:cNvPr id="2051" name="Rectangle 7"/>
          <p:cNvSpPr>
            <a:spLocks noGrp="1" noChangeArrowheads="1"/>
          </p:cNvSpPr>
          <p:nvPr>
            <p:ph type="title"/>
          </p:nvPr>
        </p:nvSpPr>
        <p:spPr bwMode="auto">
          <a:xfrm>
            <a:off x="1370013" y="247650"/>
            <a:ext cx="7772400" cy="1143000"/>
          </a:xfrm>
          <a:prstGeom prst="rect">
            <a:avLst/>
          </a:prstGeom>
          <a:noFill/>
          <a:ln w="9525">
            <a:noFill/>
            <a:miter lim="800000"/>
          </a:ln>
        </p:spPr>
        <p:txBody>
          <a:bodyPr vert="horz" wrap="square" lIns="92075" tIns="46038" rIns="92075" bIns="46038" numCol="1" anchor="b" anchorCtr="0" compatLnSpc="1"/>
          <a:lstStyle/>
          <a:p>
            <a:pPr lvl="0"/>
            <a:r>
              <a:rPr lang="zh-CN" altLang="en-US" smtClean="0"/>
              <a:t>单击此处编辑母版标题样式</a:t>
            </a:r>
            <a:endParaRPr lang="zh-CN" altLang="en-US" smtClean="0"/>
          </a:p>
        </p:txBody>
      </p:sp>
      <p:sp>
        <p:nvSpPr>
          <p:cNvPr id="2052" name="Rectangle 8"/>
          <p:cNvSpPr>
            <a:spLocks noGrp="1" noChangeArrowheads="1"/>
          </p:cNvSpPr>
          <p:nvPr>
            <p:ph type="body" idx="1"/>
          </p:nvPr>
        </p:nvSpPr>
        <p:spPr bwMode="auto">
          <a:xfrm>
            <a:off x="1370013" y="1676400"/>
            <a:ext cx="7772400" cy="4114800"/>
          </a:xfrm>
          <a:prstGeom prst="rect">
            <a:avLst/>
          </a:prstGeom>
          <a:noFill/>
          <a:ln w="9525">
            <a:noFill/>
            <a:miter lim="800000"/>
          </a:ln>
        </p:spPr>
        <p:txBody>
          <a:bodyPr vert="horz" wrap="square" lIns="92075" tIns="46038" rIns="92075" bIns="4603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3081" name="Rectangle 9"/>
          <p:cNvSpPr>
            <a:spLocks noGrp="1" noChangeArrowheads="1"/>
          </p:cNvSpPr>
          <p:nvPr>
            <p:ph type="dt" sz="half" idx="2"/>
          </p:nvPr>
        </p:nvSpPr>
        <p:spPr bwMode="auto">
          <a:xfrm>
            <a:off x="457200" y="6400800"/>
            <a:ext cx="1905000" cy="457200"/>
          </a:xfrm>
          <a:prstGeom prst="rect">
            <a:avLst/>
          </a:prstGeom>
          <a:noFill/>
          <a:ln w="9525">
            <a:noFill/>
            <a:miter lim="800000"/>
          </a:ln>
          <a:effectLst/>
        </p:spPr>
        <p:txBody>
          <a:bodyPr vert="horz" wrap="none" lIns="92075" tIns="46038" rIns="92075" bIns="46038" numCol="1" anchor="ctr" anchorCtr="0" compatLnSpc="1"/>
          <a:lstStyle>
            <a:lvl1pPr>
              <a:defRPr sz="1400" smtClean="0"/>
            </a:lvl1pPr>
          </a:lstStyle>
          <a:p>
            <a:pPr fontAlgn="base">
              <a:spcBef>
                <a:spcPct val="0"/>
              </a:spcBef>
              <a:spcAft>
                <a:spcPct val="0"/>
              </a:spcAft>
              <a:defRPr/>
            </a:pPr>
            <a:endParaRPr kumimoji="1" lang="en-US" altLang="zh-CN">
              <a:solidFill>
                <a:srgbClr val="336699"/>
              </a:solidFill>
              <a:latin typeface="Times New Roman" panose="02020603050405020304" pitchFamily="18" charset="0"/>
            </a:endParaRPr>
          </a:p>
        </p:txBody>
      </p:sp>
      <p:sp>
        <p:nvSpPr>
          <p:cNvPr id="3082" name="Rectangle 10"/>
          <p:cNvSpPr>
            <a:spLocks noGrp="1" noChangeArrowheads="1"/>
          </p:cNvSpPr>
          <p:nvPr>
            <p:ph type="ftr" sz="quarter" idx="3"/>
          </p:nvPr>
        </p:nvSpPr>
        <p:spPr bwMode="auto">
          <a:xfrm>
            <a:off x="4267200" y="6400800"/>
            <a:ext cx="2895600" cy="457200"/>
          </a:xfrm>
          <a:prstGeom prst="rect">
            <a:avLst/>
          </a:prstGeom>
          <a:noFill/>
          <a:ln w="9525">
            <a:noFill/>
            <a:miter lim="800000"/>
          </a:ln>
          <a:effectLst/>
        </p:spPr>
        <p:txBody>
          <a:bodyPr vert="horz" wrap="none" lIns="92075" tIns="46038" rIns="92075" bIns="46038" numCol="1" anchor="ctr" anchorCtr="0" compatLnSpc="1"/>
          <a:lstStyle>
            <a:lvl1pPr algn="ctr">
              <a:defRPr sz="1400" smtClean="0"/>
            </a:lvl1pPr>
          </a:lstStyle>
          <a:p>
            <a:pPr fontAlgn="base">
              <a:spcBef>
                <a:spcPct val="0"/>
              </a:spcBef>
              <a:spcAft>
                <a:spcPct val="0"/>
              </a:spcAft>
              <a:defRPr/>
            </a:pPr>
            <a:endParaRPr kumimoji="1" lang="en-US" altLang="zh-CN">
              <a:solidFill>
                <a:srgbClr val="336699"/>
              </a:solidFill>
              <a:latin typeface="Times New Roman" panose="02020603050405020304" pitchFamily="18" charset="0"/>
            </a:endParaRPr>
          </a:p>
        </p:txBody>
      </p:sp>
      <p:sp>
        <p:nvSpPr>
          <p:cNvPr id="3083" name="Rectangle 11"/>
          <p:cNvSpPr>
            <a:spLocks noGrp="1" noChangeArrowheads="1"/>
          </p:cNvSpPr>
          <p:nvPr>
            <p:ph type="sldNum" sz="quarter" idx="4"/>
          </p:nvPr>
        </p:nvSpPr>
        <p:spPr bwMode="auto">
          <a:xfrm>
            <a:off x="7237413" y="6399213"/>
            <a:ext cx="1905000" cy="457200"/>
          </a:xfrm>
          <a:prstGeom prst="rect">
            <a:avLst/>
          </a:prstGeom>
          <a:noFill/>
          <a:ln w="9525">
            <a:noFill/>
            <a:miter lim="800000"/>
          </a:ln>
          <a:effectLst/>
        </p:spPr>
        <p:txBody>
          <a:bodyPr vert="horz" wrap="none" lIns="92075" tIns="46038" rIns="92075" bIns="46038" numCol="1" anchor="ctr" anchorCtr="0" compatLnSpc="1"/>
          <a:lstStyle>
            <a:lvl1pPr algn="r">
              <a:defRPr sz="1400" smtClean="0"/>
            </a:lvl1pPr>
          </a:lstStyle>
          <a:p>
            <a:pPr fontAlgn="base">
              <a:spcBef>
                <a:spcPct val="0"/>
              </a:spcBef>
              <a:spcAft>
                <a:spcPct val="0"/>
              </a:spcAft>
              <a:defRPr/>
            </a:pPr>
            <a:fld id="{755F9C1D-5004-4554-85E2-DA775EAF0585}" type="slidenum">
              <a:rPr kumimoji="1" lang="en-US" altLang="zh-CN">
                <a:solidFill>
                  <a:srgbClr val="336699"/>
                </a:solidFill>
                <a:latin typeface="Times New Roman" panose="02020603050405020304" pitchFamily="18" charset="0"/>
              </a:rPr>
            </a:fld>
            <a:endParaRPr kumimoji="1" lang="en-US" altLang="zh-CN">
              <a:solidFill>
                <a:srgbClr val="336699"/>
              </a:solidFill>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a:solidFill>
            <a:schemeClr val="tx1"/>
          </a:solidFill>
          <a:latin typeface="+mn-lt"/>
          <a:ea typeface="+mn-ea"/>
        </a:defRPr>
      </a:lvl2pPr>
      <a:lvl3pPr marL="1143000" indent="-228600" algn="l" rtl="0" eaLnBrk="0" fontAlgn="base" hangingPunct="0">
        <a:spcBef>
          <a:spcPct val="20000"/>
        </a:spcBef>
        <a:spcAft>
          <a:spcPct val="0"/>
        </a:spcAft>
        <a:buChar char="•"/>
        <a:defRPr kumimoji="1" sz="2400" b="1">
          <a:solidFill>
            <a:schemeClr val="tx1"/>
          </a:solidFill>
          <a:latin typeface="+mn-lt"/>
          <a:ea typeface="+mn-ea"/>
        </a:defRPr>
      </a:lvl3pPr>
      <a:lvl4pPr marL="1600200" indent="-228600" algn="l" rtl="0" eaLnBrk="0" fontAlgn="base" hangingPunct="0">
        <a:spcBef>
          <a:spcPct val="20000"/>
        </a:spcBef>
        <a:spcAft>
          <a:spcPct val="0"/>
        </a:spcAft>
        <a:buChar char="–"/>
        <a:defRPr kumimoji="1" sz="2000" b="1">
          <a:solidFill>
            <a:schemeClr val="tx1"/>
          </a:solidFill>
          <a:latin typeface="+mn-lt"/>
          <a:ea typeface="+mn-ea"/>
        </a:defRPr>
      </a:lvl4pPr>
      <a:lvl5pPr marL="2057400" indent="-228600" algn="l" rtl="0" eaLnBrk="0" fontAlgn="base" hangingPunct="0">
        <a:spcBef>
          <a:spcPct val="20000"/>
        </a:spcBef>
        <a:spcAft>
          <a:spcPct val="0"/>
        </a:spcAft>
        <a:buChar char="•"/>
        <a:defRPr kumimoji="1" sz="2000" b="1">
          <a:solidFill>
            <a:schemeClr val="tx1"/>
          </a:solidFill>
          <a:latin typeface="+mn-lt"/>
          <a:ea typeface="+mn-ea"/>
        </a:defRPr>
      </a:lvl5pPr>
      <a:lvl6pPr marL="2514600" indent="-228600" algn="l" rtl="0" fontAlgn="base">
        <a:spcBef>
          <a:spcPct val="20000"/>
        </a:spcBef>
        <a:spcAft>
          <a:spcPct val="0"/>
        </a:spcAft>
        <a:buChar char="•"/>
        <a:defRPr kumimoji="1" sz="2000" b="1">
          <a:solidFill>
            <a:schemeClr val="tx1"/>
          </a:solidFill>
          <a:latin typeface="+mn-lt"/>
          <a:ea typeface="+mn-ea"/>
        </a:defRPr>
      </a:lvl6pPr>
      <a:lvl7pPr marL="2971800" indent="-228600" algn="l" rtl="0" fontAlgn="base">
        <a:spcBef>
          <a:spcPct val="20000"/>
        </a:spcBef>
        <a:spcAft>
          <a:spcPct val="0"/>
        </a:spcAft>
        <a:buChar char="•"/>
        <a:defRPr kumimoji="1" sz="2000" b="1">
          <a:solidFill>
            <a:schemeClr val="tx1"/>
          </a:solidFill>
          <a:latin typeface="+mn-lt"/>
          <a:ea typeface="+mn-ea"/>
        </a:defRPr>
      </a:lvl7pPr>
      <a:lvl8pPr marL="3429000" indent="-228600" algn="l" rtl="0" fontAlgn="base">
        <a:spcBef>
          <a:spcPct val="20000"/>
        </a:spcBef>
        <a:spcAft>
          <a:spcPct val="0"/>
        </a:spcAft>
        <a:buChar char="•"/>
        <a:defRPr kumimoji="1" sz="2000" b="1">
          <a:solidFill>
            <a:schemeClr val="tx1"/>
          </a:solidFill>
          <a:latin typeface="+mn-lt"/>
          <a:ea typeface="+mn-ea"/>
        </a:defRPr>
      </a:lvl8pPr>
      <a:lvl9pPr marL="3886200" indent="-228600" algn="l" rtl="0" fontAlgn="base">
        <a:spcBef>
          <a:spcPct val="20000"/>
        </a:spcBef>
        <a:spcAft>
          <a:spcPct val="0"/>
        </a:spcAft>
        <a:buChar char="•"/>
        <a:defRPr kumimoji="1" sz="20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Freeform 2"/>
          <p:cNvSpPr/>
          <p:nvPr/>
        </p:nvSpPr>
        <p:spPr bwMode="auto">
          <a:xfrm rot="-3172564">
            <a:off x="7777957" y="-15081"/>
            <a:ext cx="1162050" cy="2084387"/>
          </a:xfrm>
          <a:custGeom>
            <a:avLst/>
            <a:gdLst/>
            <a:ahLst/>
            <a:cxnLst>
              <a:cxn ang="0">
                <a:pos x="2903" y="433"/>
              </a:cxn>
              <a:cxn ang="0">
                <a:pos x="2565" y="80"/>
              </a:cxn>
              <a:cxn ang="0">
                <a:pos x="2241" y="0"/>
              </a:cxn>
              <a:cxn ang="0">
                <a:pos x="110" y="2811"/>
              </a:cxn>
              <a:cxn ang="0">
                <a:pos x="110" y="3228"/>
              </a:cxn>
              <a:cxn ang="0">
                <a:pos x="0" y="3631"/>
              </a:cxn>
              <a:cxn ang="0">
                <a:pos x="72" y="3686"/>
              </a:cxn>
              <a:cxn ang="0">
                <a:pos x="441" y="3355"/>
              </a:cxn>
              <a:cxn ang="0">
                <a:pos x="740" y="3228"/>
              </a:cxn>
              <a:cxn ang="0">
                <a:pos x="2903" y="433"/>
              </a:cxn>
              <a:cxn ang="0">
                <a:pos x="2903" y="433"/>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67" name="Rectangle 3"/>
          <p:cNvSpPr>
            <a:spLocks noGrp="1" noChangeArrowheads="1"/>
          </p:cNvSpPr>
          <p:nvPr>
            <p:ph type="title"/>
          </p:nvPr>
        </p:nvSpPr>
        <p:spPr bwMode="auto">
          <a:xfrm>
            <a:off x="685800" y="152400"/>
            <a:ext cx="6870700" cy="1600200"/>
          </a:xfrm>
          <a:prstGeom prst="rect">
            <a:avLst/>
          </a:prstGeom>
          <a:noFill/>
          <a:ln w="9525">
            <a:noFill/>
            <a:miter lim="800000"/>
          </a:ln>
        </p:spPr>
        <p:txBody>
          <a:bodyPr vert="horz" wrap="square" lIns="91440" tIns="45720" rIns="91440" bIns="45720" numCol="1" anchor="b" anchorCtr="0" compatLnSpc="1"/>
          <a:lstStyle/>
          <a:p>
            <a:pPr lvl="0"/>
            <a:r>
              <a:rPr lang="zh-CN" altLang="en-US" smtClean="0"/>
              <a:t>单击此处编辑母版标题样式</a:t>
            </a:r>
            <a:endParaRPr lang="zh-CN" altLang="en-US" smtClean="0"/>
          </a:p>
        </p:txBody>
      </p:sp>
      <p:sp>
        <p:nvSpPr>
          <p:cNvPr id="36868" name="Rectangle 4"/>
          <p:cNvSpPr>
            <a:spLocks noGrp="1" noChangeArrowheads="1"/>
          </p:cNvSpPr>
          <p:nvPr>
            <p:ph type="body" idx="1"/>
          </p:nvPr>
        </p:nvSpPr>
        <p:spPr bwMode="auto">
          <a:xfrm>
            <a:off x="685800" y="1828800"/>
            <a:ext cx="7696200" cy="36576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36869" name="Rectangle 5"/>
          <p:cNvSpPr>
            <a:spLocks noGrp="1" noChangeArrowheads="1"/>
          </p:cNvSpPr>
          <p:nvPr>
            <p:ph type="dt" sz="half" idx="2"/>
          </p:nvPr>
        </p:nvSpPr>
        <p:spPr bwMode="auto">
          <a:xfrm>
            <a:off x="1371600" y="6248400"/>
            <a:ext cx="1905000" cy="457200"/>
          </a:xfrm>
          <a:prstGeom prst="rect">
            <a:avLst/>
          </a:prstGeom>
          <a:noFill/>
          <a:ln w="9525">
            <a:noFill/>
            <a:miter lim="800000"/>
          </a:ln>
        </p:spPr>
        <p:txBody>
          <a:bodyPr vert="horz" wrap="square" lIns="91440" tIns="45720" rIns="91440" bIns="45720" numCol="1" anchor="t" anchorCtr="0" compatLnSpc="1"/>
          <a:lstStyle>
            <a:lvl1pPr>
              <a:defRPr sz="1400"/>
            </a:lvl1pPr>
          </a:lstStyle>
          <a:p>
            <a:pPr fontAlgn="base">
              <a:spcBef>
                <a:spcPct val="0"/>
              </a:spcBef>
              <a:spcAft>
                <a:spcPct val="0"/>
              </a:spcAft>
            </a:pPr>
            <a:fld id="{2BD87EF2-3BA4-47F7-97F7-C2E17A89355B}" type="datetimeFigureOut">
              <a:rPr lang="zh-CN" altLang="en-US" smtClean="0">
                <a:solidFill>
                  <a:srgbClr val="000000"/>
                </a:solidFill>
              </a:rPr>
            </a:fld>
            <a:endParaRPr lang="en-US" altLang="zh-CN" smtClean="0">
              <a:solidFill>
                <a:srgbClr val="000000"/>
              </a:solidFill>
            </a:endParaRPr>
          </a:p>
        </p:txBody>
      </p:sp>
      <p:sp>
        <p:nvSpPr>
          <p:cNvPr id="36870" name="Rectangle 6"/>
          <p:cNvSpPr>
            <a:spLocks noGrp="1" noChangeArrowheads="1"/>
          </p:cNvSpPr>
          <p:nvPr>
            <p:ph type="ftr" sz="quarter" idx="3"/>
          </p:nvPr>
        </p:nvSpPr>
        <p:spPr bwMode="auto">
          <a:xfrm>
            <a:off x="3556000" y="6248400"/>
            <a:ext cx="2895600" cy="45720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fontAlgn="base">
              <a:spcBef>
                <a:spcPct val="0"/>
              </a:spcBef>
              <a:spcAft>
                <a:spcPct val="0"/>
              </a:spcAft>
            </a:pPr>
            <a:endParaRPr lang="en-US" altLang="zh-CN" smtClean="0">
              <a:solidFill>
                <a:srgbClr val="000000"/>
              </a:solidFill>
            </a:endParaRPr>
          </a:p>
        </p:txBody>
      </p:sp>
      <p:sp>
        <p:nvSpPr>
          <p:cNvPr id="36871" name="Rectangle 7"/>
          <p:cNvSpPr>
            <a:spLocks noGrp="1" noChangeArrowheads="1"/>
          </p:cNvSpPr>
          <p:nvPr>
            <p:ph type="sldNum" sz="quarter" idx="4"/>
          </p:nvPr>
        </p:nvSpPr>
        <p:spPr bwMode="auto">
          <a:xfrm>
            <a:off x="6718300" y="6248400"/>
            <a:ext cx="1905000" cy="45720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fontAlgn="base">
              <a:spcBef>
                <a:spcPct val="0"/>
              </a:spcBef>
              <a:spcAft>
                <a:spcPct val="0"/>
              </a:spcAft>
            </a:pPr>
            <a:fld id="{71FB1D5B-F2FE-42E3-A9CC-41D128FA3868}" type="slidenum">
              <a:rPr lang="zh-CN" altLang="en-US" smtClean="0">
                <a:solidFill>
                  <a:srgbClr val="000000"/>
                </a:solidFill>
              </a:rPr>
            </a:fld>
            <a:endParaRPr lang="en-US" altLang="zh-CN" smtClean="0">
              <a:solidFill>
                <a:srgbClr val="000000"/>
              </a:solidFill>
            </a:endParaRPr>
          </a:p>
        </p:txBody>
      </p:sp>
      <p:sp>
        <p:nvSpPr>
          <p:cNvPr id="36872" name="Freeform 8"/>
          <p:cNvSpPr/>
          <p:nvPr/>
        </p:nvSpPr>
        <p:spPr bwMode="auto">
          <a:xfrm rot="-3172564">
            <a:off x="7865269" y="24607"/>
            <a:ext cx="1165225" cy="2097087"/>
          </a:xfrm>
          <a:custGeom>
            <a:avLst/>
            <a:gdLst/>
            <a:ahLst/>
            <a:cxnLst>
              <a:cxn ang="0">
                <a:pos x="2293" y="0"/>
              </a:cxn>
              <a:cxn ang="0">
                <a:pos x="130" y="2835"/>
              </a:cxn>
              <a:cxn ang="0">
                <a:pos x="131" y="3201"/>
              </a:cxn>
              <a:cxn ang="0">
                <a:pos x="0" y="3633"/>
              </a:cxn>
              <a:cxn ang="0">
                <a:pos x="50" y="3703"/>
              </a:cxn>
              <a:cxn ang="0">
                <a:pos x="422" y="3352"/>
              </a:cxn>
              <a:cxn ang="0">
                <a:pos x="763" y="3220"/>
              </a:cxn>
              <a:cxn ang="0">
                <a:pos x="2911" y="428"/>
              </a:cxn>
              <a:cxn ang="0">
                <a:pos x="2589" y="96"/>
              </a:cxn>
              <a:cxn ang="0">
                <a:pos x="2293" y="0"/>
              </a:cxn>
              <a:cxn ang="0">
                <a:pos x="2293" y="0"/>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73" name="Freeform 9"/>
          <p:cNvSpPr/>
          <p:nvPr/>
        </p:nvSpPr>
        <p:spPr bwMode="auto">
          <a:xfrm rot="-3172564">
            <a:off x="7831138" y="192088"/>
            <a:ext cx="1025525" cy="1571625"/>
          </a:xfrm>
          <a:custGeom>
            <a:avLst/>
            <a:gdLst/>
            <a:ahLst/>
            <a:cxnLst>
              <a:cxn ang="0">
                <a:pos x="0" y="2485"/>
              </a:cxn>
              <a:cxn ang="0">
                <a:pos x="432" y="2553"/>
              </a:cxn>
              <a:cxn ang="0">
                <a:pos x="736" y="2777"/>
              </a:cxn>
              <a:cxn ang="0">
                <a:pos x="2561" y="399"/>
              </a:cxn>
              <a:cxn ang="0">
                <a:pos x="2118" y="82"/>
              </a:cxn>
              <a:cxn ang="0">
                <a:pos x="1898" y="0"/>
              </a:cxn>
              <a:cxn ang="0">
                <a:pos x="0" y="2485"/>
              </a:cxn>
              <a:cxn ang="0">
                <a:pos x="0" y="248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round/>
          </a:ln>
        </p:spPr>
        <p:txBody>
          <a:bodyPr/>
          <a:lstStyle/>
          <a:p>
            <a:pPr fontAlgn="base">
              <a:spcBef>
                <a:spcPct val="0"/>
              </a:spcBef>
              <a:spcAft>
                <a:spcPct val="0"/>
              </a:spcAft>
            </a:pPr>
            <a:endParaRPr lang="zh-CN" altLang="en-US" smtClean="0">
              <a:solidFill>
                <a:srgbClr val="000000"/>
              </a:solidFill>
            </a:endParaRPr>
          </a:p>
        </p:txBody>
      </p:sp>
      <p:grpSp>
        <p:nvGrpSpPr>
          <p:cNvPr id="2" name="Group 10"/>
          <p:cNvGrpSpPr/>
          <p:nvPr/>
        </p:nvGrpSpPr>
        <p:grpSpPr bwMode="auto">
          <a:xfrm>
            <a:off x="7938" y="5540375"/>
            <a:ext cx="1784350" cy="1246188"/>
            <a:chOff x="5" y="3490"/>
            <a:chExt cx="1124" cy="785"/>
          </a:xfrm>
        </p:grpSpPr>
        <p:sp>
          <p:nvSpPr>
            <p:cNvPr id="36875" name="Freeform 11"/>
            <p:cNvSpPr/>
            <p:nvPr userDrawn="1"/>
          </p:nvSpPr>
          <p:spPr bwMode="auto">
            <a:xfrm>
              <a:off x="24" y="3505"/>
              <a:ext cx="1089" cy="649"/>
            </a:xfrm>
            <a:custGeom>
              <a:avLst/>
              <a:gdLst/>
              <a:ahLst/>
              <a:cxnLst>
                <a:cxn ang="0">
                  <a:pos x="1587" y="1260"/>
                </a:cxn>
                <a:cxn ang="0">
                  <a:pos x="1420" y="1106"/>
                </a:cxn>
                <a:cxn ang="0">
                  <a:pos x="1331" y="477"/>
                </a:cxn>
                <a:cxn ang="0">
                  <a:pos x="2139" y="330"/>
                </a:cxn>
                <a:cxn ang="0">
                  <a:pos x="2177" y="203"/>
                </a:cxn>
                <a:cxn ang="0">
                  <a:pos x="2099" y="100"/>
                </a:cxn>
                <a:cxn ang="0">
                  <a:pos x="1276" y="211"/>
                </a:cxn>
                <a:cxn ang="0">
                  <a:pos x="1219" y="32"/>
                </a:cxn>
                <a:cxn ang="0">
                  <a:pos x="1085" y="0"/>
                </a:cxn>
                <a:cxn ang="0">
                  <a:pos x="958" y="28"/>
                </a:cxn>
                <a:cxn ang="0">
                  <a:pos x="888" y="106"/>
                </a:cxn>
                <a:cxn ang="0">
                  <a:pos x="937" y="285"/>
                </a:cxn>
                <a:cxn ang="0">
                  <a:pos x="660" y="441"/>
                </a:cxn>
                <a:cxn ang="0">
                  <a:pos x="983" y="473"/>
                </a:cxn>
                <a:cxn ang="0">
                  <a:pos x="1112" y="889"/>
                </a:cxn>
                <a:cxn ang="0">
                  <a:pos x="141" y="469"/>
                </a:cxn>
                <a:cxn ang="0">
                  <a:pos x="46" y="509"/>
                </a:cxn>
                <a:cxn ang="0">
                  <a:pos x="0" y="636"/>
                </a:cxn>
                <a:cxn ang="0">
                  <a:pos x="55" y="779"/>
                </a:cxn>
                <a:cxn ang="0">
                  <a:pos x="1139" y="1288"/>
                </a:cxn>
                <a:cxn ang="0">
                  <a:pos x="1378" y="1256"/>
                </a:cxn>
                <a:cxn ang="0">
                  <a:pos x="1570" y="1298"/>
                </a:cxn>
                <a:cxn ang="0">
                  <a:pos x="1587" y="1260"/>
                </a:cxn>
                <a:cxn ang="0">
                  <a:pos x="1587" y="1260"/>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76" name="Freeform 12"/>
            <p:cNvSpPr/>
            <p:nvPr userDrawn="1"/>
          </p:nvSpPr>
          <p:spPr bwMode="auto">
            <a:xfrm>
              <a:off x="1022" y="3582"/>
              <a:ext cx="71" cy="129"/>
            </a:xfrm>
            <a:custGeom>
              <a:avLst/>
              <a:gdLst/>
              <a:ahLst/>
              <a:cxnLst>
                <a:cxn ang="0">
                  <a:pos x="0" y="7"/>
                </a:cxn>
                <a:cxn ang="0">
                  <a:pos x="120" y="0"/>
                </a:cxn>
                <a:cxn ang="0">
                  <a:pos x="143" y="233"/>
                </a:cxn>
                <a:cxn ang="0">
                  <a:pos x="8" y="258"/>
                </a:cxn>
                <a:cxn ang="0">
                  <a:pos x="0" y="7"/>
                </a:cxn>
                <a:cxn ang="0">
                  <a:pos x="0" y="7"/>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77" name="Freeform 13"/>
            <p:cNvSpPr/>
            <p:nvPr userDrawn="1"/>
          </p:nvSpPr>
          <p:spPr bwMode="auto">
            <a:xfrm>
              <a:off x="20" y="3774"/>
              <a:ext cx="792" cy="41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78" name="Freeform 14"/>
            <p:cNvSpPr/>
            <p:nvPr userDrawn="1"/>
          </p:nvSpPr>
          <p:spPr bwMode="auto">
            <a:xfrm>
              <a:off x="129" y="3808"/>
              <a:ext cx="525" cy="374"/>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79" name="Freeform 15"/>
            <p:cNvSpPr/>
            <p:nvPr userDrawn="1"/>
          </p:nvSpPr>
          <p:spPr bwMode="auto">
            <a:xfrm>
              <a:off x="485" y="3532"/>
              <a:ext cx="135" cy="121"/>
            </a:xfrm>
            <a:custGeom>
              <a:avLst/>
              <a:gdLst/>
              <a:ahLst/>
              <a:cxnLst>
                <a:cxn ang="0">
                  <a:pos x="0" y="28"/>
                </a:cxn>
                <a:cxn ang="0">
                  <a:pos x="160" y="0"/>
                </a:cxn>
                <a:cxn ang="0">
                  <a:pos x="251" y="36"/>
                </a:cxn>
                <a:cxn ang="0">
                  <a:pos x="272" y="139"/>
                </a:cxn>
                <a:cxn ang="0">
                  <a:pos x="164" y="146"/>
                </a:cxn>
                <a:cxn ang="0">
                  <a:pos x="32" y="241"/>
                </a:cxn>
                <a:cxn ang="0">
                  <a:pos x="0" y="28"/>
                </a:cxn>
                <a:cxn ang="0">
                  <a:pos x="0" y="28"/>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80" name="Freeform 16"/>
            <p:cNvSpPr/>
            <p:nvPr userDrawn="1"/>
          </p:nvSpPr>
          <p:spPr bwMode="auto">
            <a:xfrm>
              <a:off x="641" y="4163"/>
              <a:ext cx="76" cy="112"/>
            </a:xfrm>
            <a:custGeom>
              <a:avLst/>
              <a:gdLst/>
              <a:ahLst/>
              <a:cxnLst>
                <a:cxn ang="0">
                  <a:pos x="152" y="4"/>
                </a:cxn>
                <a:cxn ang="0">
                  <a:pos x="152" y="224"/>
                </a:cxn>
                <a:cxn ang="0">
                  <a:pos x="0" y="8"/>
                </a:cxn>
                <a:cxn ang="0">
                  <a:pos x="72" y="0"/>
                </a:cxn>
                <a:cxn ang="0">
                  <a:pos x="152" y="4"/>
                </a:cxn>
                <a:cxn ang="0">
                  <a:pos x="152" y="4"/>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81" name="Freeform 17"/>
            <p:cNvSpPr/>
            <p:nvPr userDrawn="1"/>
          </p:nvSpPr>
          <p:spPr bwMode="auto">
            <a:xfrm>
              <a:off x="504" y="3607"/>
              <a:ext cx="193" cy="383"/>
            </a:xfrm>
            <a:custGeom>
              <a:avLst/>
              <a:gdLst/>
              <a:ahLst/>
              <a:cxnLst>
                <a:cxn ang="0">
                  <a:pos x="0" y="80"/>
                </a:cxn>
                <a:cxn ang="0">
                  <a:pos x="87" y="0"/>
                </a:cxn>
                <a:cxn ang="0">
                  <a:pos x="232" y="6"/>
                </a:cxn>
                <a:cxn ang="0">
                  <a:pos x="386" y="764"/>
                </a:cxn>
                <a:cxn ang="0">
                  <a:pos x="279" y="720"/>
                </a:cxn>
                <a:cxn ang="0">
                  <a:pos x="152" y="677"/>
                </a:cxn>
                <a:cxn ang="0">
                  <a:pos x="0" y="80"/>
                </a:cxn>
                <a:cxn ang="0">
                  <a:pos x="0" y="80"/>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82" name="Freeform 18"/>
            <p:cNvSpPr/>
            <p:nvPr userDrawn="1"/>
          </p:nvSpPr>
          <p:spPr bwMode="auto">
            <a:xfrm>
              <a:off x="668" y="3590"/>
              <a:ext cx="364" cy="174"/>
            </a:xfrm>
            <a:custGeom>
              <a:avLst/>
              <a:gdLst/>
              <a:ahLst/>
              <a:cxnLst>
                <a:cxn ang="0">
                  <a:pos x="692" y="0"/>
                </a:cxn>
                <a:cxn ang="0">
                  <a:pos x="0" y="106"/>
                </a:cxn>
                <a:cxn ang="0">
                  <a:pos x="28" y="348"/>
                </a:cxn>
                <a:cxn ang="0">
                  <a:pos x="715" y="237"/>
                </a:cxn>
                <a:cxn ang="0">
                  <a:pos x="728" y="43"/>
                </a:cxn>
                <a:cxn ang="0">
                  <a:pos x="692" y="0"/>
                </a:cxn>
                <a:cxn ang="0">
                  <a:pos x="692" y="0"/>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83" name="Freeform 19"/>
            <p:cNvSpPr/>
            <p:nvPr userDrawn="1"/>
          </p:nvSpPr>
          <p:spPr bwMode="auto">
            <a:xfrm>
              <a:off x="347" y="3693"/>
              <a:ext cx="156" cy="67"/>
            </a:xfrm>
            <a:custGeom>
              <a:avLst/>
              <a:gdLst/>
              <a:ahLst/>
              <a:cxnLst>
                <a:cxn ang="0">
                  <a:pos x="272" y="0"/>
                </a:cxn>
                <a:cxn ang="0">
                  <a:pos x="0" y="78"/>
                </a:cxn>
                <a:cxn ang="0">
                  <a:pos x="312" y="135"/>
                </a:cxn>
                <a:cxn ang="0">
                  <a:pos x="272" y="0"/>
                </a:cxn>
                <a:cxn ang="0">
                  <a:pos x="272" y="0"/>
                </a:cxn>
              </a:cxnLst>
              <a:rect l="0" t="0" r="r" b="b"/>
              <a:pathLst>
                <a:path w="312" h="135">
                  <a:moveTo>
                    <a:pt x="272" y="0"/>
                  </a:moveTo>
                  <a:lnTo>
                    <a:pt x="0" y="78"/>
                  </a:lnTo>
                  <a:lnTo>
                    <a:pt x="312" y="135"/>
                  </a:lnTo>
                  <a:lnTo>
                    <a:pt x="272" y="0"/>
                  </a:lnTo>
                  <a:lnTo>
                    <a:pt x="272" y="0"/>
                  </a:lnTo>
                  <a:close/>
                </a:path>
              </a:pathLst>
            </a:custGeom>
            <a:solidFill>
              <a:schemeClr val="accent1"/>
            </a:solidFill>
            <a:ln w="9525">
              <a:noFill/>
              <a:round/>
            </a:ln>
          </p:spPr>
          <p:txBody>
            <a:bodyPr/>
            <a:lstStyle/>
            <a:p>
              <a:pPr fontAlgn="base">
                <a:spcBef>
                  <a:spcPct val="0"/>
                </a:spcBef>
                <a:spcAft>
                  <a:spcPct val="0"/>
                </a:spcAft>
              </a:pPr>
              <a:endParaRPr lang="zh-CN" altLang="en-US" smtClean="0">
                <a:solidFill>
                  <a:srgbClr val="000000"/>
                </a:solidFill>
              </a:endParaRPr>
            </a:p>
          </p:txBody>
        </p:sp>
        <p:grpSp>
          <p:nvGrpSpPr>
            <p:cNvPr id="3" name="Group 20"/>
            <p:cNvGrpSpPr/>
            <p:nvPr userDrawn="1"/>
          </p:nvGrpSpPr>
          <p:grpSpPr bwMode="auto">
            <a:xfrm>
              <a:off x="5" y="3490"/>
              <a:ext cx="1124" cy="780"/>
              <a:chOff x="5" y="3490"/>
              <a:chExt cx="1124" cy="780"/>
            </a:xfrm>
          </p:grpSpPr>
          <p:grpSp>
            <p:nvGrpSpPr>
              <p:cNvPr id="4" name="Group 21"/>
              <p:cNvGrpSpPr/>
              <p:nvPr userDrawn="1"/>
            </p:nvGrpSpPr>
            <p:grpSpPr bwMode="auto">
              <a:xfrm>
                <a:off x="499" y="3562"/>
                <a:ext cx="548" cy="708"/>
                <a:chOff x="499" y="3562"/>
                <a:chExt cx="548" cy="708"/>
              </a:xfrm>
            </p:grpSpPr>
            <p:sp>
              <p:nvSpPr>
                <p:cNvPr id="36886" name="Freeform 22"/>
                <p:cNvSpPr/>
                <p:nvPr userDrawn="1"/>
              </p:nvSpPr>
              <p:spPr bwMode="auto">
                <a:xfrm>
                  <a:off x="499" y="3587"/>
                  <a:ext cx="157" cy="87"/>
                </a:xfrm>
                <a:custGeom>
                  <a:avLst/>
                  <a:gdLst/>
                  <a:ahLst/>
                  <a:cxnLst>
                    <a:cxn ang="0">
                      <a:pos x="0" y="107"/>
                    </a:cxn>
                    <a:cxn ang="0">
                      <a:pos x="114" y="10"/>
                    </a:cxn>
                    <a:cxn ang="0">
                      <a:pos x="213" y="0"/>
                    </a:cxn>
                    <a:cxn ang="0">
                      <a:pos x="292" y="27"/>
                    </a:cxn>
                    <a:cxn ang="0">
                      <a:pos x="313" y="91"/>
                    </a:cxn>
                    <a:cxn ang="0">
                      <a:pos x="167" y="67"/>
                    </a:cxn>
                    <a:cxn ang="0">
                      <a:pos x="74" y="101"/>
                    </a:cxn>
                    <a:cxn ang="0">
                      <a:pos x="13" y="175"/>
                    </a:cxn>
                    <a:cxn ang="0">
                      <a:pos x="0" y="107"/>
                    </a:cxn>
                    <a:cxn ang="0">
                      <a:pos x="0" y="107"/>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87" name="Freeform 23"/>
                <p:cNvSpPr/>
                <p:nvPr userDrawn="1"/>
              </p:nvSpPr>
              <p:spPr bwMode="auto">
                <a:xfrm>
                  <a:off x="636" y="4137"/>
                  <a:ext cx="115" cy="133"/>
                </a:xfrm>
                <a:custGeom>
                  <a:avLst/>
                  <a:gdLst/>
                  <a:ahLst/>
                  <a:cxnLst>
                    <a:cxn ang="0">
                      <a:pos x="0" y="40"/>
                    </a:cxn>
                    <a:cxn ang="0">
                      <a:pos x="160" y="266"/>
                    </a:cxn>
                    <a:cxn ang="0">
                      <a:pos x="230" y="251"/>
                    </a:cxn>
                    <a:cxn ang="0">
                      <a:pos x="223" y="17"/>
                    </a:cxn>
                    <a:cxn ang="0">
                      <a:pos x="166" y="0"/>
                    </a:cxn>
                    <a:cxn ang="0">
                      <a:pos x="179" y="197"/>
                    </a:cxn>
                    <a:cxn ang="0">
                      <a:pos x="71" y="4"/>
                    </a:cxn>
                    <a:cxn ang="0">
                      <a:pos x="0" y="40"/>
                    </a:cxn>
                    <a:cxn ang="0">
                      <a:pos x="0" y="40"/>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88" name="Freeform 24"/>
                <p:cNvSpPr/>
                <p:nvPr userDrawn="1"/>
              </p:nvSpPr>
              <p:spPr bwMode="auto">
                <a:xfrm>
                  <a:off x="1004" y="3562"/>
                  <a:ext cx="43" cy="117"/>
                </a:xfrm>
                <a:custGeom>
                  <a:avLst/>
                  <a:gdLst/>
                  <a:ahLst/>
                  <a:cxnLst>
                    <a:cxn ang="0">
                      <a:pos x="0" y="19"/>
                    </a:cxn>
                    <a:cxn ang="0">
                      <a:pos x="36" y="93"/>
                    </a:cxn>
                    <a:cxn ang="0">
                      <a:pos x="44" y="154"/>
                    </a:cxn>
                    <a:cxn ang="0">
                      <a:pos x="27" y="234"/>
                    </a:cxn>
                    <a:cxn ang="0">
                      <a:pos x="80" y="220"/>
                    </a:cxn>
                    <a:cxn ang="0">
                      <a:pos x="87" y="116"/>
                    </a:cxn>
                    <a:cxn ang="0">
                      <a:pos x="46" y="0"/>
                    </a:cxn>
                    <a:cxn ang="0">
                      <a:pos x="0" y="19"/>
                    </a:cxn>
                    <a:cxn ang="0">
                      <a:pos x="0" y="19"/>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grpSp>
          <p:sp>
            <p:nvSpPr>
              <p:cNvPr id="36889" name="Freeform 25"/>
              <p:cNvSpPr/>
              <p:nvPr userDrawn="1"/>
            </p:nvSpPr>
            <p:spPr bwMode="auto">
              <a:xfrm>
                <a:off x="76" y="3732"/>
                <a:ext cx="595" cy="250"/>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90" name="Freeform 26"/>
              <p:cNvSpPr/>
              <p:nvPr userDrawn="1"/>
            </p:nvSpPr>
            <p:spPr bwMode="auto">
              <a:xfrm>
                <a:off x="260" y="3886"/>
                <a:ext cx="244" cy="148"/>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91" name="Freeform 27"/>
              <p:cNvSpPr/>
              <p:nvPr userDrawn="1"/>
            </p:nvSpPr>
            <p:spPr bwMode="auto">
              <a:xfrm>
                <a:off x="565" y="3680"/>
                <a:ext cx="107" cy="238"/>
              </a:xfrm>
              <a:custGeom>
                <a:avLst/>
                <a:gdLst/>
                <a:ahLst/>
                <a:cxnLst>
                  <a:cxn ang="0">
                    <a:pos x="24" y="0"/>
                  </a:cxn>
                  <a:cxn ang="0">
                    <a:pos x="91" y="25"/>
                  </a:cxn>
                  <a:cxn ang="0">
                    <a:pos x="80" y="192"/>
                  </a:cxn>
                  <a:cxn ang="0">
                    <a:pos x="106" y="327"/>
                  </a:cxn>
                  <a:cxn ang="0">
                    <a:pos x="213" y="451"/>
                  </a:cxn>
                  <a:cxn ang="0">
                    <a:pos x="97" y="478"/>
                  </a:cxn>
                  <a:cxn ang="0">
                    <a:pos x="30" y="344"/>
                  </a:cxn>
                  <a:cxn ang="0">
                    <a:pos x="0" y="57"/>
                  </a:cxn>
                  <a:cxn ang="0">
                    <a:pos x="24" y="0"/>
                  </a:cxn>
                  <a:cxn ang="0">
                    <a:pos x="24" y="0"/>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grpSp>
            <p:nvGrpSpPr>
              <p:cNvPr id="5" name="Group 28"/>
              <p:cNvGrpSpPr/>
              <p:nvPr userDrawn="1"/>
            </p:nvGrpSpPr>
            <p:grpSpPr bwMode="auto">
              <a:xfrm>
                <a:off x="5" y="3490"/>
                <a:ext cx="1124" cy="678"/>
                <a:chOff x="5" y="3490"/>
                <a:chExt cx="1124" cy="678"/>
              </a:xfrm>
            </p:grpSpPr>
            <p:sp>
              <p:nvSpPr>
                <p:cNvPr id="36893" name="Freeform 29"/>
                <p:cNvSpPr/>
                <p:nvPr userDrawn="1"/>
              </p:nvSpPr>
              <p:spPr bwMode="auto">
                <a:xfrm>
                  <a:off x="669" y="4048"/>
                  <a:ext cx="75" cy="87"/>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94" name="Freeform 30"/>
                <p:cNvSpPr/>
                <p:nvPr userDrawn="1"/>
              </p:nvSpPr>
              <p:spPr bwMode="auto">
                <a:xfrm>
                  <a:off x="5" y="3728"/>
                  <a:ext cx="842" cy="440"/>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95" name="Freeform 31"/>
                <p:cNvSpPr/>
                <p:nvPr userDrawn="1"/>
              </p:nvSpPr>
              <p:spPr bwMode="auto">
                <a:xfrm>
                  <a:off x="106" y="3770"/>
                  <a:ext cx="80" cy="167"/>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96" name="Freeform 32"/>
                <p:cNvSpPr/>
                <p:nvPr userDrawn="1"/>
              </p:nvSpPr>
              <p:spPr bwMode="auto">
                <a:xfrm>
                  <a:off x="449" y="3490"/>
                  <a:ext cx="322" cy="594"/>
                </a:xfrm>
                <a:custGeom>
                  <a:avLst/>
                  <a:gdLst/>
                  <a:ahLst/>
                  <a:cxnLst>
                    <a:cxn ang="0">
                      <a:pos x="218" y="896"/>
                    </a:cxn>
                    <a:cxn ang="0">
                      <a:pos x="0" y="124"/>
                    </a:cxn>
                    <a:cxn ang="0">
                      <a:pos x="81" y="38"/>
                    </a:cxn>
                    <a:cxn ang="0">
                      <a:pos x="258" y="0"/>
                    </a:cxn>
                    <a:cxn ang="0">
                      <a:pos x="399" y="57"/>
                    </a:cxn>
                    <a:cxn ang="0">
                      <a:pos x="642" y="1188"/>
                    </a:cxn>
                    <a:cxn ang="0">
                      <a:pos x="555" y="1091"/>
                    </a:cxn>
                    <a:cxn ang="0">
                      <a:pos x="355" y="97"/>
                    </a:cxn>
                    <a:cxn ang="0">
                      <a:pos x="226" y="61"/>
                    </a:cxn>
                    <a:cxn ang="0">
                      <a:pos x="119" y="74"/>
                    </a:cxn>
                    <a:cxn ang="0">
                      <a:pos x="76" y="141"/>
                    </a:cxn>
                    <a:cxn ang="0">
                      <a:pos x="306" y="924"/>
                    </a:cxn>
                    <a:cxn ang="0">
                      <a:pos x="218" y="896"/>
                    </a:cxn>
                    <a:cxn ang="0">
                      <a:pos x="218" y="896"/>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97" name="Freeform 33"/>
                <p:cNvSpPr/>
                <p:nvPr userDrawn="1"/>
              </p:nvSpPr>
              <p:spPr bwMode="auto">
                <a:xfrm>
                  <a:off x="578" y="3650"/>
                  <a:ext cx="96" cy="252"/>
                </a:xfrm>
                <a:custGeom>
                  <a:avLst/>
                  <a:gdLst/>
                  <a:ahLst/>
                  <a:cxnLst>
                    <a:cxn ang="0">
                      <a:pos x="0" y="27"/>
                    </a:cxn>
                    <a:cxn ang="0">
                      <a:pos x="76" y="194"/>
                    </a:cxn>
                    <a:cxn ang="0">
                      <a:pos x="113" y="318"/>
                    </a:cxn>
                    <a:cxn ang="0">
                      <a:pos x="116" y="504"/>
                    </a:cxn>
                    <a:cxn ang="0">
                      <a:pos x="192" y="504"/>
                    </a:cxn>
                    <a:cxn ang="0">
                      <a:pos x="187" y="360"/>
                    </a:cxn>
                    <a:cxn ang="0">
                      <a:pos x="162" y="208"/>
                    </a:cxn>
                    <a:cxn ang="0">
                      <a:pos x="99" y="59"/>
                    </a:cxn>
                    <a:cxn ang="0">
                      <a:pos x="63" y="0"/>
                    </a:cxn>
                    <a:cxn ang="0">
                      <a:pos x="0" y="27"/>
                    </a:cxn>
                    <a:cxn ang="0">
                      <a:pos x="0" y="27"/>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98" name="Freeform 34"/>
                <p:cNvSpPr/>
                <p:nvPr userDrawn="1"/>
              </p:nvSpPr>
              <p:spPr bwMode="auto">
                <a:xfrm>
                  <a:off x="328" y="3630"/>
                  <a:ext cx="195" cy="135"/>
                </a:xfrm>
                <a:custGeom>
                  <a:avLst/>
                  <a:gdLst/>
                  <a:ahLst/>
                  <a:cxnLst>
                    <a:cxn ang="0">
                      <a:pos x="297" y="0"/>
                    </a:cxn>
                    <a:cxn ang="0">
                      <a:pos x="257" y="17"/>
                    </a:cxn>
                    <a:cxn ang="0">
                      <a:pos x="253" y="66"/>
                    </a:cxn>
                    <a:cxn ang="0">
                      <a:pos x="0" y="169"/>
                    </a:cxn>
                    <a:cxn ang="0">
                      <a:pos x="0" y="222"/>
                    </a:cxn>
                    <a:cxn ang="0">
                      <a:pos x="284" y="226"/>
                    </a:cxn>
                    <a:cxn ang="0">
                      <a:pos x="320" y="269"/>
                    </a:cxn>
                    <a:cxn ang="0">
                      <a:pos x="390" y="266"/>
                    </a:cxn>
                    <a:cxn ang="0">
                      <a:pos x="383" y="190"/>
                    </a:cxn>
                    <a:cxn ang="0">
                      <a:pos x="116" y="176"/>
                    </a:cxn>
                    <a:cxn ang="0">
                      <a:pos x="333" y="89"/>
                    </a:cxn>
                    <a:cxn ang="0">
                      <a:pos x="297" y="0"/>
                    </a:cxn>
                    <a:cxn ang="0">
                      <a:pos x="297" y="0"/>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899" name="Freeform 35"/>
                <p:cNvSpPr/>
                <p:nvPr userDrawn="1"/>
              </p:nvSpPr>
              <p:spPr bwMode="auto">
                <a:xfrm>
                  <a:off x="658" y="3538"/>
                  <a:ext cx="471" cy="212"/>
                </a:xfrm>
                <a:custGeom>
                  <a:avLst/>
                  <a:gdLst/>
                  <a:ahLst/>
                  <a:cxnLst>
                    <a:cxn ang="0">
                      <a:pos x="0" y="131"/>
                    </a:cxn>
                    <a:cxn ang="0">
                      <a:pos x="863" y="0"/>
                    </a:cxn>
                    <a:cxn ang="0">
                      <a:pos x="926" y="78"/>
                    </a:cxn>
                    <a:cxn ang="0">
                      <a:pos x="941" y="181"/>
                    </a:cxn>
                    <a:cxn ang="0">
                      <a:pos x="903" y="282"/>
                    </a:cxn>
                    <a:cxn ang="0">
                      <a:pos x="57" y="424"/>
                    </a:cxn>
                    <a:cxn ang="0">
                      <a:pos x="53" y="384"/>
                    </a:cxn>
                    <a:cxn ang="0">
                      <a:pos x="863" y="242"/>
                    </a:cxn>
                    <a:cxn ang="0">
                      <a:pos x="893" y="145"/>
                    </a:cxn>
                    <a:cxn ang="0">
                      <a:pos x="840" y="57"/>
                    </a:cxn>
                    <a:cxn ang="0">
                      <a:pos x="0" y="185"/>
                    </a:cxn>
                    <a:cxn ang="0">
                      <a:pos x="0" y="131"/>
                    </a:cxn>
                    <a:cxn ang="0">
                      <a:pos x="0" y="131"/>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900" name="Freeform 36"/>
                <p:cNvSpPr/>
                <p:nvPr userDrawn="1"/>
              </p:nvSpPr>
              <p:spPr bwMode="auto">
                <a:xfrm>
                  <a:off x="717" y="3606"/>
                  <a:ext cx="245" cy="86"/>
                </a:xfrm>
                <a:custGeom>
                  <a:avLst/>
                  <a:gdLst/>
                  <a:ahLst/>
                  <a:cxnLst>
                    <a:cxn ang="0">
                      <a:pos x="0" y="126"/>
                    </a:cxn>
                    <a:cxn ang="0">
                      <a:pos x="66" y="173"/>
                    </a:cxn>
                    <a:cxn ang="0">
                      <a:pos x="222" y="166"/>
                    </a:cxn>
                    <a:cxn ang="0">
                      <a:pos x="418" y="116"/>
                    </a:cxn>
                    <a:cxn ang="0">
                      <a:pos x="488" y="42"/>
                    </a:cxn>
                    <a:cxn ang="0">
                      <a:pos x="443" y="2"/>
                    </a:cxn>
                    <a:cxn ang="0">
                      <a:pos x="253" y="0"/>
                    </a:cxn>
                    <a:cxn ang="0">
                      <a:pos x="110" y="12"/>
                    </a:cxn>
                    <a:cxn ang="0">
                      <a:pos x="15" y="76"/>
                    </a:cxn>
                    <a:cxn ang="0">
                      <a:pos x="112" y="95"/>
                    </a:cxn>
                    <a:cxn ang="0">
                      <a:pos x="275" y="53"/>
                    </a:cxn>
                    <a:cxn ang="0">
                      <a:pos x="416" y="53"/>
                    </a:cxn>
                    <a:cxn ang="0">
                      <a:pos x="268" y="110"/>
                    </a:cxn>
                    <a:cxn ang="0">
                      <a:pos x="142" y="126"/>
                    </a:cxn>
                    <a:cxn ang="0">
                      <a:pos x="0" y="126"/>
                    </a:cxn>
                    <a:cxn ang="0">
                      <a:pos x="0" y="126"/>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grpSp>
        </p:grpSp>
      </p:grpSp>
      <p:grpSp>
        <p:nvGrpSpPr>
          <p:cNvPr id="6" name="Group 37"/>
          <p:cNvGrpSpPr/>
          <p:nvPr/>
        </p:nvGrpSpPr>
        <p:grpSpPr bwMode="auto">
          <a:xfrm>
            <a:off x="8680450" y="2116138"/>
            <a:ext cx="385763" cy="4308475"/>
            <a:chOff x="5468" y="1333"/>
            <a:chExt cx="243" cy="2714"/>
          </a:xfrm>
        </p:grpSpPr>
        <p:sp>
          <p:nvSpPr>
            <p:cNvPr id="36902" name="Freeform 38"/>
            <p:cNvSpPr/>
            <p:nvPr userDrawn="1"/>
          </p:nvSpPr>
          <p:spPr bwMode="auto">
            <a:xfrm flipH="1">
              <a:off x="5468" y="2620"/>
              <a:ext cx="205" cy="1427"/>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903" name="Freeform 39"/>
            <p:cNvSpPr/>
            <p:nvPr userDrawn="1"/>
          </p:nvSpPr>
          <p:spPr bwMode="auto">
            <a:xfrm flipH="1">
              <a:off x="5506" y="1333"/>
              <a:ext cx="205" cy="1633"/>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ln>
          </p:spPr>
          <p:txBody>
            <a:bodyPr/>
            <a:lstStyle/>
            <a:p>
              <a:pPr fontAlgn="base">
                <a:spcBef>
                  <a:spcPct val="0"/>
                </a:spcBef>
                <a:spcAft>
                  <a:spcPct val="0"/>
                </a:spcAft>
              </a:pPr>
              <a:endParaRPr lang="zh-CN" altLang="en-US" smtClean="0">
                <a:solidFill>
                  <a:srgbClr val="000000"/>
                </a:solidFill>
              </a:endParaRPr>
            </a:p>
          </p:txBody>
        </p:sp>
      </p:grpSp>
      <p:grpSp>
        <p:nvGrpSpPr>
          <p:cNvPr id="7" name="Group 40"/>
          <p:cNvGrpSpPr/>
          <p:nvPr/>
        </p:nvGrpSpPr>
        <p:grpSpPr bwMode="auto">
          <a:xfrm>
            <a:off x="7318375" y="90488"/>
            <a:ext cx="2133600" cy="1911350"/>
            <a:chOff x="4610" y="57"/>
            <a:chExt cx="1344" cy="1204"/>
          </a:xfrm>
        </p:grpSpPr>
        <p:grpSp>
          <p:nvGrpSpPr>
            <p:cNvPr id="8" name="Group 41"/>
            <p:cNvGrpSpPr/>
            <p:nvPr userDrawn="1"/>
          </p:nvGrpSpPr>
          <p:grpSpPr bwMode="auto">
            <a:xfrm>
              <a:off x="4610" y="57"/>
              <a:ext cx="1344" cy="1204"/>
              <a:chOff x="4610" y="57"/>
              <a:chExt cx="1344" cy="1204"/>
            </a:xfrm>
          </p:grpSpPr>
          <p:sp>
            <p:nvSpPr>
              <p:cNvPr id="36906" name="Freeform 42"/>
              <p:cNvSpPr/>
              <p:nvPr userDrawn="1"/>
            </p:nvSpPr>
            <p:spPr bwMode="auto">
              <a:xfrm rot="-3172564">
                <a:off x="5430" y="1086"/>
                <a:ext cx="62" cy="288"/>
              </a:xfrm>
              <a:custGeom>
                <a:avLst/>
                <a:gdLst/>
                <a:ahLst/>
                <a:cxnLst>
                  <a:cxn ang="0">
                    <a:pos x="123" y="9"/>
                  </a:cxn>
                  <a:cxn ang="0">
                    <a:pos x="131" y="342"/>
                  </a:cxn>
                  <a:cxn ang="0">
                    <a:pos x="0" y="806"/>
                  </a:cxn>
                  <a:cxn ang="0">
                    <a:pos x="79" y="789"/>
                  </a:cxn>
                  <a:cxn ang="0">
                    <a:pos x="218" y="376"/>
                  </a:cxn>
                  <a:cxn ang="0">
                    <a:pos x="245" y="0"/>
                  </a:cxn>
                  <a:cxn ang="0">
                    <a:pos x="123" y="9"/>
                  </a:cxn>
                  <a:cxn ang="0">
                    <a:pos x="123" y="9"/>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grpSp>
            <p:nvGrpSpPr>
              <p:cNvPr id="9" name="Group 43"/>
              <p:cNvGrpSpPr/>
              <p:nvPr userDrawn="1"/>
            </p:nvGrpSpPr>
            <p:grpSpPr bwMode="auto">
              <a:xfrm>
                <a:off x="4610" y="57"/>
                <a:ext cx="1344" cy="985"/>
                <a:chOff x="4610" y="57"/>
                <a:chExt cx="1344" cy="985"/>
              </a:xfrm>
            </p:grpSpPr>
            <p:sp>
              <p:nvSpPr>
                <p:cNvPr id="36908" name="Freeform 44"/>
                <p:cNvSpPr/>
                <p:nvPr userDrawn="1"/>
              </p:nvSpPr>
              <p:spPr bwMode="auto">
                <a:xfrm rot="-3172564">
                  <a:off x="4966" y="71"/>
                  <a:ext cx="153" cy="125"/>
                </a:xfrm>
                <a:custGeom>
                  <a:avLst/>
                  <a:gdLst/>
                  <a:ahLst/>
                  <a:cxnLst>
                    <a:cxn ang="0">
                      <a:pos x="0" y="0"/>
                    </a:cxn>
                    <a:cxn ang="0">
                      <a:pos x="298" y="184"/>
                    </a:cxn>
                    <a:cxn ang="0">
                      <a:pos x="500" y="349"/>
                    </a:cxn>
                    <a:cxn ang="0">
                      <a:pos x="604" y="140"/>
                    </a:cxn>
                    <a:cxn ang="0">
                      <a:pos x="359" y="9"/>
                    </a:cxn>
                    <a:cxn ang="0">
                      <a:pos x="464" y="184"/>
                    </a:cxn>
                    <a:cxn ang="0">
                      <a:pos x="131" y="17"/>
                    </a:cxn>
                    <a:cxn ang="0">
                      <a:pos x="0" y="0"/>
                    </a:cxn>
                    <a:cxn ang="0">
                      <a:pos x="0" y="0"/>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909" name="Freeform 45"/>
                <p:cNvSpPr/>
                <p:nvPr userDrawn="1"/>
              </p:nvSpPr>
              <p:spPr bwMode="auto">
                <a:xfrm rot="-3172564">
                  <a:off x="5048" y="332"/>
                  <a:ext cx="269" cy="438"/>
                </a:xfrm>
                <a:custGeom>
                  <a:avLst/>
                  <a:gdLst/>
                  <a:ahLst/>
                  <a:cxnLst>
                    <a:cxn ang="0">
                      <a:pos x="741" y="129"/>
                    </a:cxn>
                    <a:cxn ang="0">
                      <a:pos x="485" y="352"/>
                    </a:cxn>
                    <a:cxn ang="0">
                      <a:pos x="163" y="762"/>
                    </a:cxn>
                    <a:cxn ang="0">
                      <a:pos x="0" y="1101"/>
                    </a:cxn>
                    <a:cxn ang="0">
                      <a:pos x="59" y="1230"/>
                    </a:cxn>
                    <a:cxn ang="0">
                      <a:pos x="262" y="1201"/>
                    </a:cxn>
                    <a:cxn ang="0">
                      <a:pos x="578" y="914"/>
                    </a:cxn>
                    <a:cxn ang="0">
                      <a:pos x="876" y="534"/>
                    </a:cxn>
                    <a:cxn ang="0">
                      <a:pos x="1034" y="270"/>
                    </a:cxn>
                    <a:cxn ang="0">
                      <a:pos x="1064" y="84"/>
                    </a:cxn>
                    <a:cxn ang="0">
                      <a:pos x="977" y="0"/>
                    </a:cxn>
                    <a:cxn ang="0">
                      <a:pos x="836" y="65"/>
                    </a:cxn>
                    <a:cxn ang="0">
                      <a:pos x="969" y="107"/>
                    </a:cxn>
                    <a:cxn ang="0">
                      <a:pos x="876" y="352"/>
                    </a:cxn>
                    <a:cxn ang="0">
                      <a:pos x="690" y="656"/>
                    </a:cxn>
                    <a:cxn ang="0">
                      <a:pos x="350" y="1008"/>
                    </a:cxn>
                    <a:cxn ang="0">
                      <a:pos x="116" y="1114"/>
                    </a:cxn>
                    <a:cxn ang="0">
                      <a:pos x="135" y="943"/>
                    </a:cxn>
                    <a:cxn ang="0">
                      <a:pos x="437" y="504"/>
                    </a:cxn>
                    <a:cxn ang="0">
                      <a:pos x="831" y="118"/>
                    </a:cxn>
                    <a:cxn ang="0">
                      <a:pos x="741" y="129"/>
                    </a:cxn>
                    <a:cxn ang="0">
                      <a:pos x="741" y="129"/>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910" name="Freeform 46"/>
                <p:cNvSpPr/>
                <p:nvPr userDrawn="1"/>
              </p:nvSpPr>
              <p:spPr bwMode="auto">
                <a:xfrm rot="-3172564">
                  <a:off x="4858" y="182"/>
                  <a:ext cx="505" cy="898"/>
                </a:xfrm>
                <a:custGeom>
                  <a:avLst/>
                  <a:gdLst/>
                  <a:ahLst/>
                  <a:cxnLst>
                    <a:cxn ang="0">
                      <a:pos x="1941" y="0"/>
                    </a:cxn>
                    <a:cxn ang="0">
                      <a:pos x="0" y="2521"/>
                    </a:cxn>
                    <a:cxn ang="0">
                      <a:pos x="192" y="2450"/>
                    </a:cxn>
                    <a:cxn ang="0">
                      <a:pos x="2002" y="61"/>
                    </a:cxn>
                    <a:cxn ang="0">
                      <a:pos x="1941" y="0"/>
                    </a:cxn>
                    <a:cxn ang="0">
                      <a:pos x="1941" y="0"/>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911" name="Freeform 47"/>
                <p:cNvSpPr/>
                <p:nvPr userDrawn="1"/>
              </p:nvSpPr>
              <p:spPr bwMode="auto">
                <a:xfrm rot="-3172564">
                  <a:off x="4903" y="-19"/>
                  <a:ext cx="758" cy="1344"/>
                </a:xfrm>
                <a:custGeom>
                  <a:avLst/>
                  <a:gdLst/>
                  <a:ahLst/>
                  <a:cxnLst>
                    <a:cxn ang="0">
                      <a:pos x="95" y="2844"/>
                    </a:cxn>
                    <a:cxn ang="0">
                      <a:pos x="394" y="2834"/>
                    </a:cxn>
                    <a:cxn ang="0">
                      <a:pos x="821" y="3009"/>
                    </a:cxn>
                    <a:cxn ang="0">
                      <a:pos x="681" y="2817"/>
                    </a:cxn>
                    <a:cxn ang="0">
                      <a:pos x="367" y="2703"/>
                    </a:cxn>
                    <a:cxn ang="0">
                      <a:pos x="637" y="2720"/>
                    </a:cxn>
                    <a:cxn ang="0">
                      <a:pos x="979" y="2870"/>
                    </a:cxn>
                    <a:cxn ang="0">
                      <a:pos x="2859" y="420"/>
                    </a:cxn>
                    <a:cxn ang="0">
                      <a:pos x="2578" y="148"/>
                    </a:cxn>
                    <a:cxn ang="0">
                      <a:pos x="2308" y="0"/>
                    </a:cxn>
                    <a:cxn ang="0">
                      <a:pos x="2692" y="78"/>
                    </a:cxn>
                    <a:cxn ang="0">
                      <a:pos x="3007" y="428"/>
                    </a:cxn>
                    <a:cxn ang="0">
                      <a:pos x="831" y="3273"/>
                    </a:cxn>
                    <a:cxn ang="0">
                      <a:pos x="481" y="3412"/>
                    </a:cxn>
                    <a:cxn ang="0">
                      <a:pos x="105" y="3771"/>
                    </a:cxn>
                    <a:cxn ang="0">
                      <a:pos x="0" y="3667"/>
                    </a:cxn>
                    <a:cxn ang="0">
                      <a:pos x="131" y="3631"/>
                    </a:cxn>
                    <a:cxn ang="0">
                      <a:pos x="376" y="3385"/>
                    </a:cxn>
                    <a:cxn ang="0">
                      <a:pos x="165" y="3273"/>
                    </a:cxn>
                    <a:cxn ang="0">
                      <a:pos x="165" y="3176"/>
                    </a:cxn>
                    <a:cxn ang="0">
                      <a:pos x="411" y="3298"/>
                    </a:cxn>
                    <a:cxn ang="0">
                      <a:pos x="411" y="3186"/>
                    </a:cxn>
                    <a:cxn ang="0">
                      <a:pos x="603" y="3220"/>
                    </a:cxn>
                    <a:cxn ang="0">
                      <a:pos x="428" y="3079"/>
                    </a:cxn>
                    <a:cxn ang="0">
                      <a:pos x="629" y="3062"/>
                    </a:cxn>
                    <a:cxn ang="0">
                      <a:pos x="95" y="2844"/>
                    </a:cxn>
                    <a:cxn ang="0">
                      <a:pos x="95" y="2844"/>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912" name="Freeform 48"/>
                <p:cNvSpPr/>
                <p:nvPr userDrawn="1"/>
              </p:nvSpPr>
              <p:spPr bwMode="auto">
                <a:xfrm rot="-3172564">
                  <a:off x="5297" y="897"/>
                  <a:ext cx="169" cy="122"/>
                </a:xfrm>
                <a:custGeom>
                  <a:avLst/>
                  <a:gdLst/>
                  <a:ahLst/>
                  <a:cxnLst>
                    <a:cxn ang="0">
                      <a:pos x="0" y="80"/>
                    </a:cxn>
                    <a:cxn ang="0">
                      <a:pos x="255" y="106"/>
                    </a:cxn>
                    <a:cxn ang="0">
                      <a:pos x="639" y="342"/>
                    </a:cxn>
                    <a:cxn ang="0">
                      <a:pos x="673" y="289"/>
                    </a:cxn>
                    <a:cxn ang="0">
                      <a:pos x="447" y="114"/>
                    </a:cxn>
                    <a:cxn ang="0">
                      <a:pos x="26" y="0"/>
                    </a:cxn>
                    <a:cxn ang="0">
                      <a:pos x="0" y="80"/>
                    </a:cxn>
                    <a:cxn ang="0">
                      <a:pos x="0" y="80"/>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913" name="Freeform 49"/>
                <p:cNvSpPr/>
                <p:nvPr userDrawn="1"/>
              </p:nvSpPr>
              <p:spPr bwMode="auto">
                <a:xfrm rot="-3172564">
                  <a:off x="5253" y="806"/>
                  <a:ext cx="181" cy="144"/>
                </a:xfrm>
                <a:custGeom>
                  <a:avLst/>
                  <a:gdLst/>
                  <a:ahLst/>
                  <a:cxnLst>
                    <a:cxn ang="0">
                      <a:pos x="0" y="78"/>
                    </a:cxn>
                    <a:cxn ang="0">
                      <a:pos x="340" y="148"/>
                    </a:cxn>
                    <a:cxn ang="0">
                      <a:pos x="638" y="403"/>
                    </a:cxn>
                    <a:cxn ang="0">
                      <a:pos x="716" y="296"/>
                    </a:cxn>
                    <a:cxn ang="0">
                      <a:pos x="420" y="114"/>
                    </a:cxn>
                    <a:cxn ang="0">
                      <a:pos x="70" y="0"/>
                    </a:cxn>
                    <a:cxn ang="0">
                      <a:pos x="0" y="78"/>
                    </a:cxn>
                    <a:cxn ang="0">
                      <a:pos x="0" y="78"/>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914" name="Freeform 50"/>
                <p:cNvSpPr/>
                <p:nvPr userDrawn="1"/>
              </p:nvSpPr>
              <p:spPr bwMode="auto">
                <a:xfrm rot="-3172564">
                  <a:off x="4985" y="210"/>
                  <a:ext cx="181" cy="147"/>
                </a:xfrm>
                <a:custGeom>
                  <a:avLst/>
                  <a:gdLst/>
                  <a:ahLst/>
                  <a:cxnLst>
                    <a:cxn ang="0">
                      <a:pos x="0" y="78"/>
                    </a:cxn>
                    <a:cxn ang="0">
                      <a:pos x="316" y="139"/>
                    </a:cxn>
                    <a:cxn ang="0">
                      <a:pos x="649" y="411"/>
                    </a:cxn>
                    <a:cxn ang="0">
                      <a:pos x="717" y="314"/>
                    </a:cxn>
                    <a:cxn ang="0">
                      <a:pos x="394" y="87"/>
                    </a:cxn>
                    <a:cxn ang="0">
                      <a:pos x="54" y="0"/>
                    </a:cxn>
                    <a:cxn ang="0">
                      <a:pos x="0" y="78"/>
                    </a:cxn>
                    <a:cxn ang="0">
                      <a:pos x="0" y="78"/>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sp>
              <p:nvSpPr>
                <p:cNvPr id="36915" name="Freeform 51"/>
                <p:cNvSpPr/>
                <p:nvPr userDrawn="1"/>
              </p:nvSpPr>
              <p:spPr bwMode="auto">
                <a:xfrm rot="-3172564">
                  <a:off x="4948" y="142"/>
                  <a:ext cx="179" cy="138"/>
                </a:xfrm>
                <a:custGeom>
                  <a:avLst/>
                  <a:gdLst/>
                  <a:ahLst/>
                  <a:cxnLst>
                    <a:cxn ang="0">
                      <a:pos x="0" y="88"/>
                    </a:cxn>
                    <a:cxn ang="0">
                      <a:pos x="272" y="131"/>
                    </a:cxn>
                    <a:cxn ang="0">
                      <a:pos x="665" y="386"/>
                    </a:cxn>
                    <a:cxn ang="0">
                      <a:pos x="709" y="308"/>
                    </a:cxn>
                    <a:cxn ang="0">
                      <a:pos x="306" y="53"/>
                    </a:cxn>
                    <a:cxn ang="0">
                      <a:pos x="43" y="0"/>
                    </a:cxn>
                    <a:cxn ang="0">
                      <a:pos x="0" y="88"/>
                    </a:cxn>
                    <a:cxn ang="0">
                      <a:pos x="0" y="88"/>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round/>
                </a:ln>
              </p:spPr>
              <p:txBody>
                <a:bodyPr/>
                <a:lstStyle/>
                <a:p>
                  <a:pPr fontAlgn="base">
                    <a:spcBef>
                      <a:spcPct val="0"/>
                    </a:spcBef>
                    <a:spcAft>
                      <a:spcPct val="0"/>
                    </a:spcAft>
                  </a:pPr>
                  <a:endParaRPr lang="zh-CN" altLang="en-US" smtClean="0">
                    <a:solidFill>
                      <a:srgbClr val="000000"/>
                    </a:solidFill>
                  </a:endParaRPr>
                </a:p>
              </p:txBody>
            </p:sp>
          </p:grpSp>
        </p:grpSp>
        <p:sp>
          <p:nvSpPr>
            <p:cNvPr id="36916" name="Line 52"/>
            <p:cNvSpPr>
              <a:spLocks noChangeShapeType="1"/>
            </p:cNvSpPr>
            <p:nvPr userDrawn="1"/>
          </p:nvSpPr>
          <p:spPr bwMode="auto">
            <a:xfrm>
              <a:off x="4870" y="84"/>
              <a:ext cx="42" cy="96"/>
            </a:xfrm>
            <a:prstGeom prst="line">
              <a:avLst/>
            </a:prstGeom>
            <a:noFill/>
            <a:ln w="38100">
              <a:solidFill>
                <a:schemeClr val="accent2"/>
              </a:solidFill>
              <a:round/>
            </a:ln>
            <a:effectLst/>
          </p:spPr>
          <p:txBody>
            <a:bodyPr/>
            <a:lstStyle/>
            <a:p>
              <a:pPr fontAlgn="base">
                <a:spcBef>
                  <a:spcPct val="0"/>
                </a:spcBef>
                <a:spcAft>
                  <a:spcPct val="0"/>
                </a:spcAft>
              </a:pPr>
              <a:endParaRPr lang="zh-CN" altLang="en-US" smtClean="0">
                <a:solidFill>
                  <a:srgbClr val="000000"/>
                </a:solidFill>
              </a:endParaRPr>
            </a:p>
          </p:txBody>
        </p:sp>
      </p:gr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rtl="0" fontAlgn="base">
        <a:spcBef>
          <a:spcPct val="0"/>
        </a:spcBef>
        <a:spcAft>
          <a:spcPct val="0"/>
        </a:spcAft>
        <a:defRPr sz="4400">
          <a:solidFill>
            <a:schemeClr val="tx1"/>
          </a:solidFill>
          <a:latin typeface="+mj-lt"/>
          <a:ea typeface="+mj-ea"/>
          <a:cs typeface="+mj-cs"/>
        </a:defRPr>
      </a:lvl1pPr>
      <a:lvl2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2pPr>
      <a:lvl3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3pPr>
      <a:lvl4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4pPr>
      <a:lvl5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5pPr>
      <a:lvl6pPr marL="4572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6pPr>
      <a:lvl7pPr marL="9144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7pPr>
      <a:lvl8pPr marL="13716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8pPr>
      <a:lvl9pPr marL="18288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8433"/>
          <p:cNvSpPr>
            <a:spLocks noGrp="1" noChangeArrowheads="1"/>
          </p:cNvSpPr>
          <p:nvPr>
            <p:ph type="title" idx="4294967295"/>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8434"/>
          <p:cNvSpPr>
            <a:spLocks noGrp="1" noChangeArrowheads="1"/>
          </p:cNvSpPr>
          <p:nvPr>
            <p:ph type="body" idx="9"/>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8436" name="日期占位符 18435"/>
          <p:cNvSpPr>
            <a:spLocks noGrp="1"/>
          </p:cNvSpPr>
          <p:nvPr>
            <p:ph type="dt" sz="half" idx="2"/>
          </p:nvPr>
        </p:nvSpPr>
        <p:spPr>
          <a:xfrm>
            <a:off x="457200" y="6245225"/>
            <a:ext cx="2133600" cy="476250"/>
          </a:xfrm>
          <a:prstGeom prst="rect">
            <a:avLst/>
          </a:prstGeom>
          <a:noFill/>
          <a:ln w="9525">
            <a:noFill/>
            <a:miter/>
          </a:ln>
        </p:spPr>
        <p:txBody>
          <a:bodyPr/>
          <a:lstStyle>
            <a:lvl1pPr>
              <a:defRPr sz="1400" noProof="1" dirty="0">
                <a:cs typeface="+mn-ea"/>
              </a:defRPr>
            </a:lvl1pPr>
          </a:lstStyle>
          <a:p>
            <a:pPr fontAlgn="base">
              <a:spcBef>
                <a:spcPct val="0"/>
              </a:spcBef>
              <a:spcAft>
                <a:spcPct val="0"/>
              </a:spcAft>
              <a:buFont typeface="Arial" panose="020B0604020202020204" pitchFamily="34" charset="0"/>
              <a:buNone/>
            </a:pPr>
            <a:fld id="{BB962C8B-B14F-4D97-AF65-F5344CB8AC3E}" type="datetimeFigureOut">
              <a:rPr lang="zh-CN" altLang="en-US">
                <a:solidFill>
                  <a:srgbClr val="000000"/>
                </a:solidFill>
              </a:rPr>
            </a:fld>
            <a:endParaRPr lang="zh-CN" altLang="en-US">
              <a:solidFill>
                <a:srgbClr val="000000"/>
              </a:solidFill>
            </a:endParaRPr>
          </a:p>
        </p:txBody>
      </p:sp>
      <p:sp>
        <p:nvSpPr>
          <p:cNvPr id="18437" name="页脚占位符 18436"/>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18438" name="灯片编号占位符 18437"/>
          <p:cNvSpPr>
            <a:spLocks noGrp="1"/>
          </p:cNvSpPr>
          <p:nvPr>
            <p:ph type="sldNum" sz="quarter" idx="4"/>
          </p:nvPr>
        </p:nvSpPr>
        <p:spPr>
          <a:xfrm>
            <a:off x="6553200" y="6245225"/>
            <a:ext cx="2133600" cy="476250"/>
          </a:xfrm>
          <a:prstGeom prst="rect">
            <a:avLst/>
          </a:prstGeom>
          <a:noFill/>
          <a:ln w="9525">
            <a:noFill/>
            <a:miter/>
          </a:ln>
        </p:spPr>
        <p:txBody>
          <a:bodyPr vert="horz" wrap="square" lIns="91440" tIns="45720" rIns="91440" bIns="45720" numCol="1" anchor="t" anchorCtr="0" compatLnSpc="1"/>
          <a:lstStyle>
            <a:lvl1pPr algn="r">
              <a:defRPr sz="1400"/>
            </a:lvl1pPr>
          </a:lstStyle>
          <a:p>
            <a:pPr fontAlgn="base">
              <a:spcBef>
                <a:spcPct val="0"/>
              </a:spcBef>
              <a:spcAft>
                <a:spcPct val="0"/>
              </a:spcAft>
              <a:buFont typeface="Arial" panose="020B0604020202020204" pitchFamily="34" charset="0"/>
              <a:buNone/>
            </a:pPr>
            <a:fld id="{D0F9CC56-29E4-4723-813B-C9EA89C9EEBC}" type="slidenum">
              <a:rPr lang="zh-CN" altLang="en-US" smtClean="0">
                <a:solidFill>
                  <a:srgbClr val="000000"/>
                </a:solidFill>
              </a:rPr>
            </a:fld>
            <a:endParaRPr lang="en-US" altLang="zh-CN"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8433"/>
          <p:cNvSpPr>
            <a:spLocks noGrp="1" noChangeArrowheads="1"/>
          </p:cNvSpPr>
          <p:nvPr>
            <p:ph type="title" idx="4294967295"/>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8434"/>
          <p:cNvSpPr>
            <a:spLocks noGrp="1" noChangeArrowheads="1"/>
          </p:cNvSpPr>
          <p:nvPr>
            <p:ph type="body" idx="9"/>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8436" name="日期占位符 18435"/>
          <p:cNvSpPr>
            <a:spLocks noGrp="1"/>
          </p:cNvSpPr>
          <p:nvPr>
            <p:ph type="dt" sz="half" idx="2"/>
          </p:nvPr>
        </p:nvSpPr>
        <p:spPr>
          <a:xfrm>
            <a:off x="457200" y="6245225"/>
            <a:ext cx="2133600" cy="476250"/>
          </a:xfrm>
          <a:prstGeom prst="rect">
            <a:avLst/>
          </a:prstGeom>
          <a:noFill/>
          <a:ln w="9525">
            <a:noFill/>
            <a:miter/>
          </a:ln>
        </p:spPr>
        <p:txBody>
          <a:bodyPr/>
          <a:lstStyle>
            <a:lvl1pPr>
              <a:defRPr sz="1400" noProof="1" dirty="0">
                <a:cs typeface="+mn-ea"/>
              </a:defRPr>
            </a:lvl1pPr>
          </a:lstStyle>
          <a:p>
            <a:pPr fontAlgn="base">
              <a:spcBef>
                <a:spcPct val="0"/>
              </a:spcBef>
              <a:spcAft>
                <a:spcPct val="0"/>
              </a:spcAft>
              <a:buFont typeface="Arial" panose="020B0604020202020204" pitchFamily="34" charset="0"/>
              <a:buNone/>
            </a:pPr>
            <a:fld id="{BB962C8B-B14F-4D97-AF65-F5344CB8AC3E}" type="datetimeFigureOut">
              <a:rPr lang="zh-CN" altLang="en-US">
                <a:solidFill>
                  <a:srgbClr val="000000"/>
                </a:solidFill>
              </a:rPr>
            </a:fld>
            <a:endParaRPr lang="zh-CN" altLang="en-US">
              <a:solidFill>
                <a:srgbClr val="000000"/>
              </a:solidFill>
            </a:endParaRPr>
          </a:p>
        </p:txBody>
      </p:sp>
      <p:sp>
        <p:nvSpPr>
          <p:cNvPr id="18437" name="页脚占位符 18436"/>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18438" name="灯片编号占位符 18437"/>
          <p:cNvSpPr>
            <a:spLocks noGrp="1"/>
          </p:cNvSpPr>
          <p:nvPr>
            <p:ph type="sldNum" sz="quarter" idx="4"/>
          </p:nvPr>
        </p:nvSpPr>
        <p:spPr>
          <a:xfrm>
            <a:off x="6553200" y="6245225"/>
            <a:ext cx="2133600" cy="476250"/>
          </a:xfrm>
          <a:prstGeom prst="rect">
            <a:avLst/>
          </a:prstGeom>
          <a:noFill/>
          <a:ln w="9525">
            <a:noFill/>
            <a:miter/>
          </a:ln>
        </p:spPr>
        <p:txBody>
          <a:bodyPr vert="horz" wrap="square" lIns="91440" tIns="45720" rIns="91440" bIns="45720" numCol="1" anchor="t" anchorCtr="0" compatLnSpc="1"/>
          <a:lstStyle>
            <a:lvl1pPr algn="r">
              <a:defRPr sz="1400"/>
            </a:lvl1pPr>
          </a:lstStyle>
          <a:p>
            <a:pPr fontAlgn="base">
              <a:spcBef>
                <a:spcPct val="0"/>
              </a:spcBef>
              <a:spcAft>
                <a:spcPct val="0"/>
              </a:spcAft>
              <a:buFont typeface="Arial" panose="020B0604020202020204" pitchFamily="34" charset="0"/>
              <a:buNone/>
            </a:pPr>
            <a:fld id="{D0F9CC56-29E4-4723-813B-C9EA89C9EEBC}" type="slidenum">
              <a:rPr lang="zh-CN" altLang="en-US" smtClean="0">
                <a:solidFill>
                  <a:srgbClr val="000000"/>
                </a:solidFill>
              </a:rPr>
            </a:fld>
            <a:endParaRPr lang="en-US" altLang="zh-CN"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8" cstate="print"/>
          <a:srcRect/>
          <a:stretch>
            <a:fillRect/>
          </a:stretch>
        </a:blipFill>
        <a:effectLst/>
      </p:bgPr>
    </p:bg>
    <p:spTree>
      <p:nvGrpSpPr>
        <p:cNvPr id="1" name=""/>
        <p:cNvGrpSpPr/>
        <p:nvPr/>
      </p:nvGrpSpPr>
      <p:grpSpPr>
        <a:xfrm>
          <a:off x="0" y="0"/>
          <a:ext cx="0" cy="0"/>
          <a:chOff x="0" y="0"/>
          <a:chExt cx="0" cy="0"/>
        </a:xfrm>
      </p:grpSpPr>
      <p:pic>
        <p:nvPicPr>
          <p:cNvPr id="1026" name="图片 77825"/>
          <p:cNvPicPr>
            <a:picLocks noChangeAspect="1" noChangeArrowheads="1"/>
          </p:cNvPicPr>
          <p:nvPr/>
        </p:nvPicPr>
        <p:blipFill>
          <a:blip r:embed="rId19" cstate="print"/>
          <a:srcRect/>
          <a:stretch>
            <a:fillRect/>
          </a:stretch>
        </p:blipFill>
        <p:spPr bwMode="auto">
          <a:xfrm>
            <a:off x="8286750" y="6375400"/>
            <a:ext cx="666750" cy="292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Freeform 2"/>
          <p:cNvSpPr/>
          <p:nvPr/>
        </p:nvSpPr>
        <p:spPr bwMode="gray">
          <a:xfrm>
            <a:off x="-9525" y="-9525"/>
            <a:ext cx="9156700" cy="6865938"/>
          </a:xfrm>
          <a:custGeom>
            <a:avLst/>
            <a:gdLst>
              <a:gd name="T0" fmla="*/ 5766 w 5768"/>
              <a:gd name="T1" fmla="*/ 605 h 4325"/>
              <a:gd name="T2" fmla="*/ 5768 w 5768"/>
              <a:gd name="T3" fmla="*/ 4325 h 4325"/>
              <a:gd name="T4" fmla="*/ 1331 w 5768"/>
              <a:gd name="T5" fmla="*/ 4325 h 4325"/>
              <a:gd name="T6" fmla="*/ 4 w 5768"/>
              <a:gd name="T7" fmla="*/ 3111 h 4325"/>
              <a:gd name="T8" fmla="*/ 0 w 5768"/>
              <a:gd name="T9" fmla="*/ 0 h 4325"/>
              <a:gd name="T10" fmla="*/ 2428 w 5768"/>
              <a:gd name="T11" fmla="*/ 7 h 4325"/>
              <a:gd name="T12" fmla="*/ 5766 w 5768"/>
              <a:gd name="T13" fmla="*/ 605 h 43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68" h="4325">
                <a:moveTo>
                  <a:pt x="5766" y="605"/>
                </a:moveTo>
                <a:cubicBezTo>
                  <a:pt x="5767" y="2464"/>
                  <a:pt x="5768" y="4325"/>
                  <a:pt x="5768" y="4325"/>
                </a:cubicBezTo>
                <a:cubicBezTo>
                  <a:pt x="5768" y="4325"/>
                  <a:pt x="3549" y="4325"/>
                  <a:pt x="1331" y="4325"/>
                </a:cubicBezTo>
                <a:cubicBezTo>
                  <a:pt x="499" y="3811"/>
                  <a:pt x="0" y="3109"/>
                  <a:pt x="4" y="3111"/>
                </a:cubicBezTo>
                <a:lnTo>
                  <a:pt x="0" y="0"/>
                </a:lnTo>
                <a:lnTo>
                  <a:pt x="2428" y="7"/>
                </a:lnTo>
                <a:cubicBezTo>
                  <a:pt x="2428" y="12"/>
                  <a:pt x="3096" y="401"/>
                  <a:pt x="5766" y="605"/>
                </a:cubicBezTo>
                <a:close/>
              </a:path>
            </a:pathLst>
          </a:custGeom>
          <a:gradFill rotWithShape="1">
            <a:gsLst>
              <a:gs pos="0">
                <a:srgbClr val="FFFFFB"/>
              </a:gs>
              <a:gs pos="100000">
                <a:srgbClr val="FDF58D">
                  <a:alpha val="70000"/>
                </a:srgbClr>
              </a:gs>
            </a:gsLst>
            <a:lin ang="2700000" scaled="1"/>
          </a:grad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pic>
        <p:nvPicPr>
          <p:cNvPr id="1027" name="Picture 3" descr="5"/>
          <p:cNvPicPr>
            <a:picLocks noChangeAspect="1" noChangeArrowheads="1"/>
          </p:cNvPicPr>
          <p:nvPr/>
        </p:nvPicPr>
        <p:blipFill>
          <a:blip r:embed="rId14" cstate="print"/>
          <a:srcRect/>
          <a:stretch>
            <a:fillRect/>
          </a:stretch>
        </p:blipFill>
        <p:spPr bwMode="gray">
          <a:xfrm>
            <a:off x="0" y="0"/>
            <a:ext cx="9144000" cy="6858000"/>
          </a:xfrm>
          <a:prstGeom prst="rect">
            <a:avLst/>
          </a:prstGeom>
          <a:noFill/>
          <a:ln w="9525">
            <a:noFill/>
            <a:miter lim="800000"/>
            <a:headEnd/>
            <a:tailEnd/>
          </a:ln>
        </p:spPr>
      </p:pic>
      <p:sp>
        <p:nvSpPr>
          <p:cNvPr id="1028" name="Freeform 4"/>
          <p:cNvSpPr/>
          <p:nvPr/>
        </p:nvSpPr>
        <p:spPr bwMode="gray">
          <a:xfrm>
            <a:off x="6350" y="5113338"/>
            <a:ext cx="1852613" cy="1746250"/>
          </a:xfrm>
          <a:custGeom>
            <a:avLst/>
            <a:gdLst>
              <a:gd name="T0" fmla="*/ 0 w 1089"/>
              <a:gd name="T1" fmla="*/ 0 h 1100"/>
              <a:gd name="T2" fmla="*/ 0 w 1089"/>
              <a:gd name="T3" fmla="*/ 1100 h 1100"/>
              <a:gd name="T4" fmla="*/ 1089 w 1089"/>
              <a:gd name="T5" fmla="*/ 1100 h 1100"/>
              <a:gd name="T6" fmla="*/ 0 w 1089"/>
              <a:gd name="T7" fmla="*/ 0 h 11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grpSp>
        <p:nvGrpSpPr>
          <p:cNvPr id="2" name="Group 5"/>
          <p:cNvGrpSpPr/>
          <p:nvPr/>
        </p:nvGrpSpPr>
        <p:grpSpPr bwMode="auto">
          <a:xfrm>
            <a:off x="0" y="0"/>
            <a:ext cx="9156700" cy="6875463"/>
            <a:chOff x="0" y="0"/>
            <a:chExt cx="5768" cy="4331"/>
          </a:xfrm>
        </p:grpSpPr>
        <p:grpSp>
          <p:nvGrpSpPr>
            <p:cNvPr id="3" name="Group 6"/>
            <p:cNvGrpSpPr/>
            <p:nvPr/>
          </p:nvGrpSpPr>
          <p:grpSpPr bwMode="auto">
            <a:xfrm>
              <a:off x="332" y="0"/>
              <a:ext cx="5080" cy="4331"/>
              <a:chOff x="332" y="0"/>
              <a:chExt cx="5080" cy="4331"/>
            </a:xfrm>
          </p:grpSpPr>
          <p:sp>
            <p:nvSpPr>
              <p:cNvPr id="1053" name="Line 7"/>
              <p:cNvSpPr>
                <a:spLocks noChangeShapeType="1"/>
              </p:cNvSpPr>
              <p:nvPr/>
            </p:nvSpPr>
            <p:spPr bwMode="gray">
              <a:xfrm>
                <a:off x="332" y="0"/>
                <a:ext cx="0" cy="3510"/>
              </a:xfrm>
              <a:prstGeom prst="line">
                <a:avLst/>
              </a:prstGeom>
              <a:noFill/>
              <a:ln w="9525">
                <a:solidFill>
                  <a:srgbClr val="FFFFFF">
                    <a:alpha val="50195"/>
                  </a:srgbClr>
                </a:solidFill>
                <a:round/>
              </a:ln>
              <a:effectLst>
                <a:outerShdw dist="17961" dir="2700000" algn="ctr" rotWithShape="0">
                  <a:srgbClr val="FFCC00">
                    <a:alpha val="35001"/>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054" name="Line 8"/>
              <p:cNvSpPr>
                <a:spLocks noChangeShapeType="1"/>
              </p:cNvSpPr>
              <p:nvPr/>
            </p:nvSpPr>
            <p:spPr bwMode="gray">
              <a:xfrm>
                <a:off x="1057" y="0"/>
                <a:ext cx="0" cy="4142"/>
              </a:xfrm>
              <a:prstGeom prst="line">
                <a:avLst/>
              </a:prstGeom>
              <a:noFill/>
              <a:ln w="9525">
                <a:solidFill>
                  <a:srgbClr val="FFFFFF">
                    <a:alpha val="50195"/>
                  </a:srgbClr>
                </a:solidFill>
                <a:round/>
              </a:ln>
              <a:effectLst>
                <a:outerShdw dist="17961" dir="2700000" algn="ctr" rotWithShape="0">
                  <a:srgbClr val="FFCC00">
                    <a:alpha val="35001"/>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055" name="Line 9"/>
              <p:cNvSpPr>
                <a:spLocks noChangeShapeType="1"/>
              </p:cNvSpPr>
              <p:nvPr/>
            </p:nvSpPr>
            <p:spPr bwMode="gray">
              <a:xfrm>
                <a:off x="1783" y="0"/>
                <a:ext cx="0" cy="4322"/>
              </a:xfrm>
              <a:prstGeom prst="line">
                <a:avLst/>
              </a:prstGeom>
              <a:noFill/>
              <a:ln w="9525">
                <a:solidFill>
                  <a:srgbClr val="FFFFFF">
                    <a:alpha val="50195"/>
                  </a:srgbClr>
                </a:solidFill>
                <a:round/>
              </a:ln>
              <a:effectLst>
                <a:outerShdw dist="17961" dir="2700000" algn="ctr" rotWithShape="0">
                  <a:srgbClr val="FFCC00">
                    <a:alpha val="35001"/>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056" name="Line 10"/>
              <p:cNvSpPr>
                <a:spLocks noChangeShapeType="1"/>
              </p:cNvSpPr>
              <p:nvPr/>
            </p:nvSpPr>
            <p:spPr bwMode="gray">
              <a:xfrm>
                <a:off x="2509" y="0"/>
                <a:ext cx="0" cy="4331"/>
              </a:xfrm>
              <a:prstGeom prst="line">
                <a:avLst/>
              </a:prstGeom>
              <a:noFill/>
              <a:ln w="9525">
                <a:solidFill>
                  <a:srgbClr val="FFFFFF">
                    <a:alpha val="50195"/>
                  </a:srgbClr>
                </a:solidFill>
                <a:round/>
              </a:ln>
              <a:effectLst>
                <a:outerShdw dist="17961" dir="2700000" algn="ctr" rotWithShape="0">
                  <a:srgbClr val="FFCC00">
                    <a:alpha val="35001"/>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057" name="Line 11"/>
              <p:cNvSpPr>
                <a:spLocks noChangeShapeType="1"/>
              </p:cNvSpPr>
              <p:nvPr/>
            </p:nvSpPr>
            <p:spPr bwMode="gray">
              <a:xfrm>
                <a:off x="3234" y="245"/>
                <a:ext cx="0" cy="4086"/>
              </a:xfrm>
              <a:prstGeom prst="line">
                <a:avLst/>
              </a:prstGeom>
              <a:noFill/>
              <a:ln w="9525">
                <a:solidFill>
                  <a:srgbClr val="FFFFFF">
                    <a:alpha val="50195"/>
                  </a:srgbClr>
                </a:solidFill>
                <a:round/>
              </a:ln>
              <a:effectLst>
                <a:outerShdw dist="17961" dir="2700000" algn="ctr" rotWithShape="0">
                  <a:srgbClr val="FFCC00">
                    <a:alpha val="35001"/>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058" name="Line 12"/>
              <p:cNvSpPr>
                <a:spLocks noChangeShapeType="1"/>
              </p:cNvSpPr>
              <p:nvPr/>
            </p:nvSpPr>
            <p:spPr bwMode="gray">
              <a:xfrm>
                <a:off x="3960" y="390"/>
                <a:ext cx="0" cy="3941"/>
              </a:xfrm>
              <a:prstGeom prst="line">
                <a:avLst/>
              </a:prstGeom>
              <a:noFill/>
              <a:ln w="9525">
                <a:solidFill>
                  <a:srgbClr val="FFFFFF">
                    <a:alpha val="50195"/>
                  </a:srgbClr>
                </a:solidFill>
                <a:round/>
              </a:ln>
              <a:effectLst>
                <a:outerShdw dist="17961" dir="2700000" algn="ctr" rotWithShape="0">
                  <a:srgbClr val="FFCC00">
                    <a:alpha val="35001"/>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059" name="Line 13"/>
              <p:cNvSpPr>
                <a:spLocks noChangeShapeType="1"/>
              </p:cNvSpPr>
              <p:nvPr/>
            </p:nvSpPr>
            <p:spPr bwMode="gray">
              <a:xfrm>
                <a:off x="4686" y="487"/>
                <a:ext cx="0" cy="3844"/>
              </a:xfrm>
              <a:prstGeom prst="line">
                <a:avLst/>
              </a:prstGeom>
              <a:noFill/>
              <a:ln w="9525">
                <a:solidFill>
                  <a:srgbClr val="FFFFFF">
                    <a:alpha val="50195"/>
                  </a:srgbClr>
                </a:solidFill>
                <a:round/>
              </a:ln>
              <a:effectLst>
                <a:outerShdw dist="17961" dir="2700000" algn="ctr" rotWithShape="0">
                  <a:srgbClr val="FFCC00">
                    <a:alpha val="35001"/>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060" name="Line 14"/>
              <p:cNvSpPr>
                <a:spLocks noChangeShapeType="1"/>
              </p:cNvSpPr>
              <p:nvPr/>
            </p:nvSpPr>
            <p:spPr bwMode="gray">
              <a:xfrm>
                <a:off x="5412" y="567"/>
                <a:ext cx="0" cy="3764"/>
              </a:xfrm>
              <a:prstGeom prst="line">
                <a:avLst/>
              </a:prstGeom>
              <a:noFill/>
              <a:ln w="9525">
                <a:solidFill>
                  <a:srgbClr val="FFFFFF">
                    <a:alpha val="50195"/>
                  </a:srgbClr>
                </a:solidFill>
                <a:round/>
              </a:ln>
              <a:effectLst>
                <a:outerShdw dist="17961" dir="2700000" algn="ctr" rotWithShape="0">
                  <a:srgbClr val="FFCC00">
                    <a:alpha val="35001"/>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grpSp>
        <p:grpSp>
          <p:nvGrpSpPr>
            <p:cNvPr id="4" name="Group 15"/>
            <p:cNvGrpSpPr/>
            <p:nvPr/>
          </p:nvGrpSpPr>
          <p:grpSpPr bwMode="auto">
            <a:xfrm>
              <a:off x="0" y="264"/>
              <a:ext cx="5768" cy="3538"/>
              <a:chOff x="0" y="264"/>
              <a:chExt cx="5768" cy="3538"/>
            </a:xfrm>
          </p:grpSpPr>
          <p:sp>
            <p:nvSpPr>
              <p:cNvPr id="1047" name="Line 16"/>
              <p:cNvSpPr>
                <a:spLocks noChangeShapeType="1"/>
              </p:cNvSpPr>
              <p:nvPr/>
            </p:nvSpPr>
            <p:spPr bwMode="gray">
              <a:xfrm rot="5400000">
                <a:off x="1635" y="-1371"/>
                <a:ext cx="0" cy="3270"/>
              </a:xfrm>
              <a:prstGeom prst="line">
                <a:avLst/>
              </a:prstGeom>
              <a:noFill/>
              <a:ln w="9525">
                <a:solidFill>
                  <a:srgbClr val="FFFFFF">
                    <a:alpha val="50195"/>
                  </a:srgbClr>
                </a:solidFill>
                <a:round/>
              </a:ln>
              <a:effectLst>
                <a:outerShdw dist="17961" dir="2700000" algn="ctr" rotWithShape="0">
                  <a:srgbClr val="FFCC00">
                    <a:alpha val="35001"/>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048" name="Line 17"/>
              <p:cNvSpPr>
                <a:spLocks noChangeShapeType="1"/>
              </p:cNvSpPr>
              <p:nvPr/>
            </p:nvSpPr>
            <p:spPr bwMode="gray">
              <a:xfrm rot="5400000">
                <a:off x="2884" y="-1913"/>
                <a:ext cx="0" cy="5768"/>
              </a:xfrm>
              <a:prstGeom prst="line">
                <a:avLst/>
              </a:prstGeom>
              <a:noFill/>
              <a:ln w="9525">
                <a:solidFill>
                  <a:srgbClr val="FFFFFF">
                    <a:alpha val="50195"/>
                  </a:srgbClr>
                </a:solidFill>
                <a:round/>
              </a:ln>
              <a:effectLst>
                <a:outerShdw dist="17961" dir="2700000" algn="ctr" rotWithShape="0">
                  <a:srgbClr val="FFCC00">
                    <a:alpha val="35001"/>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049" name="Line 18"/>
              <p:cNvSpPr>
                <a:spLocks noChangeShapeType="1"/>
              </p:cNvSpPr>
              <p:nvPr/>
            </p:nvSpPr>
            <p:spPr bwMode="gray">
              <a:xfrm rot="5400000">
                <a:off x="2884" y="-1205"/>
                <a:ext cx="0" cy="5768"/>
              </a:xfrm>
              <a:prstGeom prst="line">
                <a:avLst/>
              </a:prstGeom>
              <a:noFill/>
              <a:ln w="9525">
                <a:solidFill>
                  <a:srgbClr val="FFFFFF">
                    <a:alpha val="50195"/>
                  </a:srgbClr>
                </a:solidFill>
                <a:round/>
              </a:ln>
              <a:effectLst>
                <a:outerShdw dist="17961" dir="2700000" algn="ctr" rotWithShape="0">
                  <a:srgbClr val="FFCC00">
                    <a:alpha val="35001"/>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050" name="Line 19"/>
              <p:cNvSpPr>
                <a:spLocks noChangeShapeType="1"/>
              </p:cNvSpPr>
              <p:nvPr/>
            </p:nvSpPr>
            <p:spPr bwMode="gray">
              <a:xfrm rot="5400000">
                <a:off x="2885" y="-497"/>
                <a:ext cx="0" cy="5766"/>
              </a:xfrm>
              <a:prstGeom prst="line">
                <a:avLst/>
              </a:prstGeom>
              <a:noFill/>
              <a:ln w="9525">
                <a:solidFill>
                  <a:srgbClr val="FFFFFF">
                    <a:alpha val="50195"/>
                  </a:srgbClr>
                </a:solidFill>
                <a:round/>
              </a:ln>
              <a:effectLst>
                <a:outerShdw dist="17961" dir="2700000" algn="ctr" rotWithShape="0">
                  <a:srgbClr val="FFCC00">
                    <a:alpha val="35001"/>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051" name="Line 20"/>
              <p:cNvSpPr>
                <a:spLocks noChangeShapeType="1"/>
              </p:cNvSpPr>
              <p:nvPr/>
            </p:nvSpPr>
            <p:spPr bwMode="gray">
              <a:xfrm rot="5400000">
                <a:off x="2885" y="211"/>
                <a:ext cx="0" cy="5766"/>
              </a:xfrm>
              <a:prstGeom prst="line">
                <a:avLst/>
              </a:prstGeom>
              <a:noFill/>
              <a:ln w="9525">
                <a:solidFill>
                  <a:srgbClr val="FFFFFF">
                    <a:alpha val="50195"/>
                  </a:srgbClr>
                </a:solidFill>
                <a:round/>
              </a:ln>
              <a:effectLst>
                <a:outerShdw dist="17961" dir="2700000" algn="ctr" rotWithShape="0">
                  <a:srgbClr val="FFCC00">
                    <a:alpha val="35001"/>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052" name="Line 21"/>
              <p:cNvSpPr>
                <a:spLocks noChangeShapeType="1"/>
              </p:cNvSpPr>
              <p:nvPr/>
            </p:nvSpPr>
            <p:spPr bwMode="gray">
              <a:xfrm rot="5400000">
                <a:off x="3192" y="1251"/>
                <a:ext cx="0" cy="5102"/>
              </a:xfrm>
              <a:prstGeom prst="line">
                <a:avLst/>
              </a:prstGeom>
              <a:noFill/>
              <a:ln w="9525">
                <a:solidFill>
                  <a:srgbClr val="FFFFFF">
                    <a:alpha val="50195"/>
                  </a:srgbClr>
                </a:solidFill>
                <a:round/>
              </a:ln>
              <a:effectLst>
                <a:outerShdw dist="17961" dir="2700000" algn="ctr" rotWithShape="0">
                  <a:srgbClr val="FFCC00">
                    <a:alpha val="35001"/>
                  </a:srgbClr>
                </a:outerShdw>
              </a:effectLst>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grpSp>
      </p:grpSp>
      <p:sp>
        <p:nvSpPr>
          <p:cNvPr id="1030" name="Rectangle 22"/>
          <p:cNvSpPr>
            <a:spLocks noChangeArrowheads="1"/>
          </p:cNvSpPr>
          <p:nvPr/>
        </p:nvSpPr>
        <p:spPr bwMode="gray">
          <a:xfrm>
            <a:off x="4005263" y="2692400"/>
            <a:ext cx="1128712" cy="1079500"/>
          </a:xfrm>
          <a:prstGeom prst="rect">
            <a:avLst/>
          </a:prstGeom>
          <a:solidFill>
            <a:srgbClr val="FFFFFF">
              <a:alpha val="25098"/>
            </a:srgbClr>
          </a:solidFill>
          <a:ln w="9525">
            <a:noFill/>
            <a:miter lim="800000"/>
          </a:ln>
        </p:spPr>
        <p:txBody>
          <a:bodyPr wrap="none" anchor="ctr"/>
          <a:lstStyle/>
          <a:p>
            <a:pPr fontAlgn="base">
              <a:spcBef>
                <a:spcPct val="0"/>
              </a:spcBef>
              <a:spcAft>
                <a:spcPct val="0"/>
              </a:spcAft>
              <a:defRPr/>
            </a:pPr>
            <a:endParaRPr lang="zh-CN" altLang="en-US">
              <a:solidFill>
                <a:srgbClr val="000000"/>
              </a:solidFill>
              <a:ea typeface="宋体" panose="02010600030101010101" pitchFamily="2" charset="-122"/>
            </a:endParaRPr>
          </a:p>
        </p:txBody>
      </p:sp>
      <p:sp>
        <p:nvSpPr>
          <p:cNvPr id="1031" name="Rectangle 23"/>
          <p:cNvSpPr>
            <a:spLocks noChangeArrowheads="1"/>
          </p:cNvSpPr>
          <p:nvPr/>
        </p:nvSpPr>
        <p:spPr bwMode="gray">
          <a:xfrm>
            <a:off x="7459663" y="4937125"/>
            <a:ext cx="1120775" cy="1079500"/>
          </a:xfrm>
          <a:prstGeom prst="rect">
            <a:avLst/>
          </a:prstGeom>
          <a:solidFill>
            <a:srgbClr val="FFFFFF">
              <a:alpha val="30196"/>
            </a:srgbClr>
          </a:solidFill>
          <a:ln w="9525">
            <a:noFill/>
            <a:miter lim="800000"/>
          </a:ln>
        </p:spPr>
        <p:txBody>
          <a:bodyPr wrap="none" anchor="ctr"/>
          <a:lstStyle/>
          <a:p>
            <a:pPr fontAlgn="base">
              <a:spcBef>
                <a:spcPct val="0"/>
              </a:spcBef>
              <a:spcAft>
                <a:spcPct val="0"/>
              </a:spcAft>
              <a:defRPr/>
            </a:pPr>
            <a:endParaRPr lang="zh-CN" altLang="en-US">
              <a:solidFill>
                <a:srgbClr val="000000"/>
              </a:solidFill>
              <a:ea typeface="宋体" panose="02010600030101010101" pitchFamily="2" charset="-122"/>
            </a:endParaRPr>
          </a:p>
        </p:txBody>
      </p:sp>
      <p:sp>
        <p:nvSpPr>
          <p:cNvPr id="1032" name="Rectangle 24"/>
          <p:cNvSpPr>
            <a:spLocks noChangeArrowheads="1"/>
          </p:cNvSpPr>
          <p:nvPr/>
        </p:nvSpPr>
        <p:spPr bwMode="gray">
          <a:xfrm>
            <a:off x="549275" y="3808413"/>
            <a:ext cx="1128713" cy="1079500"/>
          </a:xfrm>
          <a:prstGeom prst="rect">
            <a:avLst/>
          </a:prstGeom>
          <a:solidFill>
            <a:srgbClr val="FFFFFF">
              <a:alpha val="20000"/>
            </a:srgbClr>
          </a:solidFill>
          <a:ln w="9525">
            <a:noFill/>
            <a:miter lim="800000"/>
          </a:ln>
        </p:spPr>
        <p:txBody>
          <a:bodyPr wrap="none" anchor="ctr"/>
          <a:lstStyle/>
          <a:p>
            <a:pPr fontAlgn="base">
              <a:spcBef>
                <a:spcPct val="0"/>
              </a:spcBef>
              <a:spcAft>
                <a:spcPct val="0"/>
              </a:spcAft>
              <a:defRPr/>
            </a:pPr>
            <a:endParaRPr lang="zh-CN" altLang="en-US">
              <a:solidFill>
                <a:srgbClr val="000000"/>
              </a:solidFill>
              <a:ea typeface="宋体" panose="02010600030101010101" pitchFamily="2" charset="-122"/>
            </a:endParaRPr>
          </a:p>
        </p:txBody>
      </p:sp>
      <p:sp>
        <p:nvSpPr>
          <p:cNvPr id="1033" name="Rectangle 25"/>
          <p:cNvSpPr>
            <a:spLocks noChangeArrowheads="1"/>
          </p:cNvSpPr>
          <p:nvPr/>
        </p:nvSpPr>
        <p:spPr bwMode="gray">
          <a:xfrm>
            <a:off x="6307138" y="6064250"/>
            <a:ext cx="1128712" cy="796925"/>
          </a:xfrm>
          <a:prstGeom prst="rect">
            <a:avLst/>
          </a:prstGeom>
          <a:solidFill>
            <a:srgbClr val="FFFFFF">
              <a:alpha val="20000"/>
            </a:srgbClr>
          </a:solidFill>
          <a:ln w="9525">
            <a:noFill/>
            <a:miter lim="800000"/>
          </a:ln>
        </p:spPr>
        <p:txBody>
          <a:bodyPr wrap="none" anchor="ctr"/>
          <a:lstStyle/>
          <a:p>
            <a:pPr fontAlgn="base">
              <a:spcBef>
                <a:spcPct val="0"/>
              </a:spcBef>
              <a:spcAft>
                <a:spcPct val="0"/>
              </a:spcAft>
              <a:defRPr/>
            </a:pPr>
            <a:endParaRPr lang="zh-CN" altLang="en-US">
              <a:solidFill>
                <a:srgbClr val="000000"/>
              </a:solidFill>
              <a:ea typeface="宋体" panose="02010600030101010101" pitchFamily="2" charset="-122"/>
            </a:endParaRPr>
          </a:p>
        </p:txBody>
      </p:sp>
      <p:sp>
        <p:nvSpPr>
          <p:cNvPr id="1034" name="Rectangle 26"/>
          <p:cNvSpPr>
            <a:spLocks noChangeArrowheads="1"/>
          </p:cNvSpPr>
          <p:nvPr/>
        </p:nvSpPr>
        <p:spPr bwMode="gray">
          <a:xfrm>
            <a:off x="2846388" y="0"/>
            <a:ext cx="1128712" cy="404813"/>
          </a:xfrm>
          <a:prstGeom prst="rect">
            <a:avLst/>
          </a:prstGeom>
          <a:solidFill>
            <a:srgbClr val="FFFFFF">
              <a:alpha val="39999"/>
            </a:srgbClr>
          </a:solidFill>
          <a:ln w="9525">
            <a:noFill/>
            <a:miter lim="800000"/>
          </a:ln>
        </p:spPr>
        <p:txBody>
          <a:bodyPr wrap="none" anchor="ctr"/>
          <a:lstStyle/>
          <a:p>
            <a:pPr fontAlgn="base">
              <a:spcBef>
                <a:spcPct val="0"/>
              </a:spcBef>
              <a:spcAft>
                <a:spcPct val="0"/>
              </a:spcAft>
              <a:defRPr/>
            </a:pPr>
            <a:endParaRPr lang="zh-CN" altLang="en-US">
              <a:solidFill>
                <a:srgbClr val="000000"/>
              </a:solidFill>
              <a:ea typeface="宋体" panose="02010600030101010101" pitchFamily="2" charset="-122"/>
            </a:endParaRPr>
          </a:p>
        </p:txBody>
      </p:sp>
      <p:sp>
        <p:nvSpPr>
          <p:cNvPr id="1035" name="Rectangle 27"/>
          <p:cNvSpPr>
            <a:spLocks noChangeArrowheads="1"/>
          </p:cNvSpPr>
          <p:nvPr/>
        </p:nvSpPr>
        <p:spPr bwMode="gray">
          <a:xfrm>
            <a:off x="2852738" y="4938713"/>
            <a:ext cx="1120775" cy="1079500"/>
          </a:xfrm>
          <a:prstGeom prst="rect">
            <a:avLst/>
          </a:prstGeom>
          <a:solidFill>
            <a:srgbClr val="FFFFFF">
              <a:alpha val="30196"/>
            </a:srgbClr>
          </a:solidFill>
          <a:ln w="9525">
            <a:noFill/>
            <a:miter lim="800000"/>
          </a:ln>
        </p:spPr>
        <p:txBody>
          <a:bodyPr wrap="none" anchor="ctr"/>
          <a:lstStyle/>
          <a:p>
            <a:pPr fontAlgn="base">
              <a:spcBef>
                <a:spcPct val="0"/>
              </a:spcBef>
              <a:spcAft>
                <a:spcPct val="0"/>
              </a:spcAft>
              <a:defRPr/>
            </a:pPr>
            <a:endParaRPr lang="zh-CN" altLang="en-US">
              <a:solidFill>
                <a:srgbClr val="000000"/>
              </a:solidFill>
              <a:ea typeface="宋体" panose="02010600030101010101" pitchFamily="2" charset="-122"/>
            </a:endParaRPr>
          </a:p>
        </p:txBody>
      </p:sp>
      <p:sp>
        <p:nvSpPr>
          <p:cNvPr id="1036" name="Rectangle 28"/>
          <p:cNvSpPr>
            <a:spLocks noChangeArrowheads="1"/>
          </p:cNvSpPr>
          <p:nvPr/>
        </p:nvSpPr>
        <p:spPr bwMode="gray">
          <a:xfrm>
            <a:off x="6300788" y="1566863"/>
            <a:ext cx="1120775" cy="1079500"/>
          </a:xfrm>
          <a:prstGeom prst="rect">
            <a:avLst/>
          </a:prstGeom>
          <a:solidFill>
            <a:srgbClr val="FFFFFF">
              <a:alpha val="30196"/>
            </a:srgbClr>
          </a:solidFill>
          <a:ln w="9525">
            <a:noFill/>
            <a:miter lim="800000"/>
          </a:ln>
        </p:spPr>
        <p:txBody>
          <a:bodyPr wrap="none" anchor="ctr"/>
          <a:lstStyle/>
          <a:p>
            <a:pPr fontAlgn="base">
              <a:spcBef>
                <a:spcPct val="0"/>
              </a:spcBef>
              <a:spcAft>
                <a:spcPct val="0"/>
              </a:spcAft>
              <a:defRPr/>
            </a:pPr>
            <a:endParaRPr lang="zh-CN" altLang="en-US">
              <a:solidFill>
                <a:srgbClr val="000000"/>
              </a:solidFill>
              <a:ea typeface="宋体" panose="02010600030101010101" pitchFamily="2" charset="-122"/>
            </a:endParaRPr>
          </a:p>
        </p:txBody>
      </p:sp>
      <p:pic>
        <p:nvPicPr>
          <p:cNvPr id="1037" name="Picture 29" descr="3"/>
          <p:cNvPicPr>
            <a:picLocks noChangeAspect="1" noChangeArrowheads="1"/>
          </p:cNvPicPr>
          <p:nvPr/>
        </p:nvPicPr>
        <p:blipFill>
          <a:blip r:embed="rId15" cstate="print"/>
          <a:srcRect/>
          <a:stretch>
            <a:fillRect/>
          </a:stretch>
        </p:blipFill>
        <p:spPr bwMode="gray">
          <a:xfrm>
            <a:off x="-180975" y="5638800"/>
            <a:ext cx="2016125" cy="1219200"/>
          </a:xfrm>
          <a:prstGeom prst="rect">
            <a:avLst/>
          </a:prstGeom>
          <a:noFill/>
          <a:ln w="9525">
            <a:noFill/>
            <a:miter lim="800000"/>
            <a:headEnd/>
            <a:tailEnd/>
          </a:ln>
        </p:spPr>
      </p:pic>
      <p:sp>
        <p:nvSpPr>
          <p:cNvPr id="1038" name="Rectangle 30"/>
          <p:cNvSpPr>
            <a:spLocks noGrp="1" noChangeArrowheads="1"/>
          </p:cNvSpPr>
          <p:nvPr>
            <p:ph type="body" idx="1"/>
          </p:nvPr>
        </p:nvSpPr>
        <p:spPr bwMode="gray">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13695" name="Rectangle 31"/>
          <p:cNvSpPr>
            <a:spLocks noGrp="1" noChangeArrowheads="1"/>
          </p:cNvSpPr>
          <p:nvPr>
            <p:ph type="dt" sz="half" idx="2"/>
          </p:nvPr>
        </p:nvSpPr>
        <p:spPr bwMode="gray">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l" eaLnBrk="1" hangingPunct="1">
              <a:defRPr sz="1400">
                <a:latin typeface="Arial" panose="020B0604020202020204" pitchFamily="34" charset="0"/>
              </a:defRPr>
            </a:lvl1pPr>
          </a:lstStyle>
          <a:p>
            <a:pPr fontAlgn="base">
              <a:spcBef>
                <a:spcPct val="0"/>
              </a:spcBef>
              <a:spcAft>
                <a:spcPct val="0"/>
              </a:spcAft>
              <a:defRPr/>
            </a:pPr>
            <a:endParaRPr lang="en-US" altLang="zh-CN">
              <a:solidFill>
                <a:srgbClr val="000000"/>
              </a:solidFill>
              <a:ea typeface="宋体" panose="02010600030101010101" pitchFamily="2" charset="-122"/>
            </a:endParaRPr>
          </a:p>
        </p:txBody>
      </p:sp>
      <p:sp>
        <p:nvSpPr>
          <p:cNvPr id="113696" name="Rectangle 32"/>
          <p:cNvSpPr>
            <a:spLocks noGrp="1" noChangeArrowheads="1"/>
          </p:cNvSpPr>
          <p:nvPr>
            <p:ph type="ftr" sz="quarter" idx="3"/>
          </p:nvPr>
        </p:nvSpPr>
        <p:spPr bwMode="gray">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400">
                <a:latin typeface="Arial" panose="020B0604020202020204" pitchFamily="34" charset="0"/>
              </a:defRPr>
            </a:lvl1pPr>
          </a:lstStyle>
          <a:p>
            <a:pPr fontAlgn="base">
              <a:spcBef>
                <a:spcPct val="0"/>
              </a:spcBef>
              <a:spcAft>
                <a:spcPct val="0"/>
              </a:spcAft>
              <a:defRPr/>
            </a:pPr>
            <a:endParaRPr lang="en-US" altLang="zh-CN">
              <a:solidFill>
                <a:srgbClr val="000000"/>
              </a:solidFill>
              <a:ea typeface="宋体" panose="02010600030101010101" pitchFamily="2" charset="-122"/>
            </a:endParaRPr>
          </a:p>
        </p:txBody>
      </p:sp>
      <p:sp>
        <p:nvSpPr>
          <p:cNvPr id="113697" name="Rectangle 33"/>
          <p:cNvSpPr>
            <a:spLocks noGrp="1" noChangeArrowheads="1"/>
          </p:cNvSpPr>
          <p:nvPr>
            <p:ph type="sldNum" sz="quarter" idx="4"/>
          </p:nvPr>
        </p:nvSpPr>
        <p:spPr bwMode="gray">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400">
                <a:latin typeface="Arial" panose="020B0604020202020204" pitchFamily="34" charset="0"/>
              </a:defRPr>
            </a:lvl1pPr>
          </a:lstStyle>
          <a:p>
            <a:pPr fontAlgn="base">
              <a:spcBef>
                <a:spcPct val="0"/>
              </a:spcBef>
              <a:spcAft>
                <a:spcPct val="0"/>
              </a:spcAft>
              <a:defRPr/>
            </a:pPr>
            <a:fld id="{3227250F-4662-4F77-B727-B77B9BE10074}" type="slidenum">
              <a:rPr lang="en-US" altLang="zh-CN">
                <a:solidFill>
                  <a:srgbClr val="000000"/>
                </a:solidFill>
                <a:ea typeface="宋体" panose="02010600030101010101" pitchFamily="2" charset="-122"/>
              </a:rPr>
            </a:fld>
            <a:endParaRPr lang="en-US" altLang="zh-CN">
              <a:solidFill>
                <a:srgbClr val="000000"/>
              </a:solidFill>
              <a:ea typeface="宋体" panose="02010600030101010101" pitchFamily="2" charset="-122"/>
            </a:endParaRPr>
          </a:p>
        </p:txBody>
      </p:sp>
      <p:sp>
        <p:nvSpPr>
          <p:cNvPr id="1042" name="Freeform 34" descr="11"/>
          <p:cNvSpPr/>
          <p:nvPr/>
        </p:nvSpPr>
        <p:spPr bwMode="gray">
          <a:xfrm>
            <a:off x="4041775" y="0"/>
            <a:ext cx="5105400" cy="739775"/>
          </a:xfrm>
          <a:custGeom>
            <a:avLst/>
            <a:gdLst>
              <a:gd name="T0" fmla="*/ 3130 w 3130"/>
              <a:gd name="T1" fmla="*/ 453 h 453"/>
              <a:gd name="T2" fmla="*/ 3130 w 3130"/>
              <a:gd name="T3" fmla="*/ 0 h 453"/>
              <a:gd name="T4" fmla="*/ 0 w 3130"/>
              <a:gd name="T5" fmla="*/ 0 h 453"/>
              <a:gd name="T6" fmla="*/ 3130 w 3130"/>
              <a:gd name="T7" fmla="*/ 453 h 4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30" h="453">
                <a:moveTo>
                  <a:pt x="3130" y="453"/>
                </a:moveTo>
                <a:cubicBezTo>
                  <a:pt x="3130" y="226"/>
                  <a:pt x="3130" y="0"/>
                  <a:pt x="3130" y="0"/>
                </a:cubicBezTo>
                <a:lnTo>
                  <a:pt x="0" y="0"/>
                </a:lnTo>
                <a:cubicBezTo>
                  <a:pt x="0" y="0"/>
                  <a:pt x="1298" y="389"/>
                  <a:pt x="3130" y="453"/>
                </a:cubicBezTo>
                <a:close/>
              </a:path>
            </a:pathLst>
          </a:custGeom>
          <a:blipFill dpi="0" rotWithShape="1">
            <a:blip r:embed="rId16" cstate="print"/>
            <a:srcRect/>
            <a:stretch>
              <a:fillRect/>
            </a:stretch>
          </a:blip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
        <p:nvSpPr>
          <p:cNvPr id="1043" name="Rectangle 35"/>
          <p:cNvSpPr>
            <a:spLocks noGrp="1" noChangeArrowheads="1"/>
          </p:cNvSpPr>
          <p:nvPr>
            <p:ph type="title"/>
          </p:nvPr>
        </p:nvSpPr>
        <p:spPr bwMode="gray">
          <a:xfrm>
            <a:off x="457200" y="325438"/>
            <a:ext cx="8229600" cy="927100"/>
          </a:xfrm>
          <a:prstGeom prst="rect">
            <a:avLst/>
          </a:prstGeom>
          <a:noFill/>
          <a:ln w="9525">
            <a:noFill/>
            <a:miter lim="800000"/>
          </a:ln>
          <a:effectLst>
            <a:outerShdw dist="35921" dir="2700000" algn="ctr" rotWithShape="0">
              <a:srgbClr val="FFFFFF"/>
            </a:outerShdw>
          </a:effec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44" name="Freeform 36"/>
          <p:cNvSpPr/>
          <p:nvPr/>
        </p:nvSpPr>
        <p:spPr bwMode="gray">
          <a:xfrm>
            <a:off x="4041775" y="1588"/>
            <a:ext cx="5105400" cy="739775"/>
          </a:xfrm>
          <a:custGeom>
            <a:avLst/>
            <a:gdLst>
              <a:gd name="T0" fmla="*/ 3130 w 3130"/>
              <a:gd name="T1" fmla="*/ 453 h 453"/>
              <a:gd name="T2" fmla="*/ 3130 w 3130"/>
              <a:gd name="T3" fmla="*/ 0 h 453"/>
              <a:gd name="T4" fmla="*/ 0 w 3130"/>
              <a:gd name="T5" fmla="*/ 0 h 453"/>
              <a:gd name="T6" fmla="*/ 3130 w 3130"/>
              <a:gd name="T7" fmla="*/ 453 h 4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30" h="453">
                <a:moveTo>
                  <a:pt x="3130" y="453"/>
                </a:moveTo>
                <a:cubicBezTo>
                  <a:pt x="3130" y="226"/>
                  <a:pt x="3130" y="0"/>
                  <a:pt x="3130" y="0"/>
                </a:cubicBezTo>
                <a:lnTo>
                  <a:pt x="0" y="0"/>
                </a:lnTo>
                <a:cubicBezTo>
                  <a:pt x="0" y="0"/>
                  <a:pt x="1298" y="389"/>
                  <a:pt x="3130" y="453"/>
                </a:cubicBezTo>
                <a:close/>
              </a:path>
            </a:pathLst>
          </a:custGeom>
          <a:blipFill dpi="0" rotWithShape="1">
            <a:blip r:embed="rId17" cstate="print"/>
            <a:srcRect/>
            <a:stretch>
              <a:fillRect/>
            </a:stretch>
          </a:blipFill>
          <a:ln w="9525">
            <a:noFill/>
            <a:round/>
          </a:ln>
        </p:spPr>
        <p:txBody>
          <a:bodyPr/>
          <a:lstStyle/>
          <a:p>
            <a:pPr eaLnBrk="0" fontAlgn="base" hangingPunct="0">
              <a:spcBef>
                <a:spcPct val="0"/>
              </a:spcBef>
              <a:spcAft>
                <a:spcPct val="0"/>
              </a:spcAft>
              <a:defRPr/>
            </a:pPr>
            <a:endParaRPr lang="zh-CN" altLang="en-US" sz="2400">
              <a:solidFill>
                <a:srgbClr val="000000"/>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Lst>
  <p:transition>
    <p:random/>
  </p:transition>
  <p:timing>
    <p:tnLst>
      <p:par>
        <p:cTn id="1" dur="indefinite" restart="never" nodeType="tmRoot"/>
      </p:par>
    </p:tnLst>
  </p:timing>
  <p:txStyles>
    <p:title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panose="020B0604020202020204" pitchFamily="34" charset="0"/>
        </a:defRPr>
      </a:lvl2pPr>
      <a:lvl3pPr algn="l" rtl="0" eaLnBrk="0" fontAlgn="base" hangingPunct="0">
        <a:spcBef>
          <a:spcPct val="0"/>
        </a:spcBef>
        <a:spcAft>
          <a:spcPct val="0"/>
        </a:spcAft>
        <a:defRPr sz="4400" b="1">
          <a:solidFill>
            <a:schemeClr val="tx2"/>
          </a:solidFill>
          <a:latin typeface="Arial" panose="020B0604020202020204" pitchFamily="34" charset="0"/>
        </a:defRPr>
      </a:lvl3pPr>
      <a:lvl4pPr algn="l" rtl="0" eaLnBrk="0" fontAlgn="base" hangingPunct="0">
        <a:spcBef>
          <a:spcPct val="0"/>
        </a:spcBef>
        <a:spcAft>
          <a:spcPct val="0"/>
        </a:spcAft>
        <a:defRPr sz="4400" b="1">
          <a:solidFill>
            <a:schemeClr val="tx2"/>
          </a:solidFill>
          <a:latin typeface="Arial" panose="020B0604020202020204" pitchFamily="34" charset="0"/>
        </a:defRPr>
      </a:lvl4pPr>
      <a:lvl5pPr algn="l" rtl="0" eaLnBrk="0" fontAlgn="base" hangingPunct="0">
        <a:spcBef>
          <a:spcPct val="0"/>
        </a:spcBef>
        <a:spcAft>
          <a:spcPct val="0"/>
        </a:spcAft>
        <a:defRPr sz="4400" b="1">
          <a:solidFill>
            <a:schemeClr val="tx2"/>
          </a:solidFill>
          <a:latin typeface="Arial" panose="020B0604020202020204" pitchFamily="34"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p:cNvSpPr>
          <p:nvPr>
            <p:ph type="title"/>
          </p:nvPr>
        </p:nvSpPr>
        <p:spPr>
          <a:xfrm>
            <a:off x="301625" y="609600"/>
            <a:ext cx="854075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Rectangle 3"/>
          <p:cNvSpPr>
            <a:spLocks noGrp="1" noRot="1"/>
          </p:cNvSpPr>
          <p:nvPr>
            <p:ph type="body"/>
          </p:nvPr>
        </p:nvSpPr>
        <p:spPr>
          <a:xfrm>
            <a:off x="301625" y="1905000"/>
            <a:ext cx="8540750" cy="4194175"/>
          </a:xfrm>
          <a:prstGeom prst="rect">
            <a:avLst/>
          </a:prstGeom>
          <a:noFill/>
          <a:ln w="9525">
            <a:noFill/>
          </a:ln>
        </p:spPr>
        <p:txBody>
          <a:bodyPr anchor="t"/>
          <a:lstStyle/>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83972"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lgn="l">
              <a:defRPr sz="1400">
                <a:latin typeface="Arial" panose="020B0604020202020204" pitchFamily="34" charset="0"/>
              </a:defRPr>
            </a:lvl1pPr>
          </a:lstStyle>
          <a:p>
            <a:pPr fontAlgn="base">
              <a:spcBef>
                <a:spcPct val="0"/>
              </a:spcBef>
              <a:spcAft>
                <a:spcPct val="0"/>
              </a:spcAft>
              <a:defRPr/>
            </a:pPr>
            <a:endParaRPr lang="en-US" altLang="zh-CN">
              <a:solidFill>
                <a:srgbClr val="007A77"/>
              </a:solidFill>
            </a:endParaRPr>
          </a:p>
        </p:txBody>
      </p:sp>
      <p:sp>
        <p:nvSpPr>
          <p:cNvPr id="83973"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Arial" panose="020B0604020202020204" pitchFamily="34" charset="0"/>
              </a:defRPr>
            </a:lvl1pPr>
          </a:lstStyle>
          <a:p>
            <a:pPr fontAlgn="base">
              <a:spcBef>
                <a:spcPct val="0"/>
              </a:spcBef>
              <a:spcAft>
                <a:spcPct val="0"/>
              </a:spcAft>
              <a:defRPr/>
            </a:pPr>
            <a:endParaRPr lang="en-US" altLang="zh-CN">
              <a:solidFill>
                <a:srgbClr val="007A77"/>
              </a:solidFill>
            </a:endParaRPr>
          </a:p>
        </p:txBody>
      </p:sp>
      <p:sp>
        <p:nvSpPr>
          <p:cNvPr id="83974"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fontAlgn="base">
              <a:spcBef>
                <a:spcPct val="0"/>
              </a:spcBef>
              <a:spcAft>
                <a:spcPct val="0"/>
              </a:spcAft>
            </a:pPr>
            <a:fld id="{9A0DB2DC-4C9A-4742-B13C-FB6460FD3503}" type="slidenum">
              <a:rPr lang="en-US" altLang="zh-CN" noProof="1" dirty="0">
                <a:solidFill>
                  <a:srgbClr val="007A77"/>
                </a:solidFill>
              </a:rPr>
            </a:fld>
            <a:endParaRPr lang="en-US" altLang="zh-CN" noProof="1">
              <a:solidFill>
                <a:srgbClr val="007A77"/>
              </a:solidFill>
            </a:endParaRPr>
          </a:p>
        </p:txBody>
      </p:sp>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dirty="0">
              <a:solidFill>
                <a:prstClr val="black">
                  <a:tint val="75000"/>
                </a:prstClr>
              </a:solidFill>
            </a:endParaRPr>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0DB2DC-4C9A-4742-B13C-FB6460FD3503}" type="slidenum">
              <a:rPr lang="zh-CN" altLang="en-US" dirty="0">
                <a:solidFill>
                  <a:prstClr val="black">
                    <a:tint val="75000"/>
                  </a:prstClr>
                </a:solidFill>
              </a:rPr>
            </a:fld>
            <a:endParaRPr lang="zh-CN" alt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20.png"/><Relationship Id="rId3" Type="http://schemas.microsoft.com/office/2007/relationships/media" Target="file:///C:\Users\Administrator\Desktop\&#32676;&#26143;%20-%20&#36208;&#21521;&#22797;&#20852;.mp3" TargetMode="External"/><Relationship Id="rId2" Type="http://schemas.openxmlformats.org/officeDocument/2006/relationships/audio" Target="file:///C:\Users\Administrator\Desktop\&#32676;&#26143;%20-%20&#36208;&#21521;&#22797;&#20852;.mp3" TargetMode="External"/><Relationship Id="rId1" Type="http://schemas.openxmlformats.org/officeDocument/2006/relationships/image" Target="../media/image19.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8.jpeg"/><Relationship Id="rId1"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0.jpeg"/><Relationship Id="rId1" Type="http://schemas.openxmlformats.org/officeDocument/2006/relationships/image" Target="../media/image29.jpe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94.xml"/><Relationship Id="rId1" Type="http://schemas.openxmlformats.org/officeDocument/2006/relationships/image" Target="../media/image3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1.xml"/><Relationship Id="rId1" Type="http://schemas.openxmlformats.org/officeDocument/2006/relationships/image" Target="../media/image3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40.png"/><Relationship Id="rId1" Type="http://schemas.openxmlformats.org/officeDocument/2006/relationships/image" Target="../media/image3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8.xml"/><Relationship Id="rId2" Type="http://schemas.openxmlformats.org/officeDocument/2006/relationships/image" Target="../media/image41.emf"/><Relationship Id="rId1" Type="http://schemas.openxmlformats.org/officeDocument/2006/relationships/oleObject" Target="../embeddings/Presentation1.ppt"/></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2.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2" Type="http://schemas.openxmlformats.org/officeDocument/2006/relationships/slideLayout" Target="../slideLayouts/slideLayout7.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8.xml"/><Relationship Id="rId2" Type="http://schemas.openxmlformats.org/officeDocument/2006/relationships/image" Target="file:///C:\Users\Administrator\Desktop\&#20843;&#19979;&#21382;&#21490;&#65288;&#20154;&#25945;&#65289;&#32451;&#38383;&#32771;&#25945;&#29992;\P25.TIF" TargetMode="External"/><Relationship Id="rId1" Type="http://schemas.openxmlformats.org/officeDocument/2006/relationships/image" Target="../media/image4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42.xml"/><Relationship Id="rId4" Type="http://schemas.openxmlformats.org/officeDocument/2006/relationships/image" Target="../media/image47.png"/><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image" Target="../media/image49.png"/><Relationship Id="rId1"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image" Target="file:///C:\Users\Administrator\Desktop\&#20843;&#19979;&#21382;&#21490;&#65288;&#20154;&#25945;&#65289;&#22235;&#28165;&#23548;&#33322;&#25945;&#24072;&#29992;&#20070;\8XSQ9.TIF" TargetMode="External"/><Relationship Id="rId1" Type="http://schemas.openxmlformats.org/officeDocument/2006/relationships/image" Target="../media/image50.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53.xml"/><Relationship Id="rId2" Type="http://schemas.openxmlformats.org/officeDocument/2006/relationships/image" Target="file:///C:\Users\Administrator\Desktop\&#20843;&#19979;&#21382;&#21490;&#65288;&#20154;&#25945;&#65289;&#32451;&#38383;&#32771;&#25945;&#29992;\P26T3.TIF" TargetMode="External"/><Relationship Id="rId1" Type="http://schemas.openxmlformats.org/officeDocument/2006/relationships/image" Target="../media/image5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21.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53.xml"/><Relationship Id="rId1" Type="http://schemas.openxmlformats.org/officeDocument/2006/relationships/audio" Target="../media/audio1.wav"/></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5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jpeg"/><Relationship Id="rId1" Type="http://schemas.openxmlformats.org/officeDocument/2006/relationships/hyperlink" Target="&#23567;&#23703;&#26449;2.wmv" TargetMode="Externa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16.xml"/><Relationship Id="rId2" Type="http://schemas.openxmlformats.org/officeDocument/2006/relationships/image" Target="../media/image25.jpeg"/><Relationship Id="rId1" Type="http://schemas.openxmlformats.org/officeDocument/2006/relationships/image" Target="../media/image2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endParaRPr lang="zh-CN" altLang="zh-CN" smtClean="0"/>
          </a:p>
        </p:txBody>
      </p:sp>
      <p:sp>
        <p:nvSpPr>
          <p:cNvPr id="4099" name="Rectangle 3"/>
          <p:cNvSpPr>
            <a:spLocks noGrp="1" noChangeArrowheads="1"/>
          </p:cNvSpPr>
          <p:nvPr>
            <p:ph type="body" idx="1"/>
          </p:nvPr>
        </p:nvSpPr>
        <p:spPr/>
        <p:txBody>
          <a:bodyPr/>
          <a:lstStyle/>
          <a:p>
            <a:pPr eaLnBrk="1" hangingPunct="1"/>
            <a:endParaRPr lang="zh-CN" altLang="zh-CN" smtClean="0"/>
          </a:p>
        </p:txBody>
      </p:sp>
      <p:pic>
        <p:nvPicPr>
          <p:cNvPr id="4100" name="Picture 4" descr="bcfb711d290523851329612d6b2e1d0a"/>
          <p:cNvPicPr>
            <a:picLocks noChangeAspect="1" noChangeArrowheads="1"/>
          </p:cNvPicPr>
          <p:nvPr/>
        </p:nvPicPr>
        <p:blipFill>
          <a:blip r:embed="rId1" cstate="print"/>
          <a:srcRect/>
          <a:stretch>
            <a:fillRect/>
          </a:stretch>
        </p:blipFill>
        <p:spPr bwMode="auto">
          <a:xfrm>
            <a:off x="0" y="0"/>
            <a:ext cx="9175750" cy="6858000"/>
          </a:xfrm>
          <a:prstGeom prst="rect">
            <a:avLst/>
          </a:prstGeom>
          <a:noFill/>
          <a:ln w="9525">
            <a:noFill/>
            <a:miter lim="800000"/>
            <a:headEnd/>
            <a:tailEnd/>
          </a:ln>
        </p:spPr>
      </p:pic>
      <p:pic>
        <p:nvPicPr>
          <p:cNvPr id="3077" name="群星 - 走向复兴.mp3" descr="群星 - 走向复兴">
            <a:hlinkClick r:id="" action="ppaction://media"/>
          </p:cNvPr>
          <p:cNvPicPr>
            <a:picLocks noRot="1" noChangeAspect="1" noChangeArrowheads="1"/>
          </p:cNvPicPr>
          <p:nvPr>
            <a:audioFile r:link="rId2"/>
            <p:extLst>
              <p:ext uri="{DAA4B4D4-6D71-4841-9C94-3DE7FCFB9230}">
                <p14:media xmlns:p14="http://schemas.microsoft.com/office/powerpoint/2010/main" r:link="rId3"/>
              </p:ext>
            </p:extLst>
          </p:nvPr>
        </p:nvPicPr>
        <p:blipFill>
          <a:blip r:embed="rId4" cstate="print"/>
          <a:srcRect/>
          <a:stretch>
            <a:fillRect/>
          </a:stretch>
        </p:blipFill>
        <p:spPr bwMode="auto">
          <a:xfrm>
            <a:off x="396875" y="6858000"/>
            <a:ext cx="304800" cy="304800"/>
          </a:xfrm>
          <a:prstGeom prst="rect">
            <a:avLst/>
          </a:prstGeom>
          <a:noFill/>
          <a:ln w="9525">
            <a:noFill/>
            <a:miter lim="800000"/>
            <a:headEnd/>
            <a:tailEnd/>
          </a:ln>
        </p:spPr>
      </p:pic>
      <p:sp>
        <p:nvSpPr>
          <p:cNvPr id="4102" name="Text Box 6"/>
          <p:cNvSpPr txBox="1">
            <a:spLocks noChangeArrowheads="1"/>
          </p:cNvSpPr>
          <p:nvPr/>
        </p:nvSpPr>
        <p:spPr bwMode="auto">
          <a:xfrm>
            <a:off x="323850" y="2636838"/>
            <a:ext cx="8497888" cy="1109345"/>
          </a:xfrm>
          <a:prstGeom prst="rect">
            <a:avLst/>
          </a:prstGeom>
          <a:noFill/>
          <a:ln w="9525">
            <a:noFill/>
            <a:miter lim="800000"/>
          </a:ln>
        </p:spPr>
        <p:txBody>
          <a:bodyPr lIns="90170" tIns="46990" rIns="90170" bIns="46990">
            <a:spAutoFit/>
          </a:bodyPr>
          <a:lstStyle/>
          <a:p>
            <a:r>
              <a:rPr lang="zh-CN" altLang="en-US" sz="6600" b="1" dirty="0" smtClean="0">
                <a:latin typeface="楷体" panose="02010609060101010101" pitchFamily="49" charset="-122"/>
                <a:ea typeface="楷体" panose="02010609060101010101" pitchFamily="49" charset="-122"/>
              </a:rPr>
              <a:t>第</a:t>
            </a:r>
            <a:r>
              <a:rPr lang="en-US" altLang="zh-CN" sz="6600" b="1" dirty="0" smtClean="0">
                <a:latin typeface="楷体" panose="02010609060101010101" pitchFamily="49" charset="-122"/>
                <a:ea typeface="楷体" panose="02010609060101010101" pitchFamily="49" charset="-122"/>
              </a:rPr>
              <a:t>8</a:t>
            </a:r>
            <a:r>
              <a:rPr lang="zh-CN" altLang="en-US" sz="6600" b="1" dirty="0" smtClean="0">
                <a:latin typeface="楷体" panose="02010609060101010101" pitchFamily="49" charset="-122"/>
                <a:ea typeface="楷体" panose="02010609060101010101" pitchFamily="49" charset="-122"/>
              </a:rPr>
              <a:t>课 </a:t>
            </a:r>
            <a:r>
              <a:rPr lang="zh-CN" altLang="en-US" sz="6600" b="1" dirty="0">
                <a:ea typeface="楷体" panose="02010609060101010101" pitchFamily="49" charset="-122"/>
              </a:rPr>
              <a:t>经济体制改革</a:t>
            </a:r>
            <a:endParaRPr lang="zh-CN" altLang="en-US" sz="6600" b="1" dirty="0">
              <a:ea typeface="楷体" panose="02010609060101010101" pitchFamily="49" charset="-122"/>
            </a:endParaRPr>
          </a:p>
        </p:txBody>
      </p:sp>
      <p:sp>
        <p:nvSpPr>
          <p:cNvPr id="7" name="Rectangle 2"/>
          <p:cNvSpPr>
            <a:spLocks noChangeArrowheads="1"/>
          </p:cNvSpPr>
          <p:nvPr/>
        </p:nvSpPr>
        <p:spPr bwMode="auto">
          <a:xfrm>
            <a:off x="0" y="3916948"/>
            <a:ext cx="9144000" cy="3108543"/>
          </a:xfrm>
          <a:prstGeom prst="rect">
            <a:avLst/>
          </a:prstGeom>
          <a:solidFill>
            <a:schemeClr val="bg1"/>
          </a:solidFill>
          <a:ln w="9525">
            <a:noFill/>
            <a:miter lim="800000"/>
          </a:ln>
        </p:spPr>
        <p:txBody>
          <a:bodyPr wrap="square" anchor="ctr">
            <a:spAutoFit/>
          </a:bodyPr>
          <a:lstStyle/>
          <a:p>
            <a:r>
              <a:rPr lang="zh-CN" altLang="zh-CN" sz="2800" b="1" dirty="0">
                <a:latin typeface="仿宋_GB2312" pitchFamily="1" charset="-122"/>
                <a:ea typeface="仿宋_GB2312" pitchFamily="1" charset="-122"/>
              </a:rPr>
              <a:t>【</a:t>
            </a:r>
            <a:r>
              <a:rPr lang="zh-CN" sz="2800" b="1" dirty="0">
                <a:latin typeface="仿宋_GB2312" pitchFamily="1" charset="-122"/>
                <a:ea typeface="仿宋_GB2312" pitchFamily="1" charset="-122"/>
              </a:rPr>
              <a:t>课标要求</a:t>
            </a:r>
            <a:r>
              <a:rPr lang="zh-CN" altLang="zh-CN" sz="2800" b="1" dirty="0">
                <a:latin typeface="仿宋_GB2312" pitchFamily="1" charset="-122"/>
                <a:ea typeface="仿宋_GB2312" pitchFamily="1" charset="-122"/>
              </a:rPr>
              <a:t>】</a:t>
            </a:r>
            <a:endParaRPr lang="zh-CN" altLang="zh-CN" sz="2800" b="1" dirty="0">
              <a:latin typeface="仿宋_GB2312" pitchFamily="1" charset="-122"/>
              <a:ea typeface="仿宋_GB2312" pitchFamily="1" charset="-122"/>
            </a:endParaRPr>
          </a:p>
          <a:p>
            <a:r>
              <a:rPr lang="zh-CN" altLang="zh-CN" sz="2800" b="1" dirty="0">
                <a:latin typeface="仿宋_GB2312" pitchFamily="1" charset="-122"/>
                <a:ea typeface="仿宋_GB2312" pitchFamily="1" charset="-122"/>
              </a:rPr>
              <a:t>1</a:t>
            </a:r>
            <a:r>
              <a:rPr lang="zh-CN" sz="2800" b="1" dirty="0">
                <a:latin typeface="仿宋_GB2312" pitchFamily="1" charset="-122"/>
                <a:ea typeface="仿宋_GB2312" pitchFamily="1" charset="-122"/>
              </a:rPr>
              <a:t>、了解中共</a:t>
            </a:r>
            <a:r>
              <a:rPr lang="zh-CN" sz="2800" b="1" u="sng" dirty="0">
                <a:solidFill>
                  <a:srgbClr val="FF0000"/>
                </a:solidFill>
                <a:latin typeface="仿宋_GB2312" pitchFamily="1" charset="-122"/>
                <a:ea typeface="仿宋_GB2312" pitchFamily="1" charset="-122"/>
              </a:rPr>
              <a:t>十一届三中全会有关改革开放决策的内容</a:t>
            </a:r>
            <a:r>
              <a:rPr lang="zh-CN" sz="2800" b="1" dirty="0">
                <a:latin typeface="仿宋_GB2312" pitchFamily="1" charset="-122"/>
                <a:ea typeface="仿宋_GB2312" pitchFamily="1" charset="-122"/>
              </a:rPr>
              <a:t>，认识其对我国开创社会主义现代化建设新局面的历史意义。</a:t>
            </a:r>
            <a:endParaRPr lang="zh-CN" sz="2800" b="1" dirty="0">
              <a:latin typeface="仿宋_GB2312" pitchFamily="1" charset="-122"/>
              <a:ea typeface="仿宋_GB2312" pitchFamily="1" charset="-122"/>
            </a:endParaRPr>
          </a:p>
          <a:p>
            <a:r>
              <a:rPr lang="zh-CN" altLang="zh-CN" sz="2800" b="1" dirty="0">
                <a:latin typeface="仿宋_GB2312" pitchFamily="1" charset="-122"/>
                <a:ea typeface="仿宋_GB2312" pitchFamily="1" charset="-122"/>
              </a:rPr>
              <a:t>2</a:t>
            </a:r>
            <a:r>
              <a:rPr lang="zh-CN" sz="2800" b="1" dirty="0">
                <a:latin typeface="仿宋_GB2312" pitchFamily="1" charset="-122"/>
                <a:ea typeface="仿宋_GB2312" pitchFamily="1" charset="-122"/>
              </a:rPr>
              <a:t>、讲述</a:t>
            </a:r>
            <a:r>
              <a:rPr lang="zh-CN" sz="2800" b="1" u="sng" dirty="0">
                <a:solidFill>
                  <a:srgbClr val="FF0000"/>
                </a:solidFill>
                <a:latin typeface="仿宋_GB2312" pitchFamily="1" charset="-122"/>
                <a:ea typeface="仿宋_GB2312" pitchFamily="1" charset="-122"/>
              </a:rPr>
              <a:t>家庭联产承包责任制</a:t>
            </a:r>
            <a:r>
              <a:rPr lang="zh-CN" sz="2800" b="1" dirty="0">
                <a:solidFill>
                  <a:srgbClr val="FF0000"/>
                </a:solidFill>
                <a:latin typeface="仿宋_GB2312" pitchFamily="1" charset="-122"/>
                <a:ea typeface="仿宋_GB2312" pitchFamily="1" charset="-122"/>
              </a:rPr>
              <a:t>和</a:t>
            </a:r>
            <a:r>
              <a:rPr lang="zh-CN" sz="2800" b="1" u="sng" dirty="0">
                <a:solidFill>
                  <a:srgbClr val="FF0000"/>
                </a:solidFill>
                <a:latin typeface="仿宋_GB2312" pitchFamily="1" charset="-122"/>
                <a:ea typeface="仿宋_GB2312" pitchFamily="1" charset="-122"/>
              </a:rPr>
              <a:t>国有企业改革</a:t>
            </a:r>
            <a:r>
              <a:rPr lang="zh-CN" sz="2800" b="1" dirty="0">
                <a:latin typeface="仿宋_GB2312" pitchFamily="1" charset="-122"/>
                <a:ea typeface="仿宋_GB2312" pitchFamily="1" charset="-122"/>
              </a:rPr>
              <a:t>的主要内容，认识改革与社会发展的关系。</a:t>
            </a:r>
            <a:endParaRPr lang="zh-CN" sz="2800" b="1" dirty="0">
              <a:latin typeface="仿宋_GB2312" pitchFamily="1" charset="-122"/>
              <a:ea typeface="仿宋_GB2312" pitchFamily="1" charset="-122"/>
            </a:endParaRPr>
          </a:p>
          <a:p>
            <a:r>
              <a:rPr lang="zh-CN" altLang="zh-CN" sz="2800" b="1" dirty="0">
                <a:latin typeface="仿宋_GB2312" pitchFamily="1" charset="-122"/>
                <a:ea typeface="仿宋_GB2312" pitchFamily="1" charset="-122"/>
              </a:rPr>
              <a:t>3</a:t>
            </a:r>
            <a:r>
              <a:rPr lang="zh-CN" sz="2800" b="1" dirty="0">
                <a:latin typeface="仿宋_GB2312" pitchFamily="1" charset="-122"/>
                <a:ea typeface="仿宋_GB2312" pitchFamily="1" charset="-122"/>
              </a:rPr>
              <a:t>、了解我国建立</a:t>
            </a:r>
            <a:r>
              <a:rPr lang="zh-CN" sz="2800" b="1" u="sng" dirty="0">
                <a:solidFill>
                  <a:srgbClr val="FF0000"/>
                </a:solidFill>
                <a:latin typeface="仿宋_GB2312" pitchFamily="1" charset="-122"/>
                <a:ea typeface="仿宋_GB2312" pitchFamily="1" charset="-122"/>
              </a:rPr>
              <a:t>社会主义市场经济体制</a:t>
            </a:r>
            <a:r>
              <a:rPr lang="zh-CN" sz="2800" b="1" dirty="0">
                <a:latin typeface="仿宋_GB2312" pitchFamily="1" charset="-122"/>
                <a:ea typeface="仿宋_GB2312" pitchFamily="1" charset="-122"/>
              </a:rPr>
              <a:t>的过程，认识其对我国社会主义现代化建设的意义。</a:t>
            </a:r>
            <a:endParaRPr lang="zh-CN" sz="2800" b="1" dirty="0">
              <a:latin typeface="仿宋_GB2312" pitchFamily="1" charset="-122"/>
              <a:ea typeface="仿宋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4170" fill="hold"/>
                                        <p:tgtEl>
                                          <p:spTgt spid="3077"/>
                                        </p:tgtEl>
                                      </p:cBhvr>
                                    </p:cmd>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文本框 6152"/>
          <p:cNvSpPr txBox="1">
            <a:spLocks noChangeArrowheads="1"/>
          </p:cNvSpPr>
          <p:nvPr/>
        </p:nvSpPr>
        <p:spPr bwMode="auto">
          <a:xfrm>
            <a:off x="325438" y="693738"/>
            <a:ext cx="554037" cy="519112"/>
          </a:xfrm>
          <a:prstGeom prst="rect">
            <a:avLst/>
          </a:prstGeom>
          <a:noFill/>
          <a:ln w="9525">
            <a:noFill/>
            <a:miter lim="800000"/>
          </a:ln>
        </p:spPr>
        <p:txBody>
          <a:bodyPr>
            <a:spAutoFit/>
          </a:bodyPr>
          <a:lstStyle/>
          <a:p>
            <a:pPr>
              <a:buFont typeface="Arial" panose="020B0604020202020204" pitchFamily="34" charset="0"/>
              <a:buNone/>
            </a:pPr>
            <a:r>
              <a:rPr lang="zh-CN" altLang="en-US" sz="2800">
                <a:solidFill>
                  <a:schemeClr val="accent1"/>
                </a:solidFill>
                <a:latin typeface="Arial" panose="020B0604020202020204" pitchFamily="34" charset="0"/>
                <a:ea typeface="黑体" panose="02010609060101010101" pitchFamily="49" charset="-122"/>
              </a:rPr>
              <a:t>一</a:t>
            </a:r>
            <a:endParaRPr lang="zh-CN" altLang="en-US" sz="2800">
              <a:solidFill>
                <a:schemeClr val="accent1"/>
              </a:solidFill>
              <a:latin typeface="Arial" panose="020B0604020202020204" pitchFamily="34" charset="0"/>
              <a:ea typeface="黑体" panose="02010609060101010101" pitchFamily="49" charset="-122"/>
            </a:endParaRPr>
          </a:p>
        </p:txBody>
      </p:sp>
      <p:sp>
        <p:nvSpPr>
          <p:cNvPr id="13320" name="文本框 6151"/>
          <p:cNvSpPr txBox="1">
            <a:spLocks noChangeArrowheads="1"/>
          </p:cNvSpPr>
          <p:nvPr/>
        </p:nvSpPr>
        <p:spPr bwMode="auto">
          <a:xfrm>
            <a:off x="467544" y="332656"/>
            <a:ext cx="8106706" cy="769441"/>
          </a:xfrm>
          <a:prstGeom prst="rect">
            <a:avLst/>
          </a:prstGeom>
          <a:noFill/>
          <a:ln w="9525">
            <a:noFill/>
            <a:miter lim="800000"/>
          </a:ln>
        </p:spPr>
        <p:txBody>
          <a:bodyPr wrap="none">
            <a:spAutoFit/>
          </a:bodyPr>
          <a:lstStyle/>
          <a:p>
            <a:pPr>
              <a:buFont typeface="Arial" panose="020B0604020202020204" pitchFamily="34" charset="0"/>
              <a:buNone/>
            </a:pPr>
            <a:r>
              <a:rPr lang="zh-CN" altLang="en-US" sz="4400" b="1" dirty="0" smtClean="0">
                <a:solidFill>
                  <a:srgbClr val="006666"/>
                </a:solidFill>
                <a:latin typeface="黑体" panose="02010609060101010101" pitchFamily="49" charset="-122"/>
                <a:ea typeface="黑体" panose="02010609060101010101" pitchFamily="49" charset="-122"/>
                <a:sym typeface="宋体" panose="02010600030101010101" pitchFamily="2" charset="-122"/>
              </a:rPr>
              <a:t>农村改革：</a:t>
            </a:r>
            <a:r>
              <a:rPr lang="zh-CN" altLang="en-US" sz="4400" b="1" dirty="0" smtClean="0">
                <a:solidFill>
                  <a:srgbClr val="FF0000"/>
                </a:solidFill>
                <a:latin typeface="黑体" panose="02010609060101010101" pitchFamily="49" charset="-122"/>
                <a:ea typeface="黑体" panose="02010609060101010101" pitchFamily="49" charset="-122"/>
                <a:sym typeface="宋体" panose="02010600030101010101" pitchFamily="2" charset="-122"/>
              </a:rPr>
              <a:t>家庭联产承包责任制</a:t>
            </a:r>
            <a:endParaRPr lang="zh-CN" altLang="en-US" sz="44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13321" name="文本框 3"/>
          <p:cNvSpPr txBox="1">
            <a:spLocks noChangeArrowheads="1"/>
          </p:cNvSpPr>
          <p:nvPr/>
        </p:nvSpPr>
        <p:spPr bwMode="auto">
          <a:xfrm>
            <a:off x="306388" y="1489075"/>
            <a:ext cx="8245475" cy="952500"/>
          </a:xfrm>
          <a:prstGeom prst="rect">
            <a:avLst/>
          </a:prstGeom>
          <a:noFill/>
          <a:ln w="9525">
            <a:noFill/>
            <a:miter lim="800000"/>
          </a:ln>
        </p:spPr>
        <p:txBody>
          <a:bodyPr>
            <a:spAutoFit/>
          </a:bodyPr>
          <a:lstStyle/>
          <a:p>
            <a:pPr>
              <a:buFont typeface="Arial" panose="020B0604020202020204" pitchFamily="34" charset="0"/>
              <a:buNone/>
            </a:pPr>
            <a:r>
              <a:rPr lang="en-US" altLang="zh-CN" sz="2800" b="1">
                <a:solidFill>
                  <a:srgbClr val="FF0000"/>
                </a:solidFill>
                <a:latin typeface="黑体" panose="02010609060101010101" pitchFamily="49" charset="-122"/>
                <a:ea typeface="黑体" panose="02010609060101010101" pitchFamily="49" charset="-122"/>
              </a:rPr>
              <a:t>1.</a:t>
            </a:r>
            <a:r>
              <a:rPr lang="zh-CN" altLang="en-US" sz="2800" b="1">
                <a:solidFill>
                  <a:srgbClr val="FF0000"/>
                </a:solidFill>
                <a:latin typeface="黑体" panose="02010609060101010101" pitchFamily="49" charset="-122"/>
                <a:ea typeface="黑体" panose="02010609060101010101" pitchFamily="49" charset="-122"/>
              </a:rPr>
              <a:t>背景：</a:t>
            </a:r>
            <a:r>
              <a:rPr lang="zh-CN" altLang="en-US" sz="2800" b="1">
                <a:latin typeface="黑体" panose="02010609060101010101" pitchFamily="49" charset="-122"/>
                <a:ea typeface="黑体" panose="02010609060101010101" pitchFamily="49" charset="-122"/>
              </a:rPr>
              <a:t>中共十一届三中全会以后，党和政府实行</a:t>
            </a:r>
            <a:endParaRPr lang="zh-CN" altLang="en-US" sz="2800" b="1">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2800" b="1">
                <a:latin typeface="黑体" panose="02010609060101010101" pitchFamily="49" charset="-122"/>
                <a:ea typeface="黑体" panose="02010609060101010101" pitchFamily="49" charset="-122"/>
              </a:rPr>
              <a:t>        改革开放政策。改革先从农村开始</a:t>
            </a:r>
            <a:endParaRPr lang="zh-CN" altLang="en-US" sz="2800" b="1">
              <a:latin typeface="黑体" panose="02010609060101010101" pitchFamily="49" charset="-122"/>
              <a:ea typeface="黑体" panose="02010609060101010101" pitchFamily="49" charset="-122"/>
            </a:endParaRPr>
          </a:p>
        </p:txBody>
      </p:sp>
      <p:sp>
        <p:nvSpPr>
          <p:cNvPr id="13322" name="文本框 5"/>
          <p:cNvSpPr txBox="1">
            <a:spLocks noChangeArrowheads="1"/>
          </p:cNvSpPr>
          <p:nvPr/>
        </p:nvSpPr>
        <p:spPr bwMode="auto">
          <a:xfrm>
            <a:off x="306388" y="2771775"/>
            <a:ext cx="8521700" cy="522288"/>
          </a:xfrm>
          <a:prstGeom prst="rect">
            <a:avLst/>
          </a:prstGeom>
          <a:noFill/>
          <a:ln w="9525">
            <a:noFill/>
            <a:miter lim="800000"/>
          </a:ln>
        </p:spPr>
        <p:txBody>
          <a:bodyPr>
            <a:spAutoFit/>
          </a:bodyPr>
          <a:lstStyle/>
          <a:p>
            <a:pPr>
              <a:buFont typeface="Arial" panose="020B0604020202020204" pitchFamily="34" charset="0"/>
              <a:buNone/>
            </a:pPr>
            <a:r>
              <a:rPr lang="en-US" altLang="zh-CN" sz="2800" b="1">
                <a:solidFill>
                  <a:srgbClr val="FF0000"/>
                </a:solidFill>
                <a:latin typeface="黑体" panose="02010609060101010101" pitchFamily="49" charset="-122"/>
                <a:ea typeface="黑体" panose="02010609060101010101" pitchFamily="49" charset="-122"/>
              </a:rPr>
              <a:t>2.</a:t>
            </a:r>
            <a:r>
              <a:rPr lang="zh-CN" altLang="en-US" sz="2800" b="1">
                <a:solidFill>
                  <a:srgbClr val="FF0000"/>
                </a:solidFill>
                <a:latin typeface="黑体" panose="02010609060101010101" pitchFamily="49" charset="-122"/>
                <a:ea typeface="黑体" panose="02010609060101010101" pitchFamily="49" charset="-122"/>
              </a:rPr>
              <a:t>目的：</a:t>
            </a:r>
            <a:r>
              <a:rPr lang="zh-CN" altLang="en-US" sz="2800" b="1">
                <a:latin typeface="黑体" panose="02010609060101010101" pitchFamily="49" charset="-122"/>
                <a:ea typeface="黑体" panose="02010609060101010101" pitchFamily="49" charset="-122"/>
              </a:rPr>
              <a:t>调动农民的生产积极性，促进农村经济发展</a:t>
            </a:r>
            <a:endParaRPr lang="zh-CN" altLang="en-US" sz="2800" b="1">
              <a:latin typeface="黑体" panose="02010609060101010101" pitchFamily="49" charset="-122"/>
              <a:ea typeface="黑体" panose="02010609060101010101" pitchFamily="49" charset="-122"/>
            </a:endParaRPr>
          </a:p>
        </p:txBody>
      </p:sp>
      <p:sp>
        <p:nvSpPr>
          <p:cNvPr id="13323" name="文本框 6"/>
          <p:cNvSpPr txBox="1">
            <a:spLocks noChangeArrowheads="1"/>
          </p:cNvSpPr>
          <p:nvPr/>
        </p:nvSpPr>
        <p:spPr bwMode="auto">
          <a:xfrm>
            <a:off x="306388" y="3652838"/>
            <a:ext cx="1397000" cy="522287"/>
          </a:xfrm>
          <a:prstGeom prst="rect">
            <a:avLst/>
          </a:prstGeom>
          <a:noFill/>
          <a:ln w="9525">
            <a:noFill/>
            <a:miter lim="800000"/>
          </a:ln>
        </p:spPr>
        <p:txBody>
          <a:bodyPr>
            <a:spAutoFit/>
          </a:bodyPr>
          <a:lstStyle/>
          <a:p>
            <a:pPr>
              <a:buFont typeface="Arial" panose="020B0604020202020204" pitchFamily="34" charset="0"/>
              <a:buNone/>
            </a:pPr>
            <a:r>
              <a:rPr lang="en-US" altLang="zh-CN" sz="2800" b="1">
                <a:solidFill>
                  <a:srgbClr val="FF0000"/>
                </a:solidFill>
                <a:latin typeface="黑体" panose="02010609060101010101" pitchFamily="49" charset="-122"/>
                <a:ea typeface="黑体" panose="02010609060101010101" pitchFamily="49" charset="-122"/>
              </a:rPr>
              <a:t>3.</a:t>
            </a:r>
            <a:r>
              <a:rPr lang="zh-CN" altLang="en-US" sz="2800" b="1">
                <a:solidFill>
                  <a:srgbClr val="FF0000"/>
                </a:solidFill>
                <a:latin typeface="黑体" panose="02010609060101010101" pitchFamily="49" charset="-122"/>
                <a:ea typeface="黑体" panose="02010609060101010101" pitchFamily="49" charset="-122"/>
              </a:rPr>
              <a:t>实施</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13324" name="文本框 7"/>
          <p:cNvSpPr txBox="1">
            <a:spLocks noChangeArrowheads="1"/>
          </p:cNvSpPr>
          <p:nvPr/>
        </p:nvSpPr>
        <p:spPr bwMode="auto">
          <a:xfrm>
            <a:off x="19050" y="4276725"/>
            <a:ext cx="8809038" cy="1816100"/>
          </a:xfrm>
          <a:prstGeom prst="rect">
            <a:avLst/>
          </a:prstGeom>
          <a:noFill/>
          <a:ln w="9525">
            <a:noFill/>
            <a:miter lim="800000"/>
          </a:ln>
        </p:spPr>
        <p:txBody>
          <a:bodyPr>
            <a:spAutoFit/>
          </a:bodyPr>
          <a:lstStyle/>
          <a:p>
            <a:pPr>
              <a:buFont typeface="Arial" panose="020B0604020202020204" pitchFamily="34" charset="0"/>
              <a:buNone/>
            </a:pPr>
            <a:r>
              <a:rPr lang="zh-CN" altLang="en-US" sz="2800" b="1">
                <a:solidFill>
                  <a:srgbClr val="FF0000"/>
                </a:solidFill>
                <a:latin typeface="黑体" panose="02010609060101010101" pitchFamily="49" charset="-122"/>
                <a:ea typeface="黑体" panose="02010609060101010101" pitchFamily="49" charset="-122"/>
              </a:rPr>
              <a:t>（</a:t>
            </a:r>
            <a:r>
              <a:rPr lang="en-US" altLang="zh-CN" sz="2800" b="1">
                <a:solidFill>
                  <a:srgbClr val="FF0000"/>
                </a:solidFill>
                <a:latin typeface="黑体" panose="02010609060101010101" pitchFamily="49" charset="-122"/>
                <a:ea typeface="黑体" panose="02010609060101010101" pitchFamily="49" charset="-122"/>
              </a:rPr>
              <a:t>1</a:t>
            </a:r>
            <a:r>
              <a:rPr lang="zh-CN" altLang="en-US" sz="2800" b="1">
                <a:solidFill>
                  <a:srgbClr val="FF0000"/>
                </a:solidFill>
                <a:latin typeface="黑体" panose="02010609060101010101" pitchFamily="49" charset="-122"/>
                <a:ea typeface="黑体" panose="02010609060101010101" pitchFamily="49" charset="-122"/>
              </a:rPr>
              <a:t>）开始：</a:t>
            </a:r>
            <a:r>
              <a:rPr lang="en-US" altLang="zh-CN" sz="2800" b="1">
                <a:latin typeface="黑体" panose="02010609060101010101" pitchFamily="49" charset="-122"/>
                <a:ea typeface="黑体" panose="02010609060101010101" pitchFamily="49" charset="-122"/>
              </a:rPr>
              <a:t>1978</a:t>
            </a:r>
            <a:r>
              <a:rPr lang="zh-CN" altLang="en-US" sz="2800" b="1">
                <a:latin typeface="黑体" panose="02010609060101010101" pitchFamily="49" charset="-122"/>
                <a:ea typeface="黑体" panose="02010609060101010101" pitchFamily="49" charset="-122"/>
              </a:rPr>
              <a:t>年，安徽凤阳小岗村农民实行分田包</a:t>
            </a:r>
            <a:endParaRPr lang="zh-CN" altLang="en-US" sz="2800" b="1">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2800" b="1">
                <a:latin typeface="黑体" panose="02010609060101010101" pitchFamily="49" charset="-122"/>
                <a:ea typeface="黑体" panose="02010609060101010101" pitchFamily="49" charset="-122"/>
              </a:rPr>
              <a:t>           产到户，自负盈亏</a:t>
            </a:r>
            <a:endParaRPr lang="zh-CN" altLang="en-US" sz="2800" b="1">
              <a:latin typeface="黑体" panose="02010609060101010101" pitchFamily="49" charset="-122"/>
              <a:ea typeface="黑体" panose="02010609060101010101" pitchFamily="49" charset="-122"/>
            </a:endParaRPr>
          </a:p>
          <a:p>
            <a:pPr>
              <a:buFont typeface="Arial" panose="020B0604020202020204" pitchFamily="34" charset="0"/>
              <a:buNone/>
            </a:pPr>
            <a:endParaRPr lang="zh-CN" altLang="en-US" sz="2800" b="1">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2800" b="1">
                <a:solidFill>
                  <a:srgbClr val="FF0000"/>
                </a:solidFill>
                <a:latin typeface="黑体" panose="02010609060101010101" pitchFamily="49" charset="-122"/>
                <a:ea typeface="黑体" panose="02010609060101010101" pitchFamily="49" charset="-122"/>
              </a:rPr>
              <a:t>（</a:t>
            </a:r>
            <a:r>
              <a:rPr lang="en-US" altLang="zh-CN" sz="2800" b="1">
                <a:solidFill>
                  <a:srgbClr val="FF0000"/>
                </a:solidFill>
                <a:latin typeface="黑体" panose="02010609060101010101" pitchFamily="49" charset="-122"/>
                <a:ea typeface="黑体" panose="02010609060101010101" pitchFamily="49" charset="-122"/>
              </a:rPr>
              <a:t>2</a:t>
            </a:r>
            <a:r>
              <a:rPr lang="zh-CN" altLang="en-US" sz="2800" b="1">
                <a:solidFill>
                  <a:srgbClr val="FF0000"/>
                </a:solidFill>
                <a:latin typeface="黑体" panose="02010609060101010101" pitchFamily="49" charset="-122"/>
                <a:ea typeface="黑体" panose="02010609060101010101" pitchFamily="49" charset="-122"/>
              </a:rPr>
              <a:t>）发展：</a:t>
            </a:r>
            <a:r>
              <a:rPr lang="en-US" altLang="zh-CN" sz="2800" b="1">
                <a:latin typeface="黑体" panose="02010609060101010101" pitchFamily="49" charset="-122"/>
                <a:ea typeface="黑体" panose="02010609060101010101" pitchFamily="49" charset="-122"/>
              </a:rPr>
              <a:t>1983</a:t>
            </a:r>
            <a:r>
              <a:rPr lang="zh-CN" altLang="en-US" sz="2800" b="1">
                <a:latin typeface="黑体" panose="02010609060101010101" pitchFamily="49" charset="-122"/>
                <a:ea typeface="黑体" panose="02010609060101010101" pitchFamily="49" charset="-122"/>
              </a:rPr>
              <a:t>年，基本在全国农村普遍实行</a:t>
            </a:r>
            <a:endParaRPr lang="zh-CN" altLang="en-US" sz="2800" b="1">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21"/>
                                        </p:tgtEl>
                                        <p:attrNameLst>
                                          <p:attrName>style.visibility</p:attrName>
                                        </p:attrNameLst>
                                      </p:cBhvr>
                                      <p:to>
                                        <p:strVal val="visible"/>
                                      </p:to>
                                    </p:set>
                                    <p:animEffect transition="in" filter="fade">
                                      <p:cBhvr>
                                        <p:cTn id="7" dur="500"/>
                                        <p:tgtEl>
                                          <p:spTgt spid="1332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3322"/>
                                        </p:tgtEl>
                                        <p:attrNameLst>
                                          <p:attrName>style.visibility</p:attrName>
                                        </p:attrNameLst>
                                      </p:cBhvr>
                                      <p:to>
                                        <p:strVal val="visible"/>
                                      </p:to>
                                    </p:set>
                                    <p:animEffect transition="in" filter="fade">
                                      <p:cBhvr>
                                        <p:cTn id="12" dur="1000"/>
                                        <p:tgtEl>
                                          <p:spTgt spid="13322"/>
                                        </p:tgtEl>
                                      </p:cBhvr>
                                    </p:animEffect>
                                    <p:anim calcmode="lin" valueType="num">
                                      <p:cBhvr>
                                        <p:cTn id="13" dur="1000" fill="hold"/>
                                        <p:tgtEl>
                                          <p:spTgt spid="13322"/>
                                        </p:tgtEl>
                                        <p:attrNameLst>
                                          <p:attrName>ppt_x</p:attrName>
                                        </p:attrNameLst>
                                      </p:cBhvr>
                                      <p:tavLst>
                                        <p:tav tm="0">
                                          <p:val>
                                            <p:strVal val="#ppt_x"/>
                                          </p:val>
                                        </p:tav>
                                        <p:tav tm="100000">
                                          <p:val>
                                            <p:strVal val="#ppt_x"/>
                                          </p:val>
                                        </p:tav>
                                      </p:tavLst>
                                    </p:anim>
                                    <p:anim calcmode="lin" valueType="num">
                                      <p:cBhvr>
                                        <p:cTn id="14" dur="1000" fill="hold"/>
                                        <p:tgtEl>
                                          <p:spTgt spid="1332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13323"/>
                                        </p:tgtEl>
                                        <p:attrNameLst>
                                          <p:attrName>style.visibility</p:attrName>
                                        </p:attrNameLst>
                                      </p:cBhvr>
                                      <p:to>
                                        <p:strVal val="visible"/>
                                      </p:to>
                                    </p:set>
                                    <p:animEffect transition="in" filter="wipe(down)">
                                      <p:cBhvr>
                                        <p:cTn id="19" dur="580">
                                          <p:stCondLst>
                                            <p:cond delay="0"/>
                                          </p:stCondLst>
                                        </p:cTn>
                                        <p:tgtEl>
                                          <p:spTgt spid="13323"/>
                                        </p:tgtEl>
                                      </p:cBhvr>
                                    </p:animEffect>
                                    <p:anim calcmode="lin" valueType="num">
                                      <p:cBhvr>
                                        <p:cTn id="20" dur="1822" tmFilter="0,0; 0.14,0.36; 0.43,0.73; 0.71,0.91; 1.0,1.0">
                                          <p:stCondLst>
                                            <p:cond delay="0"/>
                                          </p:stCondLst>
                                        </p:cTn>
                                        <p:tgtEl>
                                          <p:spTgt spid="13323"/>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3323"/>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13323"/>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13323"/>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13323"/>
                                        </p:tgtEl>
                                        <p:attrNameLst>
                                          <p:attrName>ppt_y</p:attrName>
                                        </p:attrNameLst>
                                      </p:cBhvr>
                                      <p:tavLst>
                                        <p:tav tm="0" fmla="#ppt_y-sin(pi*$)/81">
                                          <p:val>
                                            <p:fltVal val="0"/>
                                          </p:val>
                                        </p:tav>
                                        <p:tav tm="100000">
                                          <p:val>
                                            <p:fltVal val="1"/>
                                          </p:val>
                                        </p:tav>
                                      </p:tavLst>
                                    </p:anim>
                                    <p:animScale>
                                      <p:cBhvr>
                                        <p:cTn id="25" dur="26">
                                          <p:stCondLst>
                                            <p:cond delay="650"/>
                                          </p:stCondLst>
                                        </p:cTn>
                                        <p:tgtEl>
                                          <p:spTgt spid="13323"/>
                                        </p:tgtEl>
                                      </p:cBhvr>
                                      <p:to x="100000" y="60000"/>
                                    </p:animScale>
                                    <p:animScale>
                                      <p:cBhvr>
                                        <p:cTn id="26" dur="166" decel="50000">
                                          <p:stCondLst>
                                            <p:cond delay="676"/>
                                          </p:stCondLst>
                                        </p:cTn>
                                        <p:tgtEl>
                                          <p:spTgt spid="13323"/>
                                        </p:tgtEl>
                                      </p:cBhvr>
                                      <p:to x="100000" y="100000"/>
                                    </p:animScale>
                                    <p:animScale>
                                      <p:cBhvr>
                                        <p:cTn id="27" dur="26">
                                          <p:stCondLst>
                                            <p:cond delay="1312"/>
                                          </p:stCondLst>
                                        </p:cTn>
                                        <p:tgtEl>
                                          <p:spTgt spid="13323"/>
                                        </p:tgtEl>
                                      </p:cBhvr>
                                      <p:to x="100000" y="80000"/>
                                    </p:animScale>
                                    <p:animScale>
                                      <p:cBhvr>
                                        <p:cTn id="28" dur="166" decel="50000">
                                          <p:stCondLst>
                                            <p:cond delay="1338"/>
                                          </p:stCondLst>
                                        </p:cTn>
                                        <p:tgtEl>
                                          <p:spTgt spid="13323"/>
                                        </p:tgtEl>
                                      </p:cBhvr>
                                      <p:to x="100000" y="100000"/>
                                    </p:animScale>
                                    <p:animScale>
                                      <p:cBhvr>
                                        <p:cTn id="29" dur="26">
                                          <p:stCondLst>
                                            <p:cond delay="1642"/>
                                          </p:stCondLst>
                                        </p:cTn>
                                        <p:tgtEl>
                                          <p:spTgt spid="13323"/>
                                        </p:tgtEl>
                                      </p:cBhvr>
                                      <p:to x="100000" y="90000"/>
                                    </p:animScale>
                                    <p:animScale>
                                      <p:cBhvr>
                                        <p:cTn id="30" dur="166" decel="50000">
                                          <p:stCondLst>
                                            <p:cond delay="1668"/>
                                          </p:stCondLst>
                                        </p:cTn>
                                        <p:tgtEl>
                                          <p:spTgt spid="13323"/>
                                        </p:tgtEl>
                                      </p:cBhvr>
                                      <p:to x="100000" y="100000"/>
                                    </p:animScale>
                                    <p:animScale>
                                      <p:cBhvr>
                                        <p:cTn id="31" dur="26">
                                          <p:stCondLst>
                                            <p:cond delay="1808"/>
                                          </p:stCondLst>
                                        </p:cTn>
                                        <p:tgtEl>
                                          <p:spTgt spid="13323"/>
                                        </p:tgtEl>
                                      </p:cBhvr>
                                      <p:to x="100000" y="95000"/>
                                    </p:animScale>
                                    <p:animScale>
                                      <p:cBhvr>
                                        <p:cTn id="32" dur="166" decel="50000">
                                          <p:stCondLst>
                                            <p:cond delay="1834"/>
                                          </p:stCondLst>
                                        </p:cTn>
                                        <p:tgtEl>
                                          <p:spTgt spid="13323"/>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nodeType="clickEffect">
                                  <p:stCondLst>
                                    <p:cond delay="0"/>
                                  </p:stCondLst>
                                  <p:childTnLst>
                                    <p:set>
                                      <p:cBhvr>
                                        <p:cTn id="36" dur="1" fill="hold">
                                          <p:stCondLst>
                                            <p:cond delay="0"/>
                                          </p:stCondLst>
                                        </p:cTn>
                                        <p:tgtEl>
                                          <p:spTgt spid="13324">
                                            <p:txEl>
                                              <p:pRg st="0" end="0"/>
                                            </p:txEl>
                                          </p:spTgt>
                                        </p:tgtEl>
                                        <p:attrNameLst>
                                          <p:attrName>style.visibility</p:attrName>
                                        </p:attrNameLst>
                                      </p:cBhvr>
                                      <p:to>
                                        <p:strVal val="visible"/>
                                      </p:to>
                                    </p:set>
                                    <p:anim calcmode="lin" valueType="num">
                                      <p:cBhvr>
                                        <p:cTn id="37" dur="500" fill="hold"/>
                                        <p:tgtEl>
                                          <p:spTgt spid="13324">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13324">
                                            <p:txEl>
                                              <p:pRg st="0" end="0"/>
                                            </p:txEl>
                                          </p:spTgt>
                                        </p:tgtEl>
                                        <p:attrNameLst>
                                          <p:attrName>ppt_h</p:attrName>
                                        </p:attrNameLst>
                                      </p:cBhvr>
                                      <p:tavLst>
                                        <p:tav tm="0">
                                          <p:val>
                                            <p:strVal val="#ppt_h"/>
                                          </p:val>
                                        </p:tav>
                                        <p:tav tm="100000">
                                          <p:val>
                                            <p:strVal val="#ppt_h"/>
                                          </p:val>
                                        </p:tav>
                                      </p:tavLst>
                                    </p:anim>
                                  </p:childTnLst>
                                </p:cTn>
                              </p:par>
                              <p:par>
                                <p:cTn id="39" presetID="17" presetClass="entr" presetSubtype="10" fill="hold" nodeType="withEffect">
                                  <p:stCondLst>
                                    <p:cond delay="0"/>
                                  </p:stCondLst>
                                  <p:childTnLst>
                                    <p:set>
                                      <p:cBhvr>
                                        <p:cTn id="40" dur="1" fill="hold">
                                          <p:stCondLst>
                                            <p:cond delay="0"/>
                                          </p:stCondLst>
                                        </p:cTn>
                                        <p:tgtEl>
                                          <p:spTgt spid="13324">
                                            <p:txEl>
                                              <p:pRg st="1" end="1"/>
                                            </p:txEl>
                                          </p:spTgt>
                                        </p:tgtEl>
                                        <p:attrNameLst>
                                          <p:attrName>style.visibility</p:attrName>
                                        </p:attrNameLst>
                                      </p:cBhvr>
                                      <p:to>
                                        <p:strVal val="visible"/>
                                      </p:to>
                                    </p:set>
                                    <p:anim calcmode="lin" valueType="num">
                                      <p:cBhvr>
                                        <p:cTn id="41" dur="500" fill="hold"/>
                                        <p:tgtEl>
                                          <p:spTgt spid="13324">
                                            <p:txEl>
                                              <p:pRg st="1" end="1"/>
                                            </p:txEl>
                                          </p:spTgt>
                                        </p:tgtEl>
                                        <p:attrNameLst>
                                          <p:attrName>ppt_w</p:attrName>
                                        </p:attrNameLst>
                                      </p:cBhvr>
                                      <p:tavLst>
                                        <p:tav tm="0">
                                          <p:val>
                                            <p:fltVal val="0"/>
                                          </p:val>
                                        </p:tav>
                                        <p:tav tm="100000">
                                          <p:val>
                                            <p:strVal val="#ppt_w"/>
                                          </p:val>
                                        </p:tav>
                                      </p:tavLst>
                                    </p:anim>
                                    <p:anim calcmode="lin" valueType="num">
                                      <p:cBhvr>
                                        <p:cTn id="42" dur="500" fill="hold"/>
                                        <p:tgtEl>
                                          <p:spTgt spid="13324">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13324">
                                            <p:txEl>
                                              <p:pRg st="3" end="3"/>
                                            </p:txEl>
                                          </p:spTgt>
                                        </p:tgtEl>
                                        <p:attrNameLst>
                                          <p:attrName>style.visibility</p:attrName>
                                        </p:attrNameLst>
                                      </p:cBhvr>
                                      <p:to>
                                        <p:strVal val="visible"/>
                                      </p:to>
                                    </p:set>
                                    <p:animEffect transition="in" filter="dissolve">
                                      <p:cBhvr>
                                        <p:cTn id="47" dur="500"/>
                                        <p:tgtEl>
                                          <p:spTgt spid="1332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1" grpId="0"/>
      <p:bldP spid="13322" grpId="0"/>
      <p:bldP spid="133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6"/>
          <p:cNvSpPr txBox="1">
            <a:spLocks noChangeArrowheads="1"/>
          </p:cNvSpPr>
          <p:nvPr/>
        </p:nvSpPr>
        <p:spPr bwMode="auto">
          <a:xfrm>
            <a:off x="266700" y="620713"/>
            <a:ext cx="8866188" cy="3449637"/>
          </a:xfrm>
          <a:prstGeom prst="rect">
            <a:avLst/>
          </a:prstGeom>
          <a:noFill/>
          <a:ln w="9525">
            <a:noFill/>
            <a:miter lim="800000"/>
          </a:ln>
        </p:spPr>
        <p:txBody>
          <a:bodyPr>
            <a:spAutoFit/>
          </a:bodyPr>
          <a:lstStyle/>
          <a:p>
            <a:pPr eaLnBrk="0" hangingPunct="0">
              <a:lnSpc>
                <a:spcPct val="130000"/>
              </a:lnSpc>
              <a:buFont typeface="Arial" panose="020B0604020202020204" pitchFamily="34" charset="0"/>
              <a:buNone/>
            </a:pPr>
            <a:r>
              <a:rPr lang="zh-CN" altLang="en-US" sz="2800" b="1">
                <a:latin typeface="黑体" panose="02010609060101010101" pitchFamily="49" charset="-122"/>
                <a:ea typeface="黑体" panose="02010609060101010101" pitchFamily="49" charset="-122"/>
              </a:rPr>
              <a:t>材料一：“大包干，就是好，干部群众都想搞，只要搞上三五年，吃陈粮，烧陈草，个人富，集体富，国家还要盖仓库。”</a:t>
            </a:r>
            <a:endParaRPr lang="zh-CN" altLang="en-US" sz="2800" b="1">
              <a:latin typeface="黑体" panose="02010609060101010101" pitchFamily="49" charset="-122"/>
              <a:ea typeface="黑体" panose="02010609060101010101" pitchFamily="49" charset="-122"/>
            </a:endParaRPr>
          </a:p>
          <a:p>
            <a:pPr eaLnBrk="0" hangingPunct="0">
              <a:lnSpc>
                <a:spcPct val="130000"/>
              </a:lnSpc>
              <a:buFont typeface="Arial" panose="020B0604020202020204" pitchFamily="34" charset="0"/>
              <a:buNone/>
            </a:pPr>
            <a:r>
              <a:rPr lang="zh-CN" altLang="en-US" sz="2800" b="1">
                <a:latin typeface="黑体" panose="02010609060101010101" pitchFamily="49" charset="-122"/>
                <a:ea typeface="黑体" panose="02010609060101010101" pitchFamily="49" charset="-122"/>
              </a:rPr>
              <a:t>材料二：改革后一年，小岗村第一次向国家交了公粮，还了贷款，人均收入从</a:t>
            </a:r>
            <a:r>
              <a:rPr lang="en-US" altLang="zh-CN" sz="2800" b="1">
                <a:latin typeface="黑体" panose="02010609060101010101" pitchFamily="49" charset="-122"/>
                <a:ea typeface="黑体" panose="02010609060101010101" pitchFamily="49" charset="-122"/>
              </a:rPr>
              <a:t>22</a:t>
            </a:r>
            <a:r>
              <a:rPr lang="zh-CN" altLang="en-US" sz="2800" b="1">
                <a:latin typeface="黑体" panose="02010609060101010101" pitchFamily="49" charset="-122"/>
                <a:ea typeface="黑体" panose="02010609060101010101" pitchFamily="49" charset="-122"/>
              </a:rPr>
              <a:t>元增加到</a:t>
            </a:r>
            <a:r>
              <a:rPr lang="en-US" altLang="zh-CN" sz="2800" b="1">
                <a:latin typeface="黑体" panose="02010609060101010101" pitchFamily="49" charset="-122"/>
                <a:ea typeface="黑体" panose="02010609060101010101" pitchFamily="49" charset="-122"/>
              </a:rPr>
              <a:t>400</a:t>
            </a:r>
            <a:r>
              <a:rPr lang="zh-CN" altLang="en-US" sz="2800" b="1">
                <a:latin typeface="黑体" panose="02010609060101010101" pitchFamily="49" charset="-122"/>
                <a:ea typeface="黑体" panose="02010609060101010101" pitchFamily="49" charset="-122"/>
              </a:rPr>
              <a:t>元，生活有了改善。</a:t>
            </a:r>
            <a:endParaRPr lang="zh-CN" altLang="en-US" sz="2800" b="1">
              <a:latin typeface="黑体" panose="02010609060101010101" pitchFamily="49" charset="-122"/>
              <a:ea typeface="黑体" panose="02010609060101010101" pitchFamily="49" charset="-122"/>
            </a:endParaRPr>
          </a:p>
        </p:txBody>
      </p:sp>
      <p:sp>
        <p:nvSpPr>
          <p:cNvPr id="35846" name="矩形 35845"/>
          <p:cNvSpPr>
            <a:spLocks noChangeArrowheads="1"/>
          </p:cNvSpPr>
          <p:nvPr/>
        </p:nvSpPr>
        <p:spPr bwMode="auto">
          <a:xfrm>
            <a:off x="539750" y="4799013"/>
            <a:ext cx="6975475" cy="522287"/>
          </a:xfrm>
          <a:prstGeom prst="rect">
            <a:avLst/>
          </a:prstGeom>
          <a:noFill/>
          <a:ln w="9525">
            <a:noFill/>
            <a:miter lim="800000"/>
          </a:ln>
        </p:spPr>
        <p:txBody>
          <a:bodyPr>
            <a:spAutoFit/>
          </a:bodyPr>
          <a:lstStyle/>
          <a:p>
            <a:pPr>
              <a:buFont typeface="Arial" panose="020B0604020202020204" pitchFamily="34" charset="0"/>
              <a:buNone/>
            </a:pPr>
            <a:r>
              <a:rPr lang="zh-CN" altLang="en-US" sz="2800" b="1">
                <a:solidFill>
                  <a:srgbClr val="C00000"/>
                </a:solidFill>
                <a:latin typeface="楷体" panose="02010609060101010101" pitchFamily="49" charset="-122"/>
                <a:ea typeface="楷体" panose="02010609060101010101" pitchFamily="49" charset="-122"/>
              </a:rPr>
              <a:t>农业生产得到大发展，农村开始富裕起来。</a:t>
            </a:r>
            <a:endParaRPr lang="zh-CN" altLang="en-US" sz="2800" b="1">
              <a:solidFill>
                <a:srgbClr val="C00000"/>
              </a:solidFill>
              <a:latin typeface="楷体" panose="02010609060101010101" pitchFamily="49" charset="-122"/>
              <a:ea typeface="楷体" panose="02010609060101010101" pitchFamily="49" charset="-122"/>
            </a:endParaRPr>
          </a:p>
        </p:txBody>
      </p:sp>
      <p:sp>
        <p:nvSpPr>
          <p:cNvPr id="2" name="矩形 1"/>
          <p:cNvSpPr>
            <a:spLocks noChangeArrowheads="1"/>
          </p:cNvSpPr>
          <p:nvPr/>
        </p:nvSpPr>
        <p:spPr bwMode="auto">
          <a:xfrm>
            <a:off x="595313" y="4135438"/>
            <a:ext cx="3757612" cy="522287"/>
          </a:xfrm>
          <a:prstGeom prst="rect">
            <a:avLst/>
          </a:prstGeom>
          <a:noFill/>
          <a:ln w="9525">
            <a:noFill/>
            <a:miter lim="800000"/>
          </a:ln>
        </p:spPr>
        <p:txBody>
          <a:bodyPr wrap="none">
            <a:spAutoFit/>
          </a:bodyPr>
          <a:lstStyle/>
          <a:p>
            <a:pPr>
              <a:buFont typeface="Arial" panose="020B0604020202020204" pitchFamily="34" charset="0"/>
              <a:buNone/>
            </a:pPr>
            <a:r>
              <a:rPr lang="zh-CN" altLang="en-US" sz="2800" b="1">
                <a:solidFill>
                  <a:srgbClr val="7030A0"/>
                </a:solidFill>
                <a:latin typeface="黑体" panose="02010609060101010101" pitchFamily="49" charset="-122"/>
                <a:ea typeface="黑体" panose="02010609060101010101" pitchFamily="49" charset="-122"/>
              </a:rPr>
              <a:t>上述材料反映了什么？</a:t>
            </a:r>
            <a:endParaRPr lang="zh-CN" altLang="en-US" sz="2800" b="1">
              <a:solidFill>
                <a:srgbClr val="7030A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5846"/>
                                        </p:tgtEl>
                                        <p:attrNameLst>
                                          <p:attrName>style.visibility</p:attrName>
                                        </p:attrNameLst>
                                      </p:cBhvr>
                                      <p:to>
                                        <p:strVal val="visible"/>
                                      </p:to>
                                    </p:set>
                                    <p:animEffect transition="in" filter="dissolve">
                                      <p:cBhvr>
                                        <p:cTn id="12" dur="500"/>
                                        <p:tgtEl>
                                          <p:spTgt spid="35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6"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457200" y="2646363"/>
            <a:ext cx="8229600" cy="1143000"/>
          </a:xfrm>
          <a:prstGeom prst="rect">
            <a:avLst/>
          </a:prstGeom>
        </p:spPr>
        <p:txBody>
          <a:bodyPr/>
          <a:lstStyle/>
          <a:p>
            <a:pPr marL="0" indent="457200" eaLnBrk="1" hangingPunct="1">
              <a:lnSpc>
                <a:spcPct val="150000"/>
              </a:lnSpc>
              <a:spcBef>
                <a:spcPts val="0"/>
              </a:spcBef>
              <a:defRPr/>
            </a:pPr>
            <a:r>
              <a:rPr lang="zh-CN" altLang="en-US" sz="2800" dirty="0">
                <a:latin typeface="微软雅黑" panose="020B0503020204020204" pitchFamily="34" charset="-122"/>
                <a:ea typeface="微软雅黑" panose="020B0503020204020204" pitchFamily="34" charset="-122"/>
                <a:cs typeface="+mn-cs"/>
                <a:sym typeface="Calibri" panose="020F0502020204030204" pitchFamily="34" charset="0"/>
              </a:rPr>
              <a:t>家庭联产承包责任制的影响</a:t>
            </a:r>
            <a:endParaRPr lang="zh-CN" altLang="en-US" sz="2800" dirty="0">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0483" name="Rectangle 3"/>
          <p:cNvSpPr>
            <a:spLocks noGrp="1" noChangeArrowheads="1"/>
          </p:cNvSpPr>
          <p:nvPr>
            <p:ph idx="1"/>
          </p:nvPr>
        </p:nvSpPr>
        <p:spPr bwMode="auto">
          <a:xfrm>
            <a:off x="467916" y="3494091"/>
            <a:ext cx="8229600" cy="2232025"/>
          </a:xfrm>
          <a:noFill/>
          <a:ln>
            <a:miter lim="800000"/>
          </a:ln>
        </p:spPr>
        <p:txBody>
          <a:bodyPr vert="horz" wrap="square" lIns="91440" tIns="45720" rIns="91440" bIns="45720" numCol="1" anchor="t" anchorCtr="0" compatLnSpc="1"/>
          <a:lstStyle/>
          <a:p>
            <a:pPr eaLnBrk="1" hangingPunct="1">
              <a:spcBef>
                <a:spcPct val="0"/>
              </a:spcBef>
              <a:buFont typeface="Arial" panose="020B0604020202020204" pitchFamily="34" charset="0"/>
              <a:buNone/>
            </a:pPr>
            <a:r>
              <a:rPr sz="2800">
                <a:solidFill>
                  <a:srgbClr val="FF0000"/>
                </a:solidFill>
              </a:rPr>
              <a:t>1、克服了人民公社的经营管理体制的弊端；</a:t>
            </a:r>
            <a:endParaRPr sz="2800">
              <a:solidFill>
                <a:srgbClr val="FF0000"/>
              </a:solidFill>
            </a:endParaRPr>
          </a:p>
          <a:p>
            <a:pPr eaLnBrk="1" hangingPunct="1">
              <a:spcBef>
                <a:spcPct val="0"/>
              </a:spcBef>
              <a:buFont typeface="Arial" panose="020B0604020202020204" pitchFamily="34" charset="0"/>
              <a:buNone/>
            </a:pPr>
            <a:r>
              <a:rPr sz="2800">
                <a:solidFill>
                  <a:srgbClr val="FF0000"/>
                </a:solidFill>
              </a:rPr>
              <a:t>2、打破了农业生产经营和生产上的“大锅饭”；</a:t>
            </a:r>
            <a:endParaRPr sz="2800">
              <a:solidFill>
                <a:srgbClr val="FF0000"/>
              </a:solidFill>
            </a:endParaRPr>
          </a:p>
          <a:p>
            <a:pPr eaLnBrk="1" hangingPunct="1">
              <a:spcBef>
                <a:spcPct val="0"/>
              </a:spcBef>
              <a:buFont typeface="Arial" panose="020B0604020202020204" pitchFamily="34" charset="0"/>
              <a:buNone/>
            </a:pPr>
            <a:r>
              <a:rPr sz="2800">
                <a:solidFill>
                  <a:srgbClr val="FF0000"/>
                </a:solidFill>
              </a:rPr>
              <a:t>3、调动了农民的积极性，解放了生产力，促进农村经济发展。</a:t>
            </a:r>
            <a:endParaRPr sz="2800">
              <a:solidFill>
                <a:srgbClr val="FF0000"/>
              </a:solidFill>
            </a:endParaRPr>
          </a:p>
        </p:txBody>
      </p:sp>
      <p:sp>
        <p:nvSpPr>
          <p:cNvPr id="30723" name="Text Box 5" descr="纸袋"/>
          <p:cNvSpPr txBox="1">
            <a:spLocks noChangeArrowheads="1"/>
          </p:cNvSpPr>
          <p:nvPr/>
        </p:nvSpPr>
        <p:spPr bwMode="auto">
          <a:xfrm>
            <a:off x="755576" y="980728"/>
            <a:ext cx="7827784" cy="1384995"/>
          </a:xfrm>
          <a:prstGeom prst="rect">
            <a:avLst/>
          </a:prstGeom>
          <a:noFill/>
          <a:ln w="9525">
            <a:solidFill>
              <a:srgbClr val="000000"/>
            </a:solidFill>
            <a:miter lim="800000"/>
          </a:ln>
          <a:effectLst>
            <a:outerShdw dist="563971" dir="14049737" sx="125000" sy="125000" algn="tl" rotWithShape="0">
              <a:srgbClr val="C7DFD3">
                <a:alpha val="75998"/>
              </a:srgbClr>
            </a:outerShdw>
          </a:effectLst>
        </p:spPr>
        <p:txBody>
          <a:bodyPr wrap="none">
            <a:spAutoFit/>
          </a:bodyPr>
          <a:lstStyle/>
          <a:p>
            <a:pPr indent="457200" fontAlgn="base">
              <a:lnSpc>
                <a:spcPct val="150000"/>
              </a:lnSpc>
              <a:spcBef>
                <a:spcPct val="0"/>
              </a:spcBef>
              <a:spcAft>
                <a:spcPct val="0"/>
              </a:spcAft>
              <a:buFont typeface="Arial" panose="020B0604020202020204" pitchFamily="34" charset="0"/>
              <a:buNone/>
            </a:pPr>
            <a:r>
              <a:rPr lang="zh-CN" altLang="en-US" sz="280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大包干，大包干，直来直去不转弯，</a:t>
            </a:r>
            <a:endParaRPr lang="zh-CN" altLang="en-US" sz="280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indent="457200" fontAlgn="base">
              <a:lnSpc>
                <a:spcPct val="150000"/>
              </a:lnSpc>
              <a:spcBef>
                <a:spcPct val="0"/>
              </a:spcBef>
              <a:spcAft>
                <a:spcPct val="0"/>
              </a:spcAft>
              <a:buFont typeface="Arial" panose="020B0604020202020204" pitchFamily="34" charset="0"/>
              <a:buNone/>
            </a:pPr>
            <a:r>
              <a:rPr lang="zh-CN" altLang="en-US" sz="280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保证国家的，留足集体的，剩下都是自己的。</a:t>
            </a:r>
            <a:endParaRPr lang="zh-CN" altLang="en-US" sz="280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 calcmode="lin" valueType="num">
                                      <p:cBhvr>
                                        <p:cTn id="7" dur="5000" fill="hold"/>
                                        <p:tgtEl>
                                          <p:spTgt spid="20483">
                                            <p:txEl>
                                              <p:pRg st="0" end="0"/>
                                            </p:txEl>
                                          </p:spTgt>
                                        </p:tgtEl>
                                        <p:attrNameLst>
                                          <p:attrName>ppt_w</p:attrName>
                                        </p:attrNameLst>
                                      </p:cBhvr>
                                      <p:tavLst>
                                        <p:tav tm="0">
                                          <p:val>
                                            <p:strVal val="#ppt_w*0.05"/>
                                          </p:val>
                                        </p:tav>
                                        <p:tav tm="100000">
                                          <p:val>
                                            <p:strVal val="#ppt_w"/>
                                          </p:val>
                                        </p:tav>
                                      </p:tavLst>
                                    </p:anim>
                                    <p:anim calcmode="lin" valueType="num">
                                      <p:cBhvr>
                                        <p:cTn id="8" dur="5000" fill="hold"/>
                                        <p:tgtEl>
                                          <p:spTgt spid="20483">
                                            <p:txEl>
                                              <p:pRg st="0" end="0"/>
                                            </p:txEl>
                                          </p:spTgt>
                                        </p:tgtEl>
                                        <p:attrNameLst>
                                          <p:attrName>ppt_h</p:attrName>
                                        </p:attrNameLst>
                                      </p:cBhvr>
                                      <p:tavLst>
                                        <p:tav tm="0">
                                          <p:val>
                                            <p:strVal val="#ppt_h"/>
                                          </p:val>
                                        </p:tav>
                                        <p:tav tm="100000">
                                          <p:val>
                                            <p:strVal val="#ppt_h"/>
                                          </p:val>
                                        </p:tav>
                                      </p:tavLst>
                                    </p:anim>
                                    <p:anim calcmode="lin" valueType="num">
                                      <p:cBhvr>
                                        <p:cTn id="9" dur="5000" fill="hold"/>
                                        <p:tgtEl>
                                          <p:spTgt spid="20483">
                                            <p:txEl>
                                              <p:pRg st="0" end="0"/>
                                            </p:txEl>
                                          </p:spTgt>
                                        </p:tgtEl>
                                        <p:attrNameLst>
                                          <p:attrName>ppt_x</p:attrName>
                                        </p:attrNameLst>
                                      </p:cBhvr>
                                      <p:tavLst>
                                        <p:tav tm="0">
                                          <p:val>
                                            <p:strVal val="#ppt_x-.2"/>
                                          </p:val>
                                        </p:tav>
                                        <p:tav tm="100000">
                                          <p:val>
                                            <p:strVal val="#ppt_x"/>
                                          </p:val>
                                        </p:tav>
                                      </p:tavLst>
                                    </p:anim>
                                    <p:anim calcmode="lin" valueType="num">
                                      <p:cBhvr>
                                        <p:cTn id="10" dur="5000" fill="hold"/>
                                        <p:tgtEl>
                                          <p:spTgt spid="20483">
                                            <p:txEl>
                                              <p:pRg st="0" end="0"/>
                                            </p:txEl>
                                          </p:spTgt>
                                        </p:tgtEl>
                                        <p:attrNameLst>
                                          <p:attrName>ppt_y</p:attrName>
                                        </p:attrNameLst>
                                      </p:cBhvr>
                                      <p:tavLst>
                                        <p:tav tm="0">
                                          <p:val>
                                            <p:strVal val="#ppt_y"/>
                                          </p:val>
                                        </p:tav>
                                        <p:tav tm="100000">
                                          <p:val>
                                            <p:strVal val="#ppt_y"/>
                                          </p:val>
                                        </p:tav>
                                      </p:tavLst>
                                    </p:anim>
                                    <p:animEffect transition="in" filter="fade">
                                      <p:cBhvr>
                                        <p:cTn id="11" dur="5000"/>
                                        <p:tgtEl>
                                          <p:spTgt spid="2048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20483">
                                            <p:txEl>
                                              <p:pRg st="1" end="1"/>
                                            </p:txEl>
                                          </p:spTgt>
                                        </p:tgtEl>
                                        <p:attrNameLst>
                                          <p:attrName>style.visibility</p:attrName>
                                        </p:attrNameLst>
                                      </p:cBhvr>
                                      <p:to>
                                        <p:strVal val="visible"/>
                                      </p:to>
                                    </p:set>
                                    <p:anim calcmode="lin" valueType="num">
                                      <p:cBhvr>
                                        <p:cTn id="16" dur="5000" fill="hold"/>
                                        <p:tgtEl>
                                          <p:spTgt spid="20483">
                                            <p:txEl>
                                              <p:pRg st="1" end="1"/>
                                            </p:txEl>
                                          </p:spTgt>
                                        </p:tgtEl>
                                        <p:attrNameLst>
                                          <p:attrName>ppt_w</p:attrName>
                                        </p:attrNameLst>
                                      </p:cBhvr>
                                      <p:tavLst>
                                        <p:tav tm="0">
                                          <p:val>
                                            <p:strVal val="#ppt_w*0.05"/>
                                          </p:val>
                                        </p:tav>
                                        <p:tav tm="100000">
                                          <p:val>
                                            <p:strVal val="#ppt_w"/>
                                          </p:val>
                                        </p:tav>
                                      </p:tavLst>
                                    </p:anim>
                                    <p:anim calcmode="lin" valueType="num">
                                      <p:cBhvr>
                                        <p:cTn id="17" dur="5000" fill="hold"/>
                                        <p:tgtEl>
                                          <p:spTgt spid="20483">
                                            <p:txEl>
                                              <p:pRg st="1" end="1"/>
                                            </p:txEl>
                                          </p:spTgt>
                                        </p:tgtEl>
                                        <p:attrNameLst>
                                          <p:attrName>ppt_h</p:attrName>
                                        </p:attrNameLst>
                                      </p:cBhvr>
                                      <p:tavLst>
                                        <p:tav tm="0">
                                          <p:val>
                                            <p:strVal val="#ppt_h"/>
                                          </p:val>
                                        </p:tav>
                                        <p:tav tm="100000">
                                          <p:val>
                                            <p:strVal val="#ppt_h"/>
                                          </p:val>
                                        </p:tav>
                                      </p:tavLst>
                                    </p:anim>
                                    <p:anim calcmode="lin" valueType="num">
                                      <p:cBhvr>
                                        <p:cTn id="18" dur="5000" fill="hold"/>
                                        <p:tgtEl>
                                          <p:spTgt spid="20483">
                                            <p:txEl>
                                              <p:pRg st="1" end="1"/>
                                            </p:txEl>
                                          </p:spTgt>
                                        </p:tgtEl>
                                        <p:attrNameLst>
                                          <p:attrName>ppt_x</p:attrName>
                                        </p:attrNameLst>
                                      </p:cBhvr>
                                      <p:tavLst>
                                        <p:tav tm="0">
                                          <p:val>
                                            <p:strVal val="#ppt_x-.2"/>
                                          </p:val>
                                        </p:tav>
                                        <p:tav tm="100000">
                                          <p:val>
                                            <p:strVal val="#ppt_x"/>
                                          </p:val>
                                        </p:tav>
                                      </p:tavLst>
                                    </p:anim>
                                    <p:anim calcmode="lin" valueType="num">
                                      <p:cBhvr>
                                        <p:cTn id="19" dur="5000" fill="hold"/>
                                        <p:tgtEl>
                                          <p:spTgt spid="20483">
                                            <p:txEl>
                                              <p:pRg st="1" end="1"/>
                                            </p:txEl>
                                          </p:spTgt>
                                        </p:tgtEl>
                                        <p:attrNameLst>
                                          <p:attrName>ppt_y</p:attrName>
                                        </p:attrNameLst>
                                      </p:cBhvr>
                                      <p:tavLst>
                                        <p:tav tm="0">
                                          <p:val>
                                            <p:strVal val="#ppt_y"/>
                                          </p:val>
                                        </p:tav>
                                        <p:tav tm="100000">
                                          <p:val>
                                            <p:strVal val="#ppt_y"/>
                                          </p:val>
                                        </p:tav>
                                      </p:tavLst>
                                    </p:anim>
                                    <p:animEffect transition="in" filter="fade">
                                      <p:cBhvr>
                                        <p:cTn id="20" dur="5000"/>
                                        <p:tgtEl>
                                          <p:spTgt spid="2048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20483">
                                            <p:txEl>
                                              <p:pRg st="2" end="2"/>
                                            </p:txEl>
                                          </p:spTgt>
                                        </p:tgtEl>
                                        <p:attrNameLst>
                                          <p:attrName>style.visibility</p:attrName>
                                        </p:attrNameLst>
                                      </p:cBhvr>
                                      <p:to>
                                        <p:strVal val="visible"/>
                                      </p:to>
                                    </p:set>
                                    <p:anim calcmode="lin" valueType="num">
                                      <p:cBhvr>
                                        <p:cTn id="25" dur="5000" fill="hold"/>
                                        <p:tgtEl>
                                          <p:spTgt spid="20483">
                                            <p:txEl>
                                              <p:pRg st="2" end="2"/>
                                            </p:txEl>
                                          </p:spTgt>
                                        </p:tgtEl>
                                        <p:attrNameLst>
                                          <p:attrName>ppt_w</p:attrName>
                                        </p:attrNameLst>
                                      </p:cBhvr>
                                      <p:tavLst>
                                        <p:tav tm="0">
                                          <p:val>
                                            <p:strVal val="#ppt_w*0.05"/>
                                          </p:val>
                                        </p:tav>
                                        <p:tav tm="100000">
                                          <p:val>
                                            <p:strVal val="#ppt_w"/>
                                          </p:val>
                                        </p:tav>
                                      </p:tavLst>
                                    </p:anim>
                                    <p:anim calcmode="lin" valueType="num">
                                      <p:cBhvr>
                                        <p:cTn id="26" dur="5000" fill="hold"/>
                                        <p:tgtEl>
                                          <p:spTgt spid="20483">
                                            <p:txEl>
                                              <p:pRg st="2" end="2"/>
                                            </p:txEl>
                                          </p:spTgt>
                                        </p:tgtEl>
                                        <p:attrNameLst>
                                          <p:attrName>ppt_h</p:attrName>
                                        </p:attrNameLst>
                                      </p:cBhvr>
                                      <p:tavLst>
                                        <p:tav tm="0">
                                          <p:val>
                                            <p:strVal val="#ppt_h"/>
                                          </p:val>
                                        </p:tav>
                                        <p:tav tm="100000">
                                          <p:val>
                                            <p:strVal val="#ppt_h"/>
                                          </p:val>
                                        </p:tav>
                                      </p:tavLst>
                                    </p:anim>
                                    <p:anim calcmode="lin" valueType="num">
                                      <p:cBhvr>
                                        <p:cTn id="27" dur="5000" fill="hold"/>
                                        <p:tgtEl>
                                          <p:spTgt spid="20483">
                                            <p:txEl>
                                              <p:pRg st="2" end="2"/>
                                            </p:txEl>
                                          </p:spTgt>
                                        </p:tgtEl>
                                        <p:attrNameLst>
                                          <p:attrName>ppt_x</p:attrName>
                                        </p:attrNameLst>
                                      </p:cBhvr>
                                      <p:tavLst>
                                        <p:tav tm="0">
                                          <p:val>
                                            <p:strVal val="#ppt_x-.2"/>
                                          </p:val>
                                        </p:tav>
                                        <p:tav tm="100000">
                                          <p:val>
                                            <p:strVal val="#ppt_x"/>
                                          </p:val>
                                        </p:tav>
                                      </p:tavLst>
                                    </p:anim>
                                    <p:anim calcmode="lin" valueType="num">
                                      <p:cBhvr>
                                        <p:cTn id="28" dur="5000" fill="hold"/>
                                        <p:tgtEl>
                                          <p:spTgt spid="20483">
                                            <p:txEl>
                                              <p:pRg st="2" end="2"/>
                                            </p:txEl>
                                          </p:spTgt>
                                        </p:tgtEl>
                                        <p:attrNameLst>
                                          <p:attrName>ppt_y</p:attrName>
                                        </p:attrNameLst>
                                      </p:cBhvr>
                                      <p:tavLst>
                                        <p:tav tm="0">
                                          <p:val>
                                            <p:strVal val="#ppt_y"/>
                                          </p:val>
                                        </p:tav>
                                        <p:tav tm="100000">
                                          <p:val>
                                            <p:strVal val="#ppt_y"/>
                                          </p:val>
                                        </p:tav>
                                      </p:tavLst>
                                    </p:anim>
                                    <p:animEffect transition="in" filter="fade">
                                      <p:cBhvr>
                                        <p:cTn id="29" dur="5000"/>
                                        <p:tgtEl>
                                          <p:spTgt spid="204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26" name="矩形 5"/>
          <p:cNvSpPr>
            <a:spLocks noChangeArrowheads="1"/>
          </p:cNvSpPr>
          <p:nvPr/>
        </p:nvSpPr>
        <p:spPr bwMode="auto">
          <a:xfrm>
            <a:off x="252413" y="4005263"/>
            <a:ext cx="8715375" cy="2652712"/>
          </a:xfrm>
          <a:prstGeom prst="rect">
            <a:avLst/>
          </a:prstGeom>
          <a:noFill/>
          <a:ln w="9525">
            <a:noFill/>
            <a:miter lim="800000"/>
          </a:ln>
        </p:spPr>
        <p:txBody>
          <a:bodyPr>
            <a:spAutoFit/>
          </a:bodyPr>
          <a:lstStyle/>
          <a:p>
            <a:pPr>
              <a:buFont typeface="Arial" panose="020B0604020202020204" pitchFamily="34" charset="0"/>
              <a:buNone/>
            </a:pPr>
            <a:r>
              <a:rPr lang="zh-CN" altLang="en-US" sz="3600" b="1">
                <a:latin typeface="华文楷体" panose="02010600040101010101" pitchFamily="2" charset="-122"/>
                <a:ea typeface="华文楷体" panose="02010600040101010101" pitchFamily="2" charset="-122"/>
              </a:rPr>
              <a:t>     </a:t>
            </a:r>
            <a:r>
              <a:rPr lang="zh-CN" altLang="en-US" sz="3200" b="1">
                <a:latin typeface="楷体" panose="02010609060101010101" pitchFamily="49" charset="-122"/>
                <a:ea typeface="楷体" panose="02010609060101010101" pitchFamily="49" charset="-122"/>
              </a:rPr>
              <a:t>‘大包干</a:t>
            </a:r>
            <a:r>
              <a:rPr lang="en-US"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联产承包制实现了农村土地的两权分离，土地</a:t>
            </a:r>
            <a:r>
              <a:rPr lang="zh-CN" altLang="en-US" sz="3200" b="1" u="sng">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权仍归集体所有</a:t>
            </a:r>
            <a:r>
              <a:rPr lang="en-US"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而农民通过承包取得了对土地的</a:t>
            </a:r>
            <a:r>
              <a:rPr lang="zh-CN" altLang="en-US" sz="3200" b="1" u="sng">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权，即经营权</a:t>
            </a:r>
            <a:r>
              <a:rPr lang="en-US" sz="3200" b="1">
                <a:latin typeface="楷体" panose="02010609060101010101" pitchFamily="49" charset="-122"/>
                <a:ea typeface="楷体" panose="02010609060101010101" pitchFamily="49" charset="-122"/>
              </a:rPr>
              <a:t>……</a:t>
            </a:r>
            <a:r>
              <a:rPr lang="zh-CN" altLang="en-US" sz="3200" b="1" u="sng">
                <a:solidFill>
                  <a:srgbClr val="CC0000"/>
                </a:solidFill>
                <a:latin typeface="楷体" panose="02010609060101010101" pitchFamily="49" charset="-122"/>
                <a:ea typeface="楷体" panose="02010609060101010101" pitchFamily="49" charset="-122"/>
              </a:rPr>
              <a:t>有利于调动农民的生产积极性，促进生产力的发展</a:t>
            </a:r>
            <a:r>
              <a:rPr lang="zh-CN" altLang="en-US" sz="3200" b="1">
                <a:latin typeface="楷体" panose="02010609060101010101" pitchFamily="49" charset="-122"/>
                <a:ea typeface="楷体" panose="02010609060101010101" pitchFamily="49" charset="-122"/>
              </a:rPr>
              <a:t>。                       </a:t>
            </a:r>
            <a:r>
              <a:rPr lang="en-US"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王郁昭</a:t>
            </a:r>
            <a:r>
              <a:rPr lang="en-US" sz="3600" b="1">
                <a:latin typeface="楷体" panose="02010609060101010101" pitchFamily="49" charset="-122"/>
                <a:ea typeface="楷体" panose="02010609060101010101" pitchFamily="49" charset="-122"/>
              </a:rPr>
              <a:t>                                                </a:t>
            </a:r>
            <a:endParaRPr lang="en-US" sz="3600" b="1">
              <a:latin typeface="楷体" panose="02010609060101010101" pitchFamily="49" charset="-122"/>
              <a:ea typeface="楷体" panose="02010609060101010101" pitchFamily="49" charset="-122"/>
            </a:endParaRPr>
          </a:p>
        </p:txBody>
      </p:sp>
      <p:sp>
        <p:nvSpPr>
          <p:cNvPr id="47127" name="矩形 7"/>
          <p:cNvSpPr>
            <a:spLocks noChangeArrowheads="1"/>
          </p:cNvSpPr>
          <p:nvPr/>
        </p:nvSpPr>
        <p:spPr bwMode="auto">
          <a:xfrm>
            <a:off x="2843808" y="4494212"/>
            <a:ext cx="898525" cy="519113"/>
          </a:xfrm>
          <a:prstGeom prst="rect">
            <a:avLst/>
          </a:prstGeom>
          <a:noFill/>
          <a:ln w="9525">
            <a:noFill/>
            <a:miter lim="800000"/>
          </a:ln>
        </p:spPr>
        <p:txBody>
          <a:bodyPr wrap="none">
            <a:spAutoFit/>
          </a:bodyPr>
          <a:lstStyle/>
          <a:p>
            <a:pPr>
              <a:buFont typeface="Arial" panose="020B0604020202020204" pitchFamily="34" charset="0"/>
              <a:buNone/>
            </a:pPr>
            <a:r>
              <a:rPr lang="zh-CN" altLang="en-US" sz="2800" b="1" dirty="0">
                <a:solidFill>
                  <a:srgbClr val="FF0000"/>
                </a:solidFill>
                <a:latin typeface="华文楷体" panose="02010600040101010101" pitchFamily="2" charset="-122"/>
                <a:ea typeface="黑体" panose="02010609060101010101" pitchFamily="49" charset="-122"/>
              </a:rPr>
              <a:t>所有</a:t>
            </a:r>
            <a:endParaRPr lang="zh-CN" altLang="en-US" sz="2800" dirty="0">
              <a:solidFill>
                <a:srgbClr val="FF0000"/>
              </a:solidFill>
              <a:latin typeface="Arial" panose="020B0604020202020204" pitchFamily="34" charset="0"/>
              <a:ea typeface="黑体" panose="02010609060101010101" pitchFamily="49" charset="-122"/>
            </a:endParaRPr>
          </a:p>
        </p:txBody>
      </p:sp>
      <p:sp>
        <p:nvSpPr>
          <p:cNvPr id="47128" name="矩形 9"/>
          <p:cNvSpPr>
            <a:spLocks noChangeArrowheads="1"/>
          </p:cNvSpPr>
          <p:nvPr/>
        </p:nvSpPr>
        <p:spPr bwMode="auto">
          <a:xfrm>
            <a:off x="4027942" y="5013325"/>
            <a:ext cx="898525" cy="519113"/>
          </a:xfrm>
          <a:prstGeom prst="rect">
            <a:avLst/>
          </a:prstGeom>
          <a:noFill/>
          <a:ln w="9525">
            <a:noFill/>
            <a:miter lim="800000"/>
          </a:ln>
        </p:spPr>
        <p:txBody>
          <a:bodyPr wrap="none">
            <a:spAutoFit/>
          </a:bodyPr>
          <a:lstStyle/>
          <a:p>
            <a:pPr>
              <a:buFont typeface="Arial" panose="020B0604020202020204" pitchFamily="34" charset="0"/>
              <a:buNone/>
            </a:pPr>
            <a:r>
              <a:rPr lang="zh-CN" altLang="en-US" sz="2800" b="1" dirty="0">
                <a:solidFill>
                  <a:srgbClr val="FF0000"/>
                </a:solidFill>
                <a:latin typeface="黑体" panose="02010609060101010101" pitchFamily="49" charset="-122"/>
                <a:ea typeface="黑体" panose="02010609060101010101" pitchFamily="49" charset="-122"/>
              </a:rPr>
              <a:t>使用</a:t>
            </a:r>
            <a:endParaRPr lang="zh-CN" altLang="en-US" sz="2800" b="1" dirty="0">
              <a:solidFill>
                <a:srgbClr val="FF0000"/>
              </a:solidFill>
              <a:latin typeface="黑体" panose="02010609060101010101" pitchFamily="49" charset="-122"/>
              <a:ea typeface="黑体" panose="02010609060101010101" pitchFamily="49" charset="-122"/>
            </a:endParaRPr>
          </a:p>
        </p:txBody>
      </p:sp>
      <p:pic>
        <p:nvPicPr>
          <p:cNvPr id="47129" name="Picture 25" descr="大包干纪念馆"/>
          <p:cNvPicPr>
            <a:picLocks noChangeAspect="1" noChangeArrowheads="1"/>
          </p:cNvPicPr>
          <p:nvPr/>
        </p:nvPicPr>
        <p:blipFill>
          <a:blip r:embed="rId1" cstate="print"/>
          <a:srcRect/>
          <a:stretch>
            <a:fillRect/>
          </a:stretch>
        </p:blipFill>
        <p:spPr bwMode="auto">
          <a:xfrm>
            <a:off x="468313" y="620713"/>
            <a:ext cx="3960812" cy="2735262"/>
          </a:xfrm>
          <a:prstGeom prst="rect">
            <a:avLst/>
          </a:prstGeom>
          <a:noFill/>
          <a:ln w="9525">
            <a:noFill/>
            <a:miter lim="800000"/>
            <a:headEnd/>
            <a:tailEnd/>
          </a:ln>
          <a:effectLst/>
        </p:spPr>
      </p:pic>
      <p:pic>
        <p:nvPicPr>
          <p:cNvPr id="47130" name="Picture 26" descr="小岗村1"/>
          <p:cNvPicPr>
            <a:picLocks noChangeAspect="1" noChangeArrowheads="1"/>
          </p:cNvPicPr>
          <p:nvPr/>
        </p:nvPicPr>
        <p:blipFill>
          <a:blip r:embed="rId2" cstate="print"/>
          <a:srcRect/>
          <a:stretch>
            <a:fillRect/>
          </a:stretch>
        </p:blipFill>
        <p:spPr bwMode="auto">
          <a:xfrm>
            <a:off x="4859338" y="692150"/>
            <a:ext cx="3816350" cy="2736850"/>
          </a:xfrm>
          <a:prstGeom prst="rect">
            <a:avLst/>
          </a:prstGeom>
          <a:noFill/>
          <a:ln w="9525">
            <a:noFill/>
            <a:miter lim="800000"/>
            <a:headEnd/>
            <a:tailEnd/>
          </a:ln>
          <a:effectLst/>
        </p:spPr>
      </p:pic>
      <p:sp>
        <p:nvSpPr>
          <p:cNvPr id="47131" name="Text Box 27"/>
          <p:cNvSpPr txBox="1">
            <a:spLocks noChangeArrowheads="1"/>
          </p:cNvSpPr>
          <p:nvPr/>
        </p:nvSpPr>
        <p:spPr bwMode="auto">
          <a:xfrm>
            <a:off x="5724525" y="3644900"/>
            <a:ext cx="2519363" cy="366713"/>
          </a:xfrm>
          <a:prstGeom prst="rect">
            <a:avLst/>
          </a:prstGeom>
          <a:noFill/>
          <a:ln w="9525">
            <a:noFill/>
            <a:miter lim="800000"/>
          </a:ln>
          <a:effectLst>
            <a:outerShdw dist="17961" dir="2700000" algn="ctr" rotWithShape="0">
              <a:schemeClr val="bg2"/>
            </a:outerShdw>
          </a:effectLst>
        </p:spPr>
        <p:txBody>
          <a:bodyPr>
            <a:spAutoFit/>
          </a:bodyPr>
          <a:lstStyle/>
          <a:p>
            <a:pPr>
              <a:spcBef>
                <a:spcPct val="50000"/>
              </a:spcBef>
              <a:buFont typeface="Arial" panose="020B0604020202020204" pitchFamily="34" charset="0"/>
              <a:buNone/>
            </a:pPr>
            <a:r>
              <a:rPr lang="zh-CN" altLang="en-US" b="1">
                <a:latin typeface="Arial" panose="020B0604020202020204" pitchFamily="34" charset="0"/>
              </a:rPr>
              <a:t>安徽凤阳小岗村</a:t>
            </a:r>
            <a:endParaRPr lang="zh-CN" altLang="en-US" b="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26"/>
                                        </p:tgtEl>
                                        <p:attrNameLst>
                                          <p:attrName>style.visibility</p:attrName>
                                        </p:attrNameLst>
                                      </p:cBhvr>
                                      <p:to>
                                        <p:strVal val="visible"/>
                                      </p:to>
                                    </p:set>
                                    <p:anim calcmode="lin" valueType="num">
                                      <p:cBhvr additive="base">
                                        <p:cTn id="7" dur="500" fill="hold"/>
                                        <p:tgtEl>
                                          <p:spTgt spid="47126"/>
                                        </p:tgtEl>
                                        <p:attrNameLst>
                                          <p:attrName>ppt_x</p:attrName>
                                        </p:attrNameLst>
                                      </p:cBhvr>
                                      <p:tavLst>
                                        <p:tav tm="0">
                                          <p:val>
                                            <p:strVal val="#ppt_x"/>
                                          </p:val>
                                        </p:tav>
                                        <p:tav tm="100000">
                                          <p:val>
                                            <p:strVal val="#ppt_x"/>
                                          </p:val>
                                        </p:tav>
                                      </p:tavLst>
                                    </p:anim>
                                    <p:anim calcmode="lin" valueType="num">
                                      <p:cBhvr additive="base">
                                        <p:cTn id="8" dur="500" fill="hold"/>
                                        <p:tgtEl>
                                          <p:spTgt spid="471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47127"/>
                                        </p:tgtEl>
                                        <p:attrNameLst>
                                          <p:attrName>style.visibility</p:attrName>
                                        </p:attrNameLst>
                                      </p:cBhvr>
                                      <p:to>
                                        <p:strVal val="visible"/>
                                      </p:to>
                                    </p:set>
                                    <p:animEffect transition="in" filter="checkerboard(across)">
                                      <p:cBhvr>
                                        <p:cTn id="13" dur="500"/>
                                        <p:tgtEl>
                                          <p:spTgt spid="47127"/>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47128"/>
                                        </p:tgtEl>
                                        <p:attrNameLst>
                                          <p:attrName>style.visibility</p:attrName>
                                        </p:attrNameLst>
                                      </p:cBhvr>
                                      <p:to>
                                        <p:strVal val="visible"/>
                                      </p:to>
                                    </p:set>
                                    <p:animEffect transition="in" filter="checkerboard(across)">
                                      <p:cBhvr>
                                        <p:cTn id="18" dur="500"/>
                                        <p:tgtEl>
                                          <p:spTgt spid="47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26" grpId="0" bldLvl="0" autoUpdateAnimBg="0"/>
      <p:bldP spid="47127" grpId="0" autoUpdateAnimBg="0"/>
      <p:bldP spid="47128"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0" y="3789363"/>
            <a:ext cx="8839200" cy="3068637"/>
            <a:chOff x="0" y="0"/>
            <a:chExt cx="5568" cy="2160"/>
          </a:xfrm>
        </p:grpSpPr>
        <p:pic>
          <p:nvPicPr>
            <p:cNvPr id="57347" name="Picture 3" descr="乡镇企业的竹编手工业生产"/>
            <p:cNvPicPr>
              <a:picLocks noChangeAspect="1" noChangeArrowheads="1"/>
            </p:cNvPicPr>
            <p:nvPr/>
          </p:nvPicPr>
          <p:blipFill>
            <a:blip r:embed="rId1" cstate="print"/>
            <a:srcRect/>
            <a:stretch>
              <a:fillRect/>
            </a:stretch>
          </p:blipFill>
          <p:spPr bwMode="auto">
            <a:xfrm>
              <a:off x="0" y="24"/>
              <a:ext cx="2857" cy="2136"/>
            </a:xfrm>
            <a:prstGeom prst="rect">
              <a:avLst/>
            </a:prstGeom>
            <a:noFill/>
            <a:ln w="9525">
              <a:noFill/>
              <a:miter lim="800000"/>
              <a:headEnd/>
              <a:tailEnd/>
            </a:ln>
          </p:spPr>
        </p:pic>
        <p:sp>
          <p:nvSpPr>
            <p:cNvPr id="57348" name="Text Box 4"/>
            <p:cNvSpPr txBox="1">
              <a:spLocks noChangeArrowheads="1"/>
            </p:cNvSpPr>
            <p:nvPr/>
          </p:nvSpPr>
          <p:spPr bwMode="auto">
            <a:xfrm>
              <a:off x="12" y="1724"/>
              <a:ext cx="2880" cy="366"/>
            </a:xfrm>
            <a:prstGeom prst="rect">
              <a:avLst/>
            </a:prstGeom>
            <a:solidFill>
              <a:srgbClr val="FFFF66"/>
            </a:solidFill>
            <a:ln w="9525">
              <a:noFill/>
              <a:miter lim="800000"/>
            </a:ln>
            <a:effectLst/>
          </p:spPr>
          <p:txBody>
            <a:bodyPr>
              <a:spAutoFit/>
            </a:bodyPr>
            <a:lstStyle/>
            <a:p>
              <a:pPr>
                <a:buFont typeface="Arial" panose="020B0604020202020204" pitchFamily="34" charset="0"/>
                <a:buNone/>
              </a:pPr>
              <a:r>
                <a:rPr lang="zh-CN" altLang="en-US" sz="2800">
                  <a:solidFill>
                    <a:srgbClr val="0000CC"/>
                  </a:solidFill>
                  <a:latin typeface="Times New Roman" panose="02020603050405020304" pitchFamily="18" charset="0"/>
                  <a:ea typeface="华文新魏" panose="02010800040101010101" pitchFamily="2" charset="-122"/>
                </a:rPr>
                <a:t>乡镇企业的竹编手工业生产。</a:t>
              </a:r>
              <a:endParaRPr lang="zh-CN" altLang="en-US" sz="2800">
                <a:solidFill>
                  <a:srgbClr val="0000CC"/>
                </a:solidFill>
                <a:latin typeface="Times New Roman" panose="02020603050405020304" pitchFamily="18" charset="0"/>
                <a:ea typeface="华文新魏" panose="02010800040101010101" pitchFamily="2" charset="-122"/>
              </a:endParaRPr>
            </a:p>
          </p:txBody>
        </p:sp>
        <p:pic>
          <p:nvPicPr>
            <p:cNvPr id="57349" name="Picture 5" descr="广东乡镇企业"/>
            <p:cNvPicPr>
              <a:picLocks noChangeAspect="1" noChangeArrowheads="1"/>
            </p:cNvPicPr>
            <p:nvPr/>
          </p:nvPicPr>
          <p:blipFill>
            <a:blip r:embed="rId2" cstate="print"/>
            <a:srcRect/>
            <a:stretch>
              <a:fillRect/>
            </a:stretch>
          </p:blipFill>
          <p:spPr bwMode="auto">
            <a:xfrm>
              <a:off x="2869" y="0"/>
              <a:ext cx="2699" cy="2160"/>
            </a:xfrm>
            <a:prstGeom prst="rect">
              <a:avLst/>
            </a:prstGeom>
            <a:noFill/>
            <a:ln w="9525">
              <a:noFill/>
              <a:miter lim="800000"/>
              <a:headEnd/>
              <a:tailEnd/>
            </a:ln>
          </p:spPr>
        </p:pic>
        <p:sp>
          <p:nvSpPr>
            <p:cNvPr id="57350" name="Text Box 6"/>
            <p:cNvSpPr txBox="1">
              <a:spLocks noChangeArrowheads="1"/>
            </p:cNvSpPr>
            <p:nvPr/>
          </p:nvSpPr>
          <p:spPr bwMode="auto">
            <a:xfrm>
              <a:off x="3550" y="1769"/>
              <a:ext cx="1361" cy="322"/>
            </a:xfrm>
            <a:prstGeom prst="rect">
              <a:avLst/>
            </a:prstGeom>
            <a:solidFill>
              <a:srgbClr val="FFFF66"/>
            </a:solidFill>
            <a:ln w="9525">
              <a:noFill/>
              <a:miter lim="800000"/>
            </a:ln>
            <a:effectLst/>
          </p:spPr>
          <p:txBody>
            <a:bodyPr>
              <a:spAutoFit/>
            </a:bodyPr>
            <a:lstStyle/>
            <a:p>
              <a:pPr>
                <a:spcBef>
                  <a:spcPct val="50000"/>
                </a:spcBef>
                <a:buFont typeface="Arial" panose="020B0604020202020204" pitchFamily="34" charset="0"/>
                <a:buNone/>
              </a:pPr>
              <a:r>
                <a:rPr lang="zh-CN" altLang="en-US" sz="2400" b="1">
                  <a:solidFill>
                    <a:srgbClr val="0606FC"/>
                  </a:solidFill>
                  <a:latin typeface="Arial Black" panose="020B0A04020102020204" pitchFamily="34" charset="0"/>
                </a:rPr>
                <a:t>广东乡镇企业</a:t>
              </a:r>
              <a:endParaRPr lang="zh-CN" altLang="en-US" sz="2400" b="1">
                <a:solidFill>
                  <a:srgbClr val="0606FC"/>
                </a:solidFill>
                <a:latin typeface="Arial Black" panose="020B0A04020102020204" pitchFamily="34" charset="0"/>
              </a:endParaRPr>
            </a:p>
          </p:txBody>
        </p:sp>
      </p:grpSp>
      <p:sp>
        <p:nvSpPr>
          <p:cNvPr id="57351" name="Rectangle 7"/>
          <p:cNvSpPr>
            <a:spLocks noChangeArrowheads="1"/>
          </p:cNvSpPr>
          <p:nvPr/>
        </p:nvSpPr>
        <p:spPr bwMode="auto">
          <a:xfrm>
            <a:off x="381000" y="228600"/>
            <a:ext cx="6781800" cy="579438"/>
          </a:xfrm>
          <a:prstGeom prst="rect">
            <a:avLst/>
          </a:prstGeom>
          <a:noFill/>
          <a:ln w="9525">
            <a:noFill/>
            <a:miter lim="800000"/>
          </a:ln>
          <a:effectLst/>
        </p:spPr>
        <p:txBody>
          <a:bodyPr>
            <a:spAutoFit/>
          </a:bodyPr>
          <a:lstStyle/>
          <a:p>
            <a:pPr algn="ctr">
              <a:spcBef>
                <a:spcPct val="50000"/>
              </a:spcBef>
              <a:buFont typeface="Arial" panose="020B0604020202020204" pitchFamily="34" charset="0"/>
              <a:buNone/>
            </a:pPr>
            <a:r>
              <a:rPr lang="zh-CN" altLang="en-US" sz="3200" b="1" dirty="0" smtClean="0">
                <a:latin typeface="Arial" panose="020B0604020202020204" pitchFamily="34" charset="0"/>
              </a:rPr>
              <a:t>农村</a:t>
            </a:r>
            <a:r>
              <a:rPr lang="zh-CN" altLang="en-US" sz="3200" b="1" dirty="0">
                <a:latin typeface="Arial" panose="020B0604020202020204" pitchFamily="34" charset="0"/>
              </a:rPr>
              <a:t>经济体制改革</a:t>
            </a:r>
            <a:endParaRPr lang="zh-CN" altLang="en-US" sz="3200" dirty="0">
              <a:solidFill>
                <a:srgbClr val="000000"/>
              </a:solidFill>
              <a:latin typeface="Times New Roman" panose="02020603050405020304" pitchFamily="18" charset="0"/>
              <a:ea typeface="黑体" panose="02010609060101010101" pitchFamily="49" charset="-122"/>
            </a:endParaRPr>
          </a:p>
        </p:txBody>
      </p:sp>
      <p:sp>
        <p:nvSpPr>
          <p:cNvPr id="57355" name="Rectangle 11"/>
          <p:cNvSpPr>
            <a:spLocks noChangeArrowheads="1"/>
          </p:cNvSpPr>
          <p:nvPr/>
        </p:nvSpPr>
        <p:spPr bwMode="auto">
          <a:xfrm>
            <a:off x="179388" y="1125538"/>
            <a:ext cx="3887787" cy="566737"/>
          </a:xfrm>
          <a:prstGeom prst="rect">
            <a:avLst/>
          </a:prstGeom>
          <a:noFill/>
          <a:ln w="9525">
            <a:noFill/>
            <a:miter lim="800000"/>
          </a:ln>
          <a:effectLst/>
        </p:spPr>
        <p:txBody>
          <a:bodyPr anchor="b"/>
          <a:lstStyle/>
          <a:p>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1</a:t>
            </a:r>
            <a:r>
              <a:rPr lang="zh-CN" altLang="en-US" sz="2800" b="1">
                <a:latin typeface="黑体" panose="02010609060101010101" pitchFamily="49" charset="-122"/>
                <a:ea typeface="黑体" panose="02010609060101010101" pitchFamily="49" charset="-122"/>
              </a:rPr>
              <a:t>）改革措施：</a:t>
            </a:r>
            <a:endParaRPr lang="zh-CN" altLang="en-US" sz="2800" b="1">
              <a:latin typeface="黑体" panose="02010609060101010101" pitchFamily="49" charset="-122"/>
              <a:ea typeface="黑体" panose="02010609060101010101" pitchFamily="49" charset="-122"/>
            </a:endParaRPr>
          </a:p>
        </p:txBody>
      </p:sp>
      <p:sp>
        <p:nvSpPr>
          <p:cNvPr id="57356" name="Text Box 12"/>
          <p:cNvSpPr txBox="1">
            <a:spLocks noChangeArrowheads="1"/>
          </p:cNvSpPr>
          <p:nvPr/>
        </p:nvSpPr>
        <p:spPr bwMode="auto">
          <a:xfrm>
            <a:off x="539750" y="1989138"/>
            <a:ext cx="3935413" cy="519112"/>
          </a:xfrm>
          <a:prstGeom prst="rect">
            <a:avLst/>
          </a:prstGeom>
          <a:noFill/>
          <a:ln w="9525">
            <a:noFill/>
            <a:miter lim="800000"/>
          </a:ln>
          <a:effectLst/>
        </p:spPr>
        <p:txBody>
          <a:bodyPr wrap="none">
            <a:spAutoFit/>
          </a:bodyPr>
          <a:lstStyle/>
          <a:p>
            <a:pPr>
              <a:buFont typeface="Arial" panose="020B0604020202020204" pitchFamily="34" charset="0"/>
              <a:buNone/>
            </a:pPr>
            <a:r>
              <a:rPr lang="en-US" altLang="zh-CN" sz="2800" b="1">
                <a:solidFill>
                  <a:srgbClr val="FF0000"/>
                </a:solidFill>
                <a:latin typeface="宋体" panose="02010600030101010101" pitchFamily="2" charset="-122"/>
              </a:rPr>
              <a:t>A</a:t>
            </a:r>
            <a:r>
              <a:rPr lang="zh-CN" altLang="en-US" sz="2800" b="1">
                <a:solidFill>
                  <a:srgbClr val="FF0000"/>
                </a:solidFill>
                <a:latin typeface="宋体" panose="02010600030101010101" pitchFamily="2" charset="-122"/>
              </a:rPr>
              <a:t>、家庭联产承包责任制</a:t>
            </a:r>
            <a:endParaRPr lang="zh-CN" altLang="en-US" sz="2800" b="1">
              <a:solidFill>
                <a:srgbClr val="FF0000"/>
              </a:solidFill>
              <a:latin typeface="宋体" panose="02010600030101010101" pitchFamily="2" charset="-122"/>
            </a:endParaRPr>
          </a:p>
        </p:txBody>
      </p:sp>
      <p:sp>
        <p:nvSpPr>
          <p:cNvPr id="57357" name="Text Box 13"/>
          <p:cNvSpPr txBox="1">
            <a:spLocks noChangeArrowheads="1"/>
          </p:cNvSpPr>
          <p:nvPr/>
        </p:nvSpPr>
        <p:spPr bwMode="auto">
          <a:xfrm>
            <a:off x="323850" y="2565400"/>
            <a:ext cx="6192838" cy="720725"/>
          </a:xfrm>
          <a:prstGeom prst="rect">
            <a:avLst/>
          </a:prstGeom>
          <a:noFill/>
          <a:ln w="9525">
            <a:noFill/>
            <a:miter lim="800000"/>
          </a:ln>
          <a:effectLst/>
        </p:spPr>
        <p:txBody>
          <a:bodyPr anchor="ctr"/>
          <a:lstStyle/>
          <a:p>
            <a:r>
              <a:rPr lang="en-US" altLang="zh-CN" sz="2800" b="1">
                <a:solidFill>
                  <a:srgbClr val="FF0000"/>
                </a:solidFill>
                <a:latin typeface="宋体" panose="02010600030101010101" pitchFamily="2" charset="-122"/>
              </a:rPr>
              <a:t>B</a:t>
            </a:r>
            <a:r>
              <a:rPr lang="zh-CN" altLang="en-US" sz="2800" b="1">
                <a:solidFill>
                  <a:srgbClr val="FF0000"/>
                </a:solidFill>
                <a:latin typeface="宋体" panose="02010600030101010101" pitchFamily="2" charset="-122"/>
              </a:rPr>
              <a:t>、发展乡镇企业</a:t>
            </a:r>
            <a:r>
              <a:rPr lang="en-US" altLang="zh-CN" sz="2800">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调整产业结构</a:t>
            </a:r>
            <a:endParaRPr lang="zh-CN" altLang="en-US" sz="2800" b="1">
              <a:solidFill>
                <a:srgbClr val="FF0000"/>
              </a:solidFill>
              <a:latin typeface="宋体" panose="02010600030101010101" pitchFamily="2" charset="-122"/>
            </a:endParaRPr>
          </a:p>
        </p:txBody>
      </p:sp>
      <p:sp>
        <p:nvSpPr>
          <p:cNvPr id="57358" name="AutoShape 14"/>
          <p:cNvSpPr>
            <a:spLocks noChangeArrowheads="1"/>
          </p:cNvSpPr>
          <p:nvPr/>
        </p:nvSpPr>
        <p:spPr bwMode="auto">
          <a:xfrm>
            <a:off x="5867400" y="620713"/>
            <a:ext cx="3097213" cy="1873250"/>
          </a:xfrm>
          <a:prstGeom prst="wedgeRectCallout">
            <a:avLst>
              <a:gd name="adj1" fmla="val -36829"/>
              <a:gd name="adj2" fmla="val 70764"/>
            </a:avLst>
          </a:prstGeom>
          <a:solidFill>
            <a:srgbClr val="FFFFCC"/>
          </a:solidFill>
          <a:ln w="9525">
            <a:solidFill>
              <a:schemeClr val="tx1"/>
            </a:solidFill>
            <a:miter lim="800000"/>
          </a:ln>
          <a:effectLst/>
        </p:spPr>
        <p:txBody>
          <a:bodyPr/>
          <a:lstStyle/>
          <a:p>
            <a:pPr algn="ctr">
              <a:buFont typeface="Arial" panose="020B0604020202020204" pitchFamily="34" charset="0"/>
              <a:buNone/>
            </a:pPr>
            <a:endParaRPr lang="zh-CN" altLang="en-US">
              <a:latin typeface="Arial" panose="020B0604020202020204" pitchFamily="34" charset="0"/>
            </a:endParaRPr>
          </a:p>
        </p:txBody>
      </p:sp>
      <p:sp>
        <p:nvSpPr>
          <p:cNvPr id="57359" name="Rectangle 15"/>
          <p:cNvSpPr>
            <a:spLocks noChangeArrowheads="1"/>
          </p:cNvSpPr>
          <p:nvPr/>
        </p:nvSpPr>
        <p:spPr bwMode="auto">
          <a:xfrm>
            <a:off x="5795963" y="549275"/>
            <a:ext cx="3097212" cy="1917700"/>
          </a:xfrm>
          <a:prstGeom prst="rect">
            <a:avLst/>
          </a:prstGeom>
          <a:noFill/>
          <a:ln w="9525">
            <a:noFill/>
            <a:miter lim="800000"/>
          </a:ln>
          <a:effectLst/>
        </p:spPr>
        <p:txBody>
          <a:bodyPr>
            <a:spAutoFit/>
          </a:bodyPr>
          <a:lstStyle/>
          <a:p>
            <a:pPr>
              <a:buFont typeface="Arial" panose="020B0604020202020204" pitchFamily="34" charset="0"/>
              <a:buNone/>
            </a:pPr>
            <a:r>
              <a:rPr lang="zh-CN" altLang="en-US" sz="2400" b="1">
                <a:latin typeface="仿宋_GB2312" pitchFamily="1" charset="-122"/>
                <a:ea typeface="仿宋_GB2312" pitchFamily="1" charset="-122"/>
              </a:rPr>
              <a:t>农村改革基本经历三大步：包产单干，离土不离乡，离土又离乡其中</a:t>
            </a:r>
            <a:r>
              <a:rPr lang="zh-CN" altLang="en-US" sz="2400" b="1">
                <a:solidFill>
                  <a:srgbClr val="FF0000"/>
                </a:solidFill>
                <a:latin typeface="Arial" panose="020B0604020202020204"/>
                <a:ea typeface="仿宋_GB2312" pitchFamily="1" charset="-122"/>
              </a:rPr>
              <a:t>“</a:t>
            </a:r>
            <a:r>
              <a:rPr lang="zh-CN" altLang="en-US" sz="2400" b="1">
                <a:solidFill>
                  <a:srgbClr val="FF0000"/>
                </a:solidFill>
                <a:latin typeface="仿宋_GB2312" pitchFamily="1" charset="-122"/>
                <a:ea typeface="仿宋_GB2312" pitchFamily="1" charset="-122"/>
              </a:rPr>
              <a:t>离土不离乡</a:t>
            </a:r>
            <a:r>
              <a:rPr lang="zh-CN" altLang="en-US" sz="2400" b="1">
                <a:solidFill>
                  <a:srgbClr val="FF0000"/>
                </a:solidFill>
                <a:latin typeface="Arial" panose="020B0604020202020204"/>
                <a:ea typeface="仿宋_GB2312" pitchFamily="1" charset="-122"/>
              </a:rPr>
              <a:t>”</a:t>
            </a:r>
            <a:r>
              <a:rPr lang="zh-CN" altLang="en-US" sz="2400" b="1">
                <a:latin typeface="仿宋_GB2312" pitchFamily="1" charset="-122"/>
                <a:ea typeface="仿宋_GB2312" pitchFamily="1" charset="-122"/>
              </a:rPr>
              <a:t>指什么？</a:t>
            </a:r>
            <a:endParaRPr lang="zh-CN" altLang="en-US" sz="2400" b="1">
              <a:latin typeface="仿宋_GB2312" pitchFamily="1" charset="-122"/>
              <a:ea typeface="仿宋_GB2312" pitchFamily="1" charset="-122"/>
            </a:endParaRPr>
          </a:p>
        </p:txBody>
      </p:sp>
      <p:sp>
        <p:nvSpPr>
          <p:cNvPr id="57361" name="Text Box 17"/>
          <p:cNvSpPr txBox="1">
            <a:spLocks noChangeArrowheads="1"/>
          </p:cNvSpPr>
          <p:nvPr/>
        </p:nvSpPr>
        <p:spPr bwMode="auto">
          <a:xfrm>
            <a:off x="251520" y="3861048"/>
            <a:ext cx="8064500" cy="1569660"/>
          </a:xfrm>
          <a:prstGeom prst="rect">
            <a:avLst/>
          </a:prstGeom>
          <a:solidFill>
            <a:srgbClr val="FFFF00"/>
          </a:solidFill>
          <a:ln w="9525">
            <a:noFill/>
            <a:miter lim="800000"/>
          </a:ln>
          <a:effectLst/>
        </p:spPr>
        <p:txBody>
          <a:bodyPr>
            <a:spAutoFit/>
          </a:bodyPr>
          <a:lstStyle/>
          <a:p>
            <a:pPr>
              <a:buFont typeface="Arial" panose="020B0604020202020204" pitchFamily="34" charset="0"/>
              <a:buNone/>
            </a:pPr>
            <a:r>
              <a:rPr lang="zh-CN" altLang="en-US" sz="3200" b="1" dirty="0">
                <a:solidFill>
                  <a:srgbClr val="0000CC"/>
                </a:solidFill>
                <a:latin typeface="宋体" panose="02010600030101010101" pitchFamily="2" charset="-122"/>
              </a:rPr>
              <a:t>意义：</a:t>
            </a:r>
            <a:r>
              <a:rPr lang="zh-CN" altLang="en-US" sz="3200" b="1" dirty="0">
                <a:solidFill>
                  <a:schemeClr val="tx2"/>
                </a:solidFill>
                <a:latin typeface="宋体" panose="02010600030101010101" pitchFamily="2" charset="-122"/>
              </a:rPr>
              <a:t>进一步提高农民的生活水平，促进农民致富，有利于农业的现代化建设和农村经济的发展。</a:t>
            </a:r>
            <a:endParaRPr lang="zh-CN" altLang="en-US" sz="3200" b="1" dirty="0">
              <a:solidFill>
                <a:schemeClr val="tx2"/>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7355">
                                            <p:txEl>
                                              <p:pRg st="0" end="0"/>
                                            </p:txEl>
                                          </p:spTgt>
                                        </p:tgtEl>
                                        <p:attrNameLst>
                                          <p:attrName>style.visibility</p:attrName>
                                        </p:attrNameLst>
                                      </p:cBhvr>
                                      <p:to>
                                        <p:strVal val="visible"/>
                                      </p:to>
                                    </p:set>
                                    <p:anim calcmode="lin" valueType="num">
                                      <p:cBhvr additive="base">
                                        <p:cTn id="7" dur="500" fill="hold"/>
                                        <p:tgtEl>
                                          <p:spTgt spid="573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73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7356">
                                            <p:txEl>
                                              <p:pRg st="0" end="0"/>
                                            </p:txEl>
                                          </p:spTgt>
                                        </p:tgtEl>
                                        <p:attrNameLst>
                                          <p:attrName>style.visibility</p:attrName>
                                        </p:attrNameLst>
                                      </p:cBhvr>
                                      <p:to>
                                        <p:strVal val="visible"/>
                                      </p:to>
                                    </p:set>
                                    <p:anim calcmode="lin" valueType="num">
                                      <p:cBhvr additive="base">
                                        <p:cTn id="13" dur="500" fill="hold"/>
                                        <p:tgtEl>
                                          <p:spTgt spid="5735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7356">
                                            <p:txEl>
                                              <p:pRg st="0" end="0"/>
                                            </p:txEl>
                                          </p:spTgt>
                                        </p:tgtEl>
                                        <p:attrNameLst>
                                          <p:attrName>ppt_y</p:attrName>
                                        </p:attrNameLst>
                                      </p:cBhvr>
                                      <p:tavLst>
                                        <p:tav tm="0">
                                          <p:val>
                                            <p:strVal val="1+#ppt_h/2"/>
                                          </p:val>
                                        </p:tav>
                                        <p:tav tm="100000">
                                          <p:val>
                                            <p:strVal val="#ppt_y"/>
                                          </p:val>
                                        </p:tav>
                                      </p:tavLst>
                                    </p:anim>
                                  </p:childTnLst>
                                </p:cTn>
                              </p:par>
                              <p:par>
                                <p:cTn id="15" presetID="3" presetClass="entr" presetSubtype="10" fill="hold" grpId="0" nodeType="withEffect">
                                  <p:stCondLst>
                                    <p:cond delay="0"/>
                                  </p:stCondLst>
                                  <p:childTnLst>
                                    <p:set>
                                      <p:cBhvr>
                                        <p:cTn id="16" dur="1" fill="hold">
                                          <p:stCondLst>
                                            <p:cond delay="0"/>
                                          </p:stCondLst>
                                        </p:cTn>
                                        <p:tgtEl>
                                          <p:spTgt spid="57359"/>
                                        </p:tgtEl>
                                        <p:attrNameLst>
                                          <p:attrName>style.visibility</p:attrName>
                                        </p:attrNameLst>
                                      </p:cBhvr>
                                      <p:to>
                                        <p:strVal val="visible"/>
                                      </p:to>
                                    </p:set>
                                    <p:animEffect transition="in" filter="blinds(horizontal)">
                                      <p:cBhvr>
                                        <p:cTn id="17" dur="500"/>
                                        <p:tgtEl>
                                          <p:spTgt spid="5735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7358"/>
                                        </p:tgtEl>
                                        <p:attrNameLst>
                                          <p:attrName>style.visibility</p:attrName>
                                        </p:attrNameLst>
                                      </p:cBhvr>
                                      <p:to>
                                        <p:strVal val="visible"/>
                                      </p:to>
                                    </p:set>
                                    <p:animEffect transition="in" filter="blinds(horizontal)">
                                      <p:cBhvr>
                                        <p:cTn id="22" dur="500"/>
                                        <p:tgtEl>
                                          <p:spTgt spid="5735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7357"/>
                                        </p:tgtEl>
                                        <p:attrNameLst>
                                          <p:attrName>style.visibility</p:attrName>
                                        </p:attrNameLst>
                                      </p:cBhvr>
                                      <p:to>
                                        <p:strVal val="visible"/>
                                      </p:to>
                                    </p:set>
                                    <p:animEffect transition="in" filter="blinds(horizontal)">
                                      <p:cBhvr>
                                        <p:cTn id="27" dur="500"/>
                                        <p:tgtEl>
                                          <p:spTgt spid="57357"/>
                                        </p:tgtEl>
                                      </p:cBhvr>
                                    </p:animEffect>
                                  </p:childTnLst>
                                </p:cTn>
                              </p:par>
                              <p:par>
                                <p:cTn id="28" presetID="9"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dissolve">
                                      <p:cBhvr>
                                        <p:cTn id="30" dur="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xit" presetSubtype="10" fill="hold" nodeType="clickEffect">
                                  <p:stCondLst>
                                    <p:cond delay="0"/>
                                  </p:stCondLst>
                                  <p:childTnLst>
                                    <p:animEffect transition="out" filter="blinds(horizontal)">
                                      <p:cBhvr>
                                        <p:cTn id="34" dur="500"/>
                                        <p:tgtEl>
                                          <p:spTgt spid="2"/>
                                        </p:tgtEl>
                                      </p:cBhvr>
                                    </p:animEffect>
                                    <p:set>
                                      <p:cBhvr>
                                        <p:cTn id="35" dur="1" fill="hold">
                                          <p:stCondLst>
                                            <p:cond delay="499"/>
                                          </p:stCondLst>
                                        </p:cTn>
                                        <p:tgtEl>
                                          <p:spTgt spid="2"/>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57361"/>
                                        </p:tgtEl>
                                        <p:attrNameLst>
                                          <p:attrName>style.visibility</p:attrName>
                                        </p:attrNameLst>
                                      </p:cBhvr>
                                      <p:to>
                                        <p:strVal val="visible"/>
                                      </p:to>
                                    </p:set>
                                    <p:animEffect transition="in" filter="blinds(horizontal)">
                                      <p:cBhvr>
                                        <p:cTn id="40" dur="500"/>
                                        <p:tgtEl>
                                          <p:spTgt spid="57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7" grpId="0" autoUpdateAnimBg="0"/>
      <p:bldP spid="57358" grpId="0" animBg="1" autoUpdateAnimBg="0"/>
      <p:bldP spid="57359" grpId="0" autoUpdateAnimBg="0"/>
      <p:bldP spid="57361"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sz="quarter"/>
          </p:nvPr>
        </p:nvSpPr>
        <p:spPr>
          <a:xfrm>
            <a:off x="0" y="0"/>
            <a:ext cx="8435975" cy="630238"/>
          </a:xfrm>
        </p:spPr>
        <p:txBody>
          <a:bodyPr/>
          <a:lstStyle/>
          <a:p>
            <a:pPr eaLnBrk="1" hangingPunct="1">
              <a:defRPr/>
            </a:pPr>
            <a:r>
              <a:rPr lang="zh-CN" altLang="en-US" sz="3600" dirty="0" smtClean="0">
                <a:solidFill>
                  <a:srgbClr val="FF0000"/>
                </a:solidFill>
                <a:ea typeface="华文新魏" panose="02010800040101010101" pitchFamily="2" charset="-122"/>
              </a:rPr>
              <a:t>农业生产的专业化、商品化、社会化</a:t>
            </a:r>
            <a:endParaRPr lang="en-US" altLang="zh-CN" sz="3600" dirty="0" smtClean="0">
              <a:solidFill>
                <a:srgbClr val="FF0000"/>
              </a:solidFill>
              <a:ea typeface="华文新魏" panose="02010800040101010101" pitchFamily="2" charset="-122"/>
            </a:endParaRPr>
          </a:p>
        </p:txBody>
      </p:sp>
      <p:pic>
        <p:nvPicPr>
          <p:cNvPr id="39939" name="Picture 3" descr="仙游绿色蔬菜基地"/>
          <p:cNvPicPr>
            <a:picLocks noGrp="1" noChangeAspect="1" noChangeArrowheads="1"/>
          </p:cNvPicPr>
          <p:nvPr>
            <p:ph sz="quarter" idx="1"/>
          </p:nvPr>
        </p:nvPicPr>
        <p:blipFill>
          <a:blip r:embed="rId1" cstate="print"/>
          <a:srcRect/>
          <a:stretch>
            <a:fillRect/>
          </a:stretch>
        </p:blipFill>
        <p:spPr>
          <a:xfrm>
            <a:off x="0" y="714375"/>
            <a:ext cx="4643438" cy="2662238"/>
          </a:xfrm>
          <a:noFill/>
        </p:spPr>
      </p:pic>
      <p:pic>
        <p:nvPicPr>
          <p:cNvPr id="39940" name="Picture 4" descr="厦门的花卉生产基地"/>
          <p:cNvPicPr>
            <a:picLocks noGrp="1" noChangeAspect="1" noChangeArrowheads="1"/>
          </p:cNvPicPr>
          <p:nvPr>
            <p:ph sz="quarter" idx="2"/>
          </p:nvPr>
        </p:nvPicPr>
        <p:blipFill>
          <a:blip r:embed="rId2" cstate="print"/>
          <a:srcRect/>
          <a:stretch>
            <a:fillRect/>
          </a:stretch>
        </p:blipFill>
        <p:spPr>
          <a:xfrm>
            <a:off x="4857750" y="714375"/>
            <a:ext cx="4286250" cy="2735263"/>
          </a:xfrm>
          <a:noFill/>
        </p:spPr>
      </p:pic>
      <p:pic>
        <p:nvPicPr>
          <p:cNvPr id="39941" name="Picture 5" descr="无公害茶叶基地"/>
          <p:cNvPicPr>
            <a:picLocks noGrp="1" noChangeAspect="1" noChangeArrowheads="1"/>
          </p:cNvPicPr>
          <p:nvPr>
            <p:ph sz="quarter" idx="4"/>
          </p:nvPr>
        </p:nvPicPr>
        <p:blipFill>
          <a:blip r:embed="rId3" cstate="print"/>
          <a:srcRect/>
          <a:stretch>
            <a:fillRect/>
          </a:stretch>
        </p:blipFill>
        <p:spPr>
          <a:xfrm>
            <a:off x="3857625" y="3929063"/>
            <a:ext cx="5286375" cy="2374900"/>
          </a:xfrm>
          <a:noFill/>
        </p:spPr>
      </p:pic>
      <p:pic>
        <p:nvPicPr>
          <p:cNvPr id="39942" name="Picture 6" descr="晚熟荔枝"/>
          <p:cNvPicPr>
            <a:picLocks noGrp="1" noChangeAspect="1" noChangeArrowheads="1"/>
          </p:cNvPicPr>
          <p:nvPr>
            <p:ph sz="quarter" idx="3"/>
          </p:nvPr>
        </p:nvPicPr>
        <p:blipFill>
          <a:blip r:embed="rId4" cstate="print"/>
          <a:srcRect/>
          <a:stretch>
            <a:fillRect/>
          </a:stretch>
        </p:blipFill>
        <p:spPr>
          <a:xfrm>
            <a:off x="0" y="3789363"/>
            <a:ext cx="3132138" cy="3068637"/>
          </a:xfrm>
          <a:noFill/>
        </p:spPr>
      </p:pic>
      <p:sp>
        <p:nvSpPr>
          <p:cNvPr id="39943" name="Text Box 7"/>
          <p:cNvSpPr txBox="1">
            <a:spLocks noChangeArrowheads="1"/>
          </p:cNvSpPr>
          <p:nvPr/>
        </p:nvSpPr>
        <p:spPr bwMode="auto">
          <a:xfrm>
            <a:off x="3132138" y="3933825"/>
            <a:ext cx="503237" cy="2654300"/>
          </a:xfrm>
          <a:prstGeom prst="rect">
            <a:avLst/>
          </a:prstGeom>
          <a:noFill/>
          <a:ln w="9525">
            <a:noFill/>
            <a:miter lim="800000"/>
          </a:ln>
        </p:spPr>
        <p:txBody>
          <a:bodyPr>
            <a:spAutoFit/>
          </a:bodyPr>
          <a:lstStyle/>
          <a:p>
            <a:pPr eaLnBrk="1" hangingPunct="1">
              <a:spcBef>
                <a:spcPct val="50000"/>
              </a:spcBef>
            </a:pPr>
            <a:r>
              <a:rPr kumimoji="1" lang="zh-CN" altLang="en-US" sz="2800" b="1">
                <a:latin typeface="Times New Roman" panose="02020603050405020304" pitchFamily="18" charset="0"/>
              </a:rPr>
              <a:t>水果生产基地</a:t>
            </a:r>
            <a:endParaRPr kumimoji="1" lang="zh-CN" altLang="en-US" sz="2800" b="1">
              <a:latin typeface="Times New Roman" panose="02020603050405020304" pitchFamily="18" charset="0"/>
            </a:endParaRPr>
          </a:p>
        </p:txBody>
      </p:sp>
      <p:sp>
        <p:nvSpPr>
          <p:cNvPr id="39944" name="Text Box 8"/>
          <p:cNvSpPr txBox="1">
            <a:spLocks noChangeArrowheads="1"/>
          </p:cNvSpPr>
          <p:nvPr/>
        </p:nvSpPr>
        <p:spPr bwMode="auto">
          <a:xfrm>
            <a:off x="1331913" y="3284538"/>
            <a:ext cx="2376487" cy="519112"/>
          </a:xfrm>
          <a:prstGeom prst="rect">
            <a:avLst/>
          </a:prstGeom>
          <a:noFill/>
          <a:ln w="9525">
            <a:noFill/>
            <a:miter lim="800000"/>
          </a:ln>
        </p:spPr>
        <p:txBody>
          <a:bodyPr>
            <a:spAutoFit/>
          </a:bodyPr>
          <a:lstStyle/>
          <a:p>
            <a:pPr eaLnBrk="1" hangingPunct="1">
              <a:spcBef>
                <a:spcPct val="50000"/>
              </a:spcBef>
            </a:pPr>
            <a:r>
              <a:rPr kumimoji="1" lang="zh-CN" altLang="en-US" sz="2800" b="1">
                <a:latin typeface="Times New Roman" panose="02020603050405020304" pitchFamily="18" charset="0"/>
              </a:rPr>
              <a:t>绿色蔬菜基地</a:t>
            </a:r>
            <a:endParaRPr kumimoji="1" lang="zh-CN" altLang="en-US" sz="2800" b="1">
              <a:latin typeface="Times New Roman" panose="02020603050405020304" pitchFamily="18" charset="0"/>
            </a:endParaRPr>
          </a:p>
        </p:txBody>
      </p:sp>
      <p:sp>
        <p:nvSpPr>
          <p:cNvPr id="39945" name="Text Box 9"/>
          <p:cNvSpPr txBox="1">
            <a:spLocks noChangeArrowheads="1"/>
          </p:cNvSpPr>
          <p:nvPr/>
        </p:nvSpPr>
        <p:spPr bwMode="auto">
          <a:xfrm>
            <a:off x="6000750" y="3429000"/>
            <a:ext cx="2447925" cy="519113"/>
          </a:xfrm>
          <a:prstGeom prst="rect">
            <a:avLst/>
          </a:prstGeom>
          <a:noFill/>
          <a:ln w="9525">
            <a:noFill/>
            <a:miter lim="800000"/>
          </a:ln>
        </p:spPr>
        <p:txBody>
          <a:bodyPr>
            <a:spAutoFit/>
          </a:bodyPr>
          <a:lstStyle/>
          <a:p>
            <a:pPr eaLnBrk="1" hangingPunct="1">
              <a:spcBef>
                <a:spcPct val="50000"/>
              </a:spcBef>
            </a:pPr>
            <a:r>
              <a:rPr kumimoji="1" lang="zh-CN" altLang="en-US" sz="2800" b="1">
                <a:latin typeface="Times New Roman" panose="02020603050405020304" pitchFamily="18" charset="0"/>
              </a:rPr>
              <a:t>花卉生产基地</a:t>
            </a:r>
            <a:endParaRPr kumimoji="1" lang="zh-CN" altLang="en-US" sz="2800" b="1">
              <a:latin typeface="Times New Roman" panose="02020603050405020304" pitchFamily="18" charset="0"/>
            </a:endParaRPr>
          </a:p>
        </p:txBody>
      </p:sp>
      <p:sp>
        <p:nvSpPr>
          <p:cNvPr id="39946" name="Text Box 10"/>
          <p:cNvSpPr txBox="1">
            <a:spLocks noChangeArrowheads="1"/>
          </p:cNvSpPr>
          <p:nvPr/>
        </p:nvSpPr>
        <p:spPr bwMode="auto">
          <a:xfrm>
            <a:off x="5357813" y="6338888"/>
            <a:ext cx="3168650" cy="519112"/>
          </a:xfrm>
          <a:prstGeom prst="rect">
            <a:avLst/>
          </a:prstGeom>
          <a:noFill/>
          <a:ln w="9525">
            <a:noFill/>
            <a:miter lim="800000"/>
          </a:ln>
        </p:spPr>
        <p:txBody>
          <a:bodyPr>
            <a:spAutoFit/>
          </a:bodyPr>
          <a:lstStyle/>
          <a:p>
            <a:pPr eaLnBrk="1" hangingPunct="1">
              <a:spcBef>
                <a:spcPct val="50000"/>
              </a:spcBef>
            </a:pPr>
            <a:r>
              <a:rPr kumimoji="1" lang="zh-CN" altLang="en-US" sz="2800" b="1">
                <a:latin typeface="Times New Roman" panose="02020603050405020304" pitchFamily="18" charset="0"/>
              </a:rPr>
              <a:t>茶叶生产基地</a:t>
            </a:r>
            <a:endParaRPr kumimoji="1" lang="zh-CN" altLang="en-US" sz="2800" b="1">
              <a:latin typeface="Times New Roman" panose="02020603050405020304" pitchFamily="18" charset="0"/>
            </a:endParaRPr>
          </a:p>
        </p:txBody>
      </p:sp>
    </p:spTree>
  </p:cSld>
  <p:clrMapOvr>
    <a:masterClrMapping/>
  </p:clrMapOvr>
  <p:transition>
    <p:check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3"/>
          <p:cNvSpPr>
            <a:spLocks noChangeArrowheads="1"/>
          </p:cNvSpPr>
          <p:nvPr/>
        </p:nvSpPr>
        <p:spPr bwMode="auto">
          <a:xfrm>
            <a:off x="0" y="0"/>
            <a:ext cx="9144000" cy="1446213"/>
          </a:xfrm>
          <a:prstGeom prst="rect">
            <a:avLst/>
          </a:prstGeom>
          <a:noFill/>
          <a:ln>
            <a:noFill/>
          </a:ln>
          <a:effectLst/>
        </p:spPr>
        <p:txBody>
          <a:bodyPr anchor="ctr">
            <a:spAutoFit/>
          </a:bodyPr>
          <a:lstStyle/>
          <a:p>
            <a:pPr eaLnBrk="1" hangingPunct="1">
              <a:defRPr/>
            </a:pPr>
            <a:r>
              <a:rPr lang="zh-CN" altLang="en-US" sz="4400" b="1" dirty="0">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rPr>
              <a:t>乡镇企业</a:t>
            </a:r>
            <a:r>
              <a:rPr lang="en-US" altLang="zh-CN" sz="4400" b="1" dirty="0">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en-US" sz="4400" b="1" dirty="0">
                <a:effectLst>
                  <a:outerShdw blurRad="38100" dist="38100" dir="2700000" algn="tl">
                    <a:srgbClr val="C0C0C0"/>
                  </a:outerShdw>
                </a:effectLst>
                <a:latin typeface="黑体" panose="02010609060101010101" pitchFamily="49" charset="-122"/>
                <a:ea typeface="黑体" panose="02010609060101010101" pitchFamily="49" charset="-122"/>
              </a:rPr>
              <a:t>为农民</a:t>
            </a:r>
            <a:r>
              <a:rPr lang="zh-CN" altLang="en-US" sz="4400" b="1" dirty="0">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rPr>
              <a:t>致富</a:t>
            </a:r>
            <a:r>
              <a:rPr lang="zh-CN" altLang="en-US" sz="4400" b="1" dirty="0">
                <a:effectLst>
                  <a:outerShdw blurRad="38100" dist="38100" dir="2700000" algn="tl">
                    <a:srgbClr val="C0C0C0"/>
                  </a:outerShdw>
                </a:effectLst>
                <a:latin typeface="黑体" panose="02010609060101010101" pitchFamily="49" charset="-122"/>
                <a:ea typeface="黑体" panose="02010609060101010101" pitchFamily="49" charset="-122"/>
              </a:rPr>
              <a:t>和实现</a:t>
            </a:r>
            <a:r>
              <a:rPr lang="zh-CN" altLang="en-US" sz="4400" b="1" dirty="0">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rPr>
              <a:t>现代</a:t>
            </a:r>
            <a:r>
              <a:rPr lang="zh-CN" altLang="en-US" sz="4400" b="1" dirty="0">
                <a:effectLst>
                  <a:outerShdw blurRad="38100" dist="38100" dir="2700000" algn="tl">
                    <a:srgbClr val="C0C0C0"/>
                  </a:outerShdw>
                </a:effectLst>
                <a:latin typeface="黑体" panose="02010609060101010101" pitchFamily="49" charset="-122"/>
                <a:ea typeface="黑体" panose="02010609060101010101" pitchFamily="49" charset="-122"/>
              </a:rPr>
              <a:t>化开辟了一条</a:t>
            </a:r>
            <a:r>
              <a:rPr lang="zh-CN" altLang="en-US" sz="4400" b="1" dirty="0">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rPr>
              <a:t>新路</a:t>
            </a:r>
            <a:r>
              <a:rPr lang="zh-CN" altLang="en-US" sz="4400" b="1" dirty="0">
                <a:effectLst>
                  <a:outerShdw blurRad="38100" dist="38100" dir="2700000" algn="tl">
                    <a:srgbClr val="C0C0C0"/>
                  </a:outerShdw>
                </a:effectLst>
                <a:latin typeface="黑体" panose="02010609060101010101" pitchFamily="49" charset="-122"/>
                <a:ea typeface="黑体" panose="02010609060101010101" pitchFamily="49" charset="-122"/>
              </a:rPr>
              <a:t>。</a:t>
            </a:r>
            <a:endParaRPr lang="zh-CN" altLang="en-US" sz="4400" b="1" dirty="0">
              <a:effectLst>
                <a:outerShdw blurRad="38100" dist="38100" dir="2700000" algn="tl">
                  <a:srgbClr val="C0C0C0"/>
                </a:outerShdw>
              </a:effectLst>
              <a:latin typeface="黑体" panose="02010609060101010101" pitchFamily="49" charset="-122"/>
              <a:ea typeface="黑体" panose="02010609060101010101" pitchFamily="49" charset="-122"/>
            </a:endParaRPr>
          </a:p>
        </p:txBody>
      </p:sp>
      <p:pic>
        <p:nvPicPr>
          <p:cNvPr id="41987" name="Picture 12" descr="D:\班会课件\t0144f1325147c7231c.jpg"/>
          <p:cNvPicPr>
            <a:picLocks noChangeAspect="1" noChangeArrowheads="1"/>
          </p:cNvPicPr>
          <p:nvPr/>
        </p:nvPicPr>
        <p:blipFill>
          <a:blip r:embed="rId1" cstate="print"/>
          <a:srcRect/>
          <a:stretch>
            <a:fillRect/>
          </a:stretch>
        </p:blipFill>
        <p:spPr bwMode="auto">
          <a:xfrm>
            <a:off x="0" y="1428750"/>
            <a:ext cx="9144000" cy="5429250"/>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2"/>
          <p:cNvSpPr txBox="1"/>
          <p:nvPr/>
        </p:nvSpPr>
        <p:spPr>
          <a:xfrm>
            <a:off x="755650" y="1844675"/>
            <a:ext cx="8135938" cy="1798638"/>
          </a:xfrm>
          <a:prstGeom prst="rect">
            <a:avLst/>
          </a:prstGeom>
          <a:noFill/>
          <a:ln w="9525">
            <a:noFill/>
          </a:ln>
        </p:spPr>
        <p:txBody>
          <a:bodyPr anchor="t">
            <a:spAutoFit/>
          </a:bodyPr>
          <a:lstStyle/>
          <a:p>
            <a:pPr fontAlgn="base">
              <a:spcBef>
                <a:spcPct val="50000"/>
              </a:spcBef>
              <a:spcAft>
                <a:spcPct val="0"/>
              </a:spcAft>
            </a:pPr>
            <a:r>
              <a:rPr lang="zh-CN" altLang="en-US" sz="3200" b="1" dirty="0">
                <a:solidFill>
                  <a:srgbClr val="FF3399"/>
                </a:solidFill>
                <a:latin typeface="Times New Roman" panose="02020603050405020304" pitchFamily="18" charset="0"/>
                <a:ea typeface="黑体" panose="02010609060101010101" pitchFamily="49" charset="-122"/>
              </a:rPr>
              <a:t>想一想：建国后我国农村经历了哪几次重大变革？从中我们得到什么启示？</a:t>
            </a:r>
            <a:endParaRPr lang="en-US" altLang="zh-CN" sz="4000" dirty="0">
              <a:solidFill>
                <a:srgbClr val="FF3399"/>
              </a:solidFill>
              <a:latin typeface="Times New Roman" panose="02020603050405020304" pitchFamily="18" charset="0"/>
            </a:endParaRPr>
          </a:p>
          <a:p>
            <a:pPr fontAlgn="base">
              <a:spcBef>
                <a:spcPct val="50000"/>
              </a:spcBef>
              <a:spcAft>
                <a:spcPct val="0"/>
              </a:spcAft>
            </a:pPr>
            <a:endParaRPr lang="en-US" altLang="zh-CN" sz="3200" b="1" dirty="0">
              <a:solidFill>
                <a:srgbClr val="FF3399"/>
              </a:solidFill>
              <a:latin typeface="Times New Roman" panose="02020603050405020304" pitchFamily="18" charset="0"/>
              <a:ea typeface="黑体" panose="02010609060101010101" pitchFamily="49" charset="-122"/>
            </a:endParaRPr>
          </a:p>
        </p:txBody>
      </p:sp>
      <p:grpSp>
        <p:nvGrpSpPr>
          <p:cNvPr id="2" name="Group 3"/>
          <p:cNvGrpSpPr/>
          <p:nvPr/>
        </p:nvGrpSpPr>
        <p:grpSpPr>
          <a:xfrm>
            <a:off x="971550" y="1196975"/>
            <a:ext cx="6985000" cy="1143000"/>
            <a:chOff x="612" y="754"/>
            <a:chExt cx="4400" cy="720"/>
          </a:xfrm>
        </p:grpSpPr>
        <p:sp>
          <p:nvSpPr>
            <p:cNvPr id="20483" name="AutoShape 4"/>
            <p:cNvSpPr/>
            <p:nvPr/>
          </p:nvSpPr>
          <p:spPr>
            <a:xfrm>
              <a:off x="612" y="754"/>
              <a:ext cx="4400" cy="720"/>
            </a:xfrm>
            <a:prstGeom prst="downArrow">
              <a:avLst>
                <a:gd name="adj1" fmla="val 50000"/>
                <a:gd name="adj2" fmla="val 25000"/>
              </a:avLst>
            </a:prstGeom>
            <a:solidFill>
              <a:schemeClr val="bg1"/>
            </a:solidFill>
            <a:ln w="9525" cap="flat" cmpd="sng">
              <a:solidFill>
                <a:schemeClr val="tx1"/>
              </a:solidFill>
              <a:prstDash val="solid"/>
              <a:miter/>
              <a:headEnd type="none" w="med" len="med"/>
              <a:tailEnd type="none" w="med" len="med"/>
            </a:ln>
          </p:spPr>
          <p:txBody>
            <a:bodyPr wrap="none" anchor="ctr"/>
            <a:lstStyle/>
            <a:p>
              <a:pPr fontAlgn="base">
                <a:spcBef>
                  <a:spcPct val="0"/>
                </a:spcBef>
                <a:spcAft>
                  <a:spcPct val="0"/>
                </a:spcAft>
              </a:pPr>
              <a:endParaRPr lang="zh-CN" altLang="en-US" dirty="0">
                <a:solidFill>
                  <a:srgbClr val="007A77"/>
                </a:solidFill>
              </a:endParaRPr>
            </a:p>
          </p:txBody>
        </p:sp>
        <p:sp>
          <p:nvSpPr>
            <p:cNvPr id="20484" name="Text Box 5"/>
            <p:cNvSpPr txBox="1"/>
            <p:nvPr/>
          </p:nvSpPr>
          <p:spPr>
            <a:xfrm>
              <a:off x="1746" y="754"/>
              <a:ext cx="2174" cy="600"/>
            </a:xfrm>
            <a:prstGeom prst="rect">
              <a:avLst/>
            </a:prstGeom>
            <a:solidFill>
              <a:srgbClr val="FFFF00"/>
            </a:solidFill>
            <a:ln w="9525">
              <a:noFill/>
            </a:ln>
          </p:spPr>
          <p:txBody>
            <a:bodyPr wrap="square" anchor="t">
              <a:spAutoFit/>
            </a:bodyPr>
            <a:lstStyle/>
            <a:p>
              <a:pPr fontAlgn="base">
                <a:spcBef>
                  <a:spcPct val="50000"/>
                </a:spcBef>
                <a:spcAft>
                  <a:spcPct val="0"/>
                </a:spcAft>
              </a:pPr>
              <a:r>
                <a:rPr lang="en-US" altLang="zh-CN" sz="2800" b="1" dirty="0">
                  <a:solidFill>
                    <a:srgbClr val="FF0066"/>
                  </a:solidFill>
                  <a:latin typeface="Times New Roman" panose="02020603050405020304" pitchFamily="18" charset="0"/>
                </a:rPr>
                <a:t>1950</a:t>
              </a:r>
              <a:r>
                <a:rPr lang="zh-CN" altLang="en-US" sz="2800" b="1" dirty="0">
                  <a:solidFill>
                    <a:srgbClr val="FF0066"/>
                  </a:solidFill>
                  <a:latin typeface="Times New Roman" panose="02020603050405020304" pitchFamily="18" charset="0"/>
                </a:rPr>
                <a:t>土地改革</a:t>
              </a:r>
              <a:r>
                <a:rPr lang="zh-CN" altLang="en-US" sz="2800" dirty="0">
                  <a:solidFill>
                    <a:srgbClr val="000099"/>
                  </a:solidFill>
                  <a:latin typeface="黑体" panose="02010609060101010101" pitchFamily="49" charset="-122"/>
                  <a:ea typeface="黑体" panose="02010609060101010101" pitchFamily="49" charset="-122"/>
                </a:rPr>
                <a:t>（土地归农民所有）</a:t>
              </a:r>
              <a:endParaRPr lang="zh-CN" altLang="en-US" sz="2800" b="1" dirty="0">
                <a:solidFill>
                  <a:srgbClr val="FF0000"/>
                </a:solidFill>
                <a:latin typeface="黑体" panose="02010609060101010101" pitchFamily="49" charset="-122"/>
                <a:ea typeface="黑体" panose="02010609060101010101" pitchFamily="49" charset="-122"/>
              </a:endParaRPr>
            </a:p>
          </p:txBody>
        </p:sp>
      </p:grpSp>
      <p:grpSp>
        <p:nvGrpSpPr>
          <p:cNvPr id="3" name="Group 6"/>
          <p:cNvGrpSpPr/>
          <p:nvPr/>
        </p:nvGrpSpPr>
        <p:grpSpPr>
          <a:xfrm>
            <a:off x="1042988" y="2636838"/>
            <a:ext cx="6769100" cy="1143000"/>
            <a:chOff x="657" y="1661"/>
            <a:chExt cx="4264" cy="720"/>
          </a:xfrm>
        </p:grpSpPr>
        <p:sp>
          <p:nvSpPr>
            <p:cNvPr id="20486" name="AutoShape 7"/>
            <p:cNvSpPr/>
            <p:nvPr/>
          </p:nvSpPr>
          <p:spPr>
            <a:xfrm>
              <a:off x="657" y="1661"/>
              <a:ext cx="4264" cy="720"/>
            </a:xfrm>
            <a:prstGeom prst="downArrow">
              <a:avLst>
                <a:gd name="adj1" fmla="val 50000"/>
                <a:gd name="adj2" fmla="val 25000"/>
              </a:avLst>
            </a:prstGeom>
            <a:solidFill>
              <a:schemeClr val="bg1"/>
            </a:solidFill>
            <a:ln w="9525" cap="flat" cmpd="sng">
              <a:solidFill>
                <a:schemeClr val="tx1"/>
              </a:solidFill>
              <a:prstDash val="solid"/>
              <a:miter/>
              <a:headEnd type="none" w="med" len="med"/>
              <a:tailEnd type="none" w="med" len="med"/>
            </a:ln>
          </p:spPr>
          <p:txBody>
            <a:bodyPr wrap="none" anchor="ctr"/>
            <a:lstStyle/>
            <a:p>
              <a:pPr fontAlgn="base">
                <a:spcBef>
                  <a:spcPct val="0"/>
                </a:spcBef>
                <a:spcAft>
                  <a:spcPct val="0"/>
                </a:spcAft>
              </a:pPr>
              <a:endParaRPr lang="zh-CN" altLang="en-US" dirty="0">
                <a:solidFill>
                  <a:srgbClr val="007A77"/>
                </a:solidFill>
              </a:endParaRPr>
            </a:p>
          </p:txBody>
        </p:sp>
        <p:sp>
          <p:nvSpPr>
            <p:cNvPr id="20487" name="Text Box 8"/>
            <p:cNvSpPr txBox="1"/>
            <p:nvPr/>
          </p:nvSpPr>
          <p:spPr>
            <a:xfrm>
              <a:off x="1547" y="1661"/>
              <a:ext cx="2722" cy="600"/>
            </a:xfrm>
            <a:prstGeom prst="rect">
              <a:avLst/>
            </a:prstGeom>
            <a:solidFill>
              <a:srgbClr val="FFFF00"/>
            </a:solidFill>
            <a:ln w="9525">
              <a:noFill/>
            </a:ln>
          </p:spPr>
          <p:txBody>
            <a:bodyPr anchor="t">
              <a:spAutoFit/>
            </a:bodyPr>
            <a:lstStyle/>
            <a:p>
              <a:pPr fontAlgn="base">
                <a:lnSpc>
                  <a:spcPts val="3365"/>
                </a:lnSpc>
                <a:spcBef>
                  <a:spcPct val="0"/>
                </a:spcBef>
                <a:spcAft>
                  <a:spcPct val="0"/>
                </a:spcAft>
              </a:pPr>
              <a:r>
                <a:rPr lang="en-US" altLang="zh-CN" sz="2800" b="1" dirty="0">
                  <a:solidFill>
                    <a:srgbClr val="FF0066"/>
                  </a:solidFill>
                  <a:latin typeface="Times New Roman" panose="02020603050405020304" pitchFamily="18" charset="0"/>
                </a:rPr>
                <a:t>1953-1956</a:t>
              </a:r>
              <a:r>
                <a:rPr lang="zh-CN" altLang="en-US" sz="2800" b="1" dirty="0">
                  <a:solidFill>
                    <a:srgbClr val="FF0066"/>
                  </a:solidFill>
                  <a:latin typeface="Times New Roman" panose="02020603050405020304" pitchFamily="18" charset="0"/>
                </a:rPr>
                <a:t>农业生产合作社</a:t>
              </a:r>
              <a:endParaRPr lang="zh-CN" altLang="en-US" sz="2800" b="1" dirty="0">
                <a:solidFill>
                  <a:srgbClr val="FF0066"/>
                </a:solidFill>
                <a:latin typeface="Times New Roman" panose="02020603050405020304" pitchFamily="18" charset="0"/>
              </a:endParaRPr>
            </a:p>
            <a:p>
              <a:pPr fontAlgn="base">
                <a:lnSpc>
                  <a:spcPts val="3365"/>
                </a:lnSpc>
                <a:spcBef>
                  <a:spcPct val="0"/>
                </a:spcBef>
                <a:spcAft>
                  <a:spcPct val="0"/>
                </a:spcAft>
              </a:pPr>
              <a:r>
                <a:rPr lang="zh-CN" altLang="en-US" sz="2800" dirty="0">
                  <a:solidFill>
                    <a:srgbClr val="000099"/>
                  </a:solidFill>
                  <a:latin typeface="黑体" panose="02010609060101010101" pitchFamily="49" charset="-122"/>
                  <a:ea typeface="黑体" panose="02010609060101010101" pitchFamily="49" charset="-122"/>
                </a:rPr>
                <a:t>（土地归集体所有）</a:t>
              </a:r>
              <a:endParaRPr lang="zh-CN" altLang="en-US" sz="2800" b="1" dirty="0">
                <a:solidFill>
                  <a:srgbClr val="FF0066"/>
                </a:solidFill>
                <a:latin typeface="Times New Roman" panose="02020603050405020304" pitchFamily="18" charset="0"/>
              </a:endParaRPr>
            </a:p>
          </p:txBody>
        </p:sp>
      </p:grpSp>
      <p:grpSp>
        <p:nvGrpSpPr>
          <p:cNvPr id="4" name="Group 9"/>
          <p:cNvGrpSpPr/>
          <p:nvPr/>
        </p:nvGrpSpPr>
        <p:grpSpPr>
          <a:xfrm>
            <a:off x="900113" y="4149725"/>
            <a:ext cx="7200900" cy="1219200"/>
            <a:chOff x="567" y="2614"/>
            <a:chExt cx="4536" cy="768"/>
          </a:xfrm>
        </p:grpSpPr>
        <p:sp>
          <p:nvSpPr>
            <p:cNvPr id="20489" name="AutoShape 10"/>
            <p:cNvSpPr/>
            <p:nvPr/>
          </p:nvSpPr>
          <p:spPr>
            <a:xfrm>
              <a:off x="567" y="2614"/>
              <a:ext cx="4536" cy="768"/>
            </a:xfrm>
            <a:prstGeom prst="downArrow">
              <a:avLst>
                <a:gd name="adj1" fmla="val 50000"/>
                <a:gd name="adj2" fmla="val 25000"/>
              </a:avLst>
            </a:prstGeom>
            <a:solidFill>
              <a:schemeClr val="bg1"/>
            </a:solidFill>
            <a:ln w="9525" cap="flat" cmpd="sng">
              <a:solidFill>
                <a:schemeClr val="tx1"/>
              </a:solidFill>
              <a:prstDash val="solid"/>
              <a:miter/>
              <a:headEnd type="none" w="med" len="med"/>
              <a:tailEnd type="none" w="med" len="med"/>
            </a:ln>
          </p:spPr>
          <p:txBody>
            <a:bodyPr wrap="none" anchor="ctr"/>
            <a:lstStyle/>
            <a:p>
              <a:pPr fontAlgn="base">
                <a:spcBef>
                  <a:spcPct val="0"/>
                </a:spcBef>
                <a:spcAft>
                  <a:spcPct val="0"/>
                </a:spcAft>
              </a:pPr>
              <a:endParaRPr lang="zh-CN" altLang="en-US" dirty="0">
                <a:solidFill>
                  <a:srgbClr val="007A77"/>
                </a:solidFill>
              </a:endParaRPr>
            </a:p>
          </p:txBody>
        </p:sp>
        <p:sp>
          <p:nvSpPr>
            <p:cNvPr id="20490" name="Text Box 11"/>
            <p:cNvSpPr txBox="1"/>
            <p:nvPr/>
          </p:nvSpPr>
          <p:spPr>
            <a:xfrm>
              <a:off x="1791" y="2614"/>
              <a:ext cx="2088" cy="600"/>
            </a:xfrm>
            <a:prstGeom prst="rect">
              <a:avLst/>
            </a:prstGeom>
            <a:solidFill>
              <a:srgbClr val="FFFF00"/>
            </a:solidFill>
            <a:ln w="9525">
              <a:noFill/>
            </a:ln>
          </p:spPr>
          <p:txBody>
            <a:bodyPr wrap="square" anchor="t">
              <a:spAutoFit/>
            </a:bodyPr>
            <a:lstStyle/>
            <a:p>
              <a:pPr fontAlgn="base">
                <a:lnSpc>
                  <a:spcPts val="3365"/>
                </a:lnSpc>
                <a:spcBef>
                  <a:spcPct val="0"/>
                </a:spcBef>
                <a:spcAft>
                  <a:spcPct val="0"/>
                </a:spcAft>
              </a:pPr>
              <a:r>
                <a:rPr lang="en-US" altLang="zh-CN" sz="2800" b="1" dirty="0">
                  <a:solidFill>
                    <a:srgbClr val="FF0066"/>
                  </a:solidFill>
                  <a:latin typeface="Times New Roman" panose="02020603050405020304" pitchFamily="18" charset="0"/>
                </a:rPr>
                <a:t>1958</a:t>
              </a:r>
              <a:r>
                <a:rPr lang="zh-CN" altLang="en-US" sz="2800" b="1" dirty="0">
                  <a:solidFill>
                    <a:srgbClr val="FF0066"/>
                  </a:solidFill>
                  <a:latin typeface="Times New Roman" panose="02020603050405020304" pitchFamily="18" charset="0"/>
                </a:rPr>
                <a:t>人民公社</a:t>
              </a:r>
              <a:endParaRPr lang="zh-CN" altLang="en-US" sz="2800" b="1" dirty="0">
                <a:solidFill>
                  <a:srgbClr val="FF0066"/>
                </a:solidFill>
                <a:latin typeface="Times New Roman" panose="02020603050405020304" pitchFamily="18" charset="0"/>
              </a:endParaRPr>
            </a:p>
            <a:p>
              <a:pPr fontAlgn="base">
                <a:lnSpc>
                  <a:spcPts val="3365"/>
                </a:lnSpc>
                <a:spcBef>
                  <a:spcPct val="0"/>
                </a:spcBef>
                <a:spcAft>
                  <a:spcPct val="0"/>
                </a:spcAft>
              </a:pPr>
              <a:r>
                <a:rPr lang="zh-CN" altLang="en-US" sz="2800" dirty="0">
                  <a:solidFill>
                    <a:srgbClr val="000099"/>
                  </a:solidFill>
                  <a:latin typeface="黑体" panose="02010609060101010101" pitchFamily="49" charset="-122"/>
                  <a:ea typeface="黑体" panose="02010609060101010101" pitchFamily="49" charset="-122"/>
                  <a:sym typeface="宋体" panose="02010600030101010101" pitchFamily="2" charset="-122"/>
                </a:rPr>
                <a:t>（土地归集体所有）</a:t>
              </a:r>
              <a:endParaRPr lang="zh-CN" altLang="en-US" sz="2800" b="1" dirty="0">
                <a:solidFill>
                  <a:srgbClr val="FF0066"/>
                </a:solidFill>
                <a:latin typeface="Times New Roman" panose="02020603050405020304" pitchFamily="18" charset="0"/>
              </a:endParaRPr>
            </a:p>
          </p:txBody>
        </p:sp>
      </p:grpSp>
      <p:grpSp>
        <p:nvGrpSpPr>
          <p:cNvPr id="5" name="Group 12"/>
          <p:cNvGrpSpPr/>
          <p:nvPr/>
        </p:nvGrpSpPr>
        <p:grpSpPr>
          <a:xfrm>
            <a:off x="1042988" y="5589588"/>
            <a:ext cx="6354762" cy="952500"/>
            <a:chOff x="1156" y="3521"/>
            <a:chExt cx="3504" cy="600"/>
          </a:xfrm>
        </p:grpSpPr>
        <p:sp>
          <p:nvSpPr>
            <p:cNvPr id="20492" name="Rectangle 13"/>
            <p:cNvSpPr/>
            <p:nvPr/>
          </p:nvSpPr>
          <p:spPr>
            <a:xfrm>
              <a:off x="1156" y="3521"/>
              <a:ext cx="3504" cy="480"/>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lstStyle/>
            <a:p>
              <a:pPr fontAlgn="base">
                <a:spcBef>
                  <a:spcPct val="0"/>
                </a:spcBef>
                <a:spcAft>
                  <a:spcPct val="0"/>
                </a:spcAft>
              </a:pPr>
              <a:endParaRPr lang="zh-CN" altLang="en-US" dirty="0">
                <a:solidFill>
                  <a:srgbClr val="007A77"/>
                </a:solidFill>
              </a:endParaRPr>
            </a:p>
          </p:txBody>
        </p:sp>
        <p:sp>
          <p:nvSpPr>
            <p:cNvPr id="20493" name="Text Box 14"/>
            <p:cNvSpPr txBox="1"/>
            <p:nvPr/>
          </p:nvSpPr>
          <p:spPr>
            <a:xfrm>
              <a:off x="1156" y="3521"/>
              <a:ext cx="3504" cy="600"/>
            </a:xfrm>
            <a:prstGeom prst="rect">
              <a:avLst/>
            </a:prstGeom>
            <a:solidFill>
              <a:srgbClr val="FFFF00"/>
            </a:solidFill>
            <a:ln w="9525">
              <a:noFill/>
            </a:ln>
          </p:spPr>
          <p:txBody>
            <a:bodyPr wrap="square" anchor="t">
              <a:spAutoFit/>
            </a:bodyPr>
            <a:lstStyle/>
            <a:p>
              <a:pPr algn="ctr" fontAlgn="base">
                <a:lnSpc>
                  <a:spcPts val="3365"/>
                </a:lnSpc>
                <a:spcBef>
                  <a:spcPct val="0"/>
                </a:spcBef>
                <a:spcAft>
                  <a:spcPct val="0"/>
                </a:spcAft>
              </a:pPr>
              <a:r>
                <a:rPr lang="en-US" altLang="zh-CN" sz="2800" b="1" dirty="0">
                  <a:solidFill>
                    <a:srgbClr val="FF0066"/>
                  </a:solidFill>
                  <a:latin typeface="Times New Roman" panose="02020603050405020304" pitchFamily="18" charset="0"/>
                </a:rPr>
                <a:t>80</a:t>
              </a:r>
              <a:r>
                <a:rPr lang="zh-CN" altLang="en-US" sz="2800" b="1" dirty="0">
                  <a:solidFill>
                    <a:srgbClr val="FF0066"/>
                  </a:solidFill>
                  <a:latin typeface="Times New Roman" panose="02020603050405020304" pitchFamily="18" charset="0"/>
                </a:rPr>
                <a:t>年代改革，家庭联产承包责任制</a:t>
              </a:r>
              <a:endParaRPr lang="zh-CN" altLang="en-US" sz="2800" b="1" dirty="0">
                <a:solidFill>
                  <a:srgbClr val="FF0066"/>
                </a:solidFill>
                <a:latin typeface="Times New Roman" panose="02020603050405020304" pitchFamily="18" charset="0"/>
              </a:endParaRPr>
            </a:p>
            <a:p>
              <a:pPr algn="ctr" fontAlgn="base">
                <a:lnSpc>
                  <a:spcPts val="3365"/>
                </a:lnSpc>
                <a:spcBef>
                  <a:spcPct val="0"/>
                </a:spcBef>
                <a:spcAft>
                  <a:spcPct val="0"/>
                </a:spcAft>
              </a:pPr>
              <a:r>
                <a:rPr lang="zh-CN" altLang="en-US" sz="2800" dirty="0">
                  <a:solidFill>
                    <a:srgbClr val="000099"/>
                  </a:solidFill>
                  <a:latin typeface="黑体" panose="02010609060101010101" pitchFamily="49" charset="-122"/>
                  <a:ea typeface="黑体" panose="02010609060101010101" pitchFamily="49" charset="-122"/>
                </a:rPr>
                <a:t>（土地集体所有，农民拥有使用权）</a:t>
              </a:r>
              <a:endParaRPr lang="zh-CN" altLang="en-US" sz="2800" dirty="0">
                <a:solidFill>
                  <a:srgbClr val="000099"/>
                </a:solidFill>
                <a:latin typeface="黑体" panose="02010609060101010101" pitchFamily="49" charset="-122"/>
                <a:ea typeface="黑体" panose="02010609060101010101" pitchFamily="49" charset="-122"/>
              </a:endParaRPr>
            </a:p>
          </p:txBody>
        </p:sp>
      </p:grpSp>
      <p:pic>
        <p:nvPicPr>
          <p:cNvPr id="10257" name="Picture 17"/>
          <p:cNvPicPr>
            <a:picLocks noChangeAspect="1"/>
          </p:cNvPicPr>
          <p:nvPr/>
        </p:nvPicPr>
        <p:blipFill>
          <a:blip r:embed="rId1"/>
          <a:stretch>
            <a:fillRect/>
          </a:stretch>
        </p:blipFill>
        <p:spPr>
          <a:xfrm>
            <a:off x="124937" y="2996952"/>
            <a:ext cx="8736013" cy="2779713"/>
          </a:xfrm>
          <a:prstGeom prst="rect">
            <a:avLst/>
          </a:prstGeom>
          <a:noFill/>
          <a:ln w="9525">
            <a:noFill/>
          </a:ln>
        </p:spPr>
      </p:pic>
      <p:sp>
        <p:nvSpPr>
          <p:cNvPr id="17" name="横卷形 16"/>
          <p:cNvSpPr/>
          <p:nvPr/>
        </p:nvSpPr>
        <p:spPr>
          <a:xfrm>
            <a:off x="250825" y="0"/>
            <a:ext cx="2808288" cy="12954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zh-CN" altLang="en-US" sz="3600" b="1" dirty="0">
                <a:solidFill>
                  <a:srgbClr val="FF0000"/>
                </a:solidFill>
              </a:rPr>
              <a:t>开动脑筋</a:t>
            </a:r>
            <a:endParaRPr lang="zh-CN" altLang="en-US" sz="3600" b="1" dirty="0">
              <a:solidFill>
                <a:srgbClr val="FF0000"/>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ppt_x</p:attrName>
                                        </p:attrNameLst>
                                      </p:cBhvr>
                                      <p:tavLst>
                                        <p:tav tm="0">
                                          <p:val>
                                            <p:strVal val="#ppt_x"/>
                                          </p:val>
                                        </p:tav>
                                        <p:tav tm="100000">
                                          <p:val>
                                            <p:strVal val="#ppt_x"/>
                                          </p:val>
                                        </p:tav>
                                      </p:tavLst>
                                    </p:anim>
                                    <p:anim calcmode="lin" valueType="num">
                                      <p:cBhvr>
                                        <p:cTn id="23"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0257"/>
                                        </p:tgtEl>
                                        <p:attrNameLst>
                                          <p:attrName>style.visibility</p:attrName>
                                        </p:attrNameLst>
                                      </p:cBhvr>
                                      <p:to>
                                        <p:strVal val="visible"/>
                                      </p:to>
                                    </p:set>
                                    <p:anim calcmode="lin" valueType="num">
                                      <p:cBhvr additive="base">
                                        <p:cTn id="35" dur="500" fill="hold"/>
                                        <p:tgtEl>
                                          <p:spTgt spid="10257"/>
                                        </p:tgtEl>
                                        <p:attrNameLst>
                                          <p:attrName>ppt_x</p:attrName>
                                        </p:attrNameLst>
                                      </p:cBhvr>
                                      <p:tavLst>
                                        <p:tav tm="0">
                                          <p:val>
                                            <p:strVal val="#ppt_x"/>
                                          </p:val>
                                        </p:tav>
                                        <p:tav tm="100000">
                                          <p:val>
                                            <p:strVal val="#ppt_x"/>
                                          </p:val>
                                        </p:tav>
                                      </p:tavLst>
                                    </p:anim>
                                    <p:anim calcmode="lin" valueType="num">
                                      <p:cBhvr additive="base">
                                        <p:cTn id="36" dur="500" fill="hold"/>
                                        <p:tgtEl>
                                          <p:spTgt spid="102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accent1"/>
          </a:fgClr>
          <a:bgClr>
            <a:srgbClr val="FFFFFF"/>
          </a:bgClr>
        </a:patt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250825" y="-84138"/>
            <a:ext cx="8353425" cy="3657601"/>
          </a:xfrm>
        </p:spPr>
        <p:txBody>
          <a:bodyPr/>
          <a:lstStyle/>
          <a:p>
            <a:pPr eaLnBrk="1" hangingPunct="1"/>
            <a:r>
              <a:rPr lang="en-US" altLang="zh-CN" b="1" smtClean="0">
                <a:solidFill>
                  <a:srgbClr val="0033CC"/>
                </a:solidFill>
                <a:latin typeface="华文新魏" panose="02010800040101010101" pitchFamily="2" charset="-122"/>
                <a:ea typeface="华文新魏" panose="02010800040101010101" pitchFamily="2" charset="-122"/>
              </a:rPr>
              <a:t>   </a:t>
            </a:r>
            <a:r>
              <a:rPr lang="zh-CN" altLang="en-US" b="1" smtClean="0">
                <a:solidFill>
                  <a:srgbClr val="0033CC"/>
                </a:solidFill>
                <a:latin typeface="华文新魏" panose="02010800040101010101" pitchFamily="2" charset="-122"/>
                <a:ea typeface="华文新魏" panose="02010800040101010101" pitchFamily="2" charset="-122"/>
              </a:rPr>
              <a:t>中国革命和中国建设的道路 有何相似之处？</a:t>
            </a:r>
            <a:r>
              <a:rPr lang="zh-CN" altLang="en-US" b="1" smtClean="0">
                <a:solidFill>
                  <a:srgbClr val="0000FF"/>
                </a:solidFill>
                <a:latin typeface="华文新魏" panose="02010800040101010101" pitchFamily="2" charset="-122"/>
                <a:ea typeface="华文新魏" panose="02010800040101010101" pitchFamily="2" charset="-122"/>
              </a:rPr>
              <a:t>成功的基本经验是什么？</a:t>
            </a:r>
            <a:endParaRPr lang="zh-CN" altLang="en-US" b="1" smtClean="0">
              <a:solidFill>
                <a:srgbClr val="0000FF"/>
              </a:solidFill>
              <a:latin typeface="华文新魏" panose="02010800040101010101" pitchFamily="2" charset="-122"/>
              <a:ea typeface="华文新魏" panose="02010800040101010101" pitchFamily="2" charset="-122"/>
            </a:endParaRPr>
          </a:p>
        </p:txBody>
      </p:sp>
      <p:sp>
        <p:nvSpPr>
          <p:cNvPr id="26627" name="WordArt 3"/>
          <p:cNvSpPr>
            <a:spLocks noChangeArrowheads="1" noChangeShapeType="1" noTextEdit="1"/>
          </p:cNvSpPr>
          <p:nvPr/>
        </p:nvSpPr>
        <p:spPr bwMode="auto">
          <a:xfrm>
            <a:off x="2438400" y="44450"/>
            <a:ext cx="3352800" cy="1295400"/>
          </a:xfrm>
          <a:prstGeom prst="rect">
            <a:avLst/>
          </a:prstGeom>
        </p:spPr>
        <p:txBody>
          <a:bodyPr wrap="none" fromWordArt="1">
            <a:prstTxWarp prst="textSlantUp">
              <a:avLst>
                <a:gd name="adj" fmla="val 13292"/>
              </a:avLst>
            </a:prstTxWarp>
          </a:bodyPr>
          <a:lstStyle/>
          <a:p>
            <a:pPr algn="ctr" fontAlgn="base">
              <a:spcBef>
                <a:spcPct val="0"/>
              </a:spcBef>
              <a:spcAft>
                <a:spcPct val="0"/>
              </a:spcAft>
            </a:pPr>
            <a:r>
              <a:rPr kumimoji="1" lang="zh-CN" altLang="en-US" sz="3600" b="1" kern="10" smtClean="0">
                <a:ln w="9525">
                  <a:solidFill>
                    <a:srgbClr val="CC99FF"/>
                  </a:solidFill>
                  <a:miter lim="800000"/>
                </a:ln>
                <a:gradFill rotWithShape="1">
                  <a:gsLst>
                    <a:gs pos="0">
                      <a:srgbClr val="6600CC"/>
                    </a:gs>
                    <a:gs pos="100000">
                      <a:srgbClr val="CC00CC"/>
                    </a:gs>
                  </a:gsLst>
                  <a:lin ang="5400000" scaled="1"/>
                </a:gradFill>
                <a:effectLst>
                  <a:outerShdw dist="53882" dir="2700000" algn="ctr" rotWithShape="0">
                    <a:srgbClr val="9999FF"/>
                  </a:outerShdw>
                </a:effectLst>
                <a:latin typeface="宋体" panose="02010600030101010101" pitchFamily="2" charset="-122"/>
              </a:rPr>
              <a:t>思维拓展</a:t>
            </a:r>
            <a:endParaRPr kumimoji="1" lang="zh-CN" altLang="en-US" sz="3600" b="1" kern="10" smtClean="0">
              <a:ln w="9525">
                <a:solidFill>
                  <a:srgbClr val="CC99FF"/>
                </a:solidFill>
                <a:miter lim="800000"/>
              </a:ln>
              <a:gradFill rotWithShape="1">
                <a:gsLst>
                  <a:gs pos="0">
                    <a:srgbClr val="6600CC"/>
                  </a:gs>
                  <a:gs pos="100000">
                    <a:srgbClr val="CC00CC"/>
                  </a:gs>
                </a:gsLst>
                <a:lin ang="5400000" scaled="1"/>
              </a:gradFill>
              <a:effectLst>
                <a:outerShdw dist="53882" dir="2700000" algn="ctr" rotWithShape="0">
                  <a:srgbClr val="9999FF"/>
                </a:outerShdw>
              </a:effectLst>
              <a:latin typeface="宋体" panose="02010600030101010101" pitchFamily="2" charset="-122"/>
            </a:endParaRPr>
          </a:p>
        </p:txBody>
      </p:sp>
      <p:pic>
        <p:nvPicPr>
          <p:cNvPr id="26628" name="Picture 4" descr="0443"/>
          <p:cNvPicPr>
            <a:picLocks noChangeAspect="1" noChangeArrowheads="1"/>
          </p:cNvPicPr>
          <p:nvPr/>
        </p:nvPicPr>
        <p:blipFill>
          <a:blip r:embed="rId1" cstate="print"/>
          <a:srcRect/>
          <a:stretch>
            <a:fillRect/>
          </a:stretch>
        </p:blipFill>
        <p:spPr bwMode="auto">
          <a:xfrm>
            <a:off x="7380288" y="2997200"/>
            <a:ext cx="1584325" cy="1700213"/>
          </a:xfrm>
          <a:prstGeom prst="rect">
            <a:avLst/>
          </a:prstGeom>
          <a:noFill/>
          <a:ln w="9525">
            <a:noFill/>
            <a:miter lim="800000"/>
            <a:headEnd/>
            <a:tailEnd/>
          </a:ln>
        </p:spPr>
      </p:pic>
      <p:sp>
        <p:nvSpPr>
          <p:cNvPr id="188422" name="Rectangle 6"/>
          <p:cNvSpPr>
            <a:spLocks noChangeArrowheads="1"/>
          </p:cNvSpPr>
          <p:nvPr/>
        </p:nvSpPr>
        <p:spPr bwMode="auto">
          <a:xfrm>
            <a:off x="468313" y="3789363"/>
            <a:ext cx="7848600" cy="2530475"/>
          </a:xfrm>
          <a:prstGeom prst="rect">
            <a:avLst/>
          </a:prstGeom>
          <a:noFill/>
          <a:ln w="9525">
            <a:noFill/>
            <a:miter lim="800000"/>
          </a:ln>
        </p:spPr>
        <p:txBody>
          <a:bodyPr>
            <a:spAutoFit/>
          </a:bodyPr>
          <a:lstStyle/>
          <a:p>
            <a:pPr fontAlgn="base">
              <a:spcBef>
                <a:spcPct val="0"/>
              </a:spcBef>
              <a:spcAft>
                <a:spcPct val="0"/>
              </a:spcAft>
            </a:pPr>
            <a:r>
              <a:rPr kumimoji="1" lang="zh-CN" altLang="en-US" sz="4000" b="1" smtClean="0">
                <a:solidFill>
                  <a:srgbClr val="FF0000"/>
                </a:solidFill>
                <a:latin typeface="华文新魏" panose="02010800040101010101" pitchFamily="2" charset="-122"/>
                <a:ea typeface="华文新魏" panose="02010800040101010101" pitchFamily="2" charset="-122"/>
              </a:rPr>
              <a:t>相似之处：</a:t>
            </a:r>
            <a:r>
              <a:rPr kumimoji="1" lang="zh-CN" altLang="en-US" sz="4000" b="1" smtClean="0">
                <a:solidFill>
                  <a:srgbClr val="000000"/>
                </a:solidFill>
                <a:latin typeface="华文新魏" panose="02010800040101010101" pitchFamily="2" charset="-122"/>
                <a:ea typeface="华文新魏" panose="02010800040101010101" pitchFamily="2" charset="-122"/>
              </a:rPr>
              <a:t>都是农村包围城市。</a:t>
            </a:r>
            <a:endParaRPr kumimoji="1" lang="zh-CN" altLang="en-US" sz="4000" b="1" smtClean="0">
              <a:solidFill>
                <a:srgbClr val="000000"/>
              </a:solidFill>
              <a:latin typeface="华文新魏" panose="02010800040101010101" pitchFamily="2" charset="-122"/>
              <a:ea typeface="华文新魏" panose="02010800040101010101" pitchFamily="2" charset="-122"/>
            </a:endParaRPr>
          </a:p>
          <a:p>
            <a:pPr fontAlgn="base">
              <a:spcBef>
                <a:spcPct val="0"/>
              </a:spcBef>
              <a:spcAft>
                <a:spcPct val="0"/>
              </a:spcAft>
            </a:pPr>
            <a:r>
              <a:rPr kumimoji="1" lang="zh-CN" altLang="en-US" sz="4000" b="1" smtClean="0">
                <a:solidFill>
                  <a:srgbClr val="FF0000"/>
                </a:solidFill>
                <a:latin typeface="华文新魏" panose="02010800040101010101" pitchFamily="2" charset="-122"/>
                <a:ea typeface="华文新魏" panose="02010800040101010101" pitchFamily="2" charset="-122"/>
              </a:rPr>
              <a:t>基本经验：</a:t>
            </a:r>
            <a:r>
              <a:rPr kumimoji="1" lang="zh-CN" altLang="en-US" sz="4000" b="1" smtClean="0">
                <a:solidFill>
                  <a:srgbClr val="000000"/>
                </a:solidFill>
                <a:latin typeface="华文新魏" panose="02010800040101010101" pitchFamily="2" charset="-122"/>
                <a:ea typeface="华文新魏" panose="02010800040101010101" pitchFamily="2" charset="-122"/>
              </a:rPr>
              <a:t>以马克思主义为理论指导，从中国的国情出发，找到适合中国的革命和建设道路。</a:t>
            </a:r>
            <a:endParaRPr kumimoji="1" lang="zh-CN" altLang="en-US" sz="4000" b="1" smtClean="0">
              <a:solidFill>
                <a:srgbClr val="000000"/>
              </a:solidFill>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8422"/>
                                        </p:tgtEl>
                                        <p:attrNameLst>
                                          <p:attrName>style.visibility</p:attrName>
                                        </p:attrNameLst>
                                      </p:cBhvr>
                                      <p:to>
                                        <p:strVal val="visible"/>
                                      </p:to>
                                    </p:set>
                                    <p:anim calcmode="lin" valueType="num">
                                      <p:cBhvr additive="base">
                                        <p:cTn id="7" dur="500" fill="hold"/>
                                        <p:tgtEl>
                                          <p:spTgt spid="188422"/>
                                        </p:tgtEl>
                                        <p:attrNameLst>
                                          <p:attrName>ppt_x</p:attrName>
                                        </p:attrNameLst>
                                      </p:cBhvr>
                                      <p:tavLst>
                                        <p:tav tm="0">
                                          <p:val>
                                            <p:strVal val="0-#ppt_w/2"/>
                                          </p:val>
                                        </p:tav>
                                        <p:tav tm="100000">
                                          <p:val>
                                            <p:strVal val="#ppt_x"/>
                                          </p:val>
                                        </p:tav>
                                      </p:tavLst>
                                    </p:anim>
                                    <p:anim calcmode="lin" valueType="num">
                                      <p:cBhvr additive="base">
                                        <p:cTn id="8" dur="500" fill="hold"/>
                                        <p:tgtEl>
                                          <p:spTgt spid="1884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22"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灯片编号占位符 4"/>
          <p:cNvSpPr>
            <a:spLocks noGrp="1"/>
          </p:cNvSpPr>
          <p:nvPr>
            <p:ph type="sldNum" sz="quarter" idx="11"/>
          </p:nvPr>
        </p:nvSpPr>
        <p:spPr/>
        <p:txBody>
          <a:bodyPr wrap="square" lIns="91440" tIns="45720" rIns="91440" bIns="45720" anchor="b"/>
          <a:lstStyle/>
          <a:p>
            <a:pPr algn="r"/>
            <a:fld id="{9A0DB2DC-4C9A-4742-B13C-FB6460FD3503}" type="slidenum">
              <a:rPr lang="zh-CN" altLang="en-US" dirty="0">
                <a:solidFill>
                  <a:prstClr val="black">
                    <a:tint val="75000"/>
                  </a:prstClr>
                </a:solidFill>
                <a:latin typeface="Arial Black" panose="020B0A04020102020204" pitchFamily="34" charset="0"/>
              </a:rPr>
            </a:fld>
            <a:endParaRPr lang="zh-CN" altLang="en-US" dirty="0">
              <a:solidFill>
                <a:prstClr val="black">
                  <a:tint val="75000"/>
                </a:prstClr>
              </a:solidFill>
              <a:latin typeface="Arial Black" panose="020B0A04020102020204" pitchFamily="34" charset="0"/>
            </a:endParaRPr>
          </a:p>
        </p:txBody>
      </p:sp>
      <p:sp>
        <p:nvSpPr>
          <p:cNvPr id="24578" name="Text Box 2"/>
          <p:cNvSpPr txBox="1"/>
          <p:nvPr/>
        </p:nvSpPr>
        <p:spPr>
          <a:xfrm>
            <a:off x="80964" y="5374006"/>
            <a:ext cx="8987314" cy="1938992"/>
          </a:xfrm>
          <a:prstGeom prst="rect">
            <a:avLst/>
          </a:prstGeom>
          <a:noFill/>
          <a:ln w="9525">
            <a:noFill/>
          </a:ln>
        </p:spPr>
        <p:txBody>
          <a:bodyPr wrap="square" anchor="t">
            <a:spAutoFit/>
          </a:bodyPr>
          <a:lstStyle/>
          <a:p>
            <a:pPr>
              <a:spcBef>
                <a:spcPct val="50000"/>
              </a:spcBef>
            </a:pPr>
            <a:r>
              <a:rPr lang="en-US" altLang="zh-CN" sz="4000" b="1" dirty="0">
                <a:solidFill>
                  <a:srgbClr val="FF0000"/>
                </a:solidFill>
                <a:latin typeface="宋体" panose="02010600030101010101" pitchFamily="2" charset="-122"/>
              </a:rPr>
              <a:t>1984</a:t>
            </a:r>
            <a:r>
              <a:rPr lang="zh-CN" altLang="en-US" sz="4000" b="1" dirty="0">
                <a:solidFill>
                  <a:srgbClr val="FF0000"/>
                </a:solidFill>
                <a:latin typeface="宋体" panose="02010600030101010101" pitchFamily="2" charset="-122"/>
              </a:rPr>
              <a:t>年国庆</a:t>
            </a:r>
            <a:r>
              <a:rPr lang="en-US" altLang="zh-CN" sz="4000" b="1" dirty="0">
                <a:solidFill>
                  <a:srgbClr val="FF0000"/>
                </a:solidFill>
                <a:latin typeface="宋体" panose="02010600030101010101" pitchFamily="2" charset="-122"/>
              </a:rPr>
              <a:t>35</a:t>
            </a:r>
            <a:r>
              <a:rPr lang="zh-CN" altLang="en-US" sz="4000" b="1" dirty="0">
                <a:solidFill>
                  <a:srgbClr val="FF0000"/>
                </a:solidFill>
                <a:latin typeface="宋体" panose="02010600030101010101" pitchFamily="2" charset="-122"/>
              </a:rPr>
              <a:t>周年的庆典上，人们用这样醒目的标语，表达着对改革开放伟大实践的认同</a:t>
            </a:r>
            <a:endParaRPr lang="zh-CN" altLang="en-US" sz="4000" b="1" dirty="0">
              <a:solidFill>
                <a:srgbClr val="FF0000"/>
              </a:solidFill>
              <a:latin typeface="宋体" panose="02010600030101010101" pitchFamily="2" charset="-122"/>
            </a:endParaRPr>
          </a:p>
        </p:txBody>
      </p:sp>
      <p:pic>
        <p:nvPicPr>
          <p:cNvPr id="24579" name="Picture 3" descr="042BC751"/>
          <p:cNvPicPr>
            <a:picLocks noChangeAspect="1"/>
          </p:cNvPicPr>
          <p:nvPr/>
        </p:nvPicPr>
        <p:blipFill>
          <a:blip r:embed="rId1"/>
          <a:stretch>
            <a:fillRect/>
          </a:stretch>
        </p:blipFill>
        <p:spPr>
          <a:xfrm>
            <a:off x="80962" y="139065"/>
            <a:ext cx="8986838" cy="5234940"/>
          </a:xfrm>
          <a:prstGeom prst="rect">
            <a:avLst/>
          </a:prstGeom>
          <a:noFill/>
          <a:ln w="76200" cap="flat" cmpd="tri">
            <a:solidFill>
              <a:srgbClr val="CC0000"/>
            </a:solidFill>
            <a:prstDash val="solid"/>
            <a:miter/>
            <a:headEnd type="none" w="med" len="med"/>
            <a:tailEnd type="none" w="med" len="med"/>
          </a:ln>
        </p:spPr>
      </p:pic>
    </p:spTree>
  </p:cSld>
  <p:clrMapOvr>
    <a:masterClrMapping/>
  </p:clrMapOvr>
  <p:transition>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a:xfrm>
            <a:off x="323528" y="4221088"/>
            <a:ext cx="8496944" cy="2232521"/>
          </a:xfrm>
        </p:spPr>
        <p:txBody>
          <a:bodyPr>
            <a:noAutofit/>
          </a:bodyPr>
          <a:lstStyle/>
          <a:p>
            <a:pPr marL="0" indent="669925" eaLnBrk="1" hangingPunct="1">
              <a:lnSpc>
                <a:spcPct val="120000"/>
              </a:lnSpc>
              <a:buFontTx/>
              <a:buNone/>
            </a:pPr>
            <a:r>
              <a:rPr lang="zh-CN" b="1" dirty="0" smtClean="0">
                <a:solidFill>
                  <a:srgbClr val="0033CC"/>
                </a:solidFill>
                <a:latin typeface="华文新魏" panose="02010800040101010101" pitchFamily="2" charset="-122"/>
              </a:rPr>
              <a:t>改革目标：</a:t>
            </a:r>
            <a:r>
              <a:rPr lang="zh-CN" b="1" dirty="0" smtClean="0"/>
              <a:t>建立社会主义市场经济体制</a:t>
            </a:r>
            <a:endParaRPr lang="zh-CN" b="1" dirty="0" smtClean="0">
              <a:latin typeface="华文新魏" panose="02010800040101010101" pitchFamily="2" charset="-122"/>
            </a:endParaRPr>
          </a:p>
          <a:p>
            <a:pPr marL="0" indent="669925" eaLnBrk="1" hangingPunct="1">
              <a:lnSpc>
                <a:spcPct val="120000"/>
              </a:lnSpc>
              <a:buFontTx/>
              <a:buNone/>
            </a:pPr>
            <a:r>
              <a:rPr lang="zh-CN" b="1" dirty="0" smtClean="0">
                <a:solidFill>
                  <a:srgbClr val="0033CC"/>
                </a:solidFill>
                <a:latin typeface="华文新魏" panose="02010800040101010101" pitchFamily="2" charset="-122"/>
              </a:rPr>
              <a:t>改革实质：</a:t>
            </a:r>
            <a:r>
              <a:rPr lang="zh-CN" b="1" dirty="0" smtClean="0"/>
              <a:t>社会主义制度的自我完善和发展</a:t>
            </a:r>
            <a:endParaRPr lang="zh-CN" b="1" dirty="0" smtClean="0"/>
          </a:p>
        </p:txBody>
      </p:sp>
      <p:sp>
        <p:nvSpPr>
          <p:cNvPr id="6147" name="Text Box 3"/>
          <p:cNvSpPr txBox="1">
            <a:spLocks noChangeArrowheads="1"/>
          </p:cNvSpPr>
          <p:nvPr/>
        </p:nvSpPr>
        <p:spPr bwMode="auto">
          <a:xfrm>
            <a:off x="683568" y="404664"/>
            <a:ext cx="7991475" cy="3539430"/>
          </a:xfrm>
          <a:prstGeom prst="rect">
            <a:avLst/>
          </a:prstGeom>
          <a:noFill/>
          <a:ln w="9525">
            <a:noFill/>
            <a:miter lim="800000"/>
          </a:ln>
        </p:spPr>
        <p:txBody>
          <a:bodyPr>
            <a:spAutoFit/>
          </a:bodyPr>
          <a:lstStyle/>
          <a:p>
            <a:r>
              <a:rPr lang="zh-CN" sz="3200" b="1" dirty="0">
                <a:latin typeface="宋体" panose="02010600030101010101" pitchFamily="2" charset="-122"/>
                <a:ea typeface="宋体" panose="02010600030101010101" pitchFamily="2" charset="-122"/>
              </a:rPr>
              <a:t>含义：    </a:t>
            </a:r>
            <a:endParaRPr lang="zh-CN" sz="3200" b="1" dirty="0">
              <a:latin typeface="宋体" panose="02010600030101010101" pitchFamily="2" charset="-122"/>
              <a:ea typeface="宋体" panose="02010600030101010101" pitchFamily="2" charset="-122"/>
            </a:endParaRPr>
          </a:p>
          <a:p>
            <a:pPr>
              <a:lnSpc>
                <a:spcPct val="120000"/>
              </a:lnSpc>
            </a:pPr>
            <a:endParaRPr lang="zh-CN" altLang="zh-CN" sz="3200" b="1" dirty="0">
              <a:latin typeface="宋体" panose="02010600030101010101" pitchFamily="2" charset="-122"/>
              <a:ea typeface="宋体" panose="02010600030101010101" pitchFamily="2" charset="-122"/>
            </a:endParaRPr>
          </a:p>
          <a:p>
            <a:pPr>
              <a:lnSpc>
                <a:spcPct val="120000"/>
              </a:lnSpc>
            </a:pPr>
            <a:r>
              <a:rPr lang="zh-CN" altLang="zh-CN" sz="3200" b="1" dirty="0">
                <a:latin typeface="宋体" panose="02010600030101010101" pitchFamily="2" charset="-122"/>
                <a:ea typeface="宋体" panose="02010600030101010101" pitchFamily="2" charset="-122"/>
              </a:rPr>
              <a:t> </a:t>
            </a:r>
            <a:r>
              <a:rPr lang="zh-CN" sz="3200" b="1" dirty="0" smtClean="0">
                <a:latin typeface="宋体" panose="02010600030101010101" pitchFamily="2" charset="-122"/>
                <a:ea typeface="宋体" panose="02010600030101010101" pitchFamily="2" charset="-122"/>
              </a:rPr>
              <a:t>经济体制</a:t>
            </a:r>
            <a:r>
              <a:rPr lang="zh-CN" sz="3200" b="1" dirty="0">
                <a:latin typeface="宋体" panose="02010600030101010101" pitchFamily="2" charset="-122"/>
                <a:ea typeface="宋体" panose="02010600030101010101" pitchFamily="2" charset="-122"/>
              </a:rPr>
              <a:t>改革：在坚持社会主义制度的</a:t>
            </a:r>
            <a:r>
              <a:rPr lang="zh-CN" sz="3200" b="1" dirty="0">
                <a:solidFill>
                  <a:srgbClr val="FF3300"/>
                </a:solidFill>
                <a:latin typeface="宋体" panose="02010600030101010101" pitchFamily="2" charset="-122"/>
                <a:ea typeface="宋体" panose="02010600030101010101" pitchFamily="2" charset="-122"/>
              </a:rPr>
              <a:t>前提</a:t>
            </a:r>
            <a:r>
              <a:rPr lang="zh-CN" sz="3200" b="1" dirty="0">
                <a:latin typeface="宋体" panose="02010600030101010101" pitchFamily="2" charset="-122"/>
                <a:ea typeface="宋体" panose="02010600030101010101" pitchFamily="2" charset="-122"/>
              </a:rPr>
              <a:t>下，</a:t>
            </a:r>
            <a:r>
              <a:rPr lang="zh-CN" sz="3200" b="1" dirty="0">
                <a:solidFill>
                  <a:srgbClr val="FF0000"/>
                </a:solidFill>
                <a:latin typeface="宋体" panose="02010600030101010101" pitchFamily="2" charset="-122"/>
                <a:ea typeface="宋体" panose="02010600030101010101" pitchFamily="2" charset="-122"/>
              </a:rPr>
              <a:t>（内容）</a:t>
            </a:r>
            <a:r>
              <a:rPr lang="zh-CN" sz="3200" b="1" dirty="0">
                <a:latin typeface="宋体" panose="02010600030101010101" pitchFamily="2" charset="-122"/>
                <a:ea typeface="宋体" panose="02010600030101010101" pitchFamily="2" charset="-122"/>
              </a:rPr>
              <a:t>改革生产关系中不适应生产力发展的一系列环节，</a:t>
            </a:r>
            <a:r>
              <a:rPr lang="zh-CN" sz="3200" b="1" dirty="0">
                <a:solidFill>
                  <a:srgbClr val="FF3300"/>
                </a:solidFill>
                <a:latin typeface="宋体" panose="02010600030101010101" pitchFamily="2" charset="-122"/>
                <a:ea typeface="宋体" panose="02010600030101010101" pitchFamily="2" charset="-122"/>
              </a:rPr>
              <a:t>（目</a:t>
            </a:r>
            <a:r>
              <a:rPr lang="zh-CN" sz="3200" b="1" dirty="0">
                <a:solidFill>
                  <a:srgbClr val="FF0000"/>
                </a:solidFill>
                <a:latin typeface="宋体" panose="02010600030101010101" pitchFamily="2" charset="-122"/>
                <a:ea typeface="宋体" panose="02010600030101010101" pitchFamily="2" charset="-122"/>
              </a:rPr>
              <a:t>的）</a:t>
            </a:r>
            <a:r>
              <a:rPr lang="zh-CN" sz="3200" b="1" dirty="0">
                <a:latin typeface="宋体" panose="02010600030101010101" pitchFamily="2" charset="-122"/>
                <a:ea typeface="宋体" panose="02010600030101010101" pitchFamily="2" charset="-122"/>
              </a:rPr>
              <a:t>解放和发展生产力。</a:t>
            </a:r>
            <a:endParaRPr lang="zh-CN" sz="3200" b="1" dirty="0">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134938" y="560388"/>
            <a:ext cx="8763000" cy="952500"/>
          </a:xfrm>
          <a:prstGeom prst="rect">
            <a:avLst/>
          </a:prstGeom>
          <a:noFill/>
          <a:ln w="9525">
            <a:noFill/>
            <a:miter lim="800000"/>
          </a:ln>
        </p:spPr>
        <p:txBody>
          <a:bodyPr>
            <a:spAutoFit/>
          </a:bodyPr>
          <a:lstStyle/>
          <a:p>
            <a:pPr>
              <a:buFont typeface="Arial" panose="020B0604020202020204" pitchFamily="34" charset="0"/>
              <a:buNone/>
            </a:pPr>
            <a:r>
              <a:rPr lang="en-US" altLang="zh-CN" sz="2800" b="1">
                <a:solidFill>
                  <a:srgbClr val="FF0000"/>
                </a:solidFill>
                <a:latin typeface="黑体" panose="02010609060101010101" pitchFamily="49" charset="-122"/>
                <a:ea typeface="黑体" panose="02010609060101010101" pitchFamily="49" charset="-122"/>
              </a:rPr>
              <a:t>1.</a:t>
            </a:r>
            <a:r>
              <a:rPr lang="zh-CN" altLang="en-US" sz="2800" b="1">
                <a:solidFill>
                  <a:srgbClr val="FF0000"/>
                </a:solidFill>
                <a:latin typeface="黑体" panose="02010609060101010101" pitchFamily="49" charset="-122"/>
                <a:ea typeface="黑体" panose="02010609060101010101" pitchFamily="49" charset="-122"/>
              </a:rPr>
              <a:t>背景：</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改革在农村取得成功，为继续深化改革打</a:t>
            </a:r>
            <a:endParaRPr lang="zh-CN" altLang="en-US" sz="2800" b="1">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2800" b="1">
                <a:latin typeface="黑体" panose="02010609060101010101" pitchFamily="49" charset="-122"/>
                <a:ea typeface="黑体" panose="02010609060101010101" pitchFamily="49" charset="-122"/>
              </a:rPr>
              <a:t>         下了基础，改革的浪潮从农村涌向城市</a:t>
            </a:r>
            <a:endParaRPr lang="zh-CN" altLang="en-US" sz="2800" b="1">
              <a:latin typeface="黑体" panose="02010609060101010101" pitchFamily="49" charset="-122"/>
              <a:ea typeface="黑体" panose="02010609060101010101" pitchFamily="49" charset="-122"/>
            </a:endParaRPr>
          </a:p>
        </p:txBody>
      </p:sp>
      <p:sp>
        <p:nvSpPr>
          <p:cNvPr id="4" name="文本框 3"/>
          <p:cNvSpPr txBox="1">
            <a:spLocks noChangeArrowheads="1"/>
          </p:cNvSpPr>
          <p:nvPr/>
        </p:nvSpPr>
        <p:spPr bwMode="auto">
          <a:xfrm>
            <a:off x="134938" y="1508125"/>
            <a:ext cx="8869362" cy="1384300"/>
          </a:xfrm>
          <a:prstGeom prst="rect">
            <a:avLst/>
          </a:prstGeom>
          <a:noFill/>
          <a:ln w="9525">
            <a:noFill/>
            <a:miter lim="800000"/>
          </a:ln>
        </p:spPr>
        <p:txBody>
          <a:bodyPr>
            <a:spAutoFit/>
          </a:bodyPr>
          <a:lstStyle/>
          <a:p>
            <a:pPr>
              <a:buFont typeface="Arial" panose="020B0604020202020204" pitchFamily="34" charset="0"/>
              <a:buNone/>
            </a:pPr>
            <a:r>
              <a:rPr lang="en-US" altLang="zh-CN" sz="2800" b="1">
                <a:solidFill>
                  <a:srgbClr val="FF0000"/>
                </a:solidFill>
                <a:latin typeface="黑体" panose="02010609060101010101" pitchFamily="49" charset="-122"/>
                <a:ea typeface="黑体" panose="02010609060101010101" pitchFamily="49" charset="-122"/>
              </a:rPr>
              <a:t>2.</a:t>
            </a:r>
            <a:r>
              <a:rPr lang="zh-CN" altLang="en-US" sz="2800" b="1">
                <a:solidFill>
                  <a:srgbClr val="FF0000"/>
                </a:solidFill>
                <a:latin typeface="黑体" panose="02010609060101010101" pitchFamily="49" charset="-122"/>
                <a:ea typeface="黑体" panose="02010609060101010101" pitchFamily="49" charset="-122"/>
              </a:rPr>
              <a:t>展开：</a:t>
            </a:r>
            <a:r>
              <a:rPr lang="en-US" altLang="zh-CN" sz="2800" b="1">
                <a:latin typeface="黑体" panose="02010609060101010101" pitchFamily="49" charset="-122"/>
                <a:ea typeface="黑体" panose="02010609060101010101" pitchFamily="49" charset="-122"/>
              </a:rPr>
              <a:t>1984</a:t>
            </a:r>
            <a:r>
              <a:rPr lang="zh-CN" altLang="en-US" sz="2800" b="1">
                <a:latin typeface="黑体" panose="02010609060101010101" pitchFamily="49" charset="-122"/>
                <a:ea typeface="黑体" panose="02010609060101010101" pitchFamily="49" charset="-122"/>
              </a:rPr>
              <a:t>年</a:t>
            </a:r>
            <a:r>
              <a:rPr lang="en-US" altLang="zh-CN" sz="2800" b="1">
                <a:latin typeface="黑体" panose="02010609060101010101" pitchFamily="49" charset="-122"/>
                <a:ea typeface="黑体" panose="02010609060101010101" pitchFamily="49" charset="-122"/>
              </a:rPr>
              <a:t>10</a:t>
            </a:r>
            <a:r>
              <a:rPr lang="zh-CN" altLang="en-US" sz="2800" b="1">
                <a:latin typeface="黑体" panose="02010609060101010101" pitchFamily="49" charset="-122"/>
                <a:ea typeface="黑体" panose="02010609060101010101" pitchFamily="49" charset="-122"/>
              </a:rPr>
              <a:t>月，中共十二届三中全会通过了《中</a:t>
            </a:r>
            <a:endParaRPr lang="zh-CN" altLang="en-US" sz="2800" b="1">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2800" b="1">
                <a:latin typeface="黑体" panose="02010609060101010101" pitchFamily="49" charset="-122"/>
                <a:ea typeface="黑体" panose="02010609060101010101" pitchFamily="49" charset="-122"/>
              </a:rPr>
              <a:t>        共中央关于经济体制改革的决定》，要求加快</a:t>
            </a:r>
            <a:endParaRPr lang="zh-CN" altLang="en-US" sz="2800" b="1">
              <a:latin typeface="黑体" panose="02010609060101010101" pitchFamily="49" charset="-122"/>
              <a:ea typeface="黑体" panose="02010609060101010101" pitchFamily="49" charset="-122"/>
            </a:endParaRPr>
          </a:p>
          <a:p>
            <a:pPr>
              <a:buFont typeface="Arial" panose="020B0604020202020204" pitchFamily="34" charset="0"/>
              <a:buNone/>
            </a:pPr>
            <a:r>
              <a:rPr lang="zh-CN" altLang="en-US" sz="2800" b="1">
                <a:latin typeface="黑体" panose="02010609060101010101" pitchFamily="49" charset="-122"/>
                <a:ea typeface="黑体" panose="02010609060101010101" pitchFamily="49" charset="-122"/>
              </a:rPr>
              <a:t>        以城市为重点的经济体制改革的步伐</a:t>
            </a:r>
            <a:endParaRPr lang="zh-CN" altLang="en-US" sz="2800" b="1">
              <a:latin typeface="黑体" panose="02010609060101010101" pitchFamily="49" charset="-122"/>
              <a:ea typeface="黑体" panose="02010609060101010101" pitchFamily="49" charset="-122"/>
            </a:endParaRPr>
          </a:p>
        </p:txBody>
      </p:sp>
      <p:pic>
        <p:nvPicPr>
          <p:cNvPr id="5" name="图片 4"/>
          <p:cNvPicPr>
            <a:picLocks noChangeAspect="1" noChangeArrowheads="1"/>
          </p:cNvPicPr>
          <p:nvPr/>
        </p:nvPicPr>
        <p:blipFill>
          <a:blip r:embed="rId1" cstate="print"/>
          <a:srcRect/>
          <a:stretch>
            <a:fillRect/>
          </a:stretch>
        </p:blipFill>
        <p:spPr bwMode="auto">
          <a:xfrm>
            <a:off x="157163" y="2914650"/>
            <a:ext cx="3933825" cy="2633663"/>
          </a:xfrm>
          <a:prstGeom prst="rect">
            <a:avLst/>
          </a:prstGeom>
          <a:noFill/>
          <a:ln w="9525">
            <a:noFill/>
            <a:miter lim="800000"/>
            <a:headEnd/>
            <a:tailEnd/>
          </a:ln>
        </p:spPr>
      </p:pic>
      <p:pic>
        <p:nvPicPr>
          <p:cNvPr id="6" name="图片 5"/>
          <p:cNvPicPr>
            <a:picLocks noChangeAspect="1" noChangeArrowheads="1"/>
          </p:cNvPicPr>
          <p:nvPr/>
        </p:nvPicPr>
        <p:blipFill>
          <a:blip r:embed="rId2" cstate="print"/>
          <a:srcRect/>
          <a:stretch>
            <a:fillRect/>
          </a:stretch>
        </p:blipFill>
        <p:spPr bwMode="auto">
          <a:xfrm>
            <a:off x="4243388" y="2803525"/>
            <a:ext cx="4760912" cy="2695575"/>
          </a:xfrm>
          <a:prstGeom prst="rect">
            <a:avLst/>
          </a:prstGeom>
          <a:noFill/>
          <a:ln w="9525">
            <a:noFill/>
            <a:miter lim="800000"/>
            <a:headEnd/>
            <a:tailEnd/>
          </a:ln>
        </p:spPr>
      </p:pic>
      <p:sp>
        <p:nvSpPr>
          <p:cNvPr id="7" name="文本框 6"/>
          <p:cNvSpPr txBox="1">
            <a:spLocks noChangeArrowheads="1"/>
          </p:cNvSpPr>
          <p:nvPr/>
        </p:nvSpPr>
        <p:spPr bwMode="auto">
          <a:xfrm>
            <a:off x="50800" y="5616575"/>
            <a:ext cx="4259263" cy="520700"/>
          </a:xfrm>
          <a:prstGeom prst="rect">
            <a:avLst/>
          </a:prstGeom>
          <a:noFill/>
          <a:ln w="9525">
            <a:noFill/>
            <a:miter lim="800000"/>
          </a:ln>
        </p:spPr>
        <p:txBody>
          <a:bodyPr>
            <a:spAutoFit/>
          </a:bodyPr>
          <a:lstStyle/>
          <a:p>
            <a:pPr>
              <a:buFont typeface="Arial" panose="020B0604020202020204" pitchFamily="34" charset="0"/>
              <a:buNone/>
            </a:pPr>
            <a:r>
              <a:rPr lang="zh-CN" altLang="en-US" sz="2800" b="1">
                <a:solidFill>
                  <a:srgbClr val="C00000"/>
                </a:solidFill>
                <a:latin typeface="华文新魏" panose="02010800040101010101" pitchFamily="2" charset="-122"/>
                <a:ea typeface="华文新魏" panose="02010800040101010101" pitchFamily="2" charset="-122"/>
              </a:rPr>
              <a:t>中共十二届三中全会会场</a:t>
            </a:r>
            <a:endParaRPr lang="zh-CN" altLang="en-US" sz="2800" b="1">
              <a:solidFill>
                <a:srgbClr val="C00000"/>
              </a:solidFill>
              <a:latin typeface="华文新魏" panose="02010800040101010101" pitchFamily="2" charset="-122"/>
              <a:ea typeface="华文新魏" panose="02010800040101010101" pitchFamily="2" charset="-122"/>
            </a:endParaRPr>
          </a:p>
        </p:txBody>
      </p:sp>
      <p:sp>
        <p:nvSpPr>
          <p:cNvPr id="8" name="文本框 7"/>
          <p:cNvSpPr txBox="1">
            <a:spLocks noChangeArrowheads="1"/>
          </p:cNvSpPr>
          <p:nvPr/>
        </p:nvSpPr>
        <p:spPr bwMode="auto">
          <a:xfrm>
            <a:off x="5164138" y="5588000"/>
            <a:ext cx="3306762" cy="952500"/>
          </a:xfrm>
          <a:prstGeom prst="rect">
            <a:avLst/>
          </a:prstGeom>
          <a:noFill/>
          <a:ln w="9525">
            <a:noFill/>
            <a:miter lim="800000"/>
          </a:ln>
        </p:spPr>
        <p:txBody>
          <a:bodyPr>
            <a:spAutoFit/>
          </a:bodyPr>
          <a:lstStyle/>
          <a:p>
            <a:pPr>
              <a:buFont typeface="Arial" panose="020B0604020202020204" pitchFamily="34" charset="0"/>
              <a:buNone/>
            </a:pPr>
            <a:r>
              <a:rPr lang="en-US" altLang="zh-CN" sz="2800" b="1">
                <a:solidFill>
                  <a:srgbClr val="C00000"/>
                </a:solidFill>
                <a:latin typeface="华文新魏" panose="02010800040101010101" pitchFamily="2" charset="-122"/>
                <a:ea typeface="华文新魏" panose="02010800040101010101" pitchFamily="2" charset="-122"/>
              </a:rPr>
              <a:t>   1984</a:t>
            </a:r>
            <a:r>
              <a:rPr lang="zh-CN" altLang="en-US" sz="2800" b="1">
                <a:solidFill>
                  <a:srgbClr val="C00000"/>
                </a:solidFill>
                <a:latin typeface="华文新魏" panose="02010800040101010101" pitchFamily="2" charset="-122"/>
                <a:ea typeface="华文新魏" panose="02010800040101010101" pitchFamily="2" charset="-122"/>
              </a:rPr>
              <a:t>年</a:t>
            </a:r>
            <a:r>
              <a:rPr lang="en-US" altLang="zh-CN" sz="2800" b="1">
                <a:solidFill>
                  <a:srgbClr val="C00000"/>
                </a:solidFill>
                <a:latin typeface="华文新魏" panose="02010800040101010101" pitchFamily="2" charset="-122"/>
                <a:ea typeface="华文新魏" panose="02010800040101010101" pitchFamily="2" charset="-122"/>
              </a:rPr>
              <a:t>10</a:t>
            </a:r>
            <a:r>
              <a:rPr lang="zh-CN" altLang="en-US" sz="2800" b="1">
                <a:solidFill>
                  <a:srgbClr val="C00000"/>
                </a:solidFill>
                <a:latin typeface="华文新魏" panose="02010800040101010101" pitchFamily="2" charset="-122"/>
                <a:ea typeface="华文新魏" panose="02010800040101010101" pitchFamily="2" charset="-122"/>
              </a:rPr>
              <a:t>月</a:t>
            </a:r>
            <a:r>
              <a:rPr lang="en-US" altLang="zh-CN" sz="2800" b="1">
                <a:solidFill>
                  <a:srgbClr val="C00000"/>
                </a:solidFill>
                <a:latin typeface="华文新魏" panose="02010800040101010101" pitchFamily="2" charset="-122"/>
                <a:ea typeface="华文新魏" panose="02010800040101010101" pitchFamily="2" charset="-122"/>
              </a:rPr>
              <a:t>21</a:t>
            </a:r>
            <a:r>
              <a:rPr lang="zh-CN" altLang="en-US" sz="2800" b="1">
                <a:solidFill>
                  <a:srgbClr val="C00000"/>
                </a:solidFill>
                <a:latin typeface="华文新魏" panose="02010800040101010101" pitchFamily="2" charset="-122"/>
                <a:ea typeface="华文新魏" panose="02010800040101010101" pitchFamily="2" charset="-122"/>
              </a:rPr>
              <a:t>日</a:t>
            </a:r>
            <a:endParaRPr lang="zh-CN" altLang="en-US" sz="2800" b="1">
              <a:solidFill>
                <a:srgbClr val="C00000"/>
              </a:solidFill>
              <a:latin typeface="华文新魏" panose="02010800040101010101" pitchFamily="2" charset="-122"/>
              <a:ea typeface="华文新魏" panose="02010800040101010101" pitchFamily="2" charset="-122"/>
            </a:endParaRPr>
          </a:p>
          <a:p>
            <a:pPr>
              <a:buFont typeface="Arial" panose="020B0604020202020204" pitchFamily="34" charset="0"/>
              <a:buNone/>
            </a:pPr>
            <a:r>
              <a:rPr lang="zh-CN" altLang="en-US" sz="2800" b="1">
                <a:solidFill>
                  <a:srgbClr val="C00000"/>
                </a:solidFill>
                <a:latin typeface="华文新魏" panose="02010800040101010101" pitchFamily="2" charset="-122"/>
                <a:ea typeface="华文新魏" panose="02010800040101010101" pitchFamily="2" charset="-122"/>
              </a:rPr>
              <a:t>《人民日报》刊登</a:t>
            </a:r>
            <a:endParaRPr lang="zh-CN" altLang="en-US" sz="2800" b="1">
              <a:solidFill>
                <a:srgbClr val="C00000"/>
              </a:solidFill>
              <a:latin typeface="华文新魏" panose="02010800040101010101" pitchFamily="2" charset="-122"/>
              <a:ea typeface="华文新魏" panose="02010800040101010101" pitchFamily="2" charset="-122"/>
            </a:endParaRPr>
          </a:p>
        </p:txBody>
      </p:sp>
      <p:sp>
        <p:nvSpPr>
          <p:cNvPr id="9" name="文本框 6151"/>
          <p:cNvSpPr txBox="1">
            <a:spLocks noChangeArrowheads="1"/>
          </p:cNvSpPr>
          <p:nvPr/>
        </p:nvSpPr>
        <p:spPr bwMode="auto">
          <a:xfrm>
            <a:off x="1907704" y="0"/>
            <a:ext cx="4769594" cy="646331"/>
          </a:xfrm>
          <a:prstGeom prst="rect">
            <a:avLst/>
          </a:prstGeom>
          <a:noFill/>
          <a:ln w="9525">
            <a:noFill/>
            <a:miter lim="800000"/>
          </a:ln>
        </p:spPr>
        <p:txBody>
          <a:bodyPr wrap="square">
            <a:spAutoFit/>
          </a:bodyPr>
          <a:lstStyle/>
          <a:p>
            <a:pPr>
              <a:buFont typeface="Arial" panose="020B0604020202020204" pitchFamily="34" charset="0"/>
              <a:buNone/>
            </a:pPr>
            <a:r>
              <a:rPr lang="zh-CN" altLang="en-US" sz="3600" b="1" dirty="0" smtClean="0">
                <a:solidFill>
                  <a:srgbClr val="006666"/>
                </a:solidFill>
                <a:latin typeface="黑体" panose="02010609060101010101" pitchFamily="49" charset="-122"/>
                <a:ea typeface="黑体" panose="02010609060101010101" pitchFamily="49" charset="-122"/>
                <a:sym typeface="宋体" panose="02010600030101010101" pitchFamily="2" charset="-122"/>
              </a:rPr>
              <a:t>城市经济</a:t>
            </a:r>
            <a:r>
              <a:rPr lang="zh-CN" altLang="en-US" sz="3600" b="1" dirty="0">
                <a:solidFill>
                  <a:srgbClr val="006666"/>
                </a:solidFill>
                <a:latin typeface="黑体" panose="02010609060101010101" pitchFamily="49" charset="-122"/>
                <a:ea typeface="黑体" panose="02010609060101010101" pitchFamily="49" charset="-122"/>
                <a:sym typeface="宋体" panose="02010600030101010101" pitchFamily="2" charset="-122"/>
              </a:rPr>
              <a:t>体制改革</a:t>
            </a:r>
            <a:endParaRPr lang="zh-CN" altLang="en-US" sz="3600" b="1" dirty="0">
              <a:solidFill>
                <a:srgbClr val="006666"/>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edge">
                                      <p:cBhvr>
                                        <p:cTn id="20" dur="2000"/>
                                        <p:tgtEl>
                                          <p:spTgt spid="6"/>
                                        </p:tgtEl>
                                      </p:cBhvr>
                                    </p:animEffect>
                                  </p:childTnLst>
                                </p:cTn>
                              </p:par>
                              <p:par>
                                <p:cTn id="21" presetID="20" presetClass="entr" presetSubtype="0" fill="hold" grpId="1"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edge">
                                      <p:cBhvr>
                                        <p:cTn id="23" dur="2000"/>
                                        <p:tgtEl>
                                          <p:spTgt spid="7"/>
                                        </p:tgtEl>
                                      </p:cBhvr>
                                    </p:animEffect>
                                  </p:childTnLst>
                                </p:cTn>
                              </p:par>
                              <p:par>
                                <p:cTn id="24" presetID="20" presetClass="entr" presetSubtype="0" fill="hold" grpId="1"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edge">
                                      <p:cBhvr>
                                        <p:cTn id="26" dur="2000"/>
                                        <p:tgtEl>
                                          <p:spTgt spid="8"/>
                                        </p:tgtEl>
                                      </p:cBhvr>
                                    </p:animEffect>
                                  </p:childTnLst>
                                </p:cTn>
                              </p:par>
                              <p:par>
                                <p:cTn id="27" presetID="20"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edge">
                                      <p:cBhvr>
                                        <p:cTn id="2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P spid="7" grpId="1"/>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9" name="Text Box 4"/>
          <p:cNvSpPr txBox="1">
            <a:spLocks noChangeArrowheads="1"/>
          </p:cNvSpPr>
          <p:nvPr/>
        </p:nvSpPr>
        <p:spPr bwMode="auto">
          <a:xfrm>
            <a:off x="251520" y="1052736"/>
            <a:ext cx="8077200" cy="4801314"/>
          </a:xfrm>
          <a:prstGeom prst="rect">
            <a:avLst/>
          </a:prstGeom>
          <a:noFill/>
          <a:ln w="9525">
            <a:noFill/>
            <a:miter lim="800000"/>
          </a:ln>
        </p:spPr>
        <p:txBody>
          <a:bodyPr>
            <a:spAutoFit/>
          </a:bodyPr>
          <a:lstStyle/>
          <a:p>
            <a:pPr>
              <a:spcBef>
                <a:spcPct val="50000"/>
              </a:spcBef>
            </a:pPr>
            <a:r>
              <a:rPr lang="zh-CN" sz="2400" b="1" dirty="0">
                <a:latin typeface="华文中宋" panose="02010600040101010101" pitchFamily="2" charset="-122"/>
                <a:ea typeface="华文中宋" panose="02010600040101010101" pitchFamily="2" charset="-122"/>
              </a:rPr>
              <a:t>材料一：</a:t>
            </a:r>
            <a:r>
              <a:rPr lang="zh-CN" altLang="zh-CN" sz="2400" b="1" dirty="0">
                <a:latin typeface="华文中宋" panose="02010600040101010101" pitchFamily="2" charset="-122"/>
                <a:ea typeface="华文中宋" panose="02010600040101010101" pitchFamily="2" charset="-122"/>
              </a:rPr>
              <a:t>1956</a:t>
            </a:r>
            <a:r>
              <a:rPr lang="zh-CN" sz="2400" b="1" dirty="0">
                <a:latin typeface="华文中宋" panose="02010600040101010101" pitchFamily="2" charset="-122"/>
                <a:ea typeface="华文中宋" panose="02010600040101010101" pitchFamily="2" charset="-122"/>
              </a:rPr>
              <a:t>年，上海天气很热，企业为了不影响生产，采取购买风扇、鼓风机降温的措施，但是企业即使采取这样的措施也没有自主权，要经过层层批报，当时要经过十一个部门审批，盖</a:t>
            </a:r>
            <a:r>
              <a:rPr lang="zh-CN" altLang="zh-CN" sz="2400" b="1" dirty="0">
                <a:latin typeface="华文中宋" panose="02010600040101010101" pitchFamily="2" charset="-122"/>
                <a:ea typeface="华文中宋" panose="02010600040101010101" pitchFamily="2" charset="-122"/>
              </a:rPr>
              <a:t>11</a:t>
            </a:r>
            <a:r>
              <a:rPr lang="zh-CN" sz="2400" b="1" dirty="0">
                <a:latin typeface="华文中宋" panose="02010600040101010101" pitchFamily="2" charset="-122"/>
                <a:ea typeface="华文中宋" panose="02010600040101010101" pitchFamily="2" charset="-122"/>
              </a:rPr>
              <a:t>个章。等最后的章盖完了，夏天已经过去了。</a:t>
            </a:r>
            <a:endParaRPr lang="zh-CN" sz="2400" b="1" dirty="0">
              <a:latin typeface="华文中宋" panose="02010600040101010101" pitchFamily="2" charset="-122"/>
              <a:ea typeface="华文中宋" panose="02010600040101010101" pitchFamily="2" charset="-122"/>
            </a:endParaRPr>
          </a:p>
          <a:p>
            <a:pPr>
              <a:spcBef>
                <a:spcPct val="50000"/>
              </a:spcBef>
            </a:pPr>
            <a:r>
              <a:rPr lang="zh-CN" sz="2400" b="1" dirty="0">
                <a:latin typeface="华文中宋" panose="02010600040101010101" pitchFamily="2" charset="-122"/>
                <a:ea typeface="华文中宋" panose="02010600040101010101" pitchFamily="2" charset="-122"/>
              </a:rPr>
              <a:t>材料二：沈阳有两个厂，一个是铜厂，一个是电缆厂，两厂仅相隔一墙，电缆厂归机械部门管，铜厂归冶金部门管。所以导致了冶金部把铜调到外地去，而电缆厂要从云南调进铜，这样就造成了运输上的浪费和时间上的浪费</a:t>
            </a:r>
            <a:r>
              <a:rPr lang="zh-CN" sz="2400" b="1" dirty="0" smtClean="0">
                <a:latin typeface="华文中宋" panose="02010600040101010101" pitchFamily="2" charset="-122"/>
                <a:ea typeface="华文中宋" panose="02010600040101010101" pitchFamily="2" charset="-122"/>
              </a:rPr>
              <a:t>。</a:t>
            </a:r>
            <a:endParaRPr lang="en-US" altLang="zh-CN" sz="2400" b="1" dirty="0" smtClean="0">
              <a:latin typeface="华文中宋" panose="02010600040101010101" pitchFamily="2" charset="-122"/>
              <a:ea typeface="华文中宋" panose="02010600040101010101" pitchFamily="2" charset="-122"/>
            </a:endParaRPr>
          </a:p>
          <a:p>
            <a:pPr>
              <a:spcBef>
                <a:spcPct val="50000"/>
              </a:spcBef>
            </a:pPr>
            <a:r>
              <a:rPr lang="zh-CN" altLang="en-US" sz="2400" b="1" dirty="0" smtClean="0">
                <a:latin typeface="华文中宋" panose="02010600040101010101" pitchFamily="2" charset="-122"/>
                <a:ea typeface="华文中宋" panose="02010600040101010101" pitchFamily="2" charset="-122"/>
              </a:rPr>
              <a:t>材料三：</a:t>
            </a:r>
            <a:r>
              <a:rPr lang="zh-CN" altLang="zh-CN" sz="2400" i="1" dirty="0" smtClean="0">
                <a:solidFill>
                  <a:schemeClr val="tx2">
                    <a:lumMod val="75000"/>
                  </a:schemeClr>
                </a:solidFill>
                <a:latin typeface="微软雅黑" panose="020B0503020204020204" pitchFamily="34" charset="-122"/>
                <a:ea typeface="微软雅黑" panose="020B0503020204020204" pitchFamily="34" charset="-122"/>
              </a:rPr>
              <a:t>（</a:t>
            </a:r>
            <a:r>
              <a:rPr lang="zh-CN" altLang="zh-CN" sz="2400" dirty="0" smtClean="0">
                <a:solidFill>
                  <a:schemeClr val="tx2">
                    <a:lumMod val="75000"/>
                  </a:schemeClr>
                </a:solidFill>
                <a:latin typeface="华文中宋" panose="02010600040101010101" pitchFamily="2" charset="-122"/>
                <a:ea typeface="华文中宋" panose="02010600040101010101" pitchFamily="2" charset="-122"/>
              </a:rPr>
              <a:t>1984年刚上任青岛电冰箱厂时）</a:t>
            </a:r>
            <a:endParaRPr lang="zh-CN" altLang="en-US" sz="2400" dirty="0" smtClean="0">
              <a:solidFill>
                <a:schemeClr val="tx2">
                  <a:lumMod val="75000"/>
                </a:schemeClr>
              </a:solidFill>
              <a:latin typeface="华文中宋" panose="02010600040101010101" pitchFamily="2" charset="-122"/>
              <a:ea typeface="华文中宋" panose="02010600040101010101" pitchFamily="2" charset="-122"/>
            </a:endParaRPr>
          </a:p>
          <a:p>
            <a:pPr>
              <a:spcBef>
                <a:spcPct val="50000"/>
              </a:spcBef>
            </a:pPr>
            <a:endParaRPr lang="zh-CN" sz="2400" b="1" dirty="0">
              <a:solidFill>
                <a:schemeClr val="tx2">
                  <a:lumMod val="75000"/>
                </a:schemeClr>
              </a:solidFill>
              <a:latin typeface="华文中宋" panose="02010600040101010101" pitchFamily="2" charset="-122"/>
              <a:ea typeface="华文中宋" panose="02010600040101010101" pitchFamily="2" charset="-122"/>
            </a:endParaRPr>
          </a:p>
        </p:txBody>
      </p:sp>
      <p:sp>
        <p:nvSpPr>
          <p:cNvPr id="14341" name="Text Box 5"/>
          <p:cNvSpPr txBox="1">
            <a:spLocks noChangeArrowheads="1"/>
          </p:cNvSpPr>
          <p:nvPr/>
        </p:nvSpPr>
        <p:spPr bwMode="auto">
          <a:xfrm>
            <a:off x="179388" y="0"/>
            <a:ext cx="7848600" cy="579438"/>
          </a:xfrm>
          <a:prstGeom prst="rect">
            <a:avLst/>
          </a:prstGeom>
          <a:noFill/>
          <a:ln w="9525">
            <a:noFill/>
            <a:miter lim="800000"/>
          </a:ln>
        </p:spPr>
        <p:txBody>
          <a:bodyPr>
            <a:spAutoFit/>
          </a:bodyPr>
          <a:lstStyle/>
          <a:p>
            <a:pPr>
              <a:spcBef>
                <a:spcPct val="50000"/>
              </a:spcBef>
            </a:pPr>
            <a:r>
              <a:rPr lang="zh-CN" sz="3200" b="1">
                <a:solidFill>
                  <a:schemeClr val="tx2"/>
                </a:solidFill>
                <a:latin typeface="Arial Black" panose="020B0A04020102020204" pitchFamily="34" charset="0"/>
              </a:rPr>
              <a:t>二</a:t>
            </a:r>
            <a:r>
              <a:rPr lang="zh-CN" altLang="zh-CN" sz="3200" b="1">
                <a:solidFill>
                  <a:schemeClr val="tx2"/>
                </a:solidFill>
                <a:latin typeface="Arial Black" panose="020B0A04020102020204" pitchFamily="34" charset="0"/>
              </a:rPr>
              <a:t>.</a:t>
            </a:r>
            <a:r>
              <a:rPr lang="zh-CN" sz="3200" b="1">
                <a:solidFill>
                  <a:schemeClr val="tx2"/>
                </a:solidFill>
                <a:latin typeface="Arial Black" panose="020B0A04020102020204" pitchFamily="34" charset="0"/>
              </a:rPr>
              <a:t>城市经济体制改革</a:t>
            </a:r>
            <a:r>
              <a:rPr lang="zh-CN" altLang="zh-CN" sz="3200" b="1">
                <a:solidFill>
                  <a:schemeClr val="tx2"/>
                </a:solidFill>
              </a:rPr>
              <a:t>——</a:t>
            </a:r>
            <a:r>
              <a:rPr lang="zh-CN" sz="3200" b="1">
                <a:solidFill>
                  <a:srgbClr val="FF0000"/>
                </a:solidFill>
                <a:latin typeface="Arial Black" panose="020B0A04020102020204" pitchFamily="34" charset="0"/>
              </a:rPr>
              <a:t>国有企业</a:t>
            </a:r>
            <a:r>
              <a:rPr lang="zh-CN" sz="3200" b="1">
                <a:solidFill>
                  <a:srgbClr val="FF0000"/>
                </a:solidFill>
              </a:rPr>
              <a:t>改革</a:t>
            </a:r>
            <a:endParaRPr lang="zh-CN" sz="3200" b="1">
              <a:solidFill>
                <a:srgbClr val="FF0000"/>
              </a:solidFill>
            </a:endParaRPr>
          </a:p>
        </p:txBody>
      </p:sp>
      <p:sp>
        <p:nvSpPr>
          <p:cNvPr id="14343" name="Text Box 7"/>
          <p:cNvSpPr txBox="1">
            <a:spLocks noChangeArrowheads="1"/>
          </p:cNvSpPr>
          <p:nvPr/>
        </p:nvSpPr>
        <p:spPr bwMode="auto">
          <a:xfrm>
            <a:off x="468313" y="476250"/>
            <a:ext cx="4537075" cy="519113"/>
          </a:xfrm>
          <a:prstGeom prst="rect">
            <a:avLst/>
          </a:prstGeom>
          <a:noFill/>
          <a:ln w="9525">
            <a:noFill/>
            <a:miter lim="800000"/>
          </a:ln>
        </p:spPr>
        <p:txBody>
          <a:bodyPr>
            <a:spAutoFit/>
          </a:bodyPr>
          <a:lstStyle/>
          <a:p>
            <a:pPr>
              <a:spcBef>
                <a:spcPct val="50000"/>
              </a:spcBef>
            </a:pPr>
            <a:r>
              <a:rPr lang="zh-CN" altLang="zh-CN" sz="2800" b="1" dirty="0">
                <a:solidFill>
                  <a:srgbClr val="FF0000"/>
                </a:solidFill>
                <a:latin typeface="宋体" panose="02010600030101010101" pitchFamily="2" charset="-122"/>
              </a:rPr>
              <a:t>1</a:t>
            </a:r>
            <a:r>
              <a:rPr lang="zh-CN" sz="2800" b="1" dirty="0">
                <a:solidFill>
                  <a:srgbClr val="FF0000"/>
                </a:solidFill>
                <a:latin typeface="宋体" panose="02010600030101010101" pitchFamily="2" charset="-122"/>
              </a:rPr>
              <a:t>、</a:t>
            </a:r>
            <a:r>
              <a:rPr lang="zh-CN" sz="2800" b="1" dirty="0">
                <a:latin typeface="宋体" panose="02010600030101010101" pitchFamily="2" charset="-122"/>
              </a:rPr>
              <a:t>国有企业改革的</a:t>
            </a:r>
            <a:r>
              <a:rPr lang="zh-CN" sz="2800" b="1" dirty="0">
                <a:solidFill>
                  <a:srgbClr val="FF0000"/>
                </a:solidFill>
                <a:latin typeface="宋体" panose="02010600030101010101" pitchFamily="2" charset="-122"/>
              </a:rPr>
              <a:t>背景</a:t>
            </a:r>
            <a:endParaRPr lang="zh-CN" sz="2800" b="1" dirty="0">
              <a:solidFill>
                <a:srgbClr val="FF0000"/>
              </a:solidFill>
              <a:latin typeface="宋体" panose="02010600030101010101" pitchFamily="2" charset="-122"/>
            </a:endParaRPr>
          </a:p>
        </p:txBody>
      </p:sp>
      <p:sp>
        <p:nvSpPr>
          <p:cNvPr id="13327" name="Rectangle 17"/>
          <p:cNvSpPr>
            <a:spLocks noChangeArrowheads="1"/>
          </p:cNvSpPr>
          <p:nvPr/>
        </p:nvSpPr>
        <p:spPr bwMode="auto">
          <a:xfrm>
            <a:off x="1042988" y="188913"/>
            <a:ext cx="488950" cy="793750"/>
          </a:xfrm>
          <a:prstGeom prst="rect">
            <a:avLst/>
          </a:prstGeom>
          <a:noFill/>
          <a:ln w="9525">
            <a:noFill/>
            <a:miter lim="800000"/>
          </a:ln>
        </p:spPr>
        <p:txBody>
          <a:bodyPr wrap="none" anchor="ctr">
            <a:spAutoFit/>
          </a:bodyPr>
          <a:lstStyle/>
          <a:p>
            <a:pPr indent="304800"/>
            <a:endParaRPr lang="zh-CN" altLang="zh-CN" sz="2800" b="1">
              <a:latin typeface="仿宋_GB2312" pitchFamily="1" charset="-122"/>
              <a:ea typeface="仿宋_GB2312" pitchFamily="1" charset="-122"/>
            </a:endParaRPr>
          </a:p>
          <a:p>
            <a:pPr indent="304800" eaLnBrk="0" hangingPunct="0"/>
            <a:endParaRPr lang="zh-CN" altLang="zh-CN">
              <a:ea typeface="仿宋_GB2312" pitchFamily="1" charset="-122"/>
            </a:endParaRPr>
          </a:p>
        </p:txBody>
      </p:sp>
      <p:sp>
        <p:nvSpPr>
          <p:cNvPr id="21" name="Text Box 2"/>
          <p:cNvSpPr txBox="1">
            <a:spLocks noChangeArrowheads="1"/>
          </p:cNvSpPr>
          <p:nvPr/>
        </p:nvSpPr>
        <p:spPr bwMode="auto">
          <a:xfrm>
            <a:off x="289819" y="4581128"/>
            <a:ext cx="8854181" cy="1557214"/>
          </a:xfrm>
          <a:prstGeom prst="rect">
            <a:avLst/>
          </a:prstGeom>
          <a:noFill/>
          <a:ln w="9525">
            <a:noFill/>
            <a:miter lim="800000"/>
          </a:ln>
        </p:spPr>
        <p:txBody>
          <a:bodyPr vert="horz" wrap="square" lIns="92075" tIns="46038" rIns="92075" bIns="46038" numCol="1" anchor="t" anchorCtr="0" compatLnSpc="1"/>
          <a:lstStyle/>
          <a:p>
            <a:pPr marL="342900" marR="0" lvl="0" indent="-342900" algn="l" defTabSz="914400" rtl="0" eaLnBrk="1" fontAlgn="base" latinLnBrk="0" hangingPunct="1">
              <a:lnSpc>
                <a:spcPct val="100000"/>
              </a:lnSpc>
              <a:spcBef>
                <a:spcPct val="0"/>
              </a:spcBef>
              <a:spcAft>
                <a:spcPct val="0"/>
              </a:spcAft>
              <a:buClrTx/>
              <a:buSzTx/>
              <a:buFontTx/>
              <a:buNone/>
              <a:defRPr/>
            </a:pPr>
            <a:r>
              <a:rPr kumimoji="1" lang="zh-CN" altLang="zh-CN" sz="20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a:t>
            </a:r>
            <a:endParaRPr kumimoji="1" lang="zh-CN" altLang="zh-CN" sz="20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457200" algn="l" defTabSz="914400" rtl="0" eaLnBrk="1" fontAlgn="auto" latinLnBrk="0" hangingPunct="1">
              <a:lnSpc>
                <a:spcPct val="150000"/>
              </a:lnSpc>
              <a:spcBef>
                <a:spcPct val="0"/>
              </a:spcBef>
              <a:spcAft>
                <a:spcPts val="0"/>
              </a:spcAft>
              <a:buClrTx/>
              <a:buSzTx/>
              <a:buFontTx/>
              <a:buNone/>
              <a:tabLst>
                <a:tab pos="1029335" algn="l"/>
                <a:tab pos="1850390" algn="l"/>
                <a:tab pos="2538095" algn="l"/>
                <a:tab pos="3221990" algn="l"/>
              </a:tabLst>
              <a:defRPr/>
            </a:pPr>
            <a:r>
              <a:rPr kumimoji="1" lang="zh-CN" altLang="zh-CN" sz="20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1" lang="zh-CN" altLang="zh-CN" sz="2400" b="1" i="0" u="none" strike="noStrike" kern="1200" cap="none" spc="0" normalizeH="0" baseline="0" noProof="0" dirty="0" smtClean="0">
                <a:ln>
                  <a:noFill/>
                </a:ln>
                <a:solidFill>
                  <a:schemeClr val="tx2">
                    <a:lumMod val="75000"/>
                  </a:schemeClr>
                </a:solidFill>
                <a:effectLst/>
                <a:uLnTx/>
                <a:uFillTx/>
                <a:latin typeface="华文中宋" panose="02010600040101010101" pitchFamily="2" charset="-122"/>
                <a:ea typeface="华文中宋" panose="02010600040101010101" pitchFamily="2" charset="-122"/>
                <a:cs typeface="Times New Roman" panose="02020603050405020304" pitchFamily="18" charset="0"/>
              </a:rPr>
              <a:t>“</a:t>
            </a:r>
            <a:r>
              <a:rPr kumimoji="1" lang="zh-CN" sz="2400" b="1" i="0" u="none" strike="noStrike" kern="1200" cap="none" spc="0" normalizeH="0" baseline="0" noProof="0" dirty="0" smtClean="0">
                <a:ln>
                  <a:noFill/>
                </a:ln>
                <a:solidFill>
                  <a:schemeClr val="tx2">
                    <a:lumMod val="75000"/>
                  </a:schemeClr>
                </a:solidFill>
                <a:effectLst/>
                <a:uLnTx/>
                <a:uFillTx/>
                <a:latin typeface="华文中宋" panose="02010600040101010101" pitchFamily="2" charset="-122"/>
                <a:ea typeface="华文中宋" panose="02010600040101010101" pitchFamily="2" charset="-122"/>
                <a:cs typeface="Times New Roman" panose="02020603050405020304" pitchFamily="18" charset="0"/>
              </a:rPr>
              <a:t>欢迎我的是</a:t>
            </a:r>
            <a:r>
              <a:rPr kumimoji="1" lang="zh-CN" altLang="zh-CN" sz="2400" b="1" i="0" u="none" strike="noStrike" kern="1200" cap="none" spc="0" normalizeH="0" baseline="0" noProof="0" dirty="0" smtClean="0">
                <a:ln>
                  <a:noFill/>
                </a:ln>
                <a:solidFill>
                  <a:schemeClr val="tx2">
                    <a:lumMod val="75000"/>
                  </a:schemeClr>
                </a:solidFill>
                <a:effectLst/>
                <a:uLnTx/>
                <a:uFillTx/>
                <a:latin typeface="华文中宋" panose="02010600040101010101" pitchFamily="2" charset="-122"/>
                <a:ea typeface="华文中宋" panose="02010600040101010101" pitchFamily="2" charset="-122"/>
                <a:cs typeface="Times New Roman" panose="02020603050405020304" pitchFamily="18" charset="0"/>
              </a:rPr>
              <a:t>53</a:t>
            </a:r>
            <a:r>
              <a:rPr kumimoji="1" lang="zh-CN" sz="2400" b="1" i="0" u="none" strike="noStrike" kern="1200" cap="none" spc="0" normalizeH="0" baseline="0" noProof="0" dirty="0" smtClean="0">
                <a:ln>
                  <a:noFill/>
                </a:ln>
                <a:solidFill>
                  <a:schemeClr val="tx2">
                    <a:lumMod val="75000"/>
                  </a:schemeClr>
                </a:solidFill>
                <a:effectLst/>
                <a:uLnTx/>
                <a:uFillTx/>
                <a:latin typeface="华文中宋" panose="02010600040101010101" pitchFamily="2" charset="-122"/>
                <a:ea typeface="华文中宋" panose="02010600040101010101" pitchFamily="2" charset="-122"/>
                <a:cs typeface="Times New Roman" panose="02020603050405020304" pitchFamily="18" charset="0"/>
              </a:rPr>
              <a:t>份请调报告。上班八点钟来，九点钟走人，十点钟时，随便往大院里扔一个手榴弹也炸不死人。</a:t>
            </a:r>
            <a:endParaRPr kumimoji="1" lang="zh-CN" sz="2400" b="1" i="0" u="none" strike="noStrike" kern="1200" cap="none" spc="0" normalizeH="0" baseline="0" noProof="0" dirty="0" smtClean="0">
              <a:ln>
                <a:noFill/>
              </a:ln>
              <a:solidFill>
                <a:schemeClr val="tx2">
                  <a:lumMod val="75000"/>
                </a:schemeClr>
              </a:solidFill>
              <a:effectLst/>
              <a:uLnTx/>
              <a:uFillTx/>
              <a:latin typeface="华文中宋" panose="02010600040101010101" pitchFamily="2" charset="-122"/>
              <a:ea typeface="华文中宋" panose="02010600040101010101" pitchFamily="2" charset="-122"/>
              <a:cs typeface="Times New Roman" panose="02020603050405020304" pitchFamily="18" charset="0"/>
            </a:endParaRPr>
          </a:p>
          <a:p>
            <a:pPr marL="342900" marR="0" lvl="0" indent="457200" algn="r" defTabSz="914400" rtl="0" eaLnBrk="1" fontAlgn="auto" latinLnBrk="0" hangingPunct="1">
              <a:lnSpc>
                <a:spcPct val="150000"/>
              </a:lnSpc>
              <a:spcBef>
                <a:spcPct val="0"/>
              </a:spcBef>
              <a:spcAft>
                <a:spcPts val="0"/>
              </a:spcAft>
              <a:buClrTx/>
              <a:buSzTx/>
              <a:buFontTx/>
              <a:buNone/>
              <a:tabLst>
                <a:tab pos="1029335" algn="l"/>
                <a:tab pos="1850390" algn="l"/>
                <a:tab pos="2538095" algn="l"/>
                <a:tab pos="3221990" algn="l"/>
              </a:tabLst>
              <a:defRPr/>
            </a:pPr>
            <a:r>
              <a:rPr kumimoji="1" lang="zh-CN" altLang="zh-CN" sz="2400" b="1" i="0" u="none" strike="noStrike" kern="1200" cap="none" spc="0" normalizeH="0" baseline="0" noProof="0" dirty="0" smtClean="0">
                <a:ln>
                  <a:noFill/>
                </a:ln>
                <a:solidFill>
                  <a:schemeClr val="tx2">
                    <a:lumMod val="75000"/>
                  </a:schemeClr>
                </a:solidFill>
                <a:effectLst/>
                <a:uLnTx/>
                <a:uFillTx/>
                <a:latin typeface="华文中宋" panose="02010600040101010101" pitchFamily="2" charset="-122"/>
                <a:ea typeface="华文中宋" panose="02010600040101010101" pitchFamily="2" charset="-122"/>
                <a:cs typeface="Times New Roman" panose="02020603050405020304" pitchFamily="18" charset="0"/>
              </a:rPr>
              <a:t>                  </a:t>
            </a:r>
            <a:r>
              <a:rPr kumimoji="1" lang="zh-CN" altLang="zh-CN" b="1" i="0" u="none" strike="noStrike" kern="1200" cap="none" spc="0" normalizeH="0" baseline="0" noProof="0" dirty="0" smtClean="0">
                <a:ln>
                  <a:noFill/>
                </a:ln>
                <a:solidFill>
                  <a:schemeClr val="tx2">
                    <a:lumMod val="75000"/>
                  </a:schemeClr>
                </a:solidFill>
                <a:effectLst/>
                <a:uLnTx/>
                <a:uFillTx/>
                <a:latin typeface="华文中宋" panose="02010600040101010101" pitchFamily="2" charset="-122"/>
                <a:ea typeface="华文中宋" panose="02010600040101010101" pitchFamily="2" charset="-122"/>
                <a:cs typeface="Times New Roman" panose="02020603050405020304" pitchFamily="18" charset="0"/>
              </a:rPr>
              <a:t>-------</a:t>
            </a:r>
            <a:r>
              <a:rPr kumimoji="1" lang="zh-CN" sz="2400" b="1" i="0" u="none" strike="noStrike" kern="1200" cap="none" spc="0" normalizeH="0" baseline="0" noProof="0" dirty="0" smtClean="0">
                <a:ln>
                  <a:noFill/>
                </a:ln>
                <a:solidFill>
                  <a:schemeClr val="tx2">
                    <a:lumMod val="75000"/>
                  </a:schemeClr>
                </a:solidFill>
                <a:effectLst/>
                <a:uLnTx/>
                <a:uFillTx/>
                <a:latin typeface="华文中宋" panose="02010600040101010101" pitchFamily="2" charset="-122"/>
                <a:ea typeface="华文中宋" panose="02010600040101010101" pitchFamily="2" charset="-122"/>
                <a:cs typeface="Times New Roman" panose="02020603050405020304" pitchFamily="18" charset="0"/>
              </a:rPr>
              <a:t>张瑞敏（海尔）</a:t>
            </a:r>
            <a:endParaRPr kumimoji="1" lang="zh-CN" altLang="zh-CN" sz="3200" b="1" i="0" u="none" strike="noStrike" kern="1200" cap="none" spc="0" normalizeH="0" baseline="0" noProof="0" dirty="0">
              <a:ln>
                <a:noFill/>
              </a:ln>
              <a:solidFill>
                <a:schemeClr val="tx2">
                  <a:lumMod val="75000"/>
                </a:schemeClr>
              </a:solidFill>
              <a:effectLst/>
              <a:uLnTx/>
              <a:uFillTx/>
              <a:latin typeface="华文中宋" panose="02010600040101010101" pitchFamily="2" charset="-122"/>
              <a:ea typeface="华文中宋" panose="02010600040101010101" pitchFamily="2" charset="-122"/>
              <a:cs typeface="Times New Roman" panose="02020603050405020304" pitchFamily="18" charset="0"/>
            </a:endParaRPr>
          </a:p>
        </p:txBody>
      </p:sp>
      <p:sp>
        <p:nvSpPr>
          <p:cNvPr id="22" name="Rectangle 2"/>
          <p:cNvSpPr txBox="1">
            <a:spLocks noChangeArrowheads="1"/>
          </p:cNvSpPr>
          <p:nvPr/>
        </p:nvSpPr>
        <p:spPr bwMode="auto">
          <a:xfrm>
            <a:off x="1056755" y="2564904"/>
            <a:ext cx="8087245" cy="305668"/>
          </a:xfrm>
          <a:prstGeom prst="rect">
            <a:avLst/>
          </a:prstGeom>
          <a:noFill/>
          <a:ln w="9525">
            <a:noFill/>
            <a:miter lim="800000"/>
          </a:ln>
        </p:spPr>
        <p:txBody>
          <a:bodyPr vert="horz" wrap="square" lIns="92075" tIns="46038" rIns="92075" bIns="46038" numCol="1" anchor="t" anchorCtr="0" compatLnSpc="1"/>
          <a:lstStyle/>
          <a:p>
            <a:pPr marL="342900" marR="0" lvl="0" indent="457200" algn="l" defTabSz="914400" rtl="0" eaLnBrk="1" fontAlgn="auto" latinLnBrk="0" hangingPunct="1">
              <a:lnSpc>
                <a:spcPct val="150000"/>
              </a:lnSpc>
              <a:spcBef>
                <a:spcPct val="0"/>
              </a:spcBef>
              <a:spcAft>
                <a:spcPts val="0"/>
              </a:spcAft>
              <a:buClrTx/>
              <a:buSzTx/>
              <a:buFontTx/>
              <a:buNone/>
              <a:tabLst>
                <a:tab pos="1029335" algn="l"/>
                <a:tab pos="1850390" algn="l"/>
                <a:tab pos="2538095" algn="l"/>
                <a:tab pos="3221990" algn="l"/>
              </a:tabLst>
              <a:defRPr/>
            </a:pPr>
            <a:r>
              <a:rPr kumimoji="1" lang="zh-CN" sz="20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材料一</a:t>
            </a:r>
            <a:r>
              <a:rPr kumimoji="1" lang="zh-CN" altLang="en-US" sz="20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二</a:t>
            </a:r>
            <a:r>
              <a:rPr kumimoji="1" lang="zh-CN" sz="20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说明了计划经济下国家是怎样管理企业的？</a:t>
            </a:r>
            <a:endParaRPr kumimoji="1" 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 Box 3" descr="纸袋"/>
          <p:cNvSpPr txBox="1">
            <a:spLocks noChangeArrowheads="1"/>
          </p:cNvSpPr>
          <p:nvPr/>
        </p:nvSpPr>
        <p:spPr bwMode="auto">
          <a:xfrm>
            <a:off x="143000" y="2276872"/>
            <a:ext cx="9001000" cy="738664"/>
          </a:xfrm>
          <a:prstGeom prst="rect">
            <a:avLst/>
          </a:prstGeom>
          <a:solidFill>
            <a:schemeClr val="accent2"/>
          </a:solidFill>
          <a:ln w="9525">
            <a:noFill/>
            <a:miter lim="800000"/>
          </a:ln>
          <a:effectLst>
            <a:outerShdw dist="563971" dir="14049737" sx="125000" sy="125000" algn="tl" rotWithShape="0">
              <a:srgbClr val="C7DFD3">
                <a:alpha val="75998"/>
              </a:srgbClr>
            </a:outerShdw>
          </a:effectLst>
        </p:spPr>
        <p:txBody>
          <a:bodyPr wrap="square">
            <a:spAutoFit/>
          </a:bodyPr>
          <a:lstStyle/>
          <a:p>
            <a:pPr indent="457200">
              <a:lnSpc>
                <a:spcPct val="150000"/>
              </a:lnSpc>
              <a:tabLst>
                <a:tab pos="1028700" algn="l"/>
                <a:tab pos="1849120" algn="l"/>
                <a:tab pos="2536825" algn="l"/>
                <a:tab pos="3220720" algn="l"/>
              </a:tabLst>
            </a:pPr>
            <a:r>
              <a:rPr lang="zh-CN" altLang="zh-CN" sz="2800" dirty="0">
                <a:solidFill>
                  <a:srgbClr val="FF0000"/>
                </a:solidFill>
                <a:latin typeface="微软雅黑" panose="020B0503020204020204" pitchFamily="34" charset="-122"/>
                <a:ea typeface="微软雅黑" panose="020B0503020204020204" pitchFamily="34" charset="-122"/>
              </a:rPr>
              <a:t>国家对企业统得过</a:t>
            </a:r>
            <a:r>
              <a:rPr lang="zh-CN" altLang="zh-CN" sz="2800">
                <a:solidFill>
                  <a:srgbClr val="FF0000"/>
                </a:solidFill>
                <a:latin typeface="微软雅黑" panose="020B0503020204020204" pitchFamily="34" charset="-122"/>
                <a:ea typeface="微软雅黑" panose="020B0503020204020204" pitchFamily="34" charset="-122"/>
              </a:rPr>
              <a:t>死</a:t>
            </a:r>
            <a:r>
              <a:rPr lang="zh-CN" altLang="zh-CN" sz="2800" smtClean="0">
                <a:solidFill>
                  <a:srgbClr val="FF0000"/>
                </a:solidFill>
                <a:latin typeface="微软雅黑" panose="020B0503020204020204" pitchFamily="34" charset="-122"/>
                <a:ea typeface="微软雅黑" panose="020B0503020204020204" pitchFamily="34" charset="-122"/>
              </a:rPr>
              <a:t>，</a:t>
            </a:r>
            <a:r>
              <a:rPr lang="zh-CN" altLang="en-US" sz="2800" smtClean="0">
                <a:solidFill>
                  <a:srgbClr val="FF0000"/>
                </a:solidFill>
                <a:latin typeface="微软雅黑" panose="020B0503020204020204" pitchFamily="34" charset="-122"/>
                <a:ea typeface="微软雅黑" panose="020B0503020204020204" pitchFamily="34" charset="-122"/>
              </a:rPr>
              <a:t>政企不分，</a:t>
            </a:r>
            <a:r>
              <a:rPr lang="zh-CN" altLang="zh-CN" sz="2800" smtClean="0">
                <a:solidFill>
                  <a:srgbClr val="FF0000"/>
                </a:solidFill>
                <a:latin typeface="微软雅黑" panose="020B0503020204020204" pitchFamily="34" charset="-122"/>
                <a:ea typeface="微软雅黑" panose="020B0503020204020204" pitchFamily="34" charset="-122"/>
              </a:rPr>
              <a:t>企业</a:t>
            </a:r>
            <a:r>
              <a:rPr lang="zh-CN" altLang="zh-CN" sz="2800" dirty="0">
                <a:solidFill>
                  <a:srgbClr val="FF0000"/>
                </a:solidFill>
                <a:latin typeface="微软雅黑" panose="020B0503020204020204" pitchFamily="34" charset="-122"/>
                <a:ea typeface="微软雅黑" panose="020B0503020204020204" pitchFamily="34" charset="-122"/>
              </a:rPr>
              <a:t>缺乏自主权。</a:t>
            </a:r>
            <a:endParaRPr lang="zh-CN" altLang="zh-CN" sz="2800" dirty="0">
              <a:solidFill>
                <a:srgbClr val="FF0000"/>
              </a:solidFill>
              <a:latin typeface="微软雅黑" panose="020B0503020204020204" pitchFamily="34" charset="-122"/>
              <a:ea typeface="微软雅黑" panose="020B0503020204020204" pitchFamily="34" charset="-122"/>
            </a:endParaRPr>
          </a:p>
        </p:txBody>
      </p:sp>
      <p:sp>
        <p:nvSpPr>
          <p:cNvPr id="24" name="Rectangle 4" descr="纸袋"/>
          <p:cNvSpPr>
            <a:spLocks noChangeArrowheads="1"/>
          </p:cNvSpPr>
          <p:nvPr/>
        </p:nvSpPr>
        <p:spPr bwMode="auto">
          <a:xfrm>
            <a:off x="0" y="6358376"/>
            <a:ext cx="9175750" cy="553998"/>
          </a:xfrm>
          <a:prstGeom prst="rect">
            <a:avLst/>
          </a:prstGeom>
          <a:noFill/>
          <a:ln w="9525">
            <a:noFill/>
            <a:miter lim="800000"/>
          </a:ln>
          <a:effectLst>
            <a:outerShdw dist="563971" dir="14049737" sx="125000" sy="125000" algn="tl" rotWithShape="0">
              <a:srgbClr val="C7DFD3">
                <a:alpha val="75998"/>
              </a:srgbClr>
            </a:outerShdw>
          </a:effectLst>
        </p:spPr>
        <p:txBody>
          <a:bodyPr wrap="square">
            <a:spAutoFit/>
          </a:bodyPr>
          <a:lstStyle/>
          <a:p>
            <a:pPr indent="457200">
              <a:lnSpc>
                <a:spcPct val="150000"/>
              </a:lnSpc>
              <a:tabLst>
                <a:tab pos="1028700" algn="l"/>
                <a:tab pos="1849120" algn="l"/>
                <a:tab pos="2536825" algn="l"/>
                <a:tab pos="3220720" algn="l"/>
              </a:tabLst>
            </a:pPr>
            <a:r>
              <a:rPr lang="zh-CN" altLang="zh-CN" sz="2000" dirty="0" smtClean="0">
                <a:solidFill>
                  <a:srgbClr val="000000"/>
                </a:solidFill>
                <a:latin typeface="微软雅黑" panose="020B0503020204020204" pitchFamily="34" charset="-122"/>
                <a:ea typeface="微软雅黑" panose="020B0503020204020204" pitchFamily="34" charset="-122"/>
              </a:rPr>
              <a:t>材料</a:t>
            </a:r>
            <a:r>
              <a:rPr lang="zh-CN" altLang="en-US" sz="2000" dirty="0" smtClean="0">
                <a:solidFill>
                  <a:srgbClr val="000000"/>
                </a:solidFill>
                <a:latin typeface="微软雅黑" panose="020B0503020204020204" pitchFamily="34" charset="-122"/>
                <a:ea typeface="微软雅黑" panose="020B0503020204020204" pitchFamily="34" charset="-122"/>
              </a:rPr>
              <a:t>三</a:t>
            </a:r>
            <a:r>
              <a:rPr lang="zh-CN" altLang="zh-CN" sz="2000" dirty="0" smtClean="0">
                <a:solidFill>
                  <a:srgbClr val="000000"/>
                </a:solidFill>
                <a:latin typeface="微软雅黑" panose="020B0503020204020204" pitchFamily="34" charset="-122"/>
                <a:ea typeface="微软雅黑" panose="020B0503020204020204" pitchFamily="34" charset="-122"/>
              </a:rPr>
              <a:t>反映</a:t>
            </a:r>
            <a:r>
              <a:rPr lang="zh-CN" altLang="zh-CN" sz="2000" dirty="0">
                <a:solidFill>
                  <a:srgbClr val="000000"/>
                </a:solidFill>
                <a:latin typeface="微软雅黑" panose="020B0503020204020204" pitchFamily="34" charset="-122"/>
                <a:ea typeface="微软雅黑" panose="020B0503020204020204" pitchFamily="34" charset="-122"/>
              </a:rPr>
              <a:t>了计划经济体制下职工的什么状况？为什么会出现这样的状况？</a:t>
            </a:r>
            <a:endParaRPr lang="zh-CN" altLang="zh-CN" sz="2000" dirty="0">
              <a:solidFill>
                <a:srgbClr val="000000"/>
              </a:solidFill>
              <a:latin typeface="微软雅黑" panose="020B0503020204020204" pitchFamily="34" charset="-122"/>
              <a:ea typeface="微软雅黑" panose="020B0503020204020204" pitchFamily="34" charset="-122"/>
            </a:endParaRPr>
          </a:p>
        </p:txBody>
      </p:sp>
      <p:sp>
        <p:nvSpPr>
          <p:cNvPr id="25" name="Text Box 5" descr="纸袋"/>
          <p:cNvSpPr txBox="1">
            <a:spLocks noChangeArrowheads="1"/>
          </p:cNvSpPr>
          <p:nvPr/>
        </p:nvSpPr>
        <p:spPr bwMode="auto">
          <a:xfrm>
            <a:off x="623888" y="4941168"/>
            <a:ext cx="8520112" cy="1384995"/>
          </a:xfrm>
          <a:prstGeom prst="rect">
            <a:avLst/>
          </a:prstGeom>
          <a:solidFill>
            <a:schemeClr val="accent2"/>
          </a:solidFill>
          <a:ln w="9525">
            <a:solidFill>
              <a:schemeClr val="accent1"/>
            </a:solidFill>
            <a:miter lim="800000"/>
          </a:ln>
          <a:effectLst>
            <a:outerShdw dist="563971" dir="14049737" sx="125000" sy="125000" algn="tl" rotWithShape="0">
              <a:srgbClr val="C7DFD3">
                <a:alpha val="75998"/>
              </a:srgbClr>
            </a:outerShdw>
          </a:effectLst>
        </p:spPr>
        <p:txBody>
          <a:bodyPr wrap="square">
            <a:spAutoFit/>
          </a:bodyPr>
          <a:lstStyle/>
          <a:p>
            <a:pPr indent="457200">
              <a:lnSpc>
                <a:spcPct val="150000"/>
              </a:lnSpc>
              <a:tabLst>
                <a:tab pos="1028700" algn="l"/>
                <a:tab pos="1849120" algn="l"/>
                <a:tab pos="2536825" algn="l"/>
                <a:tab pos="3220720" algn="l"/>
              </a:tabLst>
            </a:pPr>
            <a:r>
              <a:rPr lang="zh-CN" altLang="zh-CN" sz="2800" dirty="0">
                <a:solidFill>
                  <a:srgbClr val="FF0000"/>
                </a:solidFill>
                <a:latin typeface="微软雅黑" panose="020B0503020204020204" pitchFamily="34" charset="-122"/>
                <a:ea typeface="微软雅黑" panose="020B0503020204020204" pitchFamily="34" charset="-122"/>
              </a:rPr>
              <a:t>职工缺乏积极性；分配中的平均主义严重，以致企业吃国家的“大锅饭”，职工吃企业的“大锅饭”。</a:t>
            </a:r>
            <a:endParaRPr lang="zh-CN" altLang="zh-CN" sz="28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4" presetClass="entr" presetSubtype="0" accel="100000"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strVal val="#ppt_w*0.05"/>
                                          </p:val>
                                        </p:tav>
                                        <p:tav tm="100000">
                                          <p:val>
                                            <p:strVal val="#ppt_w"/>
                                          </p:val>
                                        </p:tav>
                                      </p:tavLst>
                                    </p:anim>
                                    <p:anim calcmode="lin" valueType="num">
                                      <p:cBhvr>
                                        <p:cTn id="14" dur="500" fill="hold"/>
                                        <p:tgtEl>
                                          <p:spTgt spid="24"/>
                                        </p:tgtEl>
                                        <p:attrNameLst>
                                          <p:attrName>ppt_h</p:attrName>
                                        </p:attrNameLst>
                                      </p:cBhvr>
                                      <p:tavLst>
                                        <p:tav tm="0">
                                          <p:val>
                                            <p:strVal val="#ppt_h"/>
                                          </p:val>
                                        </p:tav>
                                        <p:tav tm="100000">
                                          <p:val>
                                            <p:strVal val="#ppt_h"/>
                                          </p:val>
                                        </p:tav>
                                      </p:tavLst>
                                    </p:anim>
                                    <p:anim calcmode="lin" valueType="num">
                                      <p:cBhvr>
                                        <p:cTn id="15" dur="500" fill="hold"/>
                                        <p:tgtEl>
                                          <p:spTgt spid="24"/>
                                        </p:tgtEl>
                                        <p:attrNameLst>
                                          <p:attrName>ppt_x</p:attrName>
                                        </p:attrNameLst>
                                      </p:cBhvr>
                                      <p:tavLst>
                                        <p:tav tm="0">
                                          <p:val>
                                            <p:strVal val="#ppt_x-.2"/>
                                          </p:val>
                                        </p:tav>
                                        <p:tav tm="100000">
                                          <p:val>
                                            <p:strVal val="#ppt_x"/>
                                          </p:val>
                                        </p:tav>
                                      </p:tavLst>
                                    </p:anim>
                                    <p:anim calcmode="lin" valueType="num">
                                      <p:cBhvr>
                                        <p:cTn id="16" dur="500" fill="hold"/>
                                        <p:tgtEl>
                                          <p:spTgt spid="24"/>
                                        </p:tgtEl>
                                        <p:attrNameLst>
                                          <p:attrName>ppt_y</p:attrName>
                                        </p:attrNameLst>
                                      </p:cBhvr>
                                      <p:tavLst>
                                        <p:tav tm="0">
                                          <p:val>
                                            <p:strVal val="#ppt_y"/>
                                          </p:val>
                                        </p:tav>
                                        <p:tav tm="100000">
                                          <p:val>
                                            <p:strVal val="#ppt_y"/>
                                          </p:val>
                                        </p:tav>
                                      </p:tavLst>
                                    </p:anim>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ox(in)">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3" grpId="0" animBg="1"/>
      <p:bldP spid="24" grpId="0"/>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Text Box 5"/>
          <p:cNvSpPr txBox="1">
            <a:spLocks noChangeArrowheads="1"/>
          </p:cNvSpPr>
          <p:nvPr/>
        </p:nvSpPr>
        <p:spPr bwMode="auto">
          <a:xfrm>
            <a:off x="179388" y="0"/>
            <a:ext cx="7848600" cy="579438"/>
          </a:xfrm>
          <a:prstGeom prst="rect">
            <a:avLst/>
          </a:prstGeom>
          <a:noFill/>
          <a:ln w="9525">
            <a:noFill/>
            <a:miter lim="800000"/>
          </a:ln>
        </p:spPr>
        <p:txBody>
          <a:bodyPr>
            <a:spAutoFit/>
          </a:bodyPr>
          <a:lstStyle/>
          <a:p>
            <a:pPr>
              <a:spcBef>
                <a:spcPct val="50000"/>
              </a:spcBef>
            </a:pPr>
            <a:r>
              <a:rPr lang="zh-CN" sz="3200" b="1">
                <a:solidFill>
                  <a:schemeClr val="tx2"/>
                </a:solidFill>
                <a:latin typeface="Arial Black" panose="020B0A04020102020204" pitchFamily="34" charset="0"/>
              </a:rPr>
              <a:t>二</a:t>
            </a:r>
            <a:r>
              <a:rPr lang="zh-CN" altLang="zh-CN" sz="3200" b="1">
                <a:solidFill>
                  <a:schemeClr val="tx2"/>
                </a:solidFill>
                <a:latin typeface="Arial Black" panose="020B0A04020102020204" pitchFamily="34" charset="0"/>
              </a:rPr>
              <a:t>.</a:t>
            </a:r>
            <a:r>
              <a:rPr lang="zh-CN" sz="3200" b="1">
                <a:solidFill>
                  <a:schemeClr val="tx2"/>
                </a:solidFill>
                <a:latin typeface="Arial Black" panose="020B0A04020102020204" pitchFamily="34" charset="0"/>
              </a:rPr>
              <a:t>城市经济体制改革</a:t>
            </a:r>
            <a:r>
              <a:rPr lang="zh-CN" altLang="zh-CN" sz="3200" b="1">
                <a:solidFill>
                  <a:schemeClr val="tx2"/>
                </a:solidFill>
              </a:rPr>
              <a:t>——</a:t>
            </a:r>
            <a:r>
              <a:rPr lang="zh-CN" sz="3200" b="1">
                <a:solidFill>
                  <a:srgbClr val="FF0000"/>
                </a:solidFill>
                <a:latin typeface="Arial Black" panose="020B0A04020102020204" pitchFamily="34" charset="0"/>
              </a:rPr>
              <a:t>国有企业</a:t>
            </a:r>
            <a:r>
              <a:rPr lang="zh-CN" sz="3200" b="1">
                <a:solidFill>
                  <a:srgbClr val="FF0000"/>
                </a:solidFill>
              </a:rPr>
              <a:t>改革</a:t>
            </a:r>
            <a:endParaRPr lang="zh-CN" sz="3200" b="1">
              <a:solidFill>
                <a:srgbClr val="FF0000"/>
              </a:solidFill>
            </a:endParaRPr>
          </a:p>
        </p:txBody>
      </p:sp>
      <p:sp>
        <p:nvSpPr>
          <p:cNvPr id="14343" name="Text Box 7"/>
          <p:cNvSpPr txBox="1">
            <a:spLocks noChangeArrowheads="1"/>
          </p:cNvSpPr>
          <p:nvPr/>
        </p:nvSpPr>
        <p:spPr bwMode="auto">
          <a:xfrm>
            <a:off x="468313" y="476250"/>
            <a:ext cx="4537075" cy="519113"/>
          </a:xfrm>
          <a:prstGeom prst="rect">
            <a:avLst/>
          </a:prstGeom>
          <a:noFill/>
          <a:ln w="9525">
            <a:noFill/>
            <a:miter lim="800000"/>
          </a:ln>
        </p:spPr>
        <p:txBody>
          <a:bodyPr>
            <a:spAutoFit/>
          </a:bodyPr>
          <a:lstStyle/>
          <a:p>
            <a:pPr>
              <a:spcBef>
                <a:spcPct val="50000"/>
              </a:spcBef>
            </a:pPr>
            <a:r>
              <a:rPr lang="zh-CN" altLang="zh-CN" sz="2800" b="1" dirty="0">
                <a:solidFill>
                  <a:srgbClr val="FF0000"/>
                </a:solidFill>
                <a:latin typeface="宋体" panose="02010600030101010101" pitchFamily="2" charset="-122"/>
              </a:rPr>
              <a:t>1</a:t>
            </a:r>
            <a:r>
              <a:rPr lang="zh-CN" sz="2800" b="1" dirty="0">
                <a:solidFill>
                  <a:srgbClr val="FF0000"/>
                </a:solidFill>
                <a:latin typeface="宋体" panose="02010600030101010101" pitchFamily="2" charset="-122"/>
              </a:rPr>
              <a:t>、</a:t>
            </a:r>
            <a:r>
              <a:rPr lang="zh-CN" sz="2800" b="1" dirty="0">
                <a:latin typeface="宋体" panose="02010600030101010101" pitchFamily="2" charset="-122"/>
              </a:rPr>
              <a:t>国有企业改革的</a:t>
            </a:r>
            <a:r>
              <a:rPr lang="zh-CN" sz="2800" b="1" dirty="0">
                <a:solidFill>
                  <a:srgbClr val="FF0000"/>
                </a:solidFill>
                <a:latin typeface="宋体" panose="02010600030101010101" pitchFamily="2" charset="-122"/>
              </a:rPr>
              <a:t>背景</a:t>
            </a:r>
            <a:endParaRPr lang="zh-CN" sz="2800" b="1" dirty="0">
              <a:solidFill>
                <a:srgbClr val="FF0000"/>
              </a:solidFill>
              <a:latin typeface="宋体" panose="02010600030101010101" pitchFamily="2" charset="-122"/>
            </a:endParaRPr>
          </a:p>
        </p:txBody>
      </p:sp>
      <p:sp>
        <p:nvSpPr>
          <p:cNvPr id="14344" name="Text Box 8"/>
          <p:cNvSpPr txBox="1">
            <a:spLocks noChangeArrowheads="1"/>
          </p:cNvSpPr>
          <p:nvPr/>
        </p:nvSpPr>
        <p:spPr bwMode="auto">
          <a:xfrm>
            <a:off x="684213" y="908050"/>
            <a:ext cx="6159500" cy="457200"/>
          </a:xfrm>
          <a:prstGeom prst="rect">
            <a:avLst/>
          </a:prstGeom>
          <a:noFill/>
          <a:ln w="9525">
            <a:noFill/>
            <a:miter lim="800000"/>
          </a:ln>
        </p:spPr>
        <p:txBody>
          <a:bodyPr wrap="none">
            <a:spAutoFit/>
          </a:bodyPr>
          <a:lstStyle/>
          <a:p>
            <a:r>
              <a:rPr lang="zh-CN" altLang="zh-CN" sz="2400" b="1">
                <a:latin typeface="宋体" panose="02010600030101010101" pitchFamily="2" charset="-122"/>
              </a:rPr>
              <a:t>1</a:t>
            </a:r>
            <a:r>
              <a:rPr lang="zh-CN" sz="2400" b="1">
                <a:latin typeface="宋体" panose="02010600030101010101" pitchFamily="2" charset="-122"/>
              </a:rPr>
              <a:t>）国企存在弊端，严重束缚了生产力的发展</a:t>
            </a:r>
            <a:endParaRPr lang="zh-CN" sz="2400" b="1">
              <a:latin typeface="宋体" panose="02010600030101010101" pitchFamily="2" charset="-122"/>
            </a:endParaRPr>
          </a:p>
        </p:txBody>
      </p:sp>
      <p:sp>
        <p:nvSpPr>
          <p:cNvPr id="14345" name="Text Box 9"/>
          <p:cNvSpPr txBox="1">
            <a:spLocks noChangeArrowheads="1"/>
          </p:cNvSpPr>
          <p:nvPr/>
        </p:nvSpPr>
        <p:spPr bwMode="auto">
          <a:xfrm>
            <a:off x="684213" y="1268413"/>
            <a:ext cx="3167062" cy="457200"/>
          </a:xfrm>
          <a:prstGeom prst="rect">
            <a:avLst/>
          </a:prstGeom>
          <a:noFill/>
          <a:ln w="9525">
            <a:noFill/>
            <a:miter lim="800000"/>
          </a:ln>
        </p:spPr>
        <p:txBody>
          <a:bodyPr>
            <a:spAutoFit/>
          </a:bodyPr>
          <a:lstStyle/>
          <a:p>
            <a:r>
              <a:rPr lang="zh-CN" altLang="zh-CN" sz="2400" b="1" dirty="0">
                <a:latin typeface="宋体" panose="02010600030101010101" pitchFamily="2" charset="-122"/>
              </a:rPr>
              <a:t>2</a:t>
            </a:r>
            <a:r>
              <a:rPr lang="zh-CN" sz="2400" b="1" dirty="0">
                <a:latin typeface="宋体" panose="02010600030101010101" pitchFamily="2" charset="-122"/>
              </a:rPr>
              <a:t>）农村改革的推动</a:t>
            </a:r>
            <a:endParaRPr lang="zh-CN" sz="2400" b="1" dirty="0">
              <a:latin typeface="宋体" panose="02010600030101010101" pitchFamily="2" charset="-122"/>
            </a:endParaRPr>
          </a:p>
        </p:txBody>
      </p:sp>
      <p:sp>
        <p:nvSpPr>
          <p:cNvPr id="14346" name="Rectangle 10"/>
          <p:cNvSpPr>
            <a:spLocks noChangeArrowheads="1"/>
          </p:cNvSpPr>
          <p:nvPr/>
        </p:nvSpPr>
        <p:spPr bwMode="auto">
          <a:xfrm>
            <a:off x="0" y="1700213"/>
            <a:ext cx="8245475" cy="946150"/>
          </a:xfrm>
          <a:prstGeom prst="rect">
            <a:avLst/>
          </a:prstGeom>
          <a:noFill/>
          <a:ln w="9525">
            <a:noFill/>
            <a:miter lim="800000"/>
          </a:ln>
        </p:spPr>
        <p:txBody>
          <a:bodyPr anchor="ctr">
            <a:spAutoFit/>
          </a:bodyPr>
          <a:lstStyle/>
          <a:p>
            <a:pPr lvl="1">
              <a:tabLst>
                <a:tab pos="571500" algn="l"/>
              </a:tabLst>
            </a:pPr>
            <a:r>
              <a:rPr lang="zh-CN" altLang="zh-CN" sz="2800" b="1" dirty="0">
                <a:solidFill>
                  <a:srgbClr val="FF0000"/>
                </a:solidFill>
                <a:latin typeface="宋体" panose="02010600030101010101" pitchFamily="2" charset="-122"/>
              </a:rPr>
              <a:t>2</a:t>
            </a:r>
            <a:r>
              <a:rPr lang="zh-CN" sz="2800" b="1" dirty="0">
                <a:solidFill>
                  <a:srgbClr val="FF0000"/>
                </a:solidFill>
                <a:latin typeface="宋体" panose="02010600030101010101" pitchFamily="2" charset="-122"/>
              </a:rPr>
              <a:t>、时间</a:t>
            </a:r>
            <a:r>
              <a:rPr lang="zh-CN" sz="2800" b="1" dirty="0">
                <a:latin typeface="宋体" panose="02010600030101010101" pitchFamily="2" charset="-122"/>
              </a:rPr>
              <a:t>：</a:t>
            </a:r>
            <a:r>
              <a:rPr lang="zh-CN" altLang="zh-CN" sz="2800" b="1" dirty="0">
                <a:latin typeface="宋体" panose="02010600030101010101" pitchFamily="2" charset="-122"/>
              </a:rPr>
              <a:t>_______</a:t>
            </a:r>
            <a:r>
              <a:rPr lang="zh-CN" sz="2800" b="1" dirty="0">
                <a:latin typeface="宋体" panose="02010600030101010101" pitchFamily="2" charset="-122"/>
              </a:rPr>
              <a:t>年</a:t>
            </a:r>
            <a:r>
              <a:rPr lang="zh-CN" altLang="zh-CN" sz="2800" b="1" dirty="0">
                <a:latin typeface="宋体" panose="02010600030101010101" pitchFamily="2" charset="-122"/>
              </a:rPr>
              <a:t>10</a:t>
            </a:r>
            <a:r>
              <a:rPr lang="zh-CN" sz="2800" b="1" dirty="0">
                <a:latin typeface="宋体" panose="02010600030101010101" pitchFamily="2" charset="-122"/>
              </a:rPr>
              <a:t>月，城市经济体制改革在全国全面展开。</a:t>
            </a:r>
            <a:endParaRPr lang="zh-CN" sz="2800" b="1" dirty="0">
              <a:latin typeface="宋体" panose="02010600030101010101" pitchFamily="2" charset="-122"/>
            </a:endParaRPr>
          </a:p>
        </p:txBody>
      </p:sp>
      <p:sp>
        <p:nvSpPr>
          <p:cNvPr id="14347" name="Rectangle 11"/>
          <p:cNvSpPr>
            <a:spLocks noChangeArrowheads="1"/>
          </p:cNvSpPr>
          <p:nvPr/>
        </p:nvSpPr>
        <p:spPr bwMode="auto">
          <a:xfrm>
            <a:off x="0" y="2708275"/>
            <a:ext cx="5654675" cy="946150"/>
          </a:xfrm>
          <a:prstGeom prst="rect">
            <a:avLst/>
          </a:prstGeom>
          <a:noFill/>
          <a:ln w="9525">
            <a:noFill/>
            <a:miter lim="800000"/>
          </a:ln>
        </p:spPr>
        <p:txBody>
          <a:bodyPr wrap="none" anchor="ctr">
            <a:spAutoFit/>
          </a:bodyPr>
          <a:lstStyle/>
          <a:p>
            <a:pPr lvl="1">
              <a:tabLst>
                <a:tab pos="571500" algn="l"/>
              </a:tabLst>
            </a:pPr>
            <a:r>
              <a:rPr lang="zh-CN" altLang="zh-CN" sz="2800" b="1" dirty="0">
                <a:solidFill>
                  <a:srgbClr val="FF0000"/>
                </a:solidFill>
                <a:latin typeface="宋体" panose="02010600030101010101" pitchFamily="2" charset="-122"/>
              </a:rPr>
              <a:t>3</a:t>
            </a:r>
            <a:r>
              <a:rPr lang="zh-CN" sz="2800" b="1" dirty="0">
                <a:solidFill>
                  <a:srgbClr val="FF0000"/>
                </a:solidFill>
                <a:latin typeface="宋体" panose="02010600030101010101" pitchFamily="2" charset="-122"/>
              </a:rPr>
              <a:t>、中心环节</a:t>
            </a:r>
            <a:r>
              <a:rPr lang="zh-CN" sz="2800" b="1" dirty="0">
                <a:latin typeface="宋体" panose="02010600030101010101" pitchFamily="2" charset="-122"/>
              </a:rPr>
              <a:t>：</a:t>
            </a:r>
            <a:r>
              <a:rPr lang="zh-CN" altLang="zh-CN" sz="2800" b="1" dirty="0">
                <a:latin typeface="宋体" panose="02010600030101010101" pitchFamily="2" charset="-122"/>
              </a:rPr>
              <a:t>_______________</a:t>
            </a:r>
            <a:endParaRPr lang="zh-CN" altLang="zh-CN" sz="2800" b="1" dirty="0">
              <a:latin typeface="宋体" panose="02010600030101010101" pitchFamily="2" charset="-122"/>
            </a:endParaRPr>
          </a:p>
          <a:p>
            <a:pPr lvl="1">
              <a:tabLst>
                <a:tab pos="571500" algn="l"/>
              </a:tabLst>
            </a:pPr>
            <a:r>
              <a:rPr lang="zh-CN" altLang="zh-CN" sz="2800" b="1" dirty="0">
                <a:solidFill>
                  <a:srgbClr val="FF0000"/>
                </a:solidFill>
                <a:latin typeface="宋体" panose="02010600030101010101" pitchFamily="2" charset="-122"/>
              </a:rPr>
              <a:t>4</a:t>
            </a:r>
            <a:r>
              <a:rPr lang="zh-CN" sz="2800" b="1" dirty="0">
                <a:solidFill>
                  <a:srgbClr val="FF0000"/>
                </a:solidFill>
                <a:latin typeface="宋体" panose="02010600030101010101" pitchFamily="2" charset="-122"/>
              </a:rPr>
              <a:t>、目标</a:t>
            </a:r>
            <a:r>
              <a:rPr lang="zh-CN" sz="2800" b="1" dirty="0">
                <a:latin typeface="宋体" panose="02010600030101010101" pitchFamily="2" charset="-122"/>
              </a:rPr>
              <a:t>：</a:t>
            </a:r>
            <a:endParaRPr lang="zh-CN" sz="2800" b="1" dirty="0">
              <a:latin typeface="宋体" panose="02010600030101010101" pitchFamily="2" charset="-122"/>
            </a:endParaRPr>
          </a:p>
        </p:txBody>
      </p:sp>
      <p:sp>
        <p:nvSpPr>
          <p:cNvPr id="14348" name="Rectangle 12"/>
          <p:cNvSpPr>
            <a:spLocks noChangeArrowheads="1"/>
          </p:cNvSpPr>
          <p:nvPr/>
        </p:nvSpPr>
        <p:spPr bwMode="auto">
          <a:xfrm>
            <a:off x="2051050" y="3141663"/>
            <a:ext cx="6048375" cy="822325"/>
          </a:xfrm>
          <a:prstGeom prst="rect">
            <a:avLst/>
          </a:prstGeom>
          <a:noFill/>
          <a:ln w="9525">
            <a:noFill/>
            <a:miter lim="800000"/>
          </a:ln>
        </p:spPr>
        <p:txBody>
          <a:bodyPr>
            <a:spAutoFit/>
          </a:bodyPr>
          <a:lstStyle/>
          <a:p>
            <a:r>
              <a:rPr lang="zh-CN" sz="2400" b="1" dirty="0">
                <a:latin typeface="宋体" panose="02010600030101010101" pitchFamily="2" charset="-122"/>
              </a:rPr>
              <a:t>中共“十四大”确立进一步深化国有企业改革的目标是建立</a:t>
            </a:r>
            <a:r>
              <a:rPr lang="zh-CN" altLang="zh-CN" sz="2400" b="1" dirty="0">
                <a:latin typeface="宋体" panose="02010600030101010101" pitchFamily="2" charset="-122"/>
              </a:rPr>
              <a:t>________</a:t>
            </a:r>
            <a:r>
              <a:rPr lang="zh-CN" sz="2400" b="1" dirty="0">
                <a:latin typeface="宋体" panose="02010600030101010101" pitchFamily="2" charset="-122"/>
              </a:rPr>
              <a:t>。</a:t>
            </a:r>
            <a:endParaRPr lang="zh-CN" sz="2400" b="1" dirty="0">
              <a:latin typeface="宋体" panose="02010600030101010101" pitchFamily="2" charset="-122"/>
            </a:endParaRPr>
          </a:p>
        </p:txBody>
      </p:sp>
      <p:sp>
        <p:nvSpPr>
          <p:cNvPr id="14349" name="Text Box 13"/>
          <p:cNvSpPr txBox="1">
            <a:spLocks noChangeArrowheads="1"/>
          </p:cNvSpPr>
          <p:nvPr/>
        </p:nvSpPr>
        <p:spPr bwMode="auto">
          <a:xfrm>
            <a:off x="468313" y="3860800"/>
            <a:ext cx="5329237" cy="519113"/>
          </a:xfrm>
          <a:prstGeom prst="rect">
            <a:avLst/>
          </a:prstGeom>
          <a:noFill/>
          <a:ln w="9525">
            <a:noFill/>
            <a:miter lim="800000"/>
          </a:ln>
        </p:spPr>
        <p:txBody>
          <a:bodyPr>
            <a:spAutoFit/>
          </a:bodyPr>
          <a:lstStyle/>
          <a:p>
            <a:r>
              <a:rPr lang="zh-CN" altLang="zh-CN" sz="2800" b="1">
                <a:solidFill>
                  <a:srgbClr val="FF0000"/>
                </a:solidFill>
                <a:latin typeface="宋体" panose="02010600030101010101" pitchFamily="2" charset="-122"/>
              </a:rPr>
              <a:t>5</a:t>
            </a:r>
            <a:r>
              <a:rPr lang="zh-CN" sz="2800" b="1">
                <a:solidFill>
                  <a:srgbClr val="FF0000"/>
                </a:solidFill>
                <a:latin typeface="宋体" panose="02010600030101010101" pitchFamily="2" charset="-122"/>
              </a:rPr>
              <a:t>、</a:t>
            </a:r>
            <a:r>
              <a:rPr lang="zh-CN" sz="2800" b="1">
                <a:latin typeface="宋体" panose="02010600030101010101" pitchFamily="2" charset="-122"/>
              </a:rPr>
              <a:t>国有企业改革的</a:t>
            </a:r>
            <a:r>
              <a:rPr lang="zh-CN" sz="2800" b="1">
                <a:solidFill>
                  <a:srgbClr val="FF0000"/>
                </a:solidFill>
                <a:latin typeface="宋体" panose="02010600030101010101" pitchFamily="2" charset="-122"/>
              </a:rPr>
              <a:t>作用（意义）</a:t>
            </a:r>
            <a:endParaRPr lang="zh-CN" sz="2800" b="1">
              <a:solidFill>
                <a:srgbClr val="FF0000"/>
              </a:solidFill>
              <a:latin typeface="宋体" panose="02010600030101010101" pitchFamily="2" charset="-122"/>
            </a:endParaRPr>
          </a:p>
        </p:txBody>
      </p:sp>
      <p:sp>
        <p:nvSpPr>
          <p:cNvPr id="14350" name="Text Box 14"/>
          <p:cNvSpPr txBox="1">
            <a:spLocks noChangeArrowheads="1"/>
          </p:cNvSpPr>
          <p:nvPr/>
        </p:nvSpPr>
        <p:spPr bwMode="auto">
          <a:xfrm>
            <a:off x="395288" y="4365625"/>
            <a:ext cx="7775575" cy="1187450"/>
          </a:xfrm>
          <a:prstGeom prst="rect">
            <a:avLst/>
          </a:prstGeom>
          <a:noFill/>
          <a:ln w="9525">
            <a:noFill/>
            <a:miter lim="800000"/>
          </a:ln>
        </p:spPr>
        <p:txBody>
          <a:bodyPr>
            <a:spAutoFit/>
          </a:bodyPr>
          <a:lstStyle/>
          <a:p>
            <a:pPr algn="just"/>
            <a:r>
              <a:rPr lang="zh-CN" sz="2400" b="1" dirty="0">
                <a:latin typeface="Tahoma" panose="020B0604030504040204" pitchFamily="34" charset="0"/>
              </a:rPr>
              <a:t>增强了企业的竞争实力；逐渐形成了一批有实力和活力的大企业集团；使国有资产大幅度增加，有利于国民经济的稳定和健康发展。</a:t>
            </a:r>
            <a:endParaRPr lang="zh-CN" sz="2400" b="1" dirty="0">
              <a:latin typeface="Tahoma" panose="020B0604030504040204" pitchFamily="34" charset="0"/>
            </a:endParaRPr>
          </a:p>
        </p:txBody>
      </p:sp>
      <p:sp>
        <p:nvSpPr>
          <p:cNvPr id="14351" name="Text Box 15"/>
          <p:cNvSpPr txBox="1">
            <a:spLocks noChangeArrowheads="1"/>
          </p:cNvSpPr>
          <p:nvPr/>
        </p:nvSpPr>
        <p:spPr bwMode="auto">
          <a:xfrm>
            <a:off x="395288" y="5516563"/>
            <a:ext cx="2895600" cy="519112"/>
          </a:xfrm>
          <a:prstGeom prst="rect">
            <a:avLst/>
          </a:prstGeom>
          <a:noFill/>
          <a:ln w="9525">
            <a:noFill/>
            <a:miter lim="800000"/>
          </a:ln>
        </p:spPr>
        <p:txBody>
          <a:bodyPr>
            <a:spAutoFit/>
          </a:bodyPr>
          <a:lstStyle/>
          <a:p>
            <a:pPr>
              <a:spcBef>
                <a:spcPct val="50000"/>
              </a:spcBef>
            </a:pPr>
            <a:r>
              <a:rPr lang="zh-CN" altLang="zh-CN" sz="2800" b="1">
                <a:solidFill>
                  <a:srgbClr val="FF0000"/>
                </a:solidFill>
                <a:latin typeface="宋体" panose="02010600030101010101" pitchFamily="2" charset="-122"/>
              </a:rPr>
              <a:t>6</a:t>
            </a:r>
            <a:r>
              <a:rPr lang="zh-CN" sz="2800" b="1">
                <a:solidFill>
                  <a:srgbClr val="FF0000"/>
                </a:solidFill>
                <a:latin typeface="宋体" panose="02010600030101010101" pitchFamily="2" charset="-122"/>
              </a:rPr>
              <a:t>、存在的问题</a:t>
            </a:r>
            <a:endParaRPr lang="zh-CN" sz="2800" b="1">
              <a:solidFill>
                <a:srgbClr val="FF0000"/>
              </a:solidFill>
              <a:latin typeface="宋体" panose="02010600030101010101" pitchFamily="2" charset="-122"/>
            </a:endParaRPr>
          </a:p>
        </p:txBody>
      </p:sp>
      <p:sp>
        <p:nvSpPr>
          <p:cNvPr id="14352" name="Text Box 16"/>
          <p:cNvSpPr txBox="1">
            <a:spLocks noChangeArrowheads="1"/>
          </p:cNvSpPr>
          <p:nvPr/>
        </p:nvSpPr>
        <p:spPr bwMode="auto">
          <a:xfrm>
            <a:off x="2987675" y="5516563"/>
            <a:ext cx="5832475" cy="457200"/>
          </a:xfrm>
          <a:prstGeom prst="rect">
            <a:avLst/>
          </a:prstGeom>
          <a:noFill/>
          <a:ln w="9525">
            <a:noFill/>
            <a:miter lim="800000"/>
          </a:ln>
        </p:spPr>
        <p:txBody>
          <a:bodyPr>
            <a:spAutoFit/>
          </a:bodyPr>
          <a:lstStyle/>
          <a:p>
            <a:pPr>
              <a:spcBef>
                <a:spcPct val="50000"/>
              </a:spcBef>
            </a:pPr>
            <a:r>
              <a:rPr lang="zh-CN" sz="2400" b="1" dirty="0"/>
              <a:t>下岗职工增加、部分职工生活困难等。</a:t>
            </a:r>
            <a:endParaRPr lang="zh-CN" sz="2400" b="1" dirty="0"/>
          </a:p>
        </p:txBody>
      </p:sp>
      <p:sp>
        <p:nvSpPr>
          <p:cNvPr id="13327" name="Rectangle 17"/>
          <p:cNvSpPr>
            <a:spLocks noChangeArrowheads="1"/>
          </p:cNvSpPr>
          <p:nvPr/>
        </p:nvSpPr>
        <p:spPr bwMode="auto">
          <a:xfrm>
            <a:off x="1042988" y="188913"/>
            <a:ext cx="488950" cy="793750"/>
          </a:xfrm>
          <a:prstGeom prst="rect">
            <a:avLst/>
          </a:prstGeom>
          <a:noFill/>
          <a:ln w="9525">
            <a:noFill/>
            <a:miter lim="800000"/>
          </a:ln>
        </p:spPr>
        <p:txBody>
          <a:bodyPr wrap="none" anchor="ctr">
            <a:spAutoFit/>
          </a:bodyPr>
          <a:lstStyle/>
          <a:p>
            <a:pPr indent="304800"/>
            <a:endParaRPr lang="zh-CN" altLang="zh-CN" sz="2800" b="1">
              <a:latin typeface="仿宋_GB2312" pitchFamily="1" charset="-122"/>
              <a:ea typeface="仿宋_GB2312" pitchFamily="1" charset="-122"/>
            </a:endParaRPr>
          </a:p>
          <a:p>
            <a:pPr indent="304800" eaLnBrk="0" hangingPunct="0"/>
            <a:endParaRPr lang="zh-CN" altLang="zh-CN">
              <a:ea typeface="仿宋_GB2312" pitchFamily="1" charset="-122"/>
            </a:endParaRPr>
          </a:p>
        </p:txBody>
      </p:sp>
      <p:graphicFrame>
        <p:nvGraphicFramePr>
          <p:cNvPr id="18" name="对象 17">
            <a:hlinkClick r:id="" action="ppaction://ole?verb=0"/>
          </p:cNvPr>
          <p:cNvGraphicFramePr>
            <a:graphicFrameLocks noChangeAspect="1"/>
          </p:cNvGraphicFramePr>
          <p:nvPr/>
        </p:nvGraphicFramePr>
        <p:xfrm>
          <a:off x="8172400" y="3068960"/>
          <a:ext cx="673123" cy="504776"/>
        </p:xfrm>
        <a:graphic>
          <a:graphicData uri="http://schemas.openxmlformats.org/presentationml/2006/ole">
            <mc:AlternateContent xmlns:mc="http://schemas.openxmlformats.org/markup-compatibility/2006">
              <mc:Choice xmlns:v="urn:schemas-microsoft-com:vml" Requires="v">
                <p:oleObj spid="_x0000_s131083" name="演示文稿" r:id="rId1" imgW="4038600" imgH="3029585" progId="PowerPoint.Show.8">
                  <p:embed/>
                </p:oleObj>
              </mc:Choice>
              <mc:Fallback>
                <p:oleObj name="演示文稿" r:id="rId1" imgW="4038600" imgH="3029585" progId="PowerPoint.Show.8">
                  <p:embed/>
                  <p:pic>
                    <p:nvPicPr>
                      <p:cNvPr id="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72400" y="3068960"/>
                        <a:ext cx="673123" cy="50477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TextBox 18"/>
          <p:cNvSpPr txBox="1"/>
          <p:nvPr/>
        </p:nvSpPr>
        <p:spPr>
          <a:xfrm>
            <a:off x="2195736" y="1700808"/>
            <a:ext cx="1178528" cy="461665"/>
          </a:xfrm>
          <a:prstGeom prst="rect">
            <a:avLst/>
          </a:prstGeom>
          <a:noFill/>
        </p:spPr>
        <p:txBody>
          <a:bodyPr wrap="none" rtlCol="0">
            <a:spAutoFit/>
          </a:bodyPr>
          <a:lstStyle/>
          <a:p>
            <a:r>
              <a:rPr lang="en-US" altLang="zh-CN" sz="2400" b="1" dirty="0" smtClean="0">
                <a:solidFill>
                  <a:srgbClr val="FF0000"/>
                </a:solidFill>
              </a:rPr>
              <a:t>1984</a:t>
            </a:r>
            <a:r>
              <a:rPr lang="zh-CN" altLang="en-US" sz="2400" b="1" dirty="0" smtClean="0">
                <a:solidFill>
                  <a:srgbClr val="FF0000"/>
                </a:solidFill>
              </a:rPr>
              <a:t>年</a:t>
            </a:r>
            <a:endParaRPr lang="zh-CN" altLang="en-US" sz="2400" b="1" dirty="0">
              <a:solidFill>
                <a:srgbClr val="FF0000"/>
              </a:solidFill>
            </a:endParaRPr>
          </a:p>
        </p:txBody>
      </p:sp>
      <p:sp>
        <p:nvSpPr>
          <p:cNvPr id="20" name="TextBox 19"/>
          <p:cNvSpPr txBox="1"/>
          <p:nvPr/>
        </p:nvSpPr>
        <p:spPr>
          <a:xfrm>
            <a:off x="2987824" y="2636912"/>
            <a:ext cx="2040943" cy="461665"/>
          </a:xfrm>
          <a:prstGeom prst="rect">
            <a:avLst/>
          </a:prstGeom>
          <a:noFill/>
        </p:spPr>
        <p:txBody>
          <a:bodyPr wrap="none" rtlCol="0">
            <a:spAutoFit/>
          </a:bodyPr>
          <a:lstStyle/>
          <a:p>
            <a:r>
              <a:rPr lang="zh-CN" altLang="en-US" sz="2400" b="1" dirty="0" smtClean="0">
                <a:solidFill>
                  <a:srgbClr val="FF0000"/>
                </a:solidFill>
              </a:rPr>
              <a:t>增强企业活力</a:t>
            </a:r>
            <a:endParaRPr lang="zh-CN" altLang="en-US" sz="2400" b="1" dirty="0">
              <a:solidFill>
                <a:srgbClr val="FF0000"/>
              </a:solidFill>
            </a:endParaRPr>
          </a:p>
        </p:txBody>
      </p:sp>
      <p:sp>
        <p:nvSpPr>
          <p:cNvPr id="21" name="TextBox 20"/>
          <p:cNvSpPr txBox="1"/>
          <p:nvPr/>
        </p:nvSpPr>
        <p:spPr>
          <a:xfrm>
            <a:off x="4355976" y="3429000"/>
            <a:ext cx="2659702" cy="461665"/>
          </a:xfrm>
          <a:prstGeom prst="rect">
            <a:avLst/>
          </a:prstGeom>
          <a:noFill/>
        </p:spPr>
        <p:txBody>
          <a:bodyPr wrap="none" rtlCol="0">
            <a:spAutoFit/>
          </a:bodyPr>
          <a:lstStyle/>
          <a:p>
            <a:r>
              <a:rPr lang="zh-CN" altLang="en-US" sz="2400" b="1" dirty="0" smtClean="0">
                <a:solidFill>
                  <a:srgbClr val="FF0000"/>
                </a:solidFill>
              </a:rPr>
              <a:t>建立现代企业制度</a:t>
            </a:r>
            <a:endParaRPr lang="zh-CN" altLang="en-US" sz="2400"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blinds(horizontal)">
                                      <p:cBhvr>
                                        <p:cTn id="7" dur="500"/>
                                        <p:tgtEl>
                                          <p:spTgt spid="1434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43"/>
                                        </p:tgtEl>
                                        <p:attrNameLst>
                                          <p:attrName>style.visibility</p:attrName>
                                        </p:attrNameLst>
                                      </p:cBhvr>
                                      <p:to>
                                        <p:strVal val="visible"/>
                                      </p:to>
                                    </p:set>
                                    <p:animEffect transition="in" filter="blinds(horizontal)">
                                      <p:cBhvr>
                                        <p:cTn id="12" dur="500"/>
                                        <p:tgtEl>
                                          <p:spTgt spid="1434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2" fill="hold" grpId="0" nodeType="clickEffect">
                                  <p:stCondLst>
                                    <p:cond delay="0"/>
                                  </p:stCondLst>
                                  <p:childTnLst>
                                    <p:set>
                                      <p:cBhvr>
                                        <p:cTn id="16" dur="1" fill="hold">
                                          <p:stCondLst>
                                            <p:cond delay="0"/>
                                          </p:stCondLst>
                                        </p:cTn>
                                        <p:tgtEl>
                                          <p:spTgt spid="14344"/>
                                        </p:tgtEl>
                                        <p:attrNameLst>
                                          <p:attrName>style.visibility</p:attrName>
                                        </p:attrNameLst>
                                      </p:cBhvr>
                                      <p:to>
                                        <p:strVal val="visible"/>
                                      </p:to>
                                    </p:set>
                                    <p:animEffect transition="in" filter="slide(fromRight)">
                                      <p:cBhvr>
                                        <p:cTn id="17" dur="500"/>
                                        <p:tgtEl>
                                          <p:spTgt spid="14344"/>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4345"/>
                                        </p:tgtEl>
                                        <p:attrNameLst>
                                          <p:attrName>style.visibility</p:attrName>
                                        </p:attrNameLst>
                                      </p:cBhvr>
                                      <p:to>
                                        <p:strVal val="visible"/>
                                      </p:to>
                                    </p:set>
                                    <p:animEffect transition="in" filter="slide(fromLeft)">
                                      <p:cBhvr>
                                        <p:cTn id="22" dur="500"/>
                                        <p:tgtEl>
                                          <p:spTgt spid="1434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346"/>
                                        </p:tgtEl>
                                        <p:attrNameLst>
                                          <p:attrName>style.visibility</p:attrName>
                                        </p:attrNameLst>
                                      </p:cBhvr>
                                      <p:to>
                                        <p:strVal val="visible"/>
                                      </p:to>
                                    </p:set>
                                    <p:animEffect transition="in" filter="blinds(horizontal)">
                                      <p:cBhvr>
                                        <p:cTn id="27" dur="500"/>
                                        <p:tgtEl>
                                          <p:spTgt spid="1434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347"/>
                                        </p:tgtEl>
                                        <p:attrNameLst>
                                          <p:attrName>style.visibility</p:attrName>
                                        </p:attrNameLst>
                                      </p:cBhvr>
                                      <p:to>
                                        <p:strVal val="visible"/>
                                      </p:to>
                                    </p:set>
                                    <p:animEffect transition="in" filter="blinds(horizontal)">
                                      <p:cBhvr>
                                        <p:cTn id="37" dur="500"/>
                                        <p:tgtEl>
                                          <p:spTgt spid="1434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linds(horizontal)">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348"/>
                                        </p:tgtEl>
                                        <p:attrNameLst>
                                          <p:attrName>style.visibility</p:attrName>
                                        </p:attrNameLst>
                                      </p:cBhvr>
                                      <p:to>
                                        <p:strVal val="visible"/>
                                      </p:to>
                                    </p:set>
                                    <p:animEffect transition="in" filter="blinds(horizontal)">
                                      <p:cBhvr>
                                        <p:cTn id="47" dur="500"/>
                                        <p:tgtEl>
                                          <p:spTgt spid="1434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linds(horizontal)">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349"/>
                                        </p:tgtEl>
                                        <p:attrNameLst>
                                          <p:attrName>style.visibility</p:attrName>
                                        </p:attrNameLst>
                                      </p:cBhvr>
                                      <p:to>
                                        <p:strVal val="visible"/>
                                      </p:to>
                                    </p:set>
                                    <p:animEffect transition="in" filter="blinds(horizontal)">
                                      <p:cBhvr>
                                        <p:cTn id="57" dur="500"/>
                                        <p:tgtEl>
                                          <p:spTgt spid="14349"/>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14350"/>
                                        </p:tgtEl>
                                        <p:attrNameLst>
                                          <p:attrName>style.visibility</p:attrName>
                                        </p:attrNameLst>
                                      </p:cBhvr>
                                      <p:to>
                                        <p:strVal val="visible"/>
                                      </p:to>
                                    </p:set>
                                    <p:animEffect transition="in" filter="box(in)">
                                      <p:cBhvr>
                                        <p:cTn id="62" dur="500"/>
                                        <p:tgtEl>
                                          <p:spTgt spid="14350"/>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4351"/>
                                        </p:tgtEl>
                                        <p:attrNameLst>
                                          <p:attrName>style.visibility</p:attrName>
                                        </p:attrNameLst>
                                      </p:cBhvr>
                                      <p:to>
                                        <p:strVal val="visible"/>
                                      </p:to>
                                    </p:set>
                                    <p:animEffect transition="in" filter="blinds(horizontal)">
                                      <p:cBhvr>
                                        <p:cTn id="67" dur="500"/>
                                        <p:tgtEl>
                                          <p:spTgt spid="14351"/>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4352"/>
                                        </p:tgtEl>
                                        <p:attrNameLst>
                                          <p:attrName>style.visibility</p:attrName>
                                        </p:attrNameLst>
                                      </p:cBhvr>
                                      <p:to>
                                        <p:strVal val="visible"/>
                                      </p:to>
                                    </p:set>
                                    <p:animEffect transition="in" filter="blinds(horizontal)">
                                      <p:cBhvr>
                                        <p:cTn id="72" dur="500"/>
                                        <p:tgtEl>
                                          <p:spTgt spid="14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autoUpdateAnimBg="0"/>
      <p:bldP spid="14343" grpId="0" autoUpdateAnimBg="0"/>
      <p:bldP spid="14344" grpId="0" autoUpdateAnimBg="0"/>
      <p:bldP spid="14345" grpId="0" autoUpdateAnimBg="0"/>
      <p:bldP spid="14346" grpId="0" autoUpdateAnimBg="0"/>
      <p:bldP spid="14347" grpId="0" autoUpdateAnimBg="0"/>
      <p:bldP spid="14348" grpId="0" autoUpdateAnimBg="0"/>
      <p:bldP spid="14349" grpId="0" autoUpdateAnimBg="0"/>
      <p:bldP spid="14350" grpId="0" autoUpdateAnimBg="0"/>
      <p:bldP spid="14351" grpId="0" autoUpdateAnimBg="0"/>
      <p:bldP spid="14352" grpId="0" autoUpdateAnimBg="0"/>
      <p:bldP spid="19" grpId="0"/>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547813" y="1268413"/>
            <a:ext cx="7272337" cy="1373187"/>
          </a:xfrm>
          <a:prstGeom prst="rect">
            <a:avLst/>
          </a:prstGeom>
          <a:noFill/>
          <a:ln w="9525">
            <a:noFill/>
            <a:miter lim="800000"/>
          </a:ln>
        </p:spPr>
        <p:txBody>
          <a:bodyPr>
            <a:spAutoFit/>
          </a:bodyPr>
          <a:lstStyle/>
          <a:p>
            <a:r>
              <a:rPr lang="zh-CN" sz="2800" b="1">
                <a:solidFill>
                  <a:srgbClr val="0033CC"/>
                </a:solidFill>
                <a:latin typeface="华文中宋" panose="02010600040101010101" pitchFamily="2" charset="-122"/>
                <a:ea typeface="华文中宋" panose="02010600040101010101" pitchFamily="2" charset="-122"/>
              </a:rPr>
              <a:t>计划经济体制建立于“一五计划”末期，随着三大改造的完成，逐渐建立了生产资料公有制为基础的社会主义计划经济体制。</a:t>
            </a:r>
            <a:endParaRPr lang="zh-CN" sz="2800" b="1">
              <a:solidFill>
                <a:srgbClr val="0033CC"/>
              </a:solidFill>
              <a:latin typeface="华文中宋" panose="02010600040101010101" pitchFamily="2" charset="-122"/>
              <a:ea typeface="华文中宋" panose="02010600040101010101" pitchFamily="2" charset="-122"/>
            </a:endParaRPr>
          </a:p>
        </p:txBody>
      </p:sp>
      <p:sp>
        <p:nvSpPr>
          <p:cNvPr id="17411" name="Text Box 3"/>
          <p:cNvSpPr txBox="1">
            <a:spLocks noChangeArrowheads="1"/>
          </p:cNvSpPr>
          <p:nvPr/>
        </p:nvSpPr>
        <p:spPr bwMode="auto">
          <a:xfrm>
            <a:off x="0" y="2516188"/>
            <a:ext cx="2317750" cy="519112"/>
          </a:xfrm>
          <a:prstGeom prst="rect">
            <a:avLst/>
          </a:prstGeom>
          <a:noFill/>
          <a:ln w="9525">
            <a:noFill/>
            <a:miter lim="800000"/>
          </a:ln>
        </p:spPr>
        <p:txBody>
          <a:bodyPr wrap="none">
            <a:spAutoFit/>
          </a:bodyPr>
          <a:lstStyle/>
          <a:p>
            <a:r>
              <a:rPr lang="zh-CN" altLang="zh-CN" sz="2800" b="1">
                <a:solidFill>
                  <a:srgbClr val="FF3300"/>
                </a:solidFill>
                <a:latin typeface="华文中宋" panose="02010600040101010101" pitchFamily="2" charset="-122"/>
                <a:ea typeface="华文中宋" panose="02010600040101010101" pitchFamily="2" charset="-122"/>
              </a:rPr>
              <a:t>⑵</a:t>
            </a:r>
            <a:r>
              <a:rPr lang="zh-CN" sz="2800" b="1">
                <a:solidFill>
                  <a:srgbClr val="FF3300"/>
                </a:solidFill>
                <a:latin typeface="华文中宋" panose="02010600040101010101" pitchFamily="2" charset="-122"/>
                <a:ea typeface="华文中宋" panose="02010600040101010101" pitchFamily="2" charset="-122"/>
              </a:rPr>
              <a:t>基本特征：</a:t>
            </a:r>
            <a:endParaRPr lang="zh-CN" sz="2800" b="1">
              <a:solidFill>
                <a:srgbClr val="FF3300"/>
              </a:solidFill>
              <a:latin typeface="华文中宋" panose="02010600040101010101" pitchFamily="2" charset="-122"/>
              <a:ea typeface="华文中宋" panose="02010600040101010101" pitchFamily="2" charset="-122"/>
            </a:endParaRPr>
          </a:p>
        </p:txBody>
      </p:sp>
      <p:sp>
        <p:nvSpPr>
          <p:cNvPr id="17412" name="Text Box 4"/>
          <p:cNvSpPr txBox="1">
            <a:spLocks noChangeArrowheads="1"/>
          </p:cNvSpPr>
          <p:nvPr/>
        </p:nvSpPr>
        <p:spPr bwMode="auto">
          <a:xfrm>
            <a:off x="0" y="1524000"/>
            <a:ext cx="1606550" cy="519113"/>
          </a:xfrm>
          <a:prstGeom prst="rect">
            <a:avLst/>
          </a:prstGeom>
          <a:noFill/>
          <a:ln w="9525">
            <a:noFill/>
            <a:miter lim="800000"/>
          </a:ln>
        </p:spPr>
        <p:txBody>
          <a:bodyPr wrap="none">
            <a:spAutoFit/>
          </a:bodyPr>
          <a:lstStyle/>
          <a:p>
            <a:r>
              <a:rPr lang="zh-CN" altLang="zh-CN" sz="2800" b="1">
                <a:solidFill>
                  <a:srgbClr val="FF3300"/>
                </a:solidFill>
                <a:latin typeface="Tahoma" panose="020B0604030504040204" pitchFamily="34" charset="0"/>
                <a:ea typeface="华文中宋" panose="02010600040101010101" pitchFamily="2" charset="-122"/>
              </a:rPr>
              <a:t>⑴</a:t>
            </a:r>
            <a:r>
              <a:rPr lang="zh-CN" sz="2800" b="1">
                <a:solidFill>
                  <a:srgbClr val="FF3300"/>
                </a:solidFill>
                <a:latin typeface="Tahoma" panose="020B0604030504040204" pitchFamily="34" charset="0"/>
                <a:ea typeface="华文中宋" panose="02010600040101010101" pitchFamily="2" charset="-122"/>
              </a:rPr>
              <a:t>建立：</a:t>
            </a:r>
            <a:endParaRPr lang="zh-CN" sz="2800" b="1">
              <a:solidFill>
                <a:srgbClr val="FF3300"/>
              </a:solidFill>
              <a:latin typeface="Tahoma" panose="020B0604030504040204" pitchFamily="34" charset="0"/>
              <a:ea typeface="华文中宋" panose="02010600040101010101" pitchFamily="2" charset="-122"/>
            </a:endParaRPr>
          </a:p>
        </p:txBody>
      </p:sp>
      <p:sp>
        <p:nvSpPr>
          <p:cNvPr id="16389" name="Text Box 5"/>
          <p:cNvSpPr txBox="1">
            <a:spLocks noChangeArrowheads="1"/>
          </p:cNvSpPr>
          <p:nvPr/>
        </p:nvSpPr>
        <p:spPr bwMode="auto">
          <a:xfrm>
            <a:off x="611188" y="765175"/>
            <a:ext cx="3352800" cy="519113"/>
          </a:xfrm>
          <a:prstGeom prst="rect">
            <a:avLst/>
          </a:prstGeom>
          <a:noFill/>
          <a:ln w="9525">
            <a:noFill/>
            <a:miter lim="800000"/>
          </a:ln>
        </p:spPr>
        <p:txBody>
          <a:bodyPr>
            <a:spAutoFit/>
          </a:bodyPr>
          <a:lstStyle/>
          <a:p>
            <a:pPr>
              <a:spcBef>
                <a:spcPct val="50000"/>
              </a:spcBef>
            </a:pPr>
            <a:r>
              <a:rPr lang="zh-CN" altLang="zh-CN" sz="2800" b="1">
                <a:solidFill>
                  <a:srgbClr val="FF0000"/>
                </a:solidFill>
                <a:ea typeface="黑体" panose="02010609060101010101" pitchFamily="49" charset="-122"/>
              </a:rPr>
              <a:t>1</a:t>
            </a:r>
            <a:r>
              <a:rPr lang="zh-CN" sz="2800" b="1">
                <a:solidFill>
                  <a:srgbClr val="FF0000"/>
                </a:solidFill>
                <a:ea typeface="黑体" panose="02010609060101010101" pitchFamily="49" charset="-122"/>
              </a:rPr>
              <a:t>、计划经济体制</a:t>
            </a:r>
            <a:endParaRPr lang="zh-CN" sz="2800" b="1">
              <a:solidFill>
                <a:srgbClr val="FF0000"/>
              </a:solidFill>
              <a:ea typeface="黑体" panose="02010609060101010101" pitchFamily="49" charset="-122"/>
            </a:endParaRPr>
          </a:p>
        </p:txBody>
      </p:sp>
      <p:sp>
        <p:nvSpPr>
          <p:cNvPr id="16390" name="Text Box 6"/>
          <p:cNvSpPr txBox="1">
            <a:spLocks noChangeArrowheads="1"/>
          </p:cNvSpPr>
          <p:nvPr/>
        </p:nvSpPr>
        <p:spPr bwMode="auto">
          <a:xfrm>
            <a:off x="457200" y="228600"/>
            <a:ext cx="6280150" cy="579438"/>
          </a:xfrm>
          <a:prstGeom prst="rect">
            <a:avLst/>
          </a:prstGeom>
          <a:noFill/>
          <a:ln w="9525">
            <a:noFill/>
            <a:miter lim="800000"/>
          </a:ln>
        </p:spPr>
        <p:txBody>
          <a:bodyPr wrap="none">
            <a:spAutoFit/>
          </a:bodyPr>
          <a:lstStyle/>
          <a:p>
            <a:r>
              <a:rPr lang="zh-CN" sz="3200">
                <a:latin typeface="黑体" panose="02010609060101010101" pitchFamily="49" charset="-122"/>
                <a:ea typeface="黑体" panose="02010609060101010101" pitchFamily="49" charset="-122"/>
              </a:rPr>
              <a:t>三、社会主义市场经济体制的确立</a:t>
            </a:r>
            <a:endParaRPr lang="zh-CN" sz="3200">
              <a:latin typeface="黑体" panose="02010609060101010101" pitchFamily="49" charset="-122"/>
              <a:ea typeface="黑体" panose="02010609060101010101" pitchFamily="49" charset="-122"/>
            </a:endParaRPr>
          </a:p>
        </p:txBody>
      </p:sp>
      <p:sp>
        <p:nvSpPr>
          <p:cNvPr id="17415" name="Rectangle 7"/>
          <p:cNvSpPr>
            <a:spLocks noChangeArrowheads="1"/>
          </p:cNvSpPr>
          <p:nvPr/>
        </p:nvSpPr>
        <p:spPr bwMode="auto">
          <a:xfrm>
            <a:off x="228600" y="3276600"/>
            <a:ext cx="8915400" cy="3352800"/>
          </a:xfrm>
          <a:prstGeom prst="rect">
            <a:avLst/>
          </a:prstGeom>
          <a:noFill/>
          <a:ln w="9525">
            <a:noFill/>
            <a:miter lim="800000"/>
          </a:ln>
        </p:spPr>
        <p:txBody>
          <a:bodyPr/>
          <a:lstStyle/>
          <a:p>
            <a:pPr marL="342900" indent="-342900">
              <a:lnSpc>
                <a:spcPct val="80000"/>
              </a:lnSpc>
              <a:spcBef>
                <a:spcPct val="20000"/>
              </a:spcBef>
              <a:buFontTx/>
              <a:buNone/>
            </a:pPr>
            <a:r>
              <a:rPr lang="en-US" altLang="zh-CN" sz="3200" b="1"/>
              <a:t>①</a:t>
            </a:r>
            <a:r>
              <a:rPr lang="zh-CN" altLang="en-US" sz="3200" b="1">
                <a:solidFill>
                  <a:srgbClr val="0033CC"/>
                </a:solidFill>
                <a:ea typeface="华文中宋" panose="02010600040101010101" pitchFamily="2" charset="-122"/>
              </a:rPr>
              <a:t>.所有制形式单一公有制，排斥多种经济形式和经营方式。</a:t>
            </a:r>
            <a:endParaRPr lang="zh-CN" altLang="en-US" sz="3200" b="1">
              <a:solidFill>
                <a:srgbClr val="0033CC"/>
              </a:solidFill>
              <a:ea typeface="华文中宋" panose="02010600040101010101" pitchFamily="2" charset="-122"/>
            </a:endParaRPr>
          </a:p>
          <a:p>
            <a:pPr marL="342900" indent="-342900">
              <a:lnSpc>
                <a:spcPct val="80000"/>
              </a:lnSpc>
              <a:spcBef>
                <a:spcPct val="20000"/>
              </a:spcBef>
              <a:buFontTx/>
              <a:buNone/>
            </a:pPr>
            <a:r>
              <a:rPr lang="en-US" altLang="zh-CN" sz="3200" b="1"/>
              <a:t>②</a:t>
            </a:r>
            <a:r>
              <a:rPr lang="zh-CN" altLang="en-US" sz="3200" b="1">
                <a:solidFill>
                  <a:srgbClr val="0033CC"/>
                </a:solidFill>
                <a:ea typeface="华文中宋" panose="02010600040101010101" pitchFamily="2" charset="-122"/>
              </a:rPr>
              <a:t>.生产经营决策集中在国家手中，企业缺乏自主权（以指令性计划为主）。</a:t>
            </a:r>
            <a:endParaRPr lang="zh-CN" altLang="en-US" sz="3200" b="1">
              <a:solidFill>
                <a:srgbClr val="0033CC"/>
              </a:solidFill>
              <a:ea typeface="华文中宋" panose="02010600040101010101" pitchFamily="2" charset="-122"/>
            </a:endParaRPr>
          </a:p>
          <a:p>
            <a:pPr marL="342900" indent="-342900">
              <a:lnSpc>
                <a:spcPct val="80000"/>
              </a:lnSpc>
              <a:spcBef>
                <a:spcPct val="20000"/>
              </a:spcBef>
              <a:buFontTx/>
              <a:buNone/>
            </a:pPr>
            <a:r>
              <a:rPr lang="en-US" altLang="zh-CN" sz="3200" b="1"/>
              <a:t>③</a:t>
            </a:r>
            <a:r>
              <a:rPr lang="zh-CN" altLang="en-US" sz="3200" b="1">
                <a:solidFill>
                  <a:srgbClr val="0033CC"/>
                </a:solidFill>
                <a:ea typeface="华文中宋" panose="02010600040101010101" pitchFamily="2" charset="-122"/>
              </a:rPr>
              <a:t>.分配实行统收统支，平均主义，</a:t>
            </a:r>
            <a:r>
              <a:rPr lang="zh-CN" altLang="en-US" sz="3200" b="1">
                <a:solidFill>
                  <a:srgbClr val="0033CC"/>
                </a:solidFill>
                <a:latin typeface="华文中宋" panose="02010600040101010101" pitchFamily="2" charset="-122"/>
                <a:ea typeface="华文中宋" panose="02010600040101010101" pitchFamily="2" charset="-122"/>
              </a:rPr>
              <a:t>“</a:t>
            </a:r>
            <a:r>
              <a:rPr lang="zh-CN" altLang="en-US" sz="3200" b="1">
                <a:solidFill>
                  <a:srgbClr val="0033CC"/>
                </a:solidFill>
                <a:ea typeface="华文中宋" panose="02010600040101010101" pitchFamily="2" charset="-122"/>
              </a:rPr>
              <a:t>大锅饭</a:t>
            </a:r>
            <a:r>
              <a:rPr lang="zh-CN" altLang="en-US" sz="3200" b="1">
                <a:solidFill>
                  <a:srgbClr val="0033CC"/>
                </a:solidFill>
                <a:latin typeface="华文中宋" panose="02010600040101010101" pitchFamily="2" charset="-122"/>
                <a:ea typeface="华文中宋" panose="02010600040101010101" pitchFamily="2" charset="-122"/>
              </a:rPr>
              <a:t>”</a:t>
            </a:r>
            <a:r>
              <a:rPr lang="zh-CN" altLang="en-US" sz="3200" b="1">
                <a:solidFill>
                  <a:srgbClr val="0033CC"/>
                </a:solidFill>
                <a:ea typeface="华文中宋" panose="02010600040101010101" pitchFamily="2" charset="-122"/>
              </a:rPr>
              <a:t>。</a:t>
            </a:r>
            <a:endParaRPr lang="zh-CN" altLang="en-US" sz="3200" b="1">
              <a:solidFill>
                <a:srgbClr val="0033CC"/>
              </a:solidFill>
              <a:ea typeface="华文中宋" panose="02010600040101010101" pitchFamily="2" charset="-122"/>
            </a:endParaRPr>
          </a:p>
          <a:p>
            <a:pPr marL="342900" indent="-342900">
              <a:lnSpc>
                <a:spcPct val="80000"/>
              </a:lnSpc>
              <a:spcBef>
                <a:spcPct val="20000"/>
              </a:spcBef>
              <a:buFontTx/>
              <a:buNone/>
            </a:pPr>
            <a:r>
              <a:rPr lang="en-US" sz="3200" b="1"/>
              <a:t>④</a:t>
            </a:r>
            <a:r>
              <a:rPr lang="zh-CN" altLang="en-US" sz="3200" b="1">
                <a:solidFill>
                  <a:srgbClr val="0033CC"/>
                </a:solidFill>
                <a:ea typeface="华文中宋" panose="02010600040101010101" pitchFamily="2" charset="-122"/>
              </a:rPr>
              <a:t>.否定商品经济的存在，否定市场及价值规律对经济的调节作用，采用行政手段来调节。</a:t>
            </a:r>
            <a:endParaRPr lang="zh-CN" altLang="en-US" sz="3200" b="1">
              <a:solidFill>
                <a:srgbClr val="0033CC"/>
              </a:solidFill>
              <a:ea typeface="华文中宋" panose="02010600040101010101" pitchFamily="2" charset="-122"/>
            </a:endParaRPr>
          </a:p>
          <a:p>
            <a:pPr marL="342900" indent="-342900">
              <a:lnSpc>
                <a:spcPct val="80000"/>
              </a:lnSpc>
              <a:spcBef>
                <a:spcPct val="20000"/>
              </a:spcBef>
              <a:buFontTx/>
              <a:buNone/>
            </a:pPr>
            <a:endParaRPr lang="zh-CN" altLang="en-US" sz="3200" b="1">
              <a:solidFill>
                <a:srgbClr val="0033CC"/>
              </a:solidFill>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additive="base">
                                        <p:cTn id="7" dur="500" fill="hold"/>
                                        <p:tgtEl>
                                          <p:spTgt spid="17412"/>
                                        </p:tgtEl>
                                        <p:attrNameLst>
                                          <p:attrName>ppt_x</p:attrName>
                                        </p:attrNameLst>
                                      </p:cBhvr>
                                      <p:tavLst>
                                        <p:tav tm="0">
                                          <p:val>
                                            <p:strVal val="0-#ppt_w/2"/>
                                          </p:val>
                                        </p:tav>
                                        <p:tav tm="100000">
                                          <p:val>
                                            <p:strVal val="#ppt_x"/>
                                          </p:val>
                                        </p:tav>
                                      </p:tavLst>
                                    </p:anim>
                                    <p:anim calcmode="lin" valueType="num">
                                      <p:cBhvr additive="base">
                                        <p:cTn id="8" dur="500" fill="hold"/>
                                        <p:tgtEl>
                                          <p:spTgt spid="174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7410"/>
                                        </p:tgtEl>
                                        <p:attrNameLst>
                                          <p:attrName>style.visibility</p:attrName>
                                        </p:attrNameLst>
                                      </p:cBhvr>
                                      <p:to>
                                        <p:strVal val="visible"/>
                                      </p:to>
                                    </p:set>
                                    <p:animEffect transition="in" filter="blinds(horizontal)">
                                      <p:cBhvr>
                                        <p:cTn id="13" dur="500"/>
                                        <p:tgtEl>
                                          <p:spTgt spid="1741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7411"/>
                                        </p:tgtEl>
                                        <p:attrNameLst>
                                          <p:attrName>style.visibility</p:attrName>
                                        </p:attrNameLst>
                                      </p:cBhvr>
                                      <p:to>
                                        <p:strVal val="visible"/>
                                      </p:to>
                                    </p:set>
                                    <p:anim calcmode="lin" valueType="num">
                                      <p:cBhvr additive="base">
                                        <p:cTn id="18" dur="500" fill="hold"/>
                                        <p:tgtEl>
                                          <p:spTgt spid="17411"/>
                                        </p:tgtEl>
                                        <p:attrNameLst>
                                          <p:attrName>ppt_x</p:attrName>
                                        </p:attrNameLst>
                                      </p:cBhvr>
                                      <p:tavLst>
                                        <p:tav tm="0">
                                          <p:val>
                                            <p:strVal val="0-#ppt_w/2"/>
                                          </p:val>
                                        </p:tav>
                                        <p:tav tm="100000">
                                          <p:val>
                                            <p:strVal val="#ppt_x"/>
                                          </p:val>
                                        </p:tav>
                                      </p:tavLst>
                                    </p:anim>
                                    <p:anim calcmode="lin" valueType="num">
                                      <p:cBhvr additive="base">
                                        <p:cTn id="19" dur="500" fill="hold"/>
                                        <p:tgtEl>
                                          <p:spTgt spid="17411"/>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7415">
                                            <p:txEl>
                                              <p:pRg st="0" end="0"/>
                                            </p:txEl>
                                          </p:spTgt>
                                        </p:tgtEl>
                                        <p:attrNameLst>
                                          <p:attrName>style.visibility</p:attrName>
                                        </p:attrNameLst>
                                      </p:cBhvr>
                                      <p:to>
                                        <p:strVal val="visible"/>
                                      </p:to>
                                    </p:set>
                                    <p:animEffect transition="in" filter="blinds(horizontal)">
                                      <p:cBhvr>
                                        <p:cTn id="24" dur="500"/>
                                        <p:tgtEl>
                                          <p:spTgt spid="17415">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7415">
                                            <p:txEl>
                                              <p:pRg st="1" end="1"/>
                                            </p:txEl>
                                          </p:spTgt>
                                        </p:tgtEl>
                                        <p:attrNameLst>
                                          <p:attrName>style.visibility</p:attrName>
                                        </p:attrNameLst>
                                      </p:cBhvr>
                                      <p:to>
                                        <p:strVal val="visible"/>
                                      </p:to>
                                    </p:set>
                                    <p:animEffect transition="in" filter="blinds(horizontal)">
                                      <p:cBhvr>
                                        <p:cTn id="29" dur="500"/>
                                        <p:tgtEl>
                                          <p:spTgt spid="1741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7415">
                                            <p:txEl>
                                              <p:pRg st="2" end="2"/>
                                            </p:txEl>
                                          </p:spTgt>
                                        </p:tgtEl>
                                        <p:attrNameLst>
                                          <p:attrName>style.visibility</p:attrName>
                                        </p:attrNameLst>
                                      </p:cBhvr>
                                      <p:to>
                                        <p:strVal val="visible"/>
                                      </p:to>
                                    </p:set>
                                    <p:animEffect transition="in" filter="blinds(horizontal)">
                                      <p:cBhvr>
                                        <p:cTn id="34" dur="500"/>
                                        <p:tgtEl>
                                          <p:spTgt spid="17415">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7415">
                                            <p:txEl>
                                              <p:pRg st="3" end="3"/>
                                            </p:txEl>
                                          </p:spTgt>
                                        </p:tgtEl>
                                        <p:attrNameLst>
                                          <p:attrName>style.visibility</p:attrName>
                                        </p:attrNameLst>
                                      </p:cBhvr>
                                      <p:to>
                                        <p:strVal val="visible"/>
                                      </p:to>
                                    </p:set>
                                    <p:animEffect transition="in" filter="blinds(horizontal)">
                                      <p:cBhvr>
                                        <p:cTn id="39" dur="500"/>
                                        <p:tgtEl>
                                          <p:spTgt spid="174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11" grpId="0" autoUpdateAnimBg="0"/>
      <p:bldP spid="17412" grpId="0" autoUpdateAnimBg="0"/>
      <p:bldP spid="17415" grpId="0" autoUpdateAnimBg="0" build="p"/>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228600" y="685800"/>
            <a:ext cx="2317750" cy="519113"/>
          </a:xfrm>
          <a:prstGeom prst="rect">
            <a:avLst/>
          </a:prstGeom>
          <a:noFill/>
          <a:ln w="9525">
            <a:noFill/>
            <a:miter lim="800000"/>
          </a:ln>
        </p:spPr>
        <p:txBody>
          <a:bodyPr wrap="none">
            <a:spAutoFit/>
          </a:bodyPr>
          <a:lstStyle/>
          <a:p>
            <a:r>
              <a:rPr lang="zh-CN" altLang="zh-CN" sz="2800" b="1">
                <a:solidFill>
                  <a:srgbClr val="FF3300"/>
                </a:solidFill>
                <a:latin typeface="华文中宋" panose="02010600040101010101" pitchFamily="2" charset="-122"/>
                <a:ea typeface="华文中宋" panose="02010600040101010101" pitchFamily="2" charset="-122"/>
              </a:rPr>
              <a:t>⑶</a:t>
            </a:r>
            <a:r>
              <a:rPr lang="zh-CN" sz="2800" b="1">
                <a:solidFill>
                  <a:srgbClr val="FF3300"/>
                </a:solidFill>
                <a:latin typeface="华文中宋" panose="02010600040101010101" pitchFamily="2" charset="-122"/>
                <a:ea typeface="华文中宋" panose="02010600040101010101" pitchFamily="2" charset="-122"/>
              </a:rPr>
              <a:t>积极作用：</a:t>
            </a:r>
            <a:endParaRPr lang="zh-CN" sz="2800" b="1">
              <a:solidFill>
                <a:srgbClr val="FF3300"/>
              </a:solidFill>
              <a:latin typeface="华文中宋" panose="02010600040101010101" pitchFamily="2" charset="-122"/>
              <a:ea typeface="华文中宋" panose="02010600040101010101" pitchFamily="2" charset="-122"/>
            </a:endParaRPr>
          </a:p>
        </p:txBody>
      </p:sp>
      <p:sp>
        <p:nvSpPr>
          <p:cNvPr id="18435" name="Text Box 3"/>
          <p:cNvSpPr txBox="1">
            <a:spLocks noChangeArrowheads="1"/>
          </p:cNvSpPr>
          <p:nvPr/>
        </p:nvSpPr>
        <p:spPr bwMode="auto">
          <a:xfrm>
            <a:off x="1219200" y="1447800"/>
            <a:ext cx="7164388" cy="1809750"/>
          </a:xfrm>
          <a:prstGeom prst="rect">
            <a:avLst/>
          </a:prstGeom>
          <a:noFill/>
          <a:ln w="9525">
            <a:solidFill>
              <a:srgbClr val="0000CC"/>
            </a:solidFill>
            <a:miter lim="800000"/>
          </a:ln>
        </p:spPr>
        <p:txBody>
          <a:bodyPr>
            <a:spAutoFit/>
          </a:bodyPr>
          <a:lstStyle/>
          <a:p>
            <a:r>
              <a:rPr lang="zh-CN" sz="2800" b="1">
                <a:solidFill>
                  <a:srgbClr val="0000CC"/>
                </a:solidFill>
                <a:latin typeface="华文中宋" panose="02010600040101010101" pitchFamily="2" charset="-122"/>
                <a:ea typeface="华文中宋" panose="02010600040101010101" pitchFamily="2" charset="-122"/>
              </a:rPr>
              <a:t>在共和国早期，对集中人力、物力、财力进行国家重点建设，促进“一五计划”超额完成，</a:t>
            </a:r>
            <a:r>
              <a:rPr lang="zh-CN" sz="2800" b="1">
                <a:solidFill>
                  <a:srgbClr val="0000CC"/>
                </a:solidFill>
                <a:ea typeface="黑体" panose="02010609060101010101" pitchFamily="49" charset="-122"/>
              </a:rPr>
              <a:t>对经济的恢复，对生产资料私有制的社会主义改造，</a:t>
            </a:r>
            <a:r>
              <a:rPr lang="zh-CN" sz="2800" b="1">
                <a:solidFill>
                  <a:srgbClr val="0000CC"/>
                </a:solidFill>
                <a:latin typeface="华文中宋" panose="02010600040101010101" pitchFamily="2" charset="-122"/>
                <a:ea typeface="华文中宋" panose="02010600040101010101" pitchFamily="2" charset="-122"/>
              </a:rPr>
              <a:t>发挥过重要作用。</a:t>
            </a:r>
            <a:endParaRPr lang="zh-CN" sz="2800" b="1">
              <a:solidFill>
                <a:srgbClr val="0000CC"/>
              </a:solidFill>
              <a:latin typeface="华文中宋" panose="02010600040101010101" pitchFamily="2" charset="-122"/>
              <a:ea typeface="华文中宋" panose="02010600040101010101" pitchFamily="2" charset="-122"/>
            </a:endParaRPr>
          </a:p>
        </p:txBody>
      </p:sp>
      <p:sp>
        <p:nvSpPr>
          <p:cNvPr id="18436" name="Text Box 4"/>
          <p:cNvSpPr txBox="1">
            <a:spLocks noChangeArrowheads="1"/>
          </p:cNvSpPr>
          <p:nvPr/>
        </p:nvSpPr>
        <p:spPr bwMode="auto">
          <a:xfrm>
            <a:off x="228600" y="3505200"/>
            <a:ext cx="2317750" cy="519113"/>
          </a:xfrm>
          <a:prstGeom prst="rect">
            <a:avLst/>
          </a:prstGeom>
          <a:noFill/>
          <a:ln w="9525">
            <a:noFill/>
            <a:miter lim="800000"/>
          </a:ln>
        </p:spPr>
        <p:txBody>
          <a:bodyPr wrap="none">
            <a:spAutoFit/>
          </a:bodyPr>
          <a:lstStyle/>
          <a:p>
            <a:r>
              <a:rPr lang="zh-CN" altLang="zh-CN" sz="2800" b="1">
                <a:solidFill>
                  <a:srgbClr val="FF3300"/>
                </a:solidFill>
                <a:latin typeface="华文中宋" panose="02010600040101010101" pitchFamily="2" charset="-122"/>
                <a:ea typeface="华文中宋" panose="02010600040101010101" pitchFamily="2" charset="-122"/>
              </a:rPr>
              <a:t>⑷</a:t>
            </a:r>
            <a:r>
              <a:rPr lang="zh-CN" sz="2800" b="1">
                <a:solidFill>
                  <a:srgbClr val="FF3300"/>
                </a:solidFill>
                <a:latin typeface="华文中宋" panose="02010600040101010101" pitchFamily="2" charset="-122"/>
                <a:ea typeface="华文中宋" panose="02010600040101010101" pitchFamily="2" charset="-122"/>
              </a:rPr>
              <a:t>消极作用：</a:t>
            </a:r>
            <a:endParaRPr lang="zh-CN" sz="2800" b="1">
              <a:solidFill>
                <a:srgbClr val="FF3300"/>
              </a:solidFill>
              <a:latin typeface="华文中宋" panose="02010600040101010101" pitchFamily="2" charset="-122"/>
              <a:ea typeface="华文中宋" panose="02010600040101010101" pitchFamily="2" charset="-122"/>
            </a:endParaRPr>
          </a:p>
        </p:txBody>
      </p:sp>
      <p:sp>
        <p:nvSpPr>
          <p:cNvPr id="18437" name="Text Box 5"/>
          <p:cNvSpPr txBox="1">
            <a:spLocks noChangeArrowheads="1"/>
          </p:cNvSpPr>
          <p:nvPr/>
        </p:nvSpPr>
        <p:spPr bwMode="auto">
          <a:xfrm>
            <a:off x="1371600" y="4191000"/>
            <a:ext cx="7235825" cy="2236788"/>
          </a:xfrm>
          <a:prstGeom prst="rect">
            <a:avLst/>
          </a:prstGeom>
          <a:noFill/>
          <a:ln w="9525">
            <a:solidFill>
              <a:srgbClr val="0000CC"/>
            </a:solidFill>
            <a:miter lim="800000"/>
          </a:ln>
        </p:spPr>
        <p:txBody>
          <a:bodyPr>
            <a:spAutoFit/>
          </a:bodyPr>
          <a:lstStyle/>
          <a:p>
            <a:r>
              <a:rPr lang="zh-CN" sz="2800" b="1">
                <a:solidFill>
                  <a:srgbClr val="0033CC"/>
                </a:solidFill>
                <a:latin typeface="华文中宋" panose="02010600040101010101" pitchFamily="2" charset="-122"/>
                <a:ea typeface="华文中宋" panose="02010600040101010101" pitchFamily="2" charset="-122"/>
              </a:rPr>
              <a:t>在计划经济体制下，各种商品的生产计划和销售价格都由中央统一制定，影响了人们的生产积极性，束缚了生产力的发展，导致商品供应严重不足，给人们生活带来了极大的不便。 </a:t>
            </a:r>
            <a:endParaRPr lang="zh-CN" sz="2800" b="1">
              <a:solidFill>
                <a:srgbClr val="0033CC"/>
              </a:solidFill>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0-#ppt_w/2"/>
                                          </p:val>
                                        </p:tav>
                                        <p:tav tm="100000">
                                          <p:val>
                                            <p:strVal val="#ppt_x"/>
                                          </p:val>
                                        </p:tav>
                                      </p:tavLst>
                                    </p:anim>
                                    <p:anim calcmode="lin" valueType="num">
                                      <p:cBhvr additive="base">
                                        <p:cTn id="8" dur="500" fill="hold"/>
                                        <p:tgtEl>
                                          <p:spTgt spid="184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8435"/>
                                        </p:tgtEl>
                                        <p:attrNameLst>
                                          <p:attrName>style.visibility</p:attrName>
                                        </p:attrNameLst>
                                      </p:cBhvr>
                                      <p:to>
                                        <p:strVal val="visible"/>
                                      </p:to>
                                    </p:set>
                                    <p:animEffect transition="in" filter="diamond(in)">
                                      <p:cBhvr>
                                        <p:cTn id="13" dur="1000"/>
                                        <p:tgtEl>
                                          <p:spTgt spid="1843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8436"/>
                                        </p:tgtEl>
                                        <p:attrNameLst>
                                          <p:attrName>style.visibility</p:attrName>
                                        </p:attrNameLst>
                                      </p:cBhvr>
                                      <p:to>
                                        <p:strVal val="visible"/>
                                      </p:to>
                                    </p:set>
                                    <p:anim calcmode="lin" valueType="num">
                                      <p:cBhvr additive="base">
                                        <p:cTn id="18" dur="500" fill="hold"/>
                                        <p:tgtEl>
                                          <p:spTgt spid="18436"/>
                                        </p:tgtEl>
                                        <p:attrNameLst>
                                          <p:attrName>ppt_x</p:attrName>
                                        </p:attrNameLst>
                                      </p:cBhvr>
                                      <p:tavLst>
                                        <p:tav tm="0">
                                          <p:val>
                                            <p:strVal val="0-#ppt_w/2"/>
                                          </p:val>
                                        </p:tav>
                                        <p:tav tm="100000">
                                          <p:val>
                                            <p:strVal val="#ppt_x"/>
                                          </p:val>
                                        </p:tav>
                                      </p:tavLst>
                                    </p:anim>
                                    <p:anim calcmode="lin" valueType="num">
                                      <p:cBhvr additive="base">
                                        <p:cTn id="19" dur="500" fill="hold"/>
                                        <p:tgtEl>
                                          <p:spTgt spid="1843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8437"/>
                                        </p:tgtEl>
                                        <p:attrNameLst>
                                          <p:attrName>style.visibility</p:attrName>
                                        </p:attrNameLst>
                                      </p:cBhvr>
                                      <p:to>
                                        <p:strVal val="visible"/>
                                      </p:to>
                                    </p:set>
                                    <p:animEffect transition="in" filter="dissolve">
                                      <p:cBhvr>
                                        <p:cTn id="24" dur="500"/>
                                        <p:tgtEl>
                                          <p:spTgt spid="18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nimBg="1" autoUpdateAnimBg="0"/>
      <p:bldP spid="18436" grpId="0" autoUpdateAnimBg="0"/>
      <p:bldP spid="18437"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0" y="4797425"/>
            <a:ext cx="9467850" cy="1554163"/>
          </a:xfrm>
          <a:prstGeom prst="rect">
            <a:avLst/>
          </a:prstGeom>
          <a:noFill/>
          <a:ln w="9525">
            <a:noFill/>
            <a:miter lim="800000"/>
          </a:ln>
        </p:spPr>
        <p:txBody>
          <a:bodyPr>
            <a:spAutoFit/>
          </a:bodyPr>
          <a:lstStyle/>
          <a:p>
            <a:r>
              <a:rPr lang="zh-CN" sz="3200" b="1">
                <a:latin typeface="仿宋_GB2312" pitchFamily="1" charset="-122"/>
                <a:ea typeface="仿宋_GB2312" pitchFamily="1" charset="-122"/>
              </a:rPr>
              <a:t>阅读教材自主思考：</a:t>
            </a:r>
            <a:endParaRPr lang="zh-CN" sz="3200" b="1">
              <a:latin typeface="仿宋_GB2312" pitchFamily="1" charset="-122"/>
              <a:ea typeface="仿宋_GB2312" pitchFamily="1" charset="-122"/>
            </a:endParaRPr>
          </a:p>
          <a:p>
            <a:r>
              <a:rPr lang="zh-CN" altLang="zh-CN" sz="3200" b="1">
                <a:latin typeface="仿宋_GB2312" pitchFamily="1" charset="-122"/>
                <a:ea typeface="仿宋_GB2312" pitchFamily="1" charset="-122"/>
              </a:rPr>
              <a:t>1. </a:t>
            </a:r>
            <a:r>
              <a:rPr lang="zh-CN" sz="3200" b="1">
                <a:latin typeface="仿宋_GB2312" pitchFamily="1" charset="-122"/>
                <a:ea typeface="仿宋_GB2312" pitchFamily="1" charset="-122"/>
              </a:rPr>
              <a:t>社会主义市场经济体制确立过程？</a:t>
            </a:r>
            <a:endParaRPr lang="zh-CN" sz="3200" b="1">
              <a:latin typeface="仿宋_GB2312" pitchFamily="1" charset="-122"/>
              <a:ea typeface="仿宋_GB2312" pitchFamily="1" charset="-122"/>
            </a:endParaRPr>
          </a:p>
          <a:p>
            <a:r>
              <a:rPr lang="zh-CN" altLang="zh-CN" sz="3200" b="1">
                <a:latin typeface="仿宋_GB2312" pitchFamily="1" charset="-122"/>
                <a:ea typeface="仿宋_GB2312" pitchFamily="1" charset="-122"/>
              </a:rPr>
              <a:t>2. </a:t>
            </a:r>
            <a:r>
              <a:rPr lang="zh-CN" sz="3200" b="1">
                <a:latin typeface="仿宋_GB2312" pitchFamily="1" charset="-122"/>
                <a:ea typeface="仿宋_GB2312" pitchFamily="1" charset="-122"/>
              </a:rPr>
              <a:t>社会主义市场经济体制对社会主义建设的意义？</a:t>
            </a:r>
            <a:endParaRPr lang="zh-CN" sz="3200" b="1">
              <a:latin typeface="仿宋_GB2312" pitchFamily="1" charset="-122"/>
              <a:ea typeface="仿宋_GB2312" pitchFamily="1" charset="-122"/>
            </a:endParaRPr>
          </a:p>
        </p:txBody>
      </p:sp>
      <p:pic>
        <p:nvPicPr>
          <p:cNvPr id="18435" name="Picture 3" descr="2008122215571579165"/>
          <p:cNvPicPr>
            <a:picLocks noChangeAspect="1" noChangeArrowheads="1"/>
          </p:cNvPicPr>
          <p:nvPr/>
        </p:nvPicPr>
        <p:blipFill>
          <a:blip r:embed="rId1" cstate="print"/>
          <a:srcRect/>
          <a:stretch>
            <a:fillRect/>
          </a:stretch>
        </p:blipFill>
        <p:spPr bwMode="auto">
          <a:xfrm>
            <a:off x="0" y="0"/>
            <a:ext cx="9144000" cy="46529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a:xfrm>
            <a:off x="323850" y="2133600"/>
            <a:ext cx="8229600" cy="4525963"/>
          </a:xfrm>
        </p:spPr>
        <p:txBody>
          <a:bodyPr/>
          <a:lstStyle/>
          <a:p>
            <a:pPr eaLnBrk="1" hangingPunct="1">
              <a:lnSpc>
                <a:spcPct val="90000"/>
              </a:lnSpc>
            </a:pPr>
            <a:r>
              <a:rPr lang="zh-CN" b="1" smtClean="0">
                <a:solidFill>
                  <a:srgbClr val="0033CC"/>
                </a:solidFill>
                <a:ea typeface="华文中宋" panose="02010600040101010101" pitchFamily="2" charset="-122"/>
              </a:rPr>
              <a:t>是通过市场来实现资源配置的一种经济体制。它是商品经济高度发展的产物，不以社会基本制度的变化为转移。是与计划经济相对应的一种经济体制。</a:t>
            </a:r>
            <a:endParaRPr lang="zh-CN" b="1" smtClean="0">
              <a:solidFill>
                <a:srgbClr val="0033CC"/>
              </a:solidFill>
              <a:ea typeface="华文中宋" panose="02010600040101010101" pitchFamily="2" charset="-122"/>
            </a:endParaRPr>
          </a:p>
          <a:p>
            <a:pPr eaLnBrk="1" hangingPunct="1">
              <a:lnSpc>
                <a:spcPct val="90000"/>
              </a:lnSpc>
            </a:pPr>
            <a:r>
              <a:rPr lang="zh-CN" b="1" smtClean="0">
                <a:solidFill>
                  <a:srgbClr val="0033CC"/>
                </a:solidFill>
                <a:ea typeface="华文中宋" panose="02010600040101010101" pitchFamily="2" charset="-122"/>
              </a:rPr>
              <a:t>社会主义市场经济，就是把公有制的优越性与市场经济对资源的优化配置有效地结合起来，最大限度地解放和发展生产力，增强国家的综合国力，提高人民的生活水平。</a:t>
            </a:r>
            <a:endParaRPr lang="zh-CN" b="1" smtClean="0">
              <a:solidFill>
                <a:srgbClr val="0033CC"/>
              </a:solidFill>
              <a:ea typeface="华文中宋" panose="02010600040101010101" pitchFamily="2" charset="-122"/>
            </a:endParaRPr>
          </a:p>
          <a:p>
            <a:pPr eaLnBrk="1" hangingPunct="1">
              <a:lnSpc>
                <a:spcPct val="90000"/>
              </a:lnSpc>
            </a:pPr>
            <a:endParaRPr lang="zh-CN" altLang="zh-CN" b="1" smtClean="0">
              <a:solidFill>
                <a:srgbClr val="0033CC"/>
              </a:solidFill>
              <a:ea typeface="华文中宋" panose="02010600040101010101" pitchFamily="2" charset="-122"/>
            </a:endParaRPr>
          </a:p>
        </p:txBody>
      </p:sp>
      <p:sp>
        <p:nvSpPr>
          <p:cNvPr id="20483" name="Text Box 3"/>
          <p:cNvSpPr txBox="1">
            <a:spLocks noChangeArrowheads="1"/>
          </p:cNvSpPr>
          <p:nvPr/>
        </p:nvSpPr>
        <p:spPr bwMode="auto">
          <a:xfrm>
            <a:off x="611188" y="908050"/>
            <a:ext cx="3816350" cy="579438"/>
          </a:xfrm>
          <a:prstGeom prst="rect">
            <a:avLst/>
          </a:prstGeom>
          <a:noFill/>
          <a:ln w="9525">
            <a:noFill/>
            <a:miter lim="800000"/>
          </a:ln>
        </p:spPr>
        <p:txBody>
          <a:bodyPr>
            <a:spAutoFit/>
          </a:bodyPr>
          <a:lstStyle/>
          <a:p>
            <a:pPr>
              <a:spcBef>
                <a:spcPct val="50000"/>
              </a:spcBef>
            </a:pPr>
            <a:r>
              <a:rPr lang="zh-CN" altLang="zh-CN" sz="3200" b="1">
                <a:solidFill>
                  <a:srgbClr val="FF3300"/>
                </a:solidFill>
                <a:ea typeface="黑体" panose="02010609060101010101" pitchFamily="49" charset="-122"/>
              </a:rPr>
              <a:t>2</a:t>
            </a:r>
            <a:r>
              <a:rPr lang="zh-CN" sz="3200" b="1">
                <a:solidFill>
                  <a:srgbClr val="FF3300"/>
                </a:solidFill>
                <a:ea typeface="黑体" panose="02010609060101010101" pitchFamily="49" charset="-122"/>
              </a:rPr>
              <a:t>、市场经</a:t>
            </a:r>
            <a:r>
              <a:rPr lang="zh-CN" sz="3200" b="1">
                <a:solidFill>
                  <a:srgbClr val="FF0000"/>
                </a:solidFill>
                <a:ea typeface="黑体" panose="02010609060101010101" pitchFamily="49" charset="-122"/>
              </a:rPr>
              <a:t>济</a:t>
            </a:r>
            <a:endParaRPr lang="zh-CN" sz="3200" b="1">
              <a:solidFill>
                <a:srgbClr val="FF3300"/>
              </a:solidFill>
              <a:ea typeface="黑体" panose="02010609060101010101" pitchFamily="49" charset="-122"/>
            </a:endParaRPr>
          </a:p>
        </p:txBody>
      </p:sp>
      <p:sp>
        <p:nvSpPr>
          <p:cNvPr id="20484" name="Text Box 4"/>
          <p:cNvSpPr txBox="1">
            <a:spLocks noChangeArrowheads="1"/>
          </p:cNvSpPr>
          <p:nvPr/>
        </p:nvSpPr>
        <p:spPr bwMode="auto">
          <a:xfrm>
            <a:off x="457200" y="228600"/>
            <a:ext cx="6280150" cy="579438"/>
          </a:xfrm>
          <a:prstGeom prst="rect">
            <a:avLst/>
          </a:prstGeom>
          <a:noFill/>
          <a:ln w="9525">
            <a:noFill/>
            <a:miter lim="800000"/>
          </a:ln>
        </p:spPr>
        <p:txBody>
          <a:bodyPr wrap="none">
            <a:spAutoFit/>
          </a:bodyPr>
          <a:lstStyle/>
          <a:p>
            <a:r>
              <a:rPr lang="zh-CN" sz="3200">
                <a:latin typeface="黑体" panose="02010609060101010101" pitchFamily="49" charset="-122"/>
                <a:ea typeface="黑体" panose="02010609060101010101" pitchFamily="49" charset="-122"/>
              </a:rPr>
              <a:t>三、社会主义市场经济体制的确立</a:t>
            </a:r>
            <a:endParaRPr lang="zh-CN" sz="3200">
              <a:latin typeface="黑体" panose="02010609060101010101" pitchFamily="49" charset="-122"/>
              <a:ea typeface="黑体" panose="02010609060101010101" pitchFamily="49" charset="-122"/>
            </a:endParaRPr>
          </a:p>
        </p:txBody>
      </p:sp>
      <p:sp>
        <p:nvSpPr>
          <p:cNvPr id="19461" name="Rectangle 5"/>
          <p:cNvSpPr>
            <a:spLocks noChangeArrowheads="1"/>
          </p:cNvSpPr>
          <p:nvPr/>
        </p:nvSpPr>
        <p:spPr bwMode="auto">
          <a:xfrm>
            <a:off x="684213" y="1463675"/>
            <a:ext cx="898525" cy="519113"/>
          </a:xfrm>
          <a:prstGeom prst="rect">
            <a:avLst/>
          </a:prstGeom>
          <a:noFill/>
          <a:ln w="9525">
            <a:noFill/>
            <a:miter lim="800000"/>
          </a:ln>
        </p:spPr>
        <p:txBody>
          <a:bodyPr wrap="none">
            <a:spAutoFit/>
          </a:bodyPr>
          <a:lstStyle/>
          <a:p>
            <a:r>
              <a:rPr lang="zh-CN" sz="2800" b="1"/>
              <a:t>概念</a:t>
            </a:r>
            <a:endParaRPr lang="zh-CN" sz="2800" b="1"/>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838200" y="685800"/>
            <a:ext cx="6172200" cy="579438"/>
          </a:xfrm>
          <a:prstGeom prst="rect">
            <a:avLst/>
          </a:prstGeom>
          <a:noFill/>
          <a:ln w="9525">
            <a:noFill/>
            <a:miter lim="800000"/>
          </a:ln>
        </p:spPr>
        <p:txBody>
          <a:bodyPr>
            <a:spAutoFit/>
          </a:bodyPr>
          <a:lstStyle/>
          <a:p>
            <a:pPr>
              <a:spcBef>
                <a:spcPct val="50000"/>
              </a:spcBef>
            </a:pPr>
            <a:r>
              <a:rPr lang="en-US" altLang="zh-CN" sz="3200" b="1" dirty="0" smtClean="0">
                <a:solidFill>
                  <a:srgbClr val="FF0000"/>
                </a:solidFill>
                <a:ea typeface="黑体" panose="02010609060101010101" pitchFamily="49" charset="-122"/>
              </a:rPr>
              <a:t>2</a:t>
            </a:r>
            <a:r>
              <a:rPr lang="zh-CN" sz="3200" b="1" dirty="0" smtClean="0">
                <a:solidFill>
                  <a:srgbClr val="FF0000"/>
                </a:solidFill>
                <a:ea typeface="黑体" panose="02010609060101010101" pitchFamily="49" charset="-122"/>
              </a:rPr>
              <a:t>）</a:t>
            </a:r>
            <a:r>
              <a:rPr lang="zh-CN" sz="3200" b="1" dirty="0">
                <a:solidFill>
                  <a:srgbClr val="FF0000"/>
                </a:solidFill>
                <a:ea typeface="黑体" panose="02010609060101010101" pitchFamily="49" charset="-122"/>
              </a:rPr>
              <a:t>社会主义市场经济的特征</a:t>
            </a:r>
            <a:endParaRPr lang="zh-CN" sz="3200" b="1" dirty="0">
              <a:solidFill>
                <a:srgbClr val="FF0000"/>
              </a:solidFill>
              <a:ea typeface="黑体" panose="02010609060101010101" pitchFamily="49" charset="-122"/>
            </a:endParaRPr>
          </a:p>
        </p:txBody>
      </p:sp>
      <p:sp>
        <p:nvSpPr>
          <p:cNvPr id="22531" name="Text Box 3"/>
          <p:cNvSpPr txBox="1">
            <a:spLocks noChangeArrowheads="1"/>
          </p:cNvSpPr>
          <p:nvPr/>
        </p:nvSpPr>
        <p:spPr bwMode="auto">
          <a:xfrm>
            <a:off x="838200" y="1676400"/>
            <a:ext cx="4724400" cy="579438"/>
          </a:xfrm>
          <a:prstGeom prst="rect">
            <a:avLst/>
          </a:prstGeom>
          <a:noFill/>
          <a:ln w="9525">
            <a:noFill/>
            <a:miter lim="800000"/>
          </a:ln>
        </p:spPr>
        <p:txBody>
          <a:bodyPr>
            <a:spAutoFit/>
          </a:bodyPr>
          <a:lstStyle/>
          <a:p>
            <a:pPr>
              <a:spcBef>
                <a:spcPct val="50000"/>
              </a:spcBef>
            </a:pPr>
            <a:r>
              <a:rPr lang="zh-CN" sz="3200" b="1">
                <a:solidFill>
                  <a:srgbClr val="0000CC"/>
                </a:solidFill>
                <a:ea typeface="黑体" panose="02010609060101010101" pitchFamily="49" charset="-122"/>
              </a:rPr>
              <a:t>基本标志：公有制为主体</a:t>
            </a:r>
            <a:endParaRPr lang="zh-CN" sz="3200" b="1">
              <a:solidFill>
                <a:srgbClr val="0000CC"/>
              </a:solidFill>
              <a:ea typeface="黑体" panose="02010609060101010101" pitchFamily="49" charset="-122"/>
            </a:endParaRPr>
          </a:p>
        </p:txBody>
      </p:sp>
      <p:sp>
        <p:nvSpPr>
          <p:cNvPr id="22532" name="Text Box 4"/>
          <p:cNvSpPr txBox="1">
            <a:spLocks noChangeArrowheads="1"/>
          </p:cNvSpPr>
          <p:nvPr/>
        </p:nvSpPr>
        <p:spPr bwMode="auto">
          <a:xfrm>
            <a:off x="914400" y="2743200"/>
            <a:ext cx="5257800" cy="579438"/>
          </a:xfrm>
          <a:prstGeom prst="rect">
            <a:avLst/>
          </a:prstGeom>
          <a:noFill/>
          <a:ln w="9525">
            <a:noFill/>
            <a:miter lim="800000"/>
          </a:ln>
        </p:spPr>
        <p:txBody>
          <a:bodyPr>
            <a:spAutoFit/>
          </a:bodyPr>
          <a:lstStyle/>
          <a:p>
            <a:pPr>
              <a:spcBef>
                <a:spcPct val="50000"/>
              </a:spcBef>
            </a:pPr>
            <a:r>
              <a:rPr lang="zh-CN" sz="3200" b="1">
                <a:solidFill>
                  <a:srgbClr val="0000CC"/>
                </a:solidFill>
                <a:ea typeface="黑体" panose="02010609060101010101" pitchFamily="49" charset="-122"/>
              </a:rPr>
              <a:t>根本目标：实现共同富裕</a:t>
            </a:r>
            <a:endParaRPr lang="zh-CN" sz="3200" b="1">
              <a:solidFill>
                <a:srgbClr val="0000CC"/>
              </a:solidFill>
              <a:ea typeface="黑体" panose="02010609060101010101" pitchFamily="49" charset="-122"/>
            </a:endParaRPr>
          </a:p>
        </p:txBody>
      </p:sp>
      <p:sp>
        <p:nvSpPr>
          <p:cNvPr id="22533" name="Text Box 5"/>
          <p:cNvSpPr txBox="1">
            <a:spLocks noChangeArrowheads="1"/>
          </p:cNvSpPr>
          <p:nvPr/>
        </p:nvSpPr>
        <p:spPr bwMode="auto">
          <a:xfrm>
            <a:off x="914400" y="3733800"/>
            <a:ext cx="5410200" cy="1066800"/>
          </a:xfrm>
          <a:prstGeom prst="rect">
            <a:avLst/>
          </a:prstGeom>
          <a:noFill/>
          <a:ln w="9525">
            <a:noFill/>
            <a:miter lim="800000"/>
          </a:ln>
        </p:spPr>
        <p:txBody>
          <a:bodyPr>
            <a:spAutoFit/>
          </a:bodyPr>
          <a:lstStyle/>
          <a:p>
            <a:pPr>
              <a:spcBef>
                <a:spcPct val="50000"/>
              </a:spcBef>
            </a:pPr>
            <a:r>
              <a:rPr lang="zh-CN" sz="3200" b="1">
                <a:solidFill>
                  <a:srgbClr val="0000CC"/>
                </a:solidFill>
                <a:ea typeface="黑体" panose="02010609060101010101" pitchFamily="49" charset="-122"/>
              </a:rPr>
              <a:t>国家能够对市场经济的运行实行有力的宏观调控</a:t>
            </a:r>
            <a:endParaRPr lang="zh-CN" sz="3200" b="1">
              <a:solidFill>
                <a:srgbClr val="0000CC"/>
              </a:solidFill>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blinds(horizontal)">
                                      <p:cBhvr>
                                        <p:cTn id="12" dur="500"/>
                                        <p:tgtEl>
                                          <p:spTgt spid="225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532"/>
                                        </p:tgtEl>
                                        <p:attrNameLst>
                                          <p:attrName>style.visibility</p:attrName>
                                        </p:attrNameLst>
                                      </p:cBhvr>
                                      <p:to>
                                        <p:strVal val="visible"/>
                                      </p:to>
                                    </p:set>
                                    <p:animEffect transition="in" filter="blinds(horizontal)">
                                      <p:cBhvr>
                                        <p:cTn id="17" dur="500"/>
                                        <p:tgtEl>
                                          <p:spTgt spid="2253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533"/>
                                        </p:tgtEl>
                                        <p:attrNameLst>
                                          <p:attrName>style.visibility</p:attrName>
                                        </p:attrNameLst>
                                      </p:cBhvr>
                                      <p:to>
                                        <p:strVal val="visible"/>
                                      </p:to>
                                    </p:set>
                                    <p:animEffect transition="in" filter="blinds(horizontal)">
                                      <p:cBhvr>
                                        <p:cTn id="22" dur="5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22531" grpId="0" autoUpdateAnimBg="0"/>
      <p:bldP spid="22532" grpId="0" autoUpdateAnimBg="0"/>
      <p:bldP spid="22533"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8" name="Rectangle 8"/>
          <p:cNvSpPr>
            <a:spLocks noChangeArrowheads="1"/>
          </p:cNvSpPr>
          <p:nvPr/>
        </p:nvSpPr>
        <p:spPr bwMode="auto">
          <a:xfrm>
            <a:off x="0" y="0"/>
            <a:ext cx="9144000" cy="604838"/>
          </a:xfrm>
          <a:prstGeom prst="rect">
            <a:avLst/>
          </a:prstGeom>
          <a:noFill/>
          <a:ln>
            <a:noFill/>
          </a:ln>
          <a:effectLst/>
        </p:spPr>
        <p:txBody>
          <a:bodyPr>
            <a:spAutoFit/>
          </a:bodyPr>
          <a:lstStyle/>
          <a:p>
            <a:pPr eaLnBrk="0" fontAlgn="base" hangingPunct="0">
              <a:lnSpc>
                <a:spcPts val="4000"/>
              </a:lnSpc>
              <a:spcBef>
                <a:spcPct val="0"/>
              </a:spcBef>
              <a:spcAft>
                <a:spcPct val="0"/>
              </a:spcAft>
              <a:defRPr/>
            </a:pPr>
            <a:r>
              <a:rPr lang="zh-CN" altLang="en-US" sz="36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计划经济体制与市场经济体制有什么不同？</a:t>
            </a:r>
            <a:endParaRPr lang="zh-CN" altLang="en-US" sz="36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 name="矩形 1"/>
          <p:cNvSpPr/>
          <p:nvPr/>
        </p:nvSpPr>
        <p:spPr>
          <a:xfrm>
            <a:off x="0" y="856357"/>
            <a:ext cx="9144000" cy="6001643"/>
          </a:xfrm>
          <a:prstGeom prst="rect">
            <a:avLst/>
          </a:prstGeom>
        </p:spPr>
        <p:txBody>
          <a:bodyPr>
            <a:spAutoFit/>
          </a:bodyPr>
          <a:lstStyle/>
          <a:p>
            <a:pPr eaLnBrk="0" fontAlgn="base" hangingPunct="0">
              <a:spcBef>
                <a:spcPct val="0"/>
              </a:spcBef>
              <a:spcAft>
                <a:spcPct val="0"/>
              </a:spcAft>
              <a:defRPr/>
            </a:pPr>
            <a:r>
              <a:rPr lang="zh-CN" altLang="en-US"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32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两者是</a:t>
            </a:r>
            <a:r>
              <a:rPr lang="zh-CN" altLang="en-US"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两种根本对立</a:t>
            </a:r>
            <a:r>
              <a:rPr lang="zh-CN" altLang="en-US" sz="32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的经济体制。</a:t>
            </a:r>
            <a:endParaRPr lang="en-US" altLang="zh-CN" sz="32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eaLnBrk="0" fontAlgn="base" hangingPunct="0">
              <a:spcBef>
                <a:spcPct val="0"/>
              </a:spcBef>
              <a:spcAft>
                <a:spcPct val="0"/>
              </a:spcAft>
              <a:defRPr/>
            </a:pPr>
            <a:r>
              <a:rPr lang="zh-CN" altLang="en-US"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一是经济运行的机制不同</a:t>
            </a:r>
            <a:r>
              <a:rPr lang="zh-CN" altLang="en-US" sz="32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。计划经济是无所不包的国家计划，市场经济是市场机制，即价格供求竞争利率等。</a:t>
            </a:r>
            <a:endParaRPr lang="en-US" altLang="zh-CN" sz="32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eaLnBrk="0" fontAlgn="base" hangingPunct="0">
              <a:spcBef>
                <a:spcPct val="0"/>
              </a:spcBef>
              <a:spcAft>
                <a:spcPct val="0"/>
              </a:spcAft>
              <a:defRPr/>
            </a:pPr>
            <a:r>
              <a:rPr lang="zh-CN" altLang="en-US"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二是调节经济的手段不同</a:t>
            </a:r>
            <a:r>
              <a:rPr lang="zh-CN" altLang="en-US" sz="32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。前者主要是行政手段，后者主要是经济手段和法律手段。</a:t>
            </a:r>
            <a:endParaRPr lang="en-US" altLang="zh-CN" sz="32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eaLnBrk="0" fontAlgn="base" hangingPunct="0">
              <a:spcBef>
                <a:spcPct val="0"/>
              </a:spcBef>
              <a:spcAft>
                <a:spcPct val="0"/>
              </a:spcAft>
              <a:defRPr/>
            </a:pPr>
            <a:r>
              <a:rPr lang="zh-CN" altLang="en-US"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三是调节经济的方式不同</a:t>
            </a:r>
            <a:r>
              <a:rPr lang="zh-CN" altLang="en-US" sz="32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。前者是国家直接调控企业，后者是国家调控市场，市场引导企业。</a:t>
            </a:r>
            <a:endParaRPr lang="en-US" altLang="zh-CN" sz="32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eaLnBrk="0" fontAlgn="base" hangingPunct="0">
              <a:spcBef>
                <a:spcPct val="0"/>
              </a:spcBef>
              <a:spcAft>
                <a:spcPct val="0"/>
              </a:spcAft>
              <a:defRPr/>
            </a:pPr>
            <a:r>
              <a:rPr lang="zh-CN" altLang="en-US"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四是所有制结构不同</a:t>
            </a:r>
            <a:r>
              <a:rPr lang="zh-CN" altLang="en-US" sz="32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。前者的所有制结构单一，后者所有制结构多元。</a:t>
            </a:r>
            <a:endParaRPr lang="en-US" altLang="zh-CN" sz="32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eaLnBrk="0" fontAlgn="base" hangingPunct="0">
              <a:spcBef>
                <a:spcPct val="0"/>
              </a:spcBef>
              <a:spcAft>
                <a:spcPct val="0"/>
              </a:spcAft>
              <a:defRPr/>
            </a:pPr>
            <a:r>
              <a:rPr lang="zh-CN" altLang="en-US"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五是利益分配不同</a:t>
            </a:r>
            <a:r>
              <a:rPr lang="zh-CN" altLang="en-US" sz="32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。前着平均主义严重，后者注重效率。</a:t>
            </a:r>
            <a:endParaRPr lang="zh-CN" altLang="en-US" sz="32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a:xfrm>
            <a:off x="251520" y="764704"/>
            <a:ext cx="8892480" cy="5761038"/>
          </a:xfrm>
        </p:spPr>
        <p:txBody>
          <a:bodyPr/>
          <a:lstStyle/>
          <a:p>
            <a:pPr eaLnBrk="1" hangingPunct="1">
              <a:lnSpc>
                <a:spcPct val="80000"/>
              </a:lnSpc>
            </a:pPr>
            <a:r>
              <a:rPr lang="zh-CN" altLang="zh-CN" sz="2800" b="1" dirty="0" smtClean="0">
                <a:solidFill>
                  <a:srgbClr val="FF0000"/>
                </a:solidFill>
              </a:rPr>
              <a:t>1)</a:t>
            </a:r>
            <a:r>
              <a:rPr lang="zh-CN" sz="2800" b="1" dirty="0" smtClean="0">
                <a:solidFill>
                  <a:srgbClr val="FF0000"/>
                </a:solidFill>
              </a:rPr>
              <a:t>、过程：</a:t>
            </a:r>
            <a:endParaRPr lang="zh-CN" sz="2800" b="1" dirty="0" smtClean="0">
              <a:solidFill>
                <a:srgbClr val="FF0000"/>
              </a:solidFill>
            </a:endParaRPr>
          </a:p>
          <a:p>
            <a:pPr eaLnBrk="1" hangingPunct="1">
              <a:lnSpc>
                <a:spcPct val="150000"/>
              </a:lnSpc>
              <a:buFontTx/>
              <a:buNone/>
            </a:pPr>
            <a:r>
              <a:rPr lang="zh-CN" sz="2800" b="1" dirty="0" smtClean="0">
                <a:solidFill>
                  <a:schemeClr val="accent5">
                    <a:lumMod val="10000"/>
                  </a:schemeClr>
                </a:solidFill>
              </a:rPr>
              <a:t>（</a:t>
            </a:r>
            <a:r>
              <a:rPr lang="zh-CN" altLang="zh-CN" sz="2800" b="1" dirty="0" smtClean="0">
                <a:solidFill>
                  <a:schemeClr val="accent5">
                    <a:lumMod val="10000"/>
                  </a:schemeClr>
                </a:solidFill>
              </a:rPr>
              <a:t>1</a:t>
            </a:r>
            <a:r>
              <a:rPr lang="zh-CN" sz="2800" b="1" dirty="0" smtClean="0">
                <a:solidFill>
                  <a:schemeClr val="accent5">
                    <a:lumMod val="10000"/>
                  </a:schemeClr>
                </a:solidFill>
              </a:rPr>
              <a:t>）明确提出：</a:t>
            </a:r>
            <a:r>
              <a:rPr lang="zh-CN" altLang="zh-CN" sz="2800" b="1" dirty="0" smtClean="0">
                <a:solidFill>
                  <a:schemeClr val="accent5">
                    <a:lumMod val="10000"/>
                  </a:schemeClr>
                </a:solidFill>
              </a:rPr>
              <a:t>______</a:t>
            </a:r>
            <a:r>
              <a:rPr lang="zh-CN" sz="2800" b="1" dirty="0" smtClean="0">
                <a:solidFill>
                  <a:schemeClr val="accent5">
                    <a:lumMod val="10000"/>
                  </a:schemeClr>
                </a:solidFill>
              </a:rPr>
              <a:t>年“十四”大明确指出：我国经济体制改革的目标是建立</a:t>
            </a:r>
            <a:r>
              <a:rPr lang="zh-CN" altLang="zh-CN" sz="2800" b="1" dirty="0" smtClean="0">
                <a:solidFill>
                  <a:schemeClr val="accent5">
                    <a:lumMod val="10000"/>
                  </a:schemeClr>
                </a:solidFill>
              </a:rPr>
              <a:t>____________</a:t>
            </a:r>
            <a:r>
              <a:rPr lang="zh-CN" sz="2800" b="1" dirty="0" smtClean="0">
                <a:solidFill>
                  <a:schemeClr val="accent5">
                    <a:lumMod val="10000"/>
                  </a:schemeClr>
                </a:solidFill>
              </a:rPr>
              <a:t>。</a:t>
            </a:r>
            <a:endParaRPr lang="zh-CN" sz="2800" b="1" dirty="0" smtClean="0">
              <a:solidFill>
                <a:schemeClr val="accent5">
                  <a:lumMod val="10000"/>
                </a:schemeClr>
              </a:solidFill>
            </a:endParaRPr>
          </a:p>
          <a:p>
            <a:pPr eaLnBrk="1" hangingPunct="1">
              <a:lnSpc>
                <a:spcPct val="150000"/>
              </a:lnSpc>
              <a:buFontTx/>
              <a:buNone/>
            </a:pPr>
            <a:r>
              <a:rPr lang="en-US" altLang="zh-CN" sz="2800" dirty="0" smtClean="0">
                <a:solidFill>
                  <a:schemeClr val="accent5">
                    <a:lumMod val="10000"/>
                  </a:schemeClr>
                </a:solidFill>
              </a:rPr>
              <a:t> </a:t>
            </a:r>
            <a:r>
              <a:rPr lang="zh-CN" altLang="en-US" sz="2800" dirty="0" smtClean="0">
                <a:solidFill>
                  <a:schemeClr val="accent5">
                    <a:lumMod val="10000"/>
                  </a:schemeClr>
                </a:solidFill>
              </a:rPr>
              <a:t>（</a:t>
            </a:r>
            <a:r>
              <a:rPr lang="en-US" altLang="zh-CN" sz="2800" dirty="0" smtClean="0">
                <a:solidFill>
                  <a:schemeClr val="accent5">
                    <a:lumMod val="10000"/>
                  </a:schemeClr>
                </a:solidFill>
              </a:rPr>
              <a:t>2</a:t>
            </a:r>
            <a:r>
              <a:rPr lang="zh-CN" altLang="en-US" sz="2800" dirty="0" smtClean="0">
                <a:solidFill>
                  <a:schemeClr val="accent5">
                    <a:lumMod val="10000"/>
                  </a:schemeClr>
                </a:solidFill>
              </a:rPr>
              <a:t>）</a:t>
            </a:r>
            <a:r>
              <a:rPr lang="en-US" altLang="zh-CN" sz="2800" dirty="0" smtClean="0">
                <a:solidFill>
                  <a:schemeClr val="accent5">
                    <a:lumMod val="10000"/>
                  </a:schemeClr>
                </a:solidFill>
              </a:rPr>
              <a:t> </a:t>
            </a:r>
            <a:r>
              <a:rPr lang="zh-CN" altLang="zh-CN" sz="2800" dirty="0" smtClean="0">
                <a:solidFill>
                  <a:schemeClr val="accent5">
                    <a:lumMod val="10000"/>
                  </a:schemeClr>
                </a:solidFill>
              </a:rPr>
              <a:t>______年</a:t>
            </a:r>
            <a:r>
              <a:rPr lang="zh-CN" altLang="en-US" sz="2800" dirty="0" smtClean="0">
                <a:solidFill>
                  <a:schemeClr val="accent5">
                    <a:lumMod val="10000"/>
                  </a:schemeClr>
                </a:solidFill>
              </a:rPr>
              <a:t>中共十四届三中全会通过</a:t>
            </a:r>
            <a:r>
              <a:rPr lang="en-US" altLang="zh-CN" sz="2800" u="sng" dirty="0" smtClean="0">
                <a:solidFill>
                  <a:schemeClr val="accent5">
                    <a:lumMod val="10000"/>
                  </a:schemeClr>
                </a:solidFill>
              </a:rPr>
              <a:t>《        》</a:t>
            </a:r>
            <a:r>
              <a:rPr lang="zh-CN" altLang="en-US" sz="2800" dirty="0" smtClean="0">
                <a:solidFill>
                  <a:schemeClr val="accent5">
                    <a:lumMod val="10000"/>
                  </a:schemeClr>
                </a:solidFill>
              </a:rPr>
              <a:t>指出：社会主义市场经济体制是同社会主义制度结合在一起的，建立社会主义市场经济体制，就是要使   </a:t>
            </a:r>
            <a:r>
              <a:rPr lang="zh-CN" altLang="zh-CN" sz="2800" dirty="0" smtClean="0">
                <a:solidFill>
                  <a:schemeClr val="accent5">
                    <a:lumMod val="10000"/>
                  </a:schemeClr>
                </a:solidFill>
              </a:rPr>
              <a:t>_____</a:t>
            </a:r>
            <a:r>
              <a:rPr lang="zh-CN" altLang="en-US" sz="2800" dirty="0" smtClean="0">
                <a:solidFill>
                  <a:schemeClr val="accent5">
                    <a:lumMod val="10000"/>
                  </a:schemeClr>
                </a:solidFill>
              </a:rPr>
              <a:t>在国家宏观调控下对资源配置起基础性作用。 </a:t>
            </a:r>
            <a:endParaRPr lang="en-US" altLang="zh-CN" sz="2800" dirty="0" smtClean="0">
              <a:solidFill>
                <a:schemeClr val="accent5">
                  <a:lumMod val="10000"/>
                </a:schemeClr>
              </a:solidFill>
            </a:endParaRPr>
          </a:p>
          <a:p>
            <a:pPr eaLnBrk="1" hangingPunct="1">
              <a:lnSpc>
                <a:spcPct val="150000"/>
              </a:lnSpc>
              <a:buFontTx/>
              <a:buNone/>
            </a:pPr>
            <a:r>
              <a:rPr lang="zh-CN" altLang="en-US" sz="2800" dirty="0" smtClean="0">
                <a:solidFill>
                  <a:schemeClr val="accent5">
                    <a:lumMod val="10000"/>
                  </a:schemeClr>
                </a:solidFill>
              </a:rPr>
              <a:t>（</a:t>
            </a:r>
            <a:r>
              <a:rPr lang="en-US" altLang="zh-CN" sz="2800" dirty="0" smtClean="0">
                <a:solidFill>
                  <a:schemeClr val="accent5">
                    <a:lumMod val="10000"/>
                  </a:schemeClr>
                </a:solidFill>
              </a:rPr>
              <a:t>3</a:t>
            </a:r>
            <a:r>
              <a:rPr lang="zh-CN" altLang="en-US" sz="2800" dirty="0" smtClean="0">
                <a:solidFill>
                  <a:schemeClr val="accent5">
                    <a:lumMod val="10000"/>
                  </a:schemeClr>
                </a:solidFill>
              </a:rPr>
              <a:t>） </a:t>
            </a:r>
            <a:r>
              <a:rPr lang="zh-CN" altLang="zh-CN" sz="2800" dirty="0" smtClean="0">
                <a:solidFill>
                  <a:schemeClr val="accent5">
                    <a:lumMod val="10000"/>
                  </a:schemeClr>
                </a:solidFill>
              </a:rPr>
              <a:t>_____</a:t>
            </a:r>
            <a:r>
              <a:rPr lang="zh-CN" altLang="en-US" sz="2800" dirty="0" smtClean="0">
                <a:solidFill>
                  <a:schemeClr val="accent5">
                    <a:lumMod val="10000"/>
                  </a:schemeClr>
                </a:solidFill>
              </a:rPr>
              <a:t>年，中共   </a:t>
            </a:r>
            <a:r>
              <a:rPr lang="zh-CN" altLang="zh-CN" sz="2800" dirty="0" smtClean="0">
                <a:solidFill>
                  <a:schemeClr val="accent5">
                    <a:lumMod val="10000"/>
                  </a:schemeClr>
                </a:solidFill>
              </a:rPr>
              <a:t>_____</a:t>
            </a:r>
            <a:r>
              <a:rPr lang="zh-CN" altLang="en-US" sz="2800" dirty="0" smtClean="0">
                <a:solidFill>
                  <a:schemeClr val="accent5">
                    <a:lumMod val="10000"/>
                  </a:schemeClr>
                </a:solidFill>
              </a:rPr>
              <a:t>指出，我国社会主义市场经济体制已经初步建立。</a:t>
            </a:r>
            <a:endParaRPr lang="en-US" altLang="zh-CN" sz="2800" b="1" dirty="0" smtClean="0">
              <a:solidFill>
                <a:schemeClr val="accent5">
                  <a:lumMod val="10000"/>
                </a:schemeClr>
              </a:solidFill>
            </a:endParaRPr>
          </a:p>
          <a:p>
            <a:pPr eaLnBrk="1" hangingPunct="1">
              <a:lnSpc>
                <a:spcPct val="150000"/>
              </a:lnSpc>
              <a:buFontTx/>
              <a:buNone/>
            </a:pPr>
            <a:r>
              <a:rPr lang="en-US" altLang="zh-CN" sz="2800" u="sng" dirty="0" smtClean="0">
                <a:solidFill>
                  <a:schemeClr val="accent5">
                    <a:lumMod val="10000"/>
                  </a:schemeClr>
                </a:solidFill>
              </a:rPr>
              <a:t>    </a:t>
            </a:r>
            <a:endParaRPr lang="en-US" altLang="zh-CN" sz="2800" u="sng" dirty="0" smtClean="0">
              <a:solidFill>
                <a:schemeClr val="accent5">
                  <a:lumMod val="10000"/>
                </a:schemeClr>
              </a:solidFill>
            </a:endParaRPr>
          </a:p>
          <a:p>
            <a:pPr eaLnBrk="1" hangingPunct="1">
              <a:lnSpc>
                <a:spcPct val="80000"/>
              </a:lnSpc>
              <a:buFontTx/>
              <a:buNone/>
            </a:pPr>
            <a:endParaRPr lang="en-US" altLang="zh-CN" sz="2800" b="1" dirty="0" smtClean="0"/>
          </a:p>
          <a:p>
            <a:pPr eaLnBrk="1" hangingPunct="1">
              <a:lnSpc>
                <a:spcPct val="80000"/>
              </a:lnSpc>
              <a:buFontTx/>
              <a:buNone/>
            </a:pPr>
            <a:endParaRPr lang="zh-CN" sz="2800" b="1" dirty="0" smtClean="0"/>
          </a:p>
        </p:txBody>
      </p:sp>
      <p:sp>
        <p:nvSpPr>
          <p:cNvPr id="20483" name="Text Box 3"/>
          <p:cNvSpPr txBox="1">
            <a:spLocks noChangeArrowheads="1"/>
          </p:cNvSpPr>
          <p:nvPr/>
        </p:nvSpPr>
        <p:spPr bwMode="auto">
          <a:xfrm>
            <a:off x="457200" y="228600"/>
            <a:ext cx="6076950" cy="579438"/>
          </a:xfrm>
          <a:prstGeom prst="rect">
            <a:avLst/>
          </a:prstGeom>
          <a:noFill/>
          <a:ln w="9525">
            <a:noFill/>
            <a:miter lim="800000"/>
          </a:ln>
        </p:spPr>
        <p:txBody>
          <a:bodyPr wrap="none">
            <a:spAutoFit/>
          </a:bodyPr>
          <a:lstStyle/>
          <a:p>
            <a:r>
              <a:rPr lang="zh-CN" altLang="zh-CN" sz="3200" dirty="0">
                <a:solidFill>
                  <a:srgbClr val="FF0000"/>
                </a:solidFill>
                <a:latin typeface="黑体" panose="02010609060101010101" pitchFamily="49" charset="-122"/>
                <a:ea typeface="黑体" panose="02010609060101010101" pitchFamily="49" charset="-122"/>
              </a:rPr>
              <a:t>2</a:t>
            </a:r>
            <a:r>
              <a:rPr lang="zh-CN" sz="3200" dirty="0">
                <a:solidFill>
                  <a:srgbClr val="FF0000"/>
                </a:solidFill>
                <a:latin typeface="黑体" panose="02010609060101010101" pitchFamily="49" charset="-122"/>
                <a:ea typeface="黑体" panose="02010609060101010101" pitchFamily="49" charset="-122"/>
              </a:rPr>
              <a:t>、社会主义市场经济体制的确立</a:t>
            </a:r>
            <a:endParaRPr lang="zh-CN" sz="3200" dirty="0">
              <a:solidFill>
                <a:srgbClr val="FF0000"/>
              </a:solidFill>
              <a:latin typeface="黑体" panose="02010609060101010101" pitchFamily="49" charset="-122"/>
              <a:ea typeface="黑体" panose="02010609060101010101" pitchFamily="49" charset="-122"/>
            </a:endParaRPr>
          </a:p>
        </p:txBody>
      </p:sp>
      <p:sp>
        <p:nvSpPr>
          <p:cNvPr id="4" name="TextBox 3"/>
          <p:cNvSpPr txBox="1"/>
          <p:nvPr/>
        </p:nvSpPr>
        <p:spPr>
          <a:xfrm>
            <a:off x="3131840" y="1196752"/>
            <a:ext cx="902811" cy="523220"/>
          </a:xfrm>
          <a:prstGeom prst="rect">
            <a:avLst/>
          </a:prstGeom>
          <a:noFill/>
        </p:spPr>
        <p:txBody>
          <a:bodyPr wrap="none" rtlCol="0">
            <a:spAutoFit/>
          </a:bodyPr>
          <a:lstStyle/>
          <a:p>
            <a:r>
              <a:rPr lang="en-US" altLang="zh-CN" sz="2800" b="1" dirty="0" smtClean="0">
                <a:solidFill>
                  <a:srgbClr val="FF0000"/>
                </a:solidFill>
                <a:latin typeface="+mn-ea"/>
              </a:rPr>
              <a:t>1992</a:t>
            </a:r>
            <a:endParaRPr lang="zh-CN" altLang="en-US" sz="2800" b="1" dirty="0">
              <a:solidFill>
                <a:srgbClr val="FF0000"/>
              </a:solidFill>
              <a:latin typeface="+mn-ea"/>
            </a:endParaRPr>
          </a:p>
        </p:txBody>
      </p:sp>
      <p:sp>
        <p:nvSpPr>
          <p:cNvPr id="5" name="TextBox 4"/>
          <p:cNvSpPr txBox="1"/>
          <p:nvPr/>
        </p:nvSpPr>
        <p:spPr>
          <a:xfrm>
            <a:off x="5148064" y="1916832"/>
            <a:ext cx="3791423" cy="523220"/>
          </a:xfrm>
          <a:prstGeom prst="rect">
            <a:avLst/>
          </a:prstGeom>
          <a:noFill/>
        </p:spPr>
        <p:txBody>
          <a:bodyPr wrap="none" rtlCol="0">
            <a:spAutoFit/>
          </a:bodyPr>
          <a:lstStyle/>
          <a:p>
            <a:r>
              <a:rPr lang="zh-CN" altLang="en-US" sz="2800" b="1" dirty="0" smtClean="0">
                <a:solidFill>
                  <a:srgbClr val="FF0000"/>
                </a:solidFill>
                <a:latin typeface="+mn-ea"/>
              </a:rPr>
              <a:t>社会主义市场经济体制</a:t>
            </a:r>
            <a:endParaRPr lang="zh-CN" altLang="en-US" sz="2800" b="1" dirty="0">
              <a:solidFill>
                <a:srgbClr val="FF0000"/>
              </a:solidFill>
              <a:latin typeface="+mn-ea"/>
            </a:endParaRPr>
          </a:p>
        </p:txBody>
      </p:sp>
      <p:sp>
        <p:nvSpPr>
          <p:cNvPr id="6" name="TextBox 5"/>
          <p:cNvSpPr txBox="1"/>
          <p:nvPr/>
        </p:nvSpPr>
        <p:spPr>
          <a:xfrm>
            <a:off x="1619672" y="2564904"/>
            <a:ext cx="902811" cy="523220"/>
          </a:xfrm>
          <a:prstGeom prst="rect">
            <a:avLst/>
          </a:prstGeom>
          <a:noFill/>
        </p:spPr>
        <p:txBody>
          <a:bodyPr wrap="none" rtlCol="0">
            <a:spAutoFit/>
          </a:bodyPr>
          <a:lstStyle/>
          <a:p>
            <a:r>
              <a:rPr lang="en-US" altLang="zh-CN" sz="2800" b="1" dirty="0" smtClean="0">
                <a:solidFill>
                  <a:srgbClr val="FF0000"/>
                </a:solidFill>
                <a:latin typeface="+mn-ea"/>
              </a:rPr>
              <a:t>1993</a:t>
            </a:r>
            <a:endParaRPr lang="zh-CN" altLang="en-US" sz="2800" b="1" dirty="0">
              <a:solidFill>
                <a:srgbClr val="FF0000"/>
              </a:solidFill>
              <a:latin typeface="+mn-ea"/>
            </a:endParaRPr>
          </a:p>
        </p:txBody>
      </p:sp>
      <p:sp>
        <p:nvSpPr>
          <p:cNvPr id="7" name="TextBox 6"/>
          <p:cNvSpPr txBox="1"/>
          <p:nvPr/>
        </p:nvSpPr>
        <p:spPr>
          <a:xfrm>
            <a:off x="827584" y="4437112"/>
            <a:ext cx="906017" cy="523220"/>
          </a:xfrm>
          <a:prstGeom prst="rect">
            <a:avLst/>
          </a:prstGeom>
          <a:noFill/>
        </p:spPr>
        <p:txBody>
          <a:bodyPr wrap="none" rtlCol="0">
            <a:spAutoFit/>
          </a:bodyPr>
          <a:lstStyle/>
          <a:p>
            <a:r>
              <a:rPr lang="zh-CN" altLang="en-US" sz="2800" b="1" dirty="0" smtClean="0">
                <a:solidFill>
                  <a:srgbClr val="FF0000"/>
                </a:solidFill>
                <a:latin typeface="+mn-ea"/>
              </a:rPr>
              <a:t>市场</a:t>
            </a:r>
            <a:endParaRPr lang="zh-CN" altLang="en-US" sz="2800" b="1" dirty="0">
              <a:solidFill>
                <a:srgbClr val="FF0000"/>
              </a:solidFill>
              <a:latin typeface="+mn-ea"/>
            </a:endParaRPr>
          </a:p>
        </p:txBody>
      </p:sp>
      <p:sp>
        <p:nvSpPr>
          <p:cNvPr id="8" name="TextBox 7"/>
          <p:cNvSpPr txBox="1"/>
          <p:nvPr/>
        </p:nvSpPr>
        <p:spPr>
          <a:xfrm>
            <a:off x="1331640" y="5229200"/>
            <a:ext cx="909223" cy="523220"/>
          </a:xfrm>
          <a:prstGeom prst="rect">
            <a:avLst/>
          </a:prstGeom>
          <a:noFill/>
        </p:spPr>
        <p:txBody>
          <a:bodyPr wrap="none" rtlCol="0">
            <a:spAutoFit/>
          </a:bodyPr>
          <a:lstStyle/>
          <a:p>
            <a:r>
              <a:rPr lang="en-US" altLang="zh-CN" sz="2800" b="1" dirty="0" smtClean="0">
                <a:solidFill>
                  <a:srgbClr val="FF0000"/>
                </a:solidFill>
                <a:latin typeface="+mn-ea"/>
              </a:rPr>
              <a:t>2002</a:t>
            </a:r>
            <a:endParaRPr lang="zh-CN" altLang="en-US" sz="2800" b="1" dirty="0">
              <a:solidFill>
                <a:srgbClr val="FF0000"/>
              </a:solidFill>
              <a:latin typeface="+mn-ea"/>
            </a:endParaRPr>
          </a:p>
        </p:txBody>
      </p:sp>
      <p:sp>
        <p:nvSpPr>
          <p:cNvPr id="9" name="TextBox 8"/>
          <p:cNvSpPr txBox="1"/>
          <p:nvPr/>
        </p:nvSpPr>
        <p:spPr>
          <a:xfrm>
            <a:off x="3851920" y="5229200"/>
            <a:ext cx="1266693" cy="523220"/>
          </a:xfrm>
          <a:prstGeom prst="rect">
            <a:avLst/>
          </a:prstGeom>
          <a:noFill/>
        </p:spPr>
        <p:txBody>
          <a:bodyPr wrap="none" rtlCol="0">
            <a:spAutoFit/>
          </a:bodyPr>
          <a:lstStyle/>
          <a:p>
            <a:r>
              <a:rPr lang="zh-CN" altLang="en-US" sz="2800" b="1" dirty="0" smtClean="0">
                <a:solidFill>
                  <a:srgbClr val="FF0000"/>
                </a:solidFill>
                <a:latin typeface="+mn-ea"/>
              </a:rPr>
              <a:t>十六大</a:t>
            </a:r>
            <a:endParaRPr lang="zh-CN" altLang="en-US" sz="2800" b="1" dirty="0">
              <a:solidFill>
                <a:srgbClr val="FF0000"/>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800100" y="1657350"/>
            <a:ext cx="1466850" cy="1068388"/>
            <a:chOff x="799480" y="1657070"/>
            <a:chExt cx="1468143" cy="1068528"/>
          </a:xfrm>
        </p:grpSpPr>
        <p:sp>
          <p:nvSpPr>
            <p:cNvPr id="58372" name="圆角矩形 2"/>
            <p:cNvSpPr>
              <a:spLocks noChangeArrowheads="1"/>
            </p:cNvSpPr>
            <p:nvPr>
              <p:custDataLst>
                <p:tags r:id="rId1"/>
              </p:custDataLst>
            </p:nvPr>
          </p:nvSpPr>
          <p:spPr bwMode="auto">
            <a:xfrm rot="745664" flipH="1" flipV="1">
              <a:off x="799480" y="1657070"/>
              <a:ext cx="1468143" cy="1068528"/>
            </a:xfrm>
            <a:custGeom>
              <a:avLst/>
              <a:gdLst/>
              <a:ahLst/>
              <a:cxnLst>
                <a:cxn ang="0">
                  <a:pos x="125739" y="152169"/>
                </a:cxn>
                <a:cxn ang="0">
                  <a:pos x="519039" y="1606"/>
                </a:cxn>
                <a:cxn ang="0">
                  <a:pos x="1222616" y="87034"/>
                </a:cxn>
                <a:cxn ang="0">
                  <a:pos x="1378514" y="303688"/>
                </a:cxn>
                <a:cxn ang="0">
                  <a:pos x="1262869" y="669668"/>
                </a:cxn>
                <a:cxn ang="0">
                  <a:pos x="949629" y="979132"/>
                </a:cxn>
                <a:cxn ang="0">
                  <a:pos x="243599" y="950028"/>
                </a:cxn>
                <a:cxn ang="0">
                  <a:pos x="4991" y="684772"/>
                </a:cxn>
                <a:cxn ang="0">
                  <a:pos x="125739" y="152169"/>
                </a:cxn>
              </a:cxnLst>
              <a:rect l="0" t="0" r="r" b="b"/>
              <a:pathLst>
                <a:path w="1378678" h="1003413">
                  <a:moveTo>
                    <a:pt x="125739" y="152169"/>
                  </a:moveTo>
                  <a:cubicBezTo>
                    <a:pt x="228181" y="20874"/>
                    <a:pt x="336226" y="12462"/>
                    <a:pt x="519039" y="1606"/>
                  </a:cubicBezTo>
                  <a:cubicBezTo>
                    <a:pt x="701852" y="-9250"/>
                    <a:pt x="1079370" y="36687"/>
                    <a:pt x="1222616" y="87034"/>
                  </a:cubicBezTo>
                  <a:cubicBezTo>
                    <a:pt x="1365862" y="137381"/>
                    <a:pt x="1380540" y="204657"/>
                    <a:pt x="1378514" y="303688"/>
                  </a:cubicBezTo>
                  <a:cubicBezTo>
                    <a:pt x="1376488" y="402719"/>
                    <a:pt x="1322988" y="536701"/>
                    <a:pt x="1262869" y="669668"/>
                  </a:cubicBezTo>
                  <a:cubicBezTo>
                    <a:pt x="1202750" y="802635"/>
                    <a:pt x="1119507" y="932405"/>
                    <a:pt x="949629" y="979132"/>
                  </a:cubicBezTo>
                  <a:cubicBezTo>
                    <a:pt x="779751" y="1025859"/>
                    <a:pt x="401039" y="999088"/>
                    <a:pt x="243599" y="950028"/>
                  </a:cubicBezTo>
                  <a:cubicBezTo>
                    <a:pt x="86159" y="900968"/>
                    <a:pt x="24634" y="817748"/>
                    <a:pt x="4991" y="684772"/>
                  </a:cubicBezTo>
                  <a:cubicBezTo>
                    <a:pt x="-14652" y="551796"/>
                    <a:pt x="23297" y="283464"/>
                    <a:pt x="125739" y="152169"/>
                  </a:cubicBezTo>
                  <a:close/>
                </a:path>
              </a:pathLst>
            </a:custGeom>
            <a:solidFill>
              <a:srgbClr val="A6A6A6"/>
            </a:solidFill>
            <a:ln w="9525">
              <a:noFill/>
              <a:round/>
            </a:ln>
          </p:spPr>
          <p:txBody>
            <a:bodyPr/>
            <a:lstStyle/>
            <a:p>
              <a:pPr>
                <a:buFont typeface="Arial" panose="020B0604020202020204" pitchFamily="34" charset="0"/>
                <a:buNone/>
              </a:pPr>
              <a:endParaRPr lang="zh-CN" altLang="en-US">
                <a:latin typeface="Arial" panose="020B0604020202020204" pitchFamily="34" charset="0"/>
              </a:endParaRPr>
            </a:p>
          </p:txBody>
        </p:sp>
        <p:sp>
          <p:nvSpPr>
            <p:cNvPr id="58373" name="圆角矩形 2"/>
            <p:cNvSpPr>
              <a:spLocks noChangeArrowheads="1"/>
            </p:cNvSpPr>
            <p:nvPr>
              <p:custDataLst>
                <p:tags r:id="rId2"/>
              </p:custDataLst>
            </p:nvPr>
          </p:nvSpPr>
          <p:spPr bwMode="auto">
            <a:xfrm>
              <a:off x="880193" y="1671448"/>
              <a:ext cx="1354522" cy="1037918"/>
            </a:xfrm>
            <a:custGeom>
              <a:avLst/>
              <a:gdLst>
                <a:gd name="T0" fmla="*/ 148619 w 1354522"/>
                <a:gd name="T1" fmla="*/ 196625 h 1037918"/>
                <a:gd name="T2" fmla="*/ 512160 w 1354522"/>
                <a:gd name="T3" fmla="*/ 4534 h 1037918"/>
                <a:gd name="T4" fmla="*/ 1184459 w 1354522"/>
                <a:gd name="T5" fmla="*/ 83115 h 1037918"/>
                <a:gd name="T6" fmla="*/ 1351944 w 1354522"/>
                <a:gd name="T7" fmla="*/ 331563 h 1037918"/>
                <a:gd name="T8" fmla="*/ 1270981 w 1354522"/>
                <a:gd name="T9" fmla="*/ 699061 h 1037918"/>
                <a:gd name="T10" fmla="*/ 928871 w 1354522"/>
                <a:gd name="T11" fmla="*/ 1012597 h 1037918"/>
                <a:gd name="T12" fmla="*/ 247047 w 1354522"/>
                <a:gd name="T13" fmla="*/ 1010215 h 1037918"/>
                <a:gd name="T14" fmla="*/ 187 w 1354522"/>
                <a:gd name="T15" fmla="*/ 749068 h 1037918"/>
                <a:gd name="T16" fmla="*/ 148619 w 1354522"/>
                <a:gd name="T17" fmla="*/ 196625 h 10379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54522"/>
                <a:gd name="T28" fmla="*/ 0 h 1037918"/>
                <a:gd name="T29" fmla="*/ 1354522 w 1354522"/>
                <a:gd name="T30" fmla="*/ 1037918 h 10379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54522" h="1037918">
                  <a:moveTo>
                    <a:pt x="148619" y="196625"/>
                  </a:moveTo>
                  <a:cubicBezTo>
                    <a:pt x="248236" y="43961"/>
                    <a:pt x="339520" y="23452"/>
                    <a:pt x="512160" y="4534"/>
                  </a:cubicBezTo>
                  <a:cubicBezTo>
                    <a:pt x="684800" y="-14384"/>
                    <a:pt x="1044495" y="28610"/>
                    <a:pt x="1184459" y="83115"/>
                  </a:cubicBezTo>
                  <a:cubicBezTo>
                    <a:pt x="1324423" y="137620"/>
                    <a:pt x="1337524" y="228905"/>
                    <a:pt x="1351944" y="331563"/>
                  </a:cubicBezTo>
                  <a:cubicBezTo>
                    <a:pt x="1366364" y="434221"/>
                    <a:pt x="1317681" y="583174"/>
                    <a:pt x="1270981" y="699061"/>
                  </a:cubicBezTo>
                  <a:cubicBezTo>
                    <a:pt x="1224281" y="814948"/>
                    <a:pt x="1148208" y="986404"/>
                    <a:pt x="928871" y="1012597"/>
                  </a:cubicBezTo>
                  <a:cubicBezTo>
                    <a:pt x="709534" y="1038790"/>
                    <a:pt x="401828" y="1054136"/>
                    <a:pt x="247047" y="1010215"/>
                  </a:cubicBezTo>
                  <a:cubicBezTo>
                    <a:pt x="92266" y="966294"/>
                    <a:pt x="-4839" y="948960"/>
                    <a:pt x="187" y="749068"/>
                  </a:cubicBezTo>
                  <a:cubicBezTo>
                    <a:pt x="5213" y="549176"/>
                    <a:pt x="49002" y="349289"/>
                    <a:pt x="148619" y="196625"/>
                  </a:cubicBezTo>
                  <a:close/>
                </a:path>
              </a:pathLst>
            </a:custGeom>
            <a:gradFill rotWithShape="1">
              <a:gsLst>
                <a:gs pos="0">
                  <a:srgbClr val="D10000"/>
                </a:gs>
                <a:gs pos="35001">
                  <a:srgbClr val="FFC3C3"/>
                </a:gs>
                <a:gs pos="70000">
                  <a:srgbClr val="D10000"/>
                </a:gs>
                <a:gs pos="100000">
                  <a:srgbClr val="9D0000"/>
                </a:gs>
              </a:gsLst>
              <a:lin ang="2700000" scaled="1"/>
            </a:gradFill>
            <a:ln w="9525">
              <a:noFill/>
              <a:miter lim="800000"/>
            </a:ln>
          </p:spPr>
          <p:txBody>
            <a:bodyPr anchor="ctr"/>
            <a:lstStyle/>
            <a:p>
              <a:pPr algn="ctr">
                <a:buFont typeface="Arial" panose="020B0604020202020204" pitchFamily="34" charset="0"/>
                <a:buNone/>
              </a:pPr>
              <a:r>
                <a:rPr lang="zh-CN" altLang="en-US" sz="2800" b="1">
                  <a:latin typeface="黑体" panose="02010609060101010101" pitchFamily="49" charset="-122"/>
                  <a:ea typeface="黑体" panose="02010609060101010101" pitchFamily="49" charset="-122"/>
                  <a:sym typeface="Arial" panose="020B0604020202020204" pitchFamily="34" charset="0"/>
                </a:rPr>
                <a:t>农村</a:t>
              </a:r>
              <a:endParaRPr lang="zh-CN" altLang="en-US" sz="2800" b="1">
                <a:latin typeface="黑体" panose="02010609060101010101" pitchFamily="49" charset="-122"/>
                <a:ea typeface="黑体" panose="02010609060101010101" pitchFamily="49" charset="-122"/>
                <a:sym typeface="Arial" panose="020B0604020202020204" pitchFamily="34" charset="0"/>
              </a:endParaRPr>
            </a:p>
          </p:txBody>
        </p:sp>
      </p:grpSp>
      <p:sp>
        <p:nvSpPr>
          <p:cNvPr id="8" name="矩形 7"/>
          <p:cNvSpPr>
            <a:spLocks noChangeArrowheads="1"/>
          </p:cNvSpPr>
          <p:nvPr>
            <p:custDataLst>
              <p:tags r:id="rId3"/>
            </p:custDataLst>
          </p:nvPr>
        </p:nvSpPr>
        <p:spPr bwMode="auto">
          <a:xfrm>
            <a:off x="2365375" y="1803400"/>
            <a:ext cx="3721100" cy="776288"/>
          </a:xfrm>
          <a:prstGeom prst="rect">
            <a:avLst/>
          </a:prstGeom>
          <a:noFill/>
          <a:ln w="9525">
            <a:noFill/>
            <a:miter lim="800000"/>
          </a:ln>
        </p:spPr>
        <p:txBody>
          <a:bodyPr anchor="ctr"/>
          <a:lstStyle/>
          <a:p>
            <a:pPr algn="just">
              <a:lnSpc>
                <a:spcPct val="130000"/>
              </a:lnSpc>
              <a:buFont typeface="Arial" panose="020B0604020202020204" pitchFamily="34" charset="0"/>
              <a:buNone/>
            </a:pPr>
            <a:r>
              <a:rPr lang="zh-CN" altLang="en-US" sz="2800" b="1">
                <a:solidFill>
                  <a:srgbClr val="C00000"/>
                </a:solidFill>
                <a:latin typeface="黑体" panose="02010609060101010101" pitchFamily="49" charset="-122"/>
                <a:ea typeface="黑体" panose="02010609060101010101" pitchFamily="49" charset="-122"/>
                <a:sym typeface="Arial" panose="020B0604020202020204" pitchFamily="34" charset="0"/>
              </a:rPr>
              <a:t>家庭联产承包责任制</a:t>
            </a:r>
            <a:endParaRPr lang="zh-CN" altLang="en-US" sz="2800" b="1">
              <a:solidFill>
                <a:srgbClr val="C00000"/>
              </a:solidFill>
              <a:latin typeface="黑体" panose="02010609060101010101" pitchFamily="49" charset="-122"/>
              <a:ea typeface="黑体" panose="02010609060101010101" pitchFamily="49" charset="-122"/>
              <a:sym typeface="Arial" panose="020B0604020202020204" pitchFamily="34" charset="0"/>
            </a:endParaRPr>
          </a:p>
        </p:txBody>
      </p:sp>
      <p:grpSp>
        <p:nvGrpSpPr>
          <p:cNvPr id="3" name="组合 2"/>
          <p:cNvGrpSpPr/>
          <p:nvPr/>
        </p:nvGrpSpPr>
        <p:grpSpPr bwMode="auto">
          <a:xfrm>
            <a:off x="4651375" y="4738688"/>
            <a:ext cx="1468438" cy="1068387"/>
            <a:chOff x="4651402" y="4737907"/>
            <a:chExt cx="1468143" cy="1068528"/>
          </a:xfrm>
        </p:grpSpPr>
        <p:sp>
          <p:nvSpPr>
            <p:cNvPr id="58376" name="圆角矩形 2"/>
            <p:cNvSpPr>
              <a:spLocks noChangeArrowheads="1"/>
            </p:cNvSpPr>
            <p:nvPr>
              <p:custDataLst>
                <p:tags r:id="rId4"/>
              </p:custDataLst>
            </p:nvPr>
          </p:nvSpPr>
          <p:spPr bwMode="auto">
            <a:xfrm rot="745664" flipH="1" flipV="1">
              <a:off x="4651402" y="4737907"/>
              <a:ext cx="1468143" cy="1068528"/>
            </a:xfrm>
            <a:custGeom>
              <a:avLst/>
              <a:gdLst/>
              <a:ahLst/>
              <a:cxnLst>
                <a:cxn ang="0">
                  <a:pos x="125739" y="152169"/>
                </a:cxn>
                <a:cxn ang="0">
                  <a:pos x="519039" y="1606"/>
                </a:cxn>
                <a:cxn ang="0">
                  <a:pos x="1222616" y="87034"/>
                </a:cxn>
                <a:cxn ang="0">
                  <a:pos x="1378514" y="303688"/>
                </a:cxn>
                <a:cxn ang="0">
                  <a:pos x="1262869" y="669668"/>
                </a:cxn>
                <a:cxn ang="0">
                  <a:pos x="949629" y="979132"/>
                </a:cxn>
                <a:cxn ang="0">
                  <a:pos x="243599" y="950028"/>
                </a:cxn>
                <a:cxn ang="0">
                  <a:pos x="4991" y="684772"/>
                </a:cxn>
                <a:cxn ang="0">
                  <a:pos x="125739" y="152169"/>
                </a:cxn>
              </a:cxnLst>
              <a:rect l="0" t="0" r="r" b="b"/>
              <a:pathLst>
                <a:path w="1378678" h="1003413">
                  <a:moveTo>
                    <a:pt x="125739" y="152169"/>
                  </a:moveTo>
                  <a:cubicBezTo>
                    <a:pt x="228181" y="20874"/>
                    <a:pt x="336226" y="12462"/>
                    <a:pt x="519039" y="1606"/>
                  </a:cubicBezTo>
                  <a:cubicBezTo>
                    <a:pt x="701852" y="-9250"/>
                    <a:pt x="1079370" y="36687"/>
                    <a:pt x="1222616" y="87034"/>
                  </a:cubicBezTo>
                  <a:cubicBezTo>
                    <a:pt x="1365862" y="137381"/>
                    <a:pt x="1380540" y="204657"/>
                    <a:pt x="1378514" y="303688"/>
                  </a:cubicBezTo>
                  <a:cubicBezTo>
                    <a:pt x="1376488" y="402719"/>
                    <a:pt x="1322988" y="536701"/>
                    <a:pt x="1262869" y="669668"/>
                  </a:cubicBezTo>
                  <a:cubicBezTo>
                    <a:pt x="1202750" y="802635"/>
                    <a:pt x="1119507" y="932405"/>
                    <a:pt x="949629" y="979132"/>
                  </a:cubicBezTo>
                  <a:cubicBezTo>
                    <a:pt x="779751" y="1025859"/>
                    <a:pt x="401039" y="999088"/>
                    <a:pt x="243599" y="950028"/>
                  </a:cubicBezTo>
                  <a:cubicBezTo>
                    <a:pt x="86159" y="900968"/>
                    <a:pt x="24634" y="817748"/>
                    <a:pt x="4991" y="684772"/>
                  </a:cubicBezTo>
                  <a:cubicBezTo>
                    <a:pt x="-14652" y="551796"/>
                    <a:pt x="23297" y="283464"/>
                    <a:pt x="125739" y="152169"/>
                  </a:cubicBezTo>
                  <a:close/>
                </a:path>
              </a:pathLst>
            </a:custGeom>
            <a:solidFill>
              <a:srgbClr val="A6A6A6"/>
            </a:solidFill>
            <a:ln w="9525">
              <a:noFill/>
              <a:round/>
            </a:ln>
          </p:spPr>
          <p:txBody>
            <a:bodyPr/>
            <a:lstStyle/>
            <a:p>
              <a:pPr>
                <a:buFont typeface="Arial" panose="020B0604020202020204" pitchFamily="34" charset="0"/>
                <a:buNone/>
              </a:pPr>
              <a:endParaRPr lang="zh-CN" altLang="en-US">
                <a:latin typeface="Arial" panose="020B0604020202020204" pitchFamily="34" charset="0"/>
              </a:endParaRPr>
            </a:p>
          </p:txBody>
        </p:sp>
        <p:sp>
          <p:nvSpPr>
            <p:cNvPr id="58377" name="圆角矩形 2"/>
            <p:cNvSpPr>
              <a:spLocks noChangeArrowheads="1"/>
            </p:cNvSpPr>
            <p:nvPr>
              <p:custDataLst>
                <p:tags r:id="rId5"/>
              </p:custDataLst>
            </p:nvPr>
          </p:nvSpPr>
          <p:spPr bwMode="auto">
            <a:xfrm>
              <a:off x="4732115" y="4752285"/>
              <a:ext cx="1354522" cy="1037918"/>
            </a:xfrm>
            <a:custGeom>
              <a:avLst/>
              <a:gdLst>
                <a:gd name="T0" fmla="*/ 148619 w 1354522"/>
                <a:gd name="T1" fmla="*/ 196625 h 1037918"/>
                <a:gd name="T2" fmla="*/ 512160 w 1354522"/>
                <a:gd name="T3" fmla="*/ 4534 h 1037918"/>
                <a:gd name="T4" fmla="*/ 1184459 w 1354522"/>
                <a:gd name="T5" fmla="*/ 83115 h 1037918"/>
                <a:gd name="T6" fmla="*/ 1351944 w 1354522"/>
                <a:gd name="T7" fmla="*/ 331563 h 1037918"/>
                <a:gd name="T8" fmla="*/ 1270981 w 1354522"/>
                <a:gd name="T9" fmla="*/ 699061 h 1037918"/>
                <a:gd name="T10" fmla="*/ 928871 w 1354522"/>
                <a:gd name="T11" fmla="*/ 1012597 h 1037918"/>
                <a:gd name="T12" fmla="*/ 247047 w 1354522"/>
                <a:gd name="T13" fmla="*/ 1010215 h 1037918"/>
                <a:gd name="T14" fmla="*/ 187 w 1354522"/>
                <a:gd name="T15" fmla="*/ 749068 h 1037918"/>
                <a:gd name="T16" fmla="*/ 148619 w 1354522"/>
                <a:gd name="T17" fmla="*/ 196625 h 10379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54522"/>
                <a:gd name="T28" fmla="*/ 0 h 1037918"/>
                <a:gd name="T29" fmla="*/ 1354522 w 1354522"/>
                <a:gd name="T30" fmla="*/ 1037918 h 10379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54522" h="1037918">
                  <a:moveTo>
                    <a:pt x="148619" y="196625"/>
                  </a:moveTo>
                  <a:cubicBezTo>
                    <a:pt x="248236" y="43961"/>
                    <a:pt x="339520" y="23452"/>
                    <a:pt x="512160" y="4534"/>
                  </a:cubicBezTo>
                  <a:cubicBezTo>
                    <a:pt x="684800" y="-14384"/>
                    <a:pt x="1044495" y="28610"/>
                    <a:pt x="1184459" y="83115"/>
                  </a:cubicBezTo>
                  <a:cubicBezTo>
                    <a:pt x="1324423" y="137620"/>
                    <a:pt x="1337524" y="228905"/>
                    <a:pt x="1351944" y="331563"/>
                  </a:cubicBezTo>
                  <a:cubicBezTo>
                    <a:pt x="1366364" y="434221"/>
                    <a:pt x="1317681" y="583174"/>
                    <a:pt x="1270981" y="699061"/>
                  </a:cubicBezTo>
                  <a:cubicBezTo>
                    <a:pt x="1224281" y="814948"/>
                    <a:pt x="1148208" y="986404"/>
                    <a:pt x="928871" y="1012597"/>
                  </a:cubicBezTo>
                  <a:cubicBezTo>
                    <a:pt x="709534" y="1038790"/>
                    <a:pt x="401828" y="1054136"/>
                    <a:pt x="247047" y="1010215"/>
                  </a:cubicBezTo>
                  <a:cubicBezTo>
                    <a:pt x="92266" y="966294"/>
                    <a:pt x="-4839" y="948960"/>
                    <a:pt x="187" y="749068"/>
                  </a:cubicBezTo>
                  <a:cubicBezTo>
                    <a:pt x="5213" y="549176"/>
                    <a:pt x="49002" y="349289"/>
                    <a:pt x="148619" y="196625"/>
                  </a:cubicBezTo>
                  <a:close/>
                </a:path>
              </a:pathLst>
            </a:custGeom>
            <a:gradFill rotWithShape="1">
              <a:gsLst>
                <a:gs pos="0">
                  <a:srgbClr val="E26B22"/>
                </a:gs>
                <a:gs pos="35001">
                  <a:srgbClr val="F9E1D3"/>
                </a:gs>
                <a:gs pos="70000">
                  <a:srgbClr val="E26B22"/>
                </a:gs>
                <a:gs pos="100000">
                  <a:srgbClr val="AC5017"/>
                </a:gs>
              </a:gsLst>
              <a:lin ang="2700000" scaled="1"/>
            </a:gradFill>
            <a:ln w="9525">
              <a:noFill/>
              <a:miter lim="800000"/>
            </a:ln>
          </p:spPr>
          <p:txBody>
            <a:bodyPr anchor="ctr"/>
            <a:lstStyle/>
            <a:p>
              <a:pPr algn="ctr">
                <a:buFont typeface="Arial" panose="020B0604020202020204" pitchFamily="34" charset="0"/>
                <a:buNone/>
              </a:pPr>
              <a:r>
                <a:rPr lang="en-US" altLang="zh-CN" sz="2800" b="1">
                  <a:latin typeface="黑体" panose="02010609060101010101" pitchFamily="49" charset="-122"/>
                  <a:ea typeface="黑体" panose="02010609060101010101" pitchFamily="49" charset="-122"/>
                  <a:sym typeface="Arial" panose="020B0604020202020204" pitchFamily="34" charset="0"/>
                </a:rPr>
                <a:t>1992</a:t>
              </a:r>
              <a:r>
                <a:rPr lang="zh-CN" altLang="en-US" sz="2800" b="1">
                  <a:latin typeface="黑体" panose="02010609060101010101" pitchFamily="49" charset="-122"/>
                  <a:ea typeface="黑体" panose="02010609060101010101" pitchFamily="49" charset="-122"/>
                  <a:sym typeface="Arial" panose="020B0604020202020204" pitchFamily="34" charset="0"/>
                </a:rPr>
                <a:t>年</a:t>
              </a:r>
              <a:endParaRPr lang="zh-CN" altLang="en-US" sz="2800" b="1">
                <a:latin typeface="黑体" panose="02010609060101010101" pitchFamily="49" charset="-122"/>
                <a:ea typeface="黑体" panose="02010609060101010101" pitchFamily="49" charset="-122"/>
                <a:sym typeface="Arial" panose="020B0604020202020204" pitchFamily="34" charset="0"/>
              </a:endParaRPr>
            </a:p>
            <a:p>
              <a:pPr algn="ctr">
                <a:buFont typeface="Arial" panose="020B0604020202020204" pitchFamily="34" charset="0"/>
                <a:buNone/>
              </a:pPr>
              <a:r>
                <a:rPr lang="zh-CN" altLang="en-US" sz="2800" b="1">
                  <a:latin typeface="黑体" panose="02010609060101010101" pitchFamily="49" charset="-122"/>
                  <a:ea typeface="黑体" panose="02010609060101010101" pitchFamily="49" charset="-122"/>
                  <a:sym typeface="Arial" panose="020B0604020202020204" pitchFamily="34" charset="0"/>
                </a:rPr>
                <a:t>十四大</a:t>
              </a:r>
              <a:endParaRPr lang="zh-CN" altLang="en-US" sz="2800" b="1">
                <a:latin typeface="黑体" panose="02010609060101010101" pitchFamily="49" charset="-122"/>
                <a:ea typeface="黑体" panose="02010609060101010101" pitchFamily="49" charset="-122"/>
                <a:sym typeface="Arial" panose="020B0604020202020204" pitchFamily="34" charset="0"/>
              </a:endParaRPr>
            </a:p>
          </p:txBody>
        </p:sp>
      </p:grpSp>
      <p:sp>
        <p:nvSpPr>
          <p:cNvPr id="40" name="矩形 39"/>
          <p:cNvSpPr>
            <a:spLocks noChangeArrowheads="1"/>
          </p:cNvSpPr>
          <p:nvPr>
            <p:custDataLst>
              <p:tags r:id="rId6"/>
            </p:custDataLst>
          </p:nvPr>
        </p:nvSpPr>
        <p:spPr bwMode="auto">
          <a:xfrm>
            <a:off x="6216650" y="4884738"/>
            <a:ext cx="2562225" cy="774700"/>
          </a:xfrm>
          <a:prstGeom prst="rect">
            <a:avLst/>
          </a:prstGeom>
          <a:noFill/>
          <a:ln w="9525">
            <a:noFill/>
            <a:miter lim="800000"/>
          </a:ln>
        </p:spPr>
        <p:txBody>
          <a:bodyPr anchor="ctr"/>
          <a:lstStyle/>
          <a:p>
            <a:pPr algn="just">
              <a:lnSpc>
                <a:spcPct val="130000"/>
              </a:lnSpc>
              <a:buFont typeface="Arial" panose="020B0604020202020204" pitchFamily="34" charset="0"/>
              <a:buNone/>
            </a:pPr>
            <a:r>
              <a:rPr lang="zh-CN" altLang="en-US" sz="2800" b="1">
                <a:solidFill>
                  <a:srgbClr val="C00000"/>
                </a:solidFill>
                <a:latin typeface="黑体" panose="02010609060101010101" pitchFamily="49" charset="-122"/>
                <a:ea typeface="黑体" panose="02010609060101010101" pitchFamily="49" charset="-122"/>
                <a:sym typeface="Arial" panose="020B0604020202020204" pitchFamily="34" charset="0"/>
              </a:rPr>
              <a:t>建立社会主义市场经济体制</a:t>
            </a:r>
            <a:endParaRPr lang="zh-CN" altLang="en-US" sz="2800" b="1">
              <a:solidFill>
                <a:srgbClr val="C00000"/>
              </a:solidFill>
              <a:latin typeface="黑体" panose="02010609060101010101" pitchFamily="49" charset="-122"/>
              <a:ea typeface="黑体" panose="02010609060101010101" pitchFamily="49" charset="-122"/>
              <a:sym typeface="Arial" panose="020B0604020202020204" pitchFamily="34" charset="0"/>
            </a:endParaRPr>
          </a:p>
        </p:txBody>
      </p:sp>
      <p:grpSp>
        <p:nvGrpSpPr>
          <p:cNvPr id="4" name="组合 1"/>
          <p:cNvGrpSpPr/>
          <p:nvPr/>
        </p:nvGrpSpPr>
        <p:grpSpPr bwMode="auto">
          <a:xfrm>
            <a:off x="2725738" y="3197225"/>
            <a:ext cx="1468437" cy="1068388"/>
            <a:chOff x="2725441" y="3197488"/>
            <a:chExt cx="1468143" cy="1068528"/>
          </a:xfrm>
        </p:grpSpPr>
        <p:sp>
          <p:nvSpPr>
            <p:cNvPr id="58380" name="圆角矩形 2"/>
            <p:cNvSpPr>
              <a:spLocks noChangeArrowheads="1"/>
            </p:cNvSpPr>
            <p:nvPr>
              <p:custDataLst>
                <p:tags r:id="rId7"/>
              </p:custDataLst>
            </p:nvPr>
          </p:nvSpPr>
          <p:spPr bwMode="auto">
            <a:xfrm rot="745664" flipH="1" flipV="1">
              <a:off x="2725441" y="3197488"/>
              <a:ext cx="1468143" cy="1068528"/>
            </a:xfrm>
            <a:custGeom>
              <a:avLst/>
              <a:gdLst/>
              <a:ahLst/>
              <a:cxnLst>
                <a:cxn ang="0">
                  <a:pos x="125739" y="152169"/>
                </a:cxn>
                <a:cxn ang="0">
                  <a:pos x="519039" y="1606"/>
                </a:cxn>
                <a:cxn ang="0">
                  <a:pos x="1222616" y="87034"/>
                </a:cxn>
                <a:cxn ang="0">
                  <a:pos x="1378514" y="303688"/>
                </a:cxn>
                <a:cxn ang="0">
                  <a:pos x="1262869" y="669668"/>
                </a:cxn>
                <a:cxn ang="0">
                  <a:pos x="949629" y="979132"/>
                </a:cxn>
                <a:cxn ang="0">
                  <a:pos x="243599" y="950028"/>
                </a:cxn>
                <a:cxn ang="0">
                  <a:pos x="4991" y="684772"/>
                </a:cxn>
                <a:cxn ang="0">
                  <a:pos x="125739" y="152169"/>
                </a:cxn>
              </a:cxnLst>
              <a:rect l="0" t="0" r="r" b="b"/>
              <a:pathLst>
                <a:path w="1378678" h="1003413">
                  <a:moveTo>
                    <a:pt x="125739" y="152169"/>
                  </a:moveTo>
                  <a:cubicBezTo>
                    <a:pt x="228181" y="20874"/>
                    <a:pt x="336226" y="12462"/>
                    <a:pt x="519039" y="1606"/>
                  </a:cubicBezTo>
                  <a:cubicBezTo>
                    <a:pt x="701852" y="-9250"/>
                    <a:pt x="1079370" y="36687"/>
                    <a:pt x="1222616" y="87034"/>
                  </a:cubicBezTo>
                  <a:cubicBezTo>
                    <a:pt x="1365862" y="137381"/>
                    <a:pt x="1380540" y="204657"/>
                    <a:pt x="1378514" y="303688"/>
                  </a:cubicBezTo>
                  <a:cubicBezTo>
                    <a:pt x="1376488" y="402719"/>
                    <a:pt x="1322988" y="536701"/>
                    <a:pt x="1262869" y="669668"/>
                  </a:cubicBezTo>
                  <a:cubicBezTo>
                    <a:pt x="1202750" y="802635"/>
                    <a:pt x="1119507" y="932405"/>
                    <a:pt x="949629" y="979132"/>
                  </a:cubicBezTo>
                  <a:cubicBezTo>
                    <a:pt x="779751" y="1025859"/>
                    <a:pt x="401039" y="999088"/>
                    <a:pt x="243599" y="950028"/>
                  </a:cubicBezTo>
                  <a:cubicBezTo>
                    <a:pt x="86159" y="900968"/>
                    <a:pt x="24634" y="817748"/>
                    <a:pt x="4991" y="684772"/>
                  </a:cubicBezTo>
                  <a:cubicBezTo>
                    <a:pt x="-14652" y="551796"/>
                    <a:pt x="23297" y="283464"/>
                    <a:pt x="125739" y="152169"/>
                  </a:cubicBezTo>
                  <a:close/>
                </a:path>
              </a:pathLst>
            </a:custGeom>
            <a:solidFill>
              <a:srgbClr val="A6A6A6"/>
            </a:solidFill>
            <a:ln w="9525">
              <a:noFill/>
              <a:round/>
            </a:ln>
          </p:spPr>
          <p:txBody>
            <a:bodyPr/>
            <a:lstStyle/>
            <a:p>
              <a:pPr>
                <a:buFont typeface="Arial" panose="020B0604020202020204" pitchFamily="34" charset="0"/>
                <a:buNone/>
              </a:pPr>
              <a:endParaRPr lang="zh-CN" altLang="en-US">
                <a:latin typeface="Arial" panose="020B0604020202020204" pitchFamily="34" charset="0"/>
              </a:endParaRPr>
            </a:p>
          </p:txBody>
        </p:sp>
        <p:sp>
          <p:nvSpPr>
            <p:cNvPr id="58381" name="圆角矩形 2"/>
            <p:cNvSpPr>
              <a:spLocks noChangeArrowheads="1"/>
            </p:cNvSpPr>
            <p:nvPr>
              <p:custDataLst>
                <p:tags r:id="rId8"/>
              </p:custDataLst>
            </p:nvPr>
          </p:nvSpPr>
          <p:spPr bwMode="auto">
            <a:xfrm>
              <a:off x="2806154" y="3211866"/>
              <a:ext cx="1354522" cy="1037918"/>
            </a:xfrm>
            <a:custGeom>
              <a:avLst/>
              <a:gdLst>
                <a:gd name="T0" fmla="*/ 148619 w 1354522"/>
                <a:gd name="T1" fmla="*/ 196625 h 1037918"/>
                <a:gd name="T2" fmla="*/ 512160 w 1354522"/>
                <a:gd name="T3" fmla="*/ 4534 h 1037918"/>
                <a:gd name="T4" fmla="*/ 1184459 w 1354522"/>
                <a:gd name="T5" fmla="*/ 83115 h 1037918"/>
                <a:gd name="T6" fmla="*/ 1351944 w 1354522"/>
                <a:gd name="T7" fmla="*/ 331563 h 1037918"/>
                <a:gd name="T8" fmla="*/ 1270981 w 1354522"/>
                <a:gd name="T9" fmla="*/ 699061 h 1037918"/>
                <a:gd name="T10" fmla="*/ 928871 w 1354522"/>
                <a:gd name="T11" fmla="*/ 1012597 h 1037918"/>
                <a:gd name="T12" fmla="*/ 247047 w 1354522"/>
                <a:gd name="T13" fmla="*/ 1010215 h 1037918"/>
                <a:gd name="T14" fmla="*/ 187 w 1354522"/>
                <a:gd name="T15" fmla="*/ 749068 h 1037918"/>
                <a:gd name="T16" fmla="*/ 148619 w 1354522"/>
                <a:gd name="T17" fmla="*/ 196625 h 10379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54522"/>
                <a:gd name="T28" fmla="*/ 0 h 1037918"/>
                <a:gd name="T29" fmla="*/ 1354522 w 1354522"/>
                <a:gd name="T30" fmla="*/ 1037918 h 10379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54522" h="1037918">
                  <a:moveTo>
                    <a:pt x="148619" y="196625"/>
                  </a:moveTo>
                  <a:cubicBezTo>
                    <a:pt x="248236" y="43961"/>
                    <a:pt x="339520" y="23452"/>
                    <a:pt x="512160" y="4534"/>
                  </a:cubicBezTo>
                  <a:cubicBezTo>
                    <a:pt x="684800" y="-14384"/>
                    <a:pt x="1044495" y="28610"/>
                    <a:pt x="1184459" y="83115"/>
                  </a:cubicBezTo>
                  <a:cubicBezTo>
                    <a:pt x="1324423" y="137620"/>
                    <a:pt x="1337524" y="228905"/>
                    <a:pt x="1351944" y="331563"/>
                  </a:cubicBezTo>
                  <a:cubicBezTo>
                    <a:pt x="1366364" y="434221"/>
                    <a:pt x="1317681" y="583174"/>
                    <a:pt x="1270981" y="699061"/>
                  </a:cubicBezTo>
                  <a:cubicBezTo>
                    <a:pt x="1224281" y="814948"/>
                    <a:pt x="1148208" y="986404"/>
                    <a:pt x="928871" y="1012597"/>
                  </a:cubicBezTo>
                  <a:cubicBezTo>
                    <a:pt x="709534" y="1038790"/>
                    <a:pt x="401828" y="1054136"/>
                    <a:pt x="247047" y="1010215"/>
                  </a:cubicBezTo>
                  <a:cubicBezTo>
                    <a:pt x="92266" y="966294"/>
                    <a:pt x="-4839" y="948960"/>
                    <a:pt x="187" y="749068"/>
                  </a:cubicBezTo>
                  <a:cubicBezTo>
                    <a:pt x="5213" y="549176"/>
                    <a:pt x="49002" y="349289"/>
                    <a:pt x="148619" y="196625"/>
                  </a:cubicBezTo>
                  <a:close/>
                </a:path>
              </a:pathLst>
            </a:custGeom>
            <a:gradFill rotWithShape="1">
              <a:gsLst>
                <a:gs pos="0">
                  <a:srgbClr val="FFC000"/>
                </a:gs>
                <a:gs pos="35001">
                  <a:srgbClr val="FFF2CC"/>
                </a:gs>
                <a:gs pos="70000">
                  <a:srgbClr val="FFC000"/>
                </a:gs>
                <a:gs pos="100000">
                  <a:srgbClr val="BF9000"/>
                </a:gs>
              </a:gsLst>
              <a:lin ang="2700000" scaled="1"/>
            </a:gradFill>
            <a:ln w="9525">
              <a:noFill/>
              <a:miter lim="800000"/>
            </a:ln>
          </p:spPr>
          <p:txBody>
            <a:bodyPr anchor="ctr"/>
            <a:lstStyle/>
            <a:p>
              <a:pPr algn="ctr">
                <a:buFont typeface="Arial" panose="020B0604020202020204" pitchFamily="34" charset="0"/>
                <a:buNone/>
              </a:pPr>
              <a:r>
                <a:rPr lang="zh-CN" altLang="en-US" sz="2800" b="1">
                  <a:latin typeface="黑体" panose="02010609060101010101" pitchFamily="49" charset="-122"/>
                  <a:ea typeface="黑体" panose="02010609060101010101" pitchFamily="49" charset="-122"/>
                  <a:sym typeface="Arial" panose="020B0604020202020204" pitchFamily="34" charset="0"/>
                </a:rPr>
                <a:t>城市</a:t>
              </a:r>
              <a:endParaRPr lang="zh-CN" altLang="en-US" sz="2800" b="1">
                <a:latin typeface="黑体" panose="02010609060101010101" pitchFamily="49" charset="-122"/>
                <a:ea typeface="黑体" panose="02010609060101010101" pitchFamily="49" charset="-122"/>
                <a:sym typeface="Arial" panose="020B0604020202020204" pitchFamily="34" charset="0"/>
              </a:endParaRPr>
            </a:p>
          </p:txBody>
        </p:sp>
      </p:grpSp>
      <p:sp>
        <p:nvSpPr>
          <p:cNvPr id="50" name="矩形 49"/>
          <p:cNvSpPr>
            <a:spLocks noChangeArrowheads="1"/>
          </p:cNvSpPr>
          <p:nvPr>
            <p:custDataLst>
              <p:tags r:id="rId9"/>
            </p:custDataLst>
          </p:nvPr>
        </p:nvSpPr>
        <p:spPr bwMode="auto">
          <a:xfrm>
            <a:off x="4291013" y="3343275"/>
            <a:ext cx="2771775" cy="776288"/>
          </a:xfrm>
          <a:prstGeom prst="rect">
            <a:avLst/>
          </a:prstGeom>
          <a:noFill/>
          <a:ln w="9525">
            <a:noFill/>
            <a:miter lim="800000"/>
          </a:ln>
        </p:spPr>
        <p:txBody>
          <a:bodyPr anchor="ctr"/>
          <a:lstStyle/>
          <a:p>
            <a:pPr algn="just">
              <a:lnSpc>
                <a:spcPct val="130000"/>
              </a:lnSpc>
              <a:buFont typeface="Arial" panose="020B0604020202020204" pitchFamily="34" charset="0"/>
              <a:buNone/>
            </a:pPr>
            <a:r>
              <a:rPr lang="zh-CN" altLang="en-US" sz="2800" b="1">
                <a:solidFill>
                  <a:srgbClr val="C00000"/>
                </a:solidFill>
                <a:latin typeface="黑体" panose="02010609060101010101" pitchFamily="49" charset="-122"/>
                <a:ea typeface="黑体" panose="02010609060101010101" pitchFamily="49" charset="-122"/>
                <a:sym typeface="Arial" panose="020B0604020202020204" pitchFamily="34" charset="0"/>
              </a:rPr>
              <a:t>改革全面展开</a:t>
            </a:r>
            <a:endParaRPr lang="zh-CN" altLang="en-US" sz="2800" b="1">
              <a:solidFill>
                <a:srgbClr val="C00000"/>
              </a:solidFill>
              <a:latin typeface="黑体" panose="02010609060101010101" pitchFamily="49" charset="-122"/>
              <a:ea typeface="黑体" panose="02010609060101010101" pitchFamily="49" charset="-122"/>
              <a:sym typeface="Arial" panose="020B0604020202020204" pitchFamily="34" charset="0"/>
            </a:endParaRPr>
          </a:p>
        </p:txBody>
      </p:sp>
      <p:grpSp>
        <p:nvGrpSpPr>
          <p:cNvPr id="5" name="组合 6"/>
          <p:cNvGrpSpPr/>
          <p:nvPr/>
        </p:nvGrpSpPr>
        <p:grpSpPr bwMode="auto">
          <a:xfrm>
            <a:off x="2365375" y="565150"/>
            <a:ext cx="4772025" cy="1068388"/>
            <a:chOff x="799480" y="1657070"/>
            <a:chExt cx="1468143" cy="1068528"/>
          </a:xfrm>
        </p:grpSpPr>
        <p:sp>
          <p:nvSpPr>
            <p:cNvPr id="58384" name="圆角矩形 2"/>
            <p:cNvSpPr>
              <a:spLocks noChangeArrowheads="1"/>
            </p:cNvSpPr>
            <p:nvPr>
              <p:custDataLst>
                <p:tags r:id="rId10"/>
              </p:custDataLst>
            </p:nvPr>
          </p:nvSpPr>
          <p:spPr bwMode="auto">
            <a:xfrm rot="745664" flipH="1" flipV="1">
              <a:off x="799480" y="1657070"/>
              <a:ext cx="1468143" cy="1068528"/>
            </a:xfrm>
            <a:custGeom>
              <a:avLst/>
              <a:gdLst/>
              <a:ahLst/>
              <a:cxnLst>
                <a:cxn ang="0">
                  <a:pos x="125739" y="152169"/>
                </a:cxn>
                <a:cxn ang="0">
                  <a:pos x="519039" y="1606"/>
                </a:cxn>
                <a:cxn ang="0">
                  <a:pos x="1222616" y="87034"/>
                </a:cxn>
                <a:cxn ang="0">
                  <a:pos x="1378514" y="303688"/>
                </a:cxn>
                <a:cxn ang="0">
                  <a:pos x="1262869" y="669668"/>
                </a:cxn>
                <a:cxn ang="0">
                  <a:pos x="949629" y="979132"/>
                </a:cxn>
                <a:cxn ang="0">
                  <a:pos x="243599" y="950028"/>
                </a:cxn>
                <a:cxn ang="0">
                  <a:pos x="4991" y="684772"/>
                </a:cxn>
                <a:cxn ang="0">
                  <a:pos x="125739" y="152169"/>
                </a:cxn>
              </a:cxnLst>
              <a:rect l="0" t="0" r="r" b="b"/>
              <a:pathLst>
                <a:path w="1378678" h="1003413">
                  <a:moveTo>
                    <a:pt x="125739" y="152169"/>
                  </a:moveTo>
                  <a:cubicBezTo>
                    <a:pt x="228181" y="20874"/>
                    <a:pt x="336226" y="12462"/>
                    <a:pt x="519039" y="1606"/>
                  </a:cubicBezTo>
                  <a:cubicBezTo>
                    <a:pt x="701852" y="-9250"/>
                    <a:pt x="1079370" y="36687"/>
                    <a:pt x="1222616" y="87034"/>
                  </a:cubicBezTo>
                  <a:cubicBezTo>
                    <a:pt x="1365862" y="137381"/>
                    <a:pt x="1380540" y="204657"/>
                    <a:pt x="1378514" y="303688"/>
                  </a:cubicBezTo>
                  <a:cubicBezTo>
                    <a:pt x="1376488" y="402719"/>
                    <a:pt x="1322988" y="536701"/>
                    <a:pt x="1262869" y="669668"/>
                  </a:cubicBezTo>
                  <a:cubicBezTo>
                    <a:pt x="1202750" y="802635"/>
                    <a:pt x="1119507" y="932405"/>
                    <a:pt x="949629" y="979132"/>
                  </a:cubicBezTo>
                  <a:cubicBezTo>
                    <a:pt x="779751" y="1025859"/>
                    <a:pt x="401039" y="999088"/>
                    <a:pt x="243599" y="950028"/>
                  </a:cubicBezTo>
                  <a:cubicBezTo>
                    <a:pt x="86159" y="900968"/>
                    <a:pt x="24634" y="817748"/>
                    <a:pt x="4991" y="684772"/>
                  </a:cubicBezTo>
                  <a:cubicBezTo>
                    <a:pt x="-14652" y="551796"/>
                    <a:pt x="23297" y="283464"/>
                    <a:pt x="125739" y="152169"/>
                  </a:cubicBezTo>
                  <a:close/>
                </a:path>
              </a:pathLst>
            </a:custGeom>
            <a:solidFill>
              <a:srgbClr val="A6A6A6"/>
            </a:solidFill>
            <a:ln w="9525">
              <a:noFill/>
              <a:round/>
            </a:ln>
          </p:spPr>
          <p:txBody>
            <a:bodyPr/>
            <a:lstStyle/>
            <a:p>
              <a:pPr>
                <a:buFont typeface="Arial" panose="020B0604020202020204" pitchFamily="34" charset="0"/>
                <a:buNone/>
              </a:pPr>
              <a:endParaRPr lang="zh-CN" altLang="en-US">
                <a:latin typeface="Arial" panose="020B0604020202020204" pitchFamily="34" charset="0"/>
              </a:endParaRPr>
            </a:p>
          </p:txBody>
        </p:sp>
        <p:sp>
          <p:nvSpPr>
            <p:cNvPr id="58385" name="圆角矩形 2"/>
            <p:cNvSpPr>
              <a:spLocks noChangeArrowheads="1"/>
            </p:cNvSpPr>
            <p:nvPr>
              <p:custDataLst>
                <p:tags r:id="rId11"/>
              </p:custDataLst>
            </p:nvPr>
          </p:nvSpPr>
          <p:spPr bwMode="auto">
            <a:xfrm>
              <a:off x="880193" y="1671448"/>
              <a:ext cx="1354522" cy="1037918"/>
            </a:xfrm>
            <a:custGeom>
              <a:avLst/>
              <a:gdLst>
                <a:gd name="T0" fmla="*/ 148619 w 1354522"/>
                <a:gd name="T1" fmla="*/ 196625 h 1037918"/>
                <a:gd name="T2" fmla="*/ 512160 w 1354522"/>
                <a:gd name="T3" fmla="*/ 4534 h 1037918"/>
                <a:gd name="T4" fmla="*/ 1184459 w 1354522"/>
                <a:gd name="T5" fmla="*/ 83115 h 1037918"/>
                <a:gd name="T6" fmla="*/ 1351944 w 1354522"/>
                <a:gd name="T7" fmla="*/ 331563 h 1037918"/>
                <a:gd name="T8" fmla="*/ 1270981 w 1354522"/>
                <a:gd name="T9" fmla="*/ 699061 h 1037918"/>
                <a:gd name="T10" fmla="*/ 928871 w 1354522"/>
                <a:gd name="T11" fmla="*/ 1012597 h 1037918"/>
                <a:gd name="T12" fmla="*/ 247047 w 1354522"/>
                <a:gd name="T13" fmla="*/ 1010215 h 1037918"/>
                <a:gd name="T14" fmla="*/ 187 w 1354522"/>
                <a:gd name="T15" fmla="*/ 749068 h 1037918"/>
                <a:gd name="T16" fmla="*/ 148619 w 1354522"/>
                <a:gd name="T17" fmla="*/ 196625 h 10379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54522"/>
                <a:gd name="T28" fmla="*/ 0 h 1037918"/>
                <a:gd name="T29" fmla="*/ 1354522 w 1354522"/>
                <a:gd name="T30" fmla="*/ 1037918 h 10379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54522" h="1037918">
                  <a:moveTo>
                    <a:pt x="148619" y="196625"/>
                  </a:moveTo>
                  <a:cubicBezTo>
                    <a:pt x="248236" y="43961"/>
                    <a:pt x="339520" y="23452"/>
                    <a:pt x="512160" y="4534"/>
                  </a:cubicBezTo>
                  <a:cubicBezTo>
                    <a:pt x="684800" y="-14384"/>
                    <a:pt x="1044495" y="28610"/>
                    <a:pt x="1184459" y="83115"/>
                  </a:cubicBezTo>
                  <a:cubicBezTo>
                    <a:pt x="1324423" y="137620"/>
                    <a:pt x="1337524" y="228905"/>
                    <a:pt x="1351944" y="331563"/>
                  </a:cubicBezTo>
                  <a:cubicBezTo>
                    <a:pt x="1366364" y="434221"/>
                    <a:pt x="1317681" y="583174"/>
                    <a:pt x="1270981" y="699061"/>
                  </a:cubicBezTo>
                  <a:cubicBezTo>
                    <a:pt x="1224281" y="814948"/>
                    <a:pt x="1148208" y="986404"/>
                    <a:pt x="928871" y="1012597"/>
                  </a:cubicBezTo>
                  <a:cubicBezTo>
                    <a:pt x="709534" y="1038790"/>
                    <a:pt x="401828" y="1054136"/>
                    <a:pt x="247047" y="1010215"/>
                  </a:cubicBezTo>
                  <a:cubicBezTo>
                    <a:pt x="92266" y="966294"/>
                    <a:pt x="-4839" y="948960"/>
                    <a:pt x="187" y="749068"/>
                  </a:cubicBezTo>
                  <a:cubicBezTo>
                    <a:pt x="5213" y="549176"/>
                    <a:pt x="49002" y="349289"/>
                    <a:pt x="148619" y="196625"/>
                  </a:cubicBezTo>
                  <a:close/>
                </a:path>
              </a:pathLst>
            </a:custGeom>
            <a:solidFill>
              <a:srgbClr val="92D050"/>
            </a:solidFill>
            <a:ln w="9525">
              <a:noFill/>
              <a:miter lim="800000"/>
            </a:ln>
          </p:spPr>
          <p:txBody>
            <a:bodyPr anchor="ctr"/>
            <a:lstStyle/>
            <a:p>
              <a:pPr algn="ctr">
                <a:buFont typeface="Arial" panose="020B0604020202020204" pitchFamily="34" charset="0"/>
                <a:buNone/>
              </a:pPr>
              <a:r>
                <a:rPr lang="zh-CN" altLang="en-US" sz="3200" b="1">
                  <a:solidFill>
                    <a:srgbClr val="FFFFFF"/>
                  </a:solidFill>
                  <a:latin typeface="黑体" panose="02010609060101010101" pitchFamily="49" charset="-122"/>
                  <a:ea typeface="黑体" panose="02010609060101010101" pitchFamily="49" charset="-122"/>
                  <a:sym typeface="Arial" panose="020B0604020202020204" pitchFamily="34" charset="0"/>
                </a:rPr>
                <a:t>经济体制改革</a:t>
              </a:r>
              <a:endParaRPr lang="zh-CN" altLang="en-US" sz="3200" b="1">
                <a:solidFill>
                  <a:srgbClr val="FFFFFF"/>
                </a:solidFill>
                <a:latin typeface="黑体" panose="02010609060101010101" pitchFamily="49" charset="-122"/>
                <a:ea typeface="黑体" panose="02010609060101010101" pitchFamily="49" charset="-122"/>
                <a:sym typeface="Arial" panose="020B0604020202020204" pitchFamily="34" charset="0"/>
              </a:endParaRPr>
            </a:p>
          </p:txBody>
        </p:sp>
      </p:grpSp>
    </p:spTree>
  </p:cSld>
  <p:clrMapOvr>
    <a:masterClrMapping/>
  </p:clrMapOvr>
  <p:transition spd="slow">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ssolve">
                                      <p:cBhvr>
                                        <p:cTn id="13" dur="500"/>
                                        <p:tgtEl>
                                          <p:spTgt spid="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strVal val="#ppt_w*0.70"/>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Effect transition="in" filter="fade">
                                      <p:cBhvr>
                                        <p:cTn id="23" dur="1000"/>
                                        <p:tgtEl>
                                          <p:spTgt spid="4"/>
                                        </p:tgtEl>
                                      </p:cBhvr>
                                    </p:animEffect>
                                  </p:childTnLst>
                                </p:cTn>
                              </p:par>
                              <p:par>
                                <p:cTn id="24" presetID="55" presetClass="entr" presetSubtype="0" fill="hold" grpId="3" nodeType="with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p:cTn id="26" dur="1000" fill="hold"/>
                                        <p:tgtEl>
                                          <p:spTgt spid="50"/>
                                        </p:tgtEl>
                                        <p:attrNameLst>
                                          <p:attrName>ppt_w</p:attrName>
                                        </p:attrNameLst>
                                      </p:cBhvr>
                                      <p:tavLst>
                                        <p:tav tm="0">
                                          <p:val>
                                            <p:strVal val="#ppt_w*0.70"/>
                                          </p:val>
                                        </p:tav>
                                        <p:tav tm="100000">
                                          <p:val>
                                            <p:strVal val="#ppt_w"/>
                                          </p:val>
                                        </p:tav>
                                      </p:tavLst>
                                    </p:anim>
                                    <p:anim calcmode="lin" valueType="num">
                                      <p:cBhvr>
                                        <p:cTn id="27" dur="1000" fill="hold"/>
                                        <p:tgtEl>
                                          <p:spTgt spid="50"/>
                                        </p:tgtEl>
                                        <p:attrNameLst>
                                          <p:attrName>ppt_h</p:attrName>
                                        </p:attrNameLst>
                                      </p:cBhvr>
                                      <p:tavLst>
                                        <p:tav tm="0">
                                          <p:val>
                                            <p:strVal val="#ppt_h"/>
                                          </p:val>
                                        </p:tav>
                                        <p:tav tm="100000">
                                          <p:val>
                                            <p:strVal val="#ppt_h"/>
                                          </p:val>
                                        </p:tav>
                                      </p:tavLst>
                                    </p:anim>
                                    <p:animEffect transition="in" filter="fade">
                                      <p:cBhvr>
                                        <p:cTn id="28" dur="1000"/>
                                        <p:tgtEl>
                                          <p:spTgt spid="50"/>
                                        </p:tgtEl>
                                      </p:cBhvr>
                                    </p:animEffect>
                                  </p:childTnLst>
                                </p:cTn>
                              </p:par>
                            </p:childTnLst>
                          </p:cTn>
                        </p:par>
                      </p:childTnLst>
                    </p:cTn>
                  </p:par>
                  <p:par>
                    <p:cTn id="29" fill="hold">
                      <p:stCondLst>
                        <p:cond delay="indefinite"/>
                      </p:stCondLst>
                      <p:childTnLst>
                        <p:par>
                          <p:cTn id="30" fill="hold">
                            <p:stCondLst>
                              <p:cond delay="0"/>
                            </p:stCondLst>
                            <p:childTnLst>
                              <p:par>
                                <p:cTn id="31" presetID="25"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36" dur="1000" fill="hold"/>
                                        <p:tgtEl>
                                          <p:spTgt spid="3"/>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3"/>
                                        </p:tgtEl>
                                      </p:cBhvr>
                                    </p:animEffect>
                                  </p:childTnLst>
                                </p:cTn>
                              </p:par>
                              <p:par>
                                <p:cTn id="41" presetID="25" presetClass="entr" presetSubtype="0"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decel="50000" fill="hold">
                                          <p:stCondLst>
                                            <p:cond delay="0"/>
                                          </p:stCondLst>
                                        </p:cTn>
                                        <p:tgtEl>
                                          <p:spTgt spid="40"/>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40"/>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40"/>
                                        </p:tgtEl>
                                        <p:attrNameLst>
                                          <p:attrName>ppt_w</p:attrName>
                                        </p:attrNameLst>
                                      </p:cBhvr>
                                      <p:tavLst>
                                        <p:tav tm="0">
                                          <p:val>
                                            <p:strVal val="#ppt_w*.05"/>
                                          </p:val>
                                        </p:tav>
                                        <p:tav tm="100000">
                                          <p:val>
                                            <p:strVal val="#ppt_w"/>
                                          </p:val>
                                        </p:tav>
                                      </p:tavLst>
                                    </p:anim>
                                    <p:anim calcmode="lin" valueType="num">
                                      <p:cBhvr>
                                        <p:cTn id="46" dur="1000" fill="hold"/>
                                        <p:tgtEl>
                                          <p:spTgt spid="40"/>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40"/>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40"/>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40"/>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0" grpId="0"/>
      <p:bldP spid="50" grpId="0"/>
      <p:bldP spid="50" grpId="1"/>
      <p:bldP spid="50" grpId="2"/>
      <p:bldP spid="50" grpId="3"/>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838200" y="685800"/>
            <a:ext cx="8054280" cy="769441"/>
          </a:xfrm>
          <a:prstGeom prst="rect">
            <a:avLst/>
          </a:prstGeom>
          <a:noFill/>
          <a:ln w="9525">
            <a:noFill/>
            <a:miter lim="800000"/>
          </a:ln>
        </p:spPr>
        <p:txBody>
          <a:bodyPr wrap="square">
            <a:spAutoFit/>
          </a:bodyPr>
          <a:lstStyle/>
          <a:p>
            <a:pPr>
              <a:spcBef>
                <a:spcPct val="50000"/>
              </a:spcBef>
            </a:pPr>
            <a:r>
              <a:rPr lang="en-US" altLang="zh-CN" sz="3200" b="1" dirty="0" smtClean="0">
                <a:solidFill>
                  <a:srgbClr val="FF0000"/>
                </a:solidFill>
                <a:ea typeface="黑体" panose="02010609060101010101" pitchFamily="49" charset="-122"/>
              </a:rPr>
              <a:t>3</a:t>
            </a:r>
            <a:r>
              <a:rPr lang="zh-CN" sz="4400" b="1" dirty="0" smtClean="0">
                <a:solidFill>
                  <a:srgbClr val="FF0000"/>
                </a:solidFill>
                <a:ea typeface="黑体" panose="02010609060101010101" pitchFamily="49" charset="-122"/>
              </a:rPr>
              <a:t>）</a:t>
            </a:r>
            <a:r>
              <a:rPr lang="zh-CN" sz="4400" b="1" dirty="0">
                <a:solidFill>
                  <a:srgbClr val="FF0000"/>
                </a:solidFill>
                <a:ea typeface="黑体" panose="02010609060101010101" pitchFamily="49" charset="-122"/>
              </a:rPr>
              <a:t>社会主义市场经济</a:t>
            </a:r>
            <a:r>
              <a:rPr lang="zh-CN" sz="4400" b="1" dirty="0" smtClean="0">
                <a:solidFill>
                  <a:srgbClr val="FF0000"/>
                </a:solidFill>
                <a:ea typeface="黑体" panose="02010609060101010101" pitchFamily="49" charset="-122"/>
              </a:rPr>
              <a:t>的</a:t>
            </a:r>
            <a:r>
              <a:rPr lang="zh-CN" altLang="en-US" sz="4400" b="1" dirty="0" smtClean="0">
                <a:solidFill>
                  <a:srgbClr val="FF0000"/>
                </a:solidFill>
                <a:ea typeface="黑体" panose="02010609060101010101" pitchFamily="49" charset="-122"/>
              </a:rPr>
              <a:t>意义</a:t>
            </a:r>
            <a:endParaRPr lang="zh-CN" sz="4400" b="1" dirty="0">
              <a:solidFill>
                <a:srgbClr val="FF0000"/>
              </a:solidFill>
              <a:ea typeface="黑体" panose="02010609060101010101" pitchFamily="49" charset="-122"/>
            </a:endParaRPr>
          </a:p>
        </p:txBody>
      </p:sp>
      <p:sp>
        <p:nvSpPr>
          <p:cNvPr id="4" name="Text Box 2"/>
          <p:cNvSpPr txBox="1">
            <a:spLocks noChangeArrowheads="1"/>
          </p:cNvSpPr>
          <p:nvPr/>
        </p:nvSpPr>
        <p:spPr bwMode="auto">
          <a:xfrm>
            <a:off x="1043608" y="1844824"/>
            <a:ext cx="6984776" cy="2800767"/>
          </a:xfrm>
          <a:prstGeom prst="rect">
            <a:avLst/>
          </a:prstGeom>
          <a:noFill/>
          <a:ln w="9525">
            <a:noFill/>
            <a:miter lim="800000"/>
          </a:ln>
        </p:spPr>
        <p:txBody>
          <a:bodyPr wrap="square">
            <a:spAutoFit/>
          </a:bodyPr>
          <a:lstStyle/>
          <a:p>
            <a:pPr>
              <a:spcBef>
                <a:spcPct val="50000"/>
              </a:spcBef>
            </a:pPr>
            <a:r>
              <a:rPr lang="en-US" altLang="zh-CN" sz="4400" b="1" dirty="0" smtClean="0">
                <a:solidFill>
                  <a:srgbClr val="FF0000"/>
                </a:solidFill>
                <a:ea typeface="黑体" panose="02010609060101010101" pitchFamily="49" charset="-122"/>
              </a:rPr>
              <a:t>P56</a:t>
            </a:r>
            <a:r>
              <a:rPr lang="zh-CN" altLang="en-US" sz="4400" b="1" dirty="0" smtClean="0">
                <a:solidFill>
                  <a:srgbClr val="FF0000"/>
                </a:solidFill>
                <a:ea typeface="黑体" panose="02010609060101010101" pitchFamily="49" charset="-122"/>
              </a:rPr>
              <a:t>有利于实现经济的协调发展和稳定高速增长，对现代化建设有巨大的推动作用，使中国的经济实力明显增强。</a:t>
            </a:r>
            <a:endParaRPr lang="zh-CN" sz="4400" b="1" dirty="0">
              <a:solidFill>
                <a:srgbClr val="FF0000"/>
              </a:solidFill>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04800" y="76200"/>
            <a:ext cx="8229600" cy="1143000"/>
          </a:xfrm>
        </p:spPr>
        <p:txBody>
          <a:bodyPr/>
          <a:lstStyle/>
          <a:p>
            <a:pPr eaLnBrk="1" hangingPunct="1"/>
            <a:r>
              <a:rPr lang="zh-CN" b="1" smtClean="0">
                <a:solidFill>
                  <a:srgbClr val="FF3300"/>
                </a:solidFill>
                <a:ea typeface="华文中宋" panose="02010600040101010101" pitchFamily="2" charset="-122"/>
              </a:rPr>
              <a:t>两种经济体制的根本不同</a:t>
            </a:r>
            <a:endParaRPr lang="zh-CN" b="1" smtClean="0">
              <a:solidFill>
                <a:srgbClr val="FF3300"/>
              </a:solidFill>
              <a:ea typeface="华文中宋" panose="02010600040101010101" pitchFamily="2" charset="-122"/>
            </a:endParaRPr>
          </a:p>
        </p:txBody>
      </p:sp>
      <p:graphicFrame>
        <p:nvGraphicFramePr>
          <p:cNvPr id="23555" name="Group 3"/>
          <p:cNvGraphicFramePr>
            <a:graphicFrameLocks noGrp="1"/>
          </p:cNvGraphicFramePr>
          <p:nvPr/>
        </p:nvGraphicFramePr>
        <p:xfrm>
          <a:off x="152400" y="1397000"/>
          <a:ext cx="8915400" cy="3446463"/>
        </p:xfrm>
        <a:graphic>
          <a:graphicData uri="http://schemas.openxmlformats.org/drawingml/2006/table">
            <a:tbl>
              <a:tblPr/>
              <a:tblGrid>
                <a:gridCol w="1371600"/>
                <a:gridCol w="3733800"/>
                <a:gridCol w="3810000"/>
              </a:tblGrid>
              <a:tr h="736600">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rgbClr val="FF3300"/>
                        </a:solidFill>
                        <a:effectLst/>
                        <a:latin typeface="Arial" panose="020B0604020202020204" pitchFamily="34" charset="0"/>
                        <a:ea typeface="华文中宋" panose="0201060004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sz="2800" b="1" i="0" u="none" strike="noStrike" cap="none" normalizeH="0" baseline="0" smtClean="0">
                          <a:ln>
                            <a:noFill/>
                          </a:ln>
                          <a:solidFill>
                            <a:srgbClr val="FF3300"/>
                          </a:solidFill>
                          <a:effectLst/>
                          <a:latin typeface="Arial" panose="020B0604020202020204" pitchFamily="34" charset="0"/>
                          <a:ea typeface="华文中宋" panose="02010600040101010101" pitchFamily="2" charset="-122"/>
                        </a:rPr>
                        <a:t>计划经济体制</a:t>
                      </a:r>
                      <a:endParaRPr kumimoji="0" lang="zh-CN" sz="2800" b="1" i="0" u="none" strike="noStrike" cap="none" normalizeH="0" baseline="0" smtClean="0">
                        <a:ln>
                          <a:noFill/>
                        </a:ln>
                        <a:solidFill>
                          <a:srgbClr val="FF3300"/>
                        </a:solidFill>
                        <a:effectLst/>
                        <a:latin typeface="Arial" panose="020B0604020202020204" pitchFamily="34" charset="0"/>
                        <a:ea typeface="华文中宋" panose="0201060004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sz="2800" b="1" i="0" u="none" strike="noStrike" cap="none" normalizeH="0" baseline="0" smtClean="0">
                          <a:ln>
                            <a:noFill/>
                          </a:ln>
                          <a:solidFill>
                            <a:srgbClr val="FF3300"/>
                          </a:solidFill>
                          <a:effectLst/>
                          <a:latin typeface="Arial" panose="020B0604020202020204" pitchFamily="34" charset="0"/>
                          <a:ea typeface="华文中宋" panose="02010600040101010101" pitchFamily="2" charset="-122"/>
                        </a:rPr>
                        <a:t>市场经济体制</a:t>
                      </a:r>
                      <a:endParaRPr kumimoji="0" lang="zh-CN" sz="2800" b="1" i="0" u="none" strike="noStrike" cap="none" normalizeH="0" baseline="0" smtClean="0">
                        <a:ln>
                          <a:noFill/>
                        </a:ln>
                        <a:solidFill>
                          <a:srgbClr val="FF3300"/>
                        </a:solidFill>
                        <a:effectLst/>
                        <a:latin typeface="Arial" panose="020B0604020202020204" pitchFamily="34" charset="0"/>
                        <a:ea typeface="华文中宋" panose="0201060004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557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sz="2800" b="1" i="0" u="none" strike="noStrike" cap="none" normalizeH="0" baseline="0" smtClean="0">
                          <a:ln>
                            <a:noFill/>
                          </a:ln>
                          <a:solidFill>
                            <a:srgbClr val="FF3300"/>
                          </a:solidFill>
                          <a:effectLst/>
                          <a:latin typeface="Arial" panose="020B0604020202020204" pitchFamily="34" charset="0"/>
                          <a:ea typeface="华文中宋" panose="02010600040101010101" pitchFamily="2" charset="-122"/>
                        </a:rPr>
                        <a:t>特点</a:t>
                      </a:r>
                      <a:endParaRPr kumimoji="0" lang="zh-CN" sz="2800" b="1" i="0" u="none" strike="noStrike" cap="none" normalizeH="0" baseline="0" smtClean="0">
                        <a:ln>
                          <a:noFill/>
                        </a:ln>
                        <a:solidFill>
                          <a:srgbClr val="FF3300"/>
                        </a:solidFill>
                        <a:effectLst/>
                        <a:latin typeface="Arial" panose="020B0604020202020204" pitchFamily="34" charset="0"/>
                        <a:ea typeface="华文中宋" panose="0201060004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rgbClr val="FF3300"/>
                        </a:solidFill>
                        <a:effectLst/>
                        <a:latin typeface="Arial" panose="020B0604020202020204" pitchFamily="34" charset="0"/>
                        <a:ea typeface="华文中宋" panose="0201060004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rgbClr val="FF3300"/>
                        </a:solidFill>
                        <a:effectLst/>
                        <a:latin typeface="Arial" panose="020B0604020202020204" pitchFamily="34" charset="0"/>
                        <a:ea typeface="华文中宋" panose="0201060004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5413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sz="2800" b="1" i="0" u="none" strike="noStrike" cap="none" normalizeH="0" baseline="0" smtClean="0">
                          <a:ln>
                            <a:noFill/>
                          </a:ln>
                          <a:solidFill>
                            <a:srgbClr val="FF3300"/>
                          </a:solidFill>
                          <a:effectLst/>
                          <a:latin typeface="Arial" panose="020B0604020202020204" pitchFamily="34" charset="0"/>
                          <a:ea typeface="华文中宋" panose="02010600040101010101" pitchFamily="2" charset="-122"/>
                        </a:rPr>
                        <a:t>资源配</a:t>
                      </a:r>
                      <a:endParaRPr kumimoji="0" lang="zh-CN" sz="2800" b="1" i="0" u="none" strike="noStrike" cap="none" normalizeH="0" baseline="0" smtClean="0">
                        <a:ln>
                          <a:noFill/>
                        </a:ln>
                        <a:solidFill>
                          <a:srgbClr val="FF3300"/>
                        </a:solidFill>
                        <a:effectLst/>
                        <a:latin typeface="Arial" panose="020B0604020202020204" pitchFamily="34" charset="0"/>
                        <a:ea typeface="华文中宋" panose="02010600040101010101" pitchFamily="2" charset="-122"/>
                      </a:endParaRPr>
                    </a:p>
                    <a:p>
                      <a:pPr marL="0" marR="0" lvl="0" indent="0" algn="ctr" defTabSz="914400" rtl="0" eaLnBrk="1" fontAlgn="base" latinLnBrk="0" hangingPunct="1">
                        <a:lnSpc>
                          <a:spcPct val="100000"/>
                        </a:lnSpc>
                        <a:spcBef>
                          <a:spcPct val="20000"/>
                        </a:spcBef>
                        <a:spcAft>
                          <a:spcPct val="0"/>
                        </a:spcAft>
                        <a:buClrTx/>
                        <a:buSzTx/>
                        <a:buFontTx/>
                        <a:buNone/>
                      </a:pPr>
                      <a:r>
                        <a:rPr kumimoji="0" lang="zh-CN" sz="2800" b="1" i="0" u="none" strike="noStrike" cap="none" normalizeH="0" baseline="0" smtClean="0">
                          <a:ln>
                            <a:noFill/>
                          </a:ln>
                          <a:solidFill>
                            <a:srgbClr val="FF3300"/>
                          </a:solidFill>
                          <a:effectLst/>
                          <a:latin typeface="Arial" panose="020B0604020202020204" pitchFamily="34" charset="0"/>
                          <a:ea typeface="华文中宋" panose="02010600040101010101" pitchFamily="2" charset="-122"/>
                        </a:rPr>
                        <a:t>置方式</a:t>
                      </a:r>
                      <a:endParaRPr kumimoji="0" lang="zh-CN" sz="2800" b="1" i="0" u="none" strike="noStrike" cap="none" normalizeH="0" baseline="0" smtClean="0">
                        <a:ln>
                          <a:noFill/>
                        </a:ln>
                        <a:solidFill>
                          <a:srgbClr val="FF3300"/>
                        </a:solidFill>
                        <a:effectLst/>
                        <a:latin typeface="Arial" panose="020B0604020202020204" pitchFamily="34" charset="0"/>
                        <a:ea typeface="华文中宋" panose="0201060004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rgbClr val="FF3300"/>
                        </a:solidFill>
                        <a:effectLst/>
                        <a:latin typeface="Arial" panose="020B0604020202020204" pitchFamily="34" charset="0"/>
                        <a:ea typeface="华文中宋" panose="0201060004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rgbClr val="FF3300"/>
                        </a:solidFill>
                        <a:effectLst/>
                        <a:latin typeface="Arial" panose="020B0604020202020204" pitchFamily="34" charset="0"/>
                        <a:ea typeface="华文中宋" panose="0201060004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2549" name="Text Box 21"/>
          <p:cNvSpPr txBox="1">
            <a:spLocks noChangeArrowheads="1"/>
          </p:cNvSpPr>
          <p:nvPr/>
        </p:nvSpPr>
        <p:spPr bwMode="auto">
          <a:xfrm>
            <a:off x="2193925" y="403225"/>
            <a:ext cx="184150" cy="366713"/>
          </a:xfrm>
          <a:prstGeom prst="rect">
            <a:avLst/>
          </a:prstGeom>
          <a:noFill/>
          <a:ln w="9525">
            <a:noFill/>
            <a:miter lim="800000"/>
          </a:ln>
        </p:spPr>
        <p:txBody>
          <a:bodyPr wrap="none">
            <a:spAutoFit/>
          </a:bodyPr>
          <a:lstStyle/>
          <a:p>
            <a:endParaRPr lang="zh-CN" altLang="zh-CN">
              <a:latin typeface="Tahoma" panose="020B0604030504040204" pitchFamily="34" charset="0"/>
            </a:endParaRPr>
          </a:p>
        </p:txBody>
      </p:sp>
      <p:sp>
        <p:nvSpPr>
          <p:cNvPr id="23574" name="Text Box 22"/>
          <p:cNvSpPr txBox="1">
            <a:spLocks noChangeArrowheads="1"/>
          </p:cNvSpPr>
          <p:nvPr/>
        </p:nvSpPr>
        <p:spPr bwMode="auto">
          <a:xfrm>
            <a:off x="1676400" y="2362200"/>
            <a:ext cx="3581400" cy="946150"/>
          </a:xfrm>
          <a:prstGeom prst="rect">
            <a:avLst/>
          </a:prstGeom>
          <a:noFill/>
          <a:ln w="9525">
            <a:noFill/>
            <a:miter lim="800000"/>
          </a:ln>
        </p:spPr>
        <p:txBody>
          <a:bodyPr>
            <a:spAutoFit/>
          </a:bodyPr>
          <a:lstStyle/>
          <a:p>
            <a:pPr>
              <a:spcBef>
                <a:spcPct val="50000"/>
              </a:spcBef>
            </a:pPr>
            <a:r>
              <a:rPr lang="zh-CN" sz="2800" b="1">
                <a:solidFill>
                  <a:srgbClr val="0033CC"/>
                </a:solidFill>
                <a:latin typeface="Tahoma" panose="020B0604030504040204" pitchFamily="34" charset="0"/>
                <a:ea typeface="华文中宋" panose="02010600040101010101" pitchFamily="2" charset="-122"/>
              </a:rPr>
              <a:t>行政手段在资源配置中起基础性调节作用</a:t>
            </a:r>
            <a:endParaRPr lang="zh-CN" sz="2800" b="1">
              <a:solidFill>
                <a:srgbClr val="0033CC"/>
              </a:solidFill>
              <a:latin typeface="Tahoma" panose="020B0604030504040204" pitchFamily="34" charset="0"/>
              <a:ea typeface="华文中宋" panose="02010600040101010101" pitchFamily="2" charset="-122"/>
            </a:endParaRPr>
          </a:p>
        </p:txBody>
      </p:sp>
      <p:sp>
        <p:nvSpPr>
          <p:cNvPr id="23575" name="Text Box 23"/>
          <p:cNvSpPr txBox="1">
            <a:spLocks noChangeArrowheads="1"/>
          </p:cNvSpPr>
          <p:nvPr/>
        </p:nvSpPr>
        <p:spPr bwMode="auto">
          <a:xfrm>
            <a:off x="5562600" y="2362200"/>
            <a:ext cx="3352800" cy="946150"/>
          </a:xfrm>
          <a:prstGeom prst="rect">
            <a:avLst/>
          </a:prstGeom>
          <a:noFill/>
          <a:ln w="9525">
            <a:noFill/>
            <a:miter lim="800000"/>
          </a:ln>
        </p:spPr>
        <p:txBody>
          <a:bodyPr>
            <a:spAutoFit/>
          </a:bodyPr>
          <a:lstStyle/>
          <a:p>
            <a:pPr>
              <a:spcBef>
                <a:spcPct val="50000"/>
              </a:spcBef>
            </a:pPr>
            <a:r>
              <a:rPr lang="zh-CN" sz="2800" b="1">
                <a:solidFill>
                  <a:srgbClr val="0033CC"/>
                </a:solidFill>
                <a:latin typeface="Tahoma" panose="020B0604030504040204" pitchFamily="34" charset="0"/>
                <a:ea typeface="华文中宋" panose="02010600040101010101" pitchFamily="2" charset="-122"/>
              </a:rPr>
              <a:t>市场在资源配置中起基础性调节作用</a:t>
            </a:r>
            <a:endParaRPr lang="zh-CN" sz="2800" b="1">
              <a:solidFill>
                <a:srgbClr val="0033CC"/>
              </a:solidFill>
              <a:latin typeface="Tahoma" panose="020B0604030504040204" pitchFamily="34" charset="0"/>
              <a:ea typeface="华文中宋" panose="02010600040101010101" pitchFamily="2" charset="-122"/>
            </a:endParaRPr>
          </a:p>
        </p:txBody>
      </p:sp>
      <p:sp>
        <p:nvSpPr>
          <p:cNvPr id="23576" name="Text Box 24"/>
          <p:cNvSpPr txBox="1">
            <a:spLocks noChangeArrowheads="1"/>
          </p:cNvSpPr>
          <p:nvPr/>
        </p:nvSpPr>
        <p:spPr bwMode="auto">
          <a:xfrm>
            <a:off x="1905000" y="3733800"/>
            <a:ext cx="3276600" cy="519113"/>
          </a:xfrm>
          <a:prstGeom prst="rect">
            <a:avLst/>
          </a:prstGeom>
          <a:noFill/>
          <a:ln w="9525">
            <a:noFill/>
            <a:miter lim="800000"/>
          </a:ln>
        </p:spPr>
        <p:txBody>
          <a:bodyPr>
            <a:spAutoFit/>
          </a:bodyPr>
          <a:lstStyle/>
          <a:p>
            <a:pPr>
              <a:spcBef>
                <a:spcPct val="50000"/>
              </a:spcBef>
            </a:pPr>
            <a:r>
              <a:rPr lang="zh-CN" sz="2800" b="1">
                <a:solidFill>
                  <a:srgbClr val="0033CC"/>
                </a:solidFill>
                <a:latin typeface="Tahoma" panose="020B0604030504040204" pitchFamily="34" charset="0"/>
                <a:ea typeface="华文中宋" panose="02010600040101010101" pitchFamily="2" charset="-122"/>
              </a:rPr>
              <a:t>行政手段配置为主</a:t>
            </a:r>
            <a:endParaRPr lang="zh-CN" sz="2800" b="1">
              <a:solidFill>
                <a:srgbClr val="0033CC"/>
              </a:solidFill>
              <a:latin typeface="Tahoma" panose="020B0604030504040204" pitchFamily="34" charset="0"/>
              <a:ea typeface="华文中宋" panose="02010600040101010101" pitchFamily="2" charset="-122"/>
            </a:endParaRPr>
          </a:p>
        </p:txBody>
      </p:sp>
      <p:sp>
        <p:nvSpPr>
          <p:cNvPr id="23577" name="Text Box 25"/>
          <p:cNvSpPr txBox="1">
            <a:spLocks noChangeArrowheads="1"/>
          </p:cNvSpPr>
          <p:nvPr/>
        </p:nvSpPr>
        <p:spPr bwMode="auto">
          <a:xfrm>
            <a:off x="5562600" y="3657600"/>
            <a:ext cx="2590800" cy="519113"/>
          </a:xfrm>
          <a:prstGeom prst="rect">
            <a:avLst/>
          </a:prstGeom>
          <a:noFill/>
          <a:ln w="9525">
            <a:noFill/>
            <a:miter lim="800000"/>
          </a:ln>
        </p:spPr>
        <p:txBody>
          <a:bodyPr>
            <a:spAutoFit/>
          </a:bodyPr>
          <a:lstStyle/>
          <a:p>
            <a:pPr>
              <a:spcBef>
                <a:spcPct val="50000"/>
              </a:spcBef>
            </a:pPr>
            <a:r>
              <a:rPr lang="zh-CN" sz="2800" b="1">
                <a:solidFill>
                  <a:srgbClr val="0033CC"/>
                </a:solidFill>
                <a:latin typeface="Tahoma" panose="020B0604030504040204" pitchFamily="34" charset="0"/>
                <a:ea typeface="华文中宋" panose="02010600040101010101" pitchFamily="2" charset="-122"/>
              </a:rPr>
              <a:t>市场配置为主</a:t>
            </a:r>
            <a:endParaRPr lang="zh-CN" sz="2800" b="1">
              <a:solidFill>
                <a:srgbClr val="0033CC"/>
              </a:solidFill>
              <a:latin typeface="Tahoma" panose="020B0604030504040204" pitchFamily="34" charset="0"/>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linds(horizontal)">
                                      <p:cBhvr>
                                        <p:cTn id="7" dur="5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3574"/>
                                        </p:tgtEl>
                                        <p:attrNameLst>
                                          <p:attrName>style.visibility</p:attrName>
                                        </p:attrNameLst>
                                      </p:cBhvr>
                                      <p:to>
                                        <p:strVal val="visible"/>
                                      </p:to>
                                    </p:set>
                                    <p:anim calcmode="lin" valueType="num">
                                      <p:cBhvr additive="base">
                                        <p:cTn id="12" dur="500" fill="hold"/>
                                        <p:tgtEl>
                                          <p:spTgt spid="23574"/>
                                        </p:tgtEl>
                                        <p:attrNameLst>
                                          <p:attrName>ppt_x</p:attrName>
                                        </p:attrNameLst>
                                      </p:cBhvr>
                                      <p:tavLst>
                                        <p:tav tm="0">
                                          <p:val>
                                            <p:strVal val="0-#ppt_w/2"/>
                                          </p:val>
                                        </p:tav>
                                        <p:tav tm="100000">
                                          <p:val>
                                            <p:strVal val="#ppt_x"/>
                                          </p:val>
                                        </p:tav>
                                      </p:tavLst>
                                    </p:anim>
                                    <p:anim calcmode="lin" valueType="num">
                                      <p:cBhvr additive="base">
                                        <p:cTn id="13" dur="500" fill="hold"/>
                                        <p:tgtEl>
                                          <p:spTgt spid="2357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3575"/>
                                        </p:tgtEl>
                                        <p:attrNameLst>
                                          <p:attrName>style.visibility</p:attrName>
                                        </p:attrNameLst>
                                      </p:cBhvr>
                                      <p:to>
                                        <p:strVal val="visible"/>
                                      </p:to>
                                    </p:set>
                                    <p:anim calcmode="lin" valueType="num">
                                      <p:cBhvr additive="base">
                                        <p:cTn id="18" dur="500" fill="hold"/>
                                        <p:tgtEl>
                                          <p:spTgt spid="23575"/>
                                        </p:tgtEl>
                                        <p:attrNameLst>
                                          <p:attrName>ppt_x</p:attrName>
                                        </p:attrNameLst>
                                      </p:cBhvr>
                                      <p:tavLst>
                                        <p:tav tm="0">
                                          <p:val>
                                            <p:strVal val="0-#ppt_w/2"/>
                                          </p:val>
                                        </p:tav>
                                        <p:tav tm="100000">
                                          <p:val>
                                            <p:strVal val="#ppt_x"/>
                                          </p:val>
                                        </p:tav>
                                      </p:tavLst>
                                    </p:anim>
                                    <p:anim calcmode="lin" valueType="num">
                                      <p:cBhvr additive="base">
                                        <p:cTn id="19" dur="500" fill="hold"/>
                                        <p:tgtEl>
                                          <p:spTgt spid="2357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3576"/>
                                        </p:tgtEl>
                                        <p:attrNameLst>
                                          <p:attrName>style.visibility</p:attrName>
                                        </p:attrNameLst>
                                      </p:cBhvr>
                                      <p:to>
                                        <p:strVal val="visible"/>
                                      </p:to>
                                    </p:set>
                                    <p:anim calcmode="lin" valueType="num">
                                      <p:cBhvr additive="base">
                                        <p:cTn id="24" dur="500" fill="hold"/>
                                        <p:tgtEl>
                                          <p:spTgt spid="23576"/>
                                        </p:tgtEl>
                                        <p:attrNameLst>
                                          <p:attrName>ppt_x</p:attrName>
                                        </p:attrNameLst>
                                      </p:cBhvr>
                                      <p:tavLst>
                                        <p:tav tm="0">
                                          <p:val>
                                            <p:strVal val="0-#ppt_w/2"/>
                                          </p:val>
                                        </p:tav>
                                        <p:tav tm="100000">
                                          <p:val>
                                            <p:strVal val="#ppt_x"/>
                                          </p:val>
                                        </p:tav>
                                      </p:tavLst>
                                    </p:anim>
                                    <p:anim calcmode="lin" valueType="num">
                                      <p:cBhvr additive="base">
                                        <p:cTn id="25" dur="500" fill="hold"/>
                                        <p:tgtEl>
                                          <p:spTgt spid="2357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23577"/>
                                        </p:tgtEl>
                                        <p:attrNameLst>
                                          <p:attrName>style.visibility</p:attrName>
                                        </p:attrNameLst>
                                      </p:cBhvr>
                                      <p:to>
                                        <p:strVal val="visible"/>
                                      </p:to>
                                    </p:set>
                                    <p:anim calcmode="lin" valueType="num">
                                      <p:cBhvr additive="base">
                                        <p:cTn id="30" dur="500" fill="hold"/>
                                        <p:tgtEl>
                                          <p:spTgt spid="23577"/>
                                        </p:tgtEl>
                                        <p:attrNameLst>
                                          <p:attrName>ppt_x</p:attrName>
                                        </p:attrNameLst>
                                      </p:cBhvr>
                                      <p:tavLst>
                                        <p:tav tm="0">
                                          <p:val>
                                            <p:strVal val="0-#ppt_w/2"/>
                                          </p:val>
                                        </p:tav>
                                        <p:tav tm="100000">
                                          <p:val>
                                            <p:strVal val="#ppt_x"/>
                                          </p:val>
                                        </p:tav>
                                      </p:tavLst>
                                    </p:anim>
                                    <p:anim calcmode="lin" valueType="num">
                                      <p:cBhvr additive="base">
                                        <p:cTn id="31" dur="500" fill="hold"/>
                                        <p:tgtEl>
                                          <p:spTgt spid="235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74" grpId="0" autoUpdateAnimBg="0"/>
      <p:bldP spid="23575" grpId="0" autoUpdateAnimBg="0"/>
      <p:bldP spid="23576" grpId="0" autoUpdateAnimBg="0"/>
      <p:bldP spid="23577"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ChangeArrowheads="1"/>
          </p:cNvSpPr>
          <p:nvPr/>
        </p:nvSpPr>
        <p:spPr bwMode="auto">
          <a:xfrm>
            <a:off x="0" y="0"/>
            <a:ext cx="8710613" cy="823913"/>
          </a:xfrm>
          <a:prstGeom prst="rect">
            <a:avLst/>
          </a:prstGeom>
          <a:noFill/>
          <a:ln w="9525">
            <a:noFill/>
            <a:miter lim="800000"/>
          </a:ln>
          <a:effectLst/>
        </p:spPr>
        <p:txBody>
          <a:bodyPr anchor="ctr">
            <a:spAutoFit/>
          </a:bodyPr>
          <a:lstStyle/>
          <a:p>
            <a:pPr algn="ctr" eaLnBrk="0" hangingPunct="0">
              <a:lnSpc>
                <a:spcPct val="150000"/>
              </a:lnSpc>
              <a:buFontTx/>
              <a:buNone/>
            </a:pPr>
            <a:r>
              <a:rPr lang="zh-CN" altLang="en-US" sz="3200" b="1">
                <a:solidFill>
                  <a:srgbClr val="000000"/>
                </a:solidFill>
                <a:effectLst>
                  <a:outerShdw blurRad="38100" dist="38100" dir="2700000" algn="tl">
                    <a:srgbClr val="C0C0C0"/>
                  </a:outerShdw>
                </a:effectLst>
                <a:latin typeface="宋体" panose="02010600030101010101" pitchFamily="2" charset="-122"/>
                <a:cs typeface="Times New Roman" panose="02020603050405020304" pitchFamily="18" charset="0"/>
              </a:rPr>
              <a:t>知识小结</a:t>
            </a:r>
            <a:endParaRPr lang="zh-CN" altLang="en-US" sz="3200" b="1">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pic>
        <p:nvPicPr>
          <p:cNvPr id="121859" name="Picture 3" descr="C:\Users\Administrator\Desktop\八下历史（人教）练闯考教用\P25.TIF"/>
          <p:cNvPicPr>
            <a:picLocks noChangeAspect="1" noChangeArrowheads="1"/>
          </p:cNvPicPr>
          <p:nvPr/>
        </p:nvPicPr>
        <p:blipFill>
          <a:blip r:embed="rId1" r:link="rId2" cstate="print">
            <a:clrChange>
              <a:clrFrom>
                <a:srgbClr val="FFFFFF"/>
              </a:clrFrom>
              <a:clrTo>
                <a:srgbClr val="FFFFFF">
                  <a:alpha val="0"/>
                </a:srgbClr>
              </a:clrTo>
            </a:clrChange>
          </a:blip>
          <a:srcRect/>
          <a:stretch>
            <a:fillRect/>
          </a:stretch>
        </p:blipFill>
        <p:spPr bwMode="auto">
          <a:xfrm>
            <a:off x="2700338" y="1125538"/>
            <a:ext cx="3900487" cy="4941887"/>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xfrm>
            <a:off x="2667000" y="457200"/>
            <a:ext cx="4724400" cy="609600"/>
          </a:xfrm>
        </p:spPr>
        <p:txBody>
          <a:bodyPr/>
          <a:lstStyle/>
          <a:p>
            <a:pPr eaLnBrk="1" hangingPunct="1">
              <a:lnSpc>
                <a:spcPct val="120000"/>
              </a:lnSpc>
              <a:buFontTx/>
              <a:buNone/>
            </a:pPr>
            <a:r>
              <a:rPr lang="zh-CN" sz="3600" b="1" smtClean="0">
                <a:solidFill>
                  <a:srgbClr val="FF0000"/>
                </a:solidFill>
              </a:rPr>
              <a:t>我国经济体制改革</a:t>
            </a:r>
            <a:endParaRPr lang="zh-CN" sz="3600" b="1" smtClean="0">
              <a:solidFill>
                <a:srgbClr val="FF0000"/>
              </a:solidFill>
            </a:endParaRPr>
          </a:p>
        </p:txBody>
      </p:sp>
      <p:sp>
        <p:nvSpPr>
          <p:cNvPr id="23555" name="Text Box 3"/>
          <p:cNvSpPr txBox="1">
            <a:spLocks noChangeArrowheads="1"/>
          </p:cNvSpPr>
          <p:nvPr/>
        </p:nvSpPr>
        <p:spPr bwMode="auto">
          <a:xfrm>
            <a:off x="611188" y="620713"/>
            <a:ext cx="2320925" cy="762000"/>
          </a:xfrm>
          <a:prstGeom prst="rect">
            <a:avLst/>
          </a:prstGeom>
          <a:noFill/>
          <a:ln w="9525">
            <a:noFill/>
            <a:miter lim="800000"/>
          </a:ln>
        </p:spPr>
        <p:txBody>
          <a:bodyPr>
            <a:spAutoFit/>
          </a:bodyPr>
          <a:lstStyle/>
          <a:p>
            <a:r>
              <a:rPr lang="zh-CN" sz="4400" b="1"/>
              <a:t>小结</a:t>
            </a:r>
            <a:endParaRPr lang="zh-CN" sz="4400" b="1"/>
          </a:p>
        </p:txBody>
      </p:sp>
      <p:sp>
        <p:nvSpPr>
          <p:cNvPr id="24580" name="Text Box 4"/>
          <p:cNvSpPr txBox="1">
            <a:spLocks noChangeArrowheads="1"/>
          </p:cNvSpPr>
          <p:nvPr/>
        </p:nvSpPr>
        <p:spPr bwMode="auto">
          <a:xfrm>
            <a:off x="3200400" y="2895600"/>
            <a:ext cx="4470400" cy="519113"/>
          </a:xfrm>
          <a:prstGeom prst="rect">
            <a:avLst/>
          </a:prstGeom>
          <a:noFill/>
          <a:ln w="9525">
            <a:noFill/>
            <a:miter lim="800000"/>
          </a:ln>
        </p:spPr>
        <p:txBody>
          <a:bodyPr wrap="none">
            <a:spAutoFit/>
          </a:bodyPr>
          <a:lstStyle/>
          <a:p>
            <a:r>
              <a:rPr lang="zh-CN" sz="2800" b="1">
                <a:solidFill>
                  <a:srgbClr val="FF0000"/>
                </a:solidFill>
              </a:rPr>
              <a:t>建立社会主义市场经济体制</a:t>
            </a:r>
            <a:endParaRPr lang="zh-CN" sz="2800" b="1">
              <a:solidFill>
                <a:srgbClr val="FF0000"/>
              </a:solidFill>
            </a:endParaRPr>
          </a:p>
        </p:txBody>
      </p:sp>
      <p:sp>
        <p:nvSpPr>
          <p:cNvPr id="24581" name="Text Box 5"/>
          <p:cNvSpPr txBox="1">
            <a:spLocks noChangeArrowheads="1"/>
          </p:cNvSpPr>
          <p:nvPr/>
        </p:nvSpPr>
        <p:spPr bwMode="auto">
          <a:xfrm>
            <a:off x="2362200" y="3886200"/>
            <a:ext cx="5486400" cy="519113"/>
          </a:xfrm>
          <a:prstGeom prst="rect">
            <a:avLst/>
          </a:prstGeom>
          <a:noFill/>
          <a:ln w="9525">
            <a:noFill/>
            <a:miter lim="800000"/>
          </a:ln>
        </p:spPr>
        <p:txBody>
          <a:bodyPr>
            <a:spAutoFit/>
          </a:bodyPr>
          <a:lstStyle/>
          <a:p>
            <a:r>
              <a:rPr lang="zh-CN" altLang="zh-CN" sz="2800" b="1"/>
              <a:t>          </a:t>
            </a:r>
            <a:r>
              <a:rPr lang="zh-CN" sz="2800" b="1">
                <a:solidFill>
                  <a:srgbClr val="FF0000"/>
                </a:solidFill>
              </a:rPr>
              <a:t>坚持社会主义制度</a:t>
            </a:r>
            <a:endParaRPr lang="zh-CN" sz="2800" b="1">
              <a:solidFill>
                <a:srgbClr val="FF0000"/>
              </a:solidFill>
            </a:endParaRPr>
          </a:p>
        </p:txBody>
      </p:sp>
      <p:sp>
        <p:nvSpPr>
          <p:cNvPr id="24582" name="Text Box 6"/>
          <p:cNvSpPr txBox="1">
            <a:spLocks noChangeArrowheads="1"/>
          </p:cNvSpPr>
          <p:nvPr/>
        </p:nvSpPr>
        <p:spPr bwMode="auto">
          <a:xfrm>
            <a:off x="2286000" y="4800600"/>
            <a:ext cx="5775325" cy="519113"/>
          </a:xfrm>
          <a:prstGeom prst="rect">
            <a:avLst/>
          </a:prstGeom>
          <a:noFill/>
          <a:ln w="9525">
            <a:noFill/>
            <a:miter lim="800000"/>
          </a:ln>
        </p:spPr>
        <p:txBody>
          <a:bodyPr wrap="none">
            <a:spAutoFit/>
          </a:bodyPr>
          <a:lstStyle/>
          <a:p>
            <a:r>
              <a:rPr lang="zh-CN" altLang="zh-CN" sz="2800" b="1"/>
              <a:t>      </a:t>
            </a:r>
            <a:r>
              <a:rPr lang="zh-CN" sz="2800" b="1">
                <a:solidFill>
                  <a:srgbClr val="FF0000"/>
                </a:solidFill>
              </a:rPr>
              <a:t>社会主义制度的自我完善与发展</a:t>
            </a:r>
            <a:endParaRPr lang="zh-CN" sz="2800" b="1">
              <a:solidFill>
                <a:srgbClr val="FF0000"/>
              </a:solidFill>
            </a:endParaRPr>
          </a:p>
        </p:txBody>
      </p:sp>
      <p:sp>
        <p:nvSpPr>
          <p:cNvPr id="24583" name="Text Box 7"/>
          <p:cNvSpPr txBox="1">
            <a:spLocks noChangeArrowheads="1"/>
          </p:cNvSpPr>
          <p:nvPr/>
        </p:nvSpPr>
        <p:spPr bwMode="auto">
          <a:xfrm>
            <a:off x="914400" y="1465263"/>
            <a:ext cx="6096000" cy="5392737"/>
          </a:xfrm>
          <a:prstGeom prst="rect">
            <a:avLst/>
          </a:prstGeom>
          <a:noFill/>
          <a:ln w="9525">
            <a:noFill/>
            <a:miter lim="800000"/>
          </a:ln>
        </p:spPr>
        <p:txBody>
          <a:bodyPr>
            <a:spAutoFit/>
          </a:bodyPr>
          <a:lstStyle/>
          <a:p>
            <a:pPr>
              <a:lnSpc>
                <a:spcPct val="200000"/>
              </a:lnSpc>
            </a:pPr>
            <a:r>
              <a:rPr lang="zh-CN" sz="3200" b="1"/>
              <a:t>根本目的</a:t>
            </a:r>
            <a:endParaRPr lang="zh-CN" sz="3200" b="1"/>
          </a:p>
          <a:p>
            <a:pPr>
              <a:lnSpc>
                <a:spcPct val="200000"/>
              </a:lnSpc>
            </a:pPr>
            <a:r>
              <a:rPr lang="zh-CN" sz="3200" b="1"/>
              <a:t>目标</a:t>
            </a:r>
            <a:endParaRPr lang="zh-CN" sz="3200" b="1"/>
          </a:p>
          <a:p>
            <a:pPr>
              <a:lnSpc>
                <a:spcPct val="200000"/>
              </a:lnSpc>
            </a:pPr>
            <a:r>
              <a:rPr lang="zh-CN" sz="3200" b="1"/>
              <a:t>前提</a:t>
            </a:r>
            <a:endParaRPr lang="zh-CN" sz="3200" b="1"/>
          </a:p>
          <a:p>
            <a:pPr>
              <a:lnSpc>
                <a:spcPct val="200000"/>
              </a:lnSpc>
            </a:pPr>
            <a:r>
              <a:rPr lang="zh-CN" sz="3200" b="1"/>
              <a:t>实质</a:t>
            </a:r>
            <a:endParaRPr lang="zh-CN" sz="3200" b="1"/>
          </a:p>
          <a:p>
            <a:pPr>
              <a:lnSpc>
                <a:spcPct val="200000"/>
              </a:lnSpc>
            </a:pPr>
            <a:r>
              <a:rPr lang="zh-CN" sz="3200" b="1"/>
              <a:t>路径</a:t>
            </a:r>
            <a:endParaRPr lang="zh-CN" sz="3200" b="1"/>
          </a:p>
          <a:p>
            <a:endParaRPr lang="zh-CN" altLang="zh-CN" sz="2800" b="1"/>
          </a:p>
        </p:txBody>
      </p:sp>
      <p:sp>
        <p:nvSpPr>
          <p:cNvPr id="24584" name="Text Box 8"/>
          <p:cNvSpPr txBox="1">
            <a:spLocks noChangeArrowheads="1"/>
          </p:cNvSpPr>
          <p:nvPr/>
        </p:nvSpPr>
        <p:spPr bwMode="auto">
          <a:xfrm>
            <a:off x="2438400" y="5867400"/>
            <a:ext cx="2327275" cy="519113"/>
          </a:xfrm>
          <a:prstGeom prst="rect">
            <a:avLst/>
          </a:prstGeom>
          <a:noFill/>
          <a:ln w="9525">
            <a:noFill/>
            <a:miter lim="800000"/>
          </a:ln>
        </p:spPr>
        <p:txBody>
          <a:bodyPr wrap="none">
            <a:spAutoFit/>
          </a:bodyPr>
          <a:lstStyle/>
          <a:p>
            <a:r>
              <a:rPr lang="zh-CN" sz="2800" b="1">
                <a:solidFill>
                  <a:srgbClr val="FF0000"/>
                </a:solidFill>
              </a:rPr>
              <a:t>从农村到城市</a:t>
            </a:r>
            <a:endParaRPr lang="zh-CN" sz="2800" b="1">
              <a:solidFill>
                <a:srgbClr val="FF0000"/>
              </a:solidFill>
            </a:endParaRPr>
          </a:p>
        </p:txBody>
      </p:sp>
      <p:sp>
        <p:nvSpPr>
          <p:cNvPr id="24585" name="Rectangle 9"/>
          <p:cNvSpPr>
            <a:spLocks noChangeArrowheads="1"/>
          </p:cNvSpPr>
          <p:nvPr/>
        </p:nvSpPr>
        <p:spPr bwMode="auto">
          <a:xfrm>
            <a:off x="5105400" y="5486400"/>
            <a:ext cx="4724400" cy="579438"/>
          </a:xfrm>
          <a:prstGeom prst="rect">
            <a:avLst/>
          </a:prstGeom>
          <a:noFill/>
          <a:ln w="9525">
            <a:noFill/>
            <a:miter lim="800000"/>
          </a:ln>
        </p:spPr>
        <p:txBody>
          <a:bodyPr>
            <a:spAutoFit/>
          </a:bodyPr>
          <a:lstStyle/>
          <a:p>
            <a:pPr>
              <a:spcBef>
                <a:spcPct val="50000"/>
              </a:spcBef>
            </a:pPr>
            <a:r>
              <a:rPr lang="zh-CN" altLang="en-US" sz="3200" b="1" dirty="0">
                <a:solidFill>
                  <a:schemeClr val="tx2"/>
                </a:solidFill>
                <a:latin typeface="黑体" panose="02010609060101010101" pitchFamily="49" charset="-122"/>
                <a:ea typeface="黑体" panose="02010609060101010101" pitchFamily="49" charset="-122"/>
              </a:rPr>
              <a:t>家庭联产承包责任制</a:t>
            </a:r>
            <a:endParaRPr lang="zh-CN" altLang="en-US" sz="3200" b="1" dirty="0">
              <a:solidFill>
                <a:schemeClr val="tx2"/>
              </a:solidFill>
              <a:latin typeface="黑体" panose="02010609060101010101" pitchFamily="49" charset="-122"/>
              <a:ea typeface="黑体" panose="02010609060101010101" pitchFamily="49" charset="-122"/>
            </a:endParaRPr>
          </a:p>
        </p:txBody>
      </p:sp>
      <p:sp>
        <p:nvSpPr>
          <p:cNvPr id="24586" name="Rectangle 10"/>
          <p:cNvSpPr>
            <a:spLocks noChangeArrowheads="1"/>
          </p:cNvSpPr>
          <p:nvPr/>
        </p:nvSpPr>
        <p:spPr bwMode="auto">
          <a:xfrm>
            <a:off x="5181600" y="6096000"/>
            <a:ext cx="3733800" cy="579438"/>
          </a:xfrm>
          <a:prstGeom prst="rect">
            <a:avLst/>
          </a:prstGeom>
          <a:noFill/>
          <a:ln w="9525">
            <a:noFill/>
            <a:miter lim="800000"/>
          </a:ln>
        </p:spPr>
        <p:txBody>
          <a:bodyPr>
            <a:spAutoFit/>
          </a:bodyPr>
          <a:lstStyle/>
          <a:p>
            <a:pPr>
              <a:spcBef>
                <a:spcPct val="50000"/>
              </a:spcBef>
            </a:pPr>
            <a:r>
              <a:rPr lang="zh-CN" altLang="en-US" sz="3200" b="1" dirty="0">
                <a:solidFill>
                  <a:schemeClr val="tx2"/>
                </a:solidFill>
                <a:latin typeface="黑体" panose="02010609060101010101" pitchFamily="49" charset="-122"/>
                <a:ea typeface="黑体" panose="02010609060101010101" pitchFamily="49" charset="-122"/>
              </a:rPr>
              <a:t>国有企业改革</a:t>
            </a:r>
            <a:endParaRPr lang="zh-CN" altLang="en-US" sz="3200" b="1" dirty="0">
              <a:solidFill>
                <a:schemeClr val="tx2"/>
              </a:solidFill>
              <a:latin typeface="黑体" panose="02010609060101010101" pitchFamily="49" charset="-122"/>
              <a:ea typeface="黑体" panose="02010609060101010101" pitchFamily="49" charset="-122"/>
            </a:endParaRPr>
          </a:p>
        </p:txBody>
      </p:sp>
      <p:sp>
        <p:nvSpPr>
          <p:cNvPr id="23563" name="AutoShape 11"/>
          <p:cNvSpPr/>
          <p:nvPr/>
        </p:nvSpPr>
        <p:spPr bwMode="auto">
          <a:xfrm>
            <a:off x="4876800" y="5562600"/>
            <a:ext cx="76200" cy="1143000"/>
          </a:xfrm>
          <a:prstGeom prst="leftBrace">
            <a:avLst>
              <a:gd name="adj1" fmla="val 125000"/>
              <a:gd name="adj2" fmla="val 50000"/>
            </a:avLst>
          </a:prstGeom>
          <a:noFill/>
          <a:ln w="9525">
            <a:solidFill>
              <a:schemeClr val="tx1"/>
            </a:solidFill>
            <a:round/>
          </a:ln>
        </p:spPr>
        <p:txBody>
          <a:bodyPr wrap="none" anchor="ctr"/>
          <a:lstStyle/>
          <a:p>
            <a:endParaRPr lang="zh-CN" altLang="en-US"/>
          </a:p>
        </p:txBody>
      </p:sp>
      <p:sp>
        <p:nvSpPr>
          <p:cNvPr id="24588" name="Text Box 12"/>
          <p:cNvSpPr txBox="1">
            <a:spLocks noChangeArrowheads="1"/>
          </p:cNvSpPr>
          <p:nvPr/>
        </p:nvSpPr>
        <p:spPr bwMode="auto">
          <a:xfrm>
            <a:off x="3581400" y="1905000"/>
            <a:ext cx="4038600" cy="579438"/>
          </a:xfrm>
          <a:prstGeom prst="rect">
            <a:avLst/>
          </a:prstGeom>
          <a:noFill/>
          <a:ln w="9525">
            <a:noFill/>
            <a:miter lim="800000"/>
          </a:ln>
        </p:spPr>
        <p:txBody>
          <a:bodyPr>
            <a:spAutoFit/>
          </a:bodyPr>
          <a:lstStyle/>
          <a:p>
            <a:pPr>
              <a:spcBef>
                <a:spcPct val="50000"/>
              </a:spcBef>
            </a:pPr>
            <a:r>
              <a:rPr lang="zh-CN" sz="3200" b="1">
                <a:solidFill>
                  <a:srgbClr val="FF0000"/>
                </a:solidFill>
              </a:rPr>
              <a:t>解放和发展生产力</a:t>
            </a:r>
            <a:endParaRPr lang="zh-CN" sz="32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83">
                                            <p:txEl>
                                              <p:pRg st="0" end="0"/>
                                            </p:txEl>
                                          </p:spTgt>
                                        </p:tgtEl>
                                        <p:attrNameLst>
                                          <p:attrName>style.visibility</p:attrName>
                                        </p:attrNameLst>
                                      </p:cBhvr>
                                      <p:to>
                                        <p:strVal val="visible"/>
                                      </p:to>
                                    </p:set>
                                    <p:anim calcmode="lin" valueType="num">
                                      <p:cBhvr additive="base">
                                        <p:cTn id="7" dur="500" fill="hold"/>
                                        <p:tgtEl>
                                          <p:spTgt spid="245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8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4583">
                                            <p:txEl>
                                              <p:pRg st="1" end="1"/>
                                            </p:txEl>
                                          </p:spTgt>
                                        </p:tgtEl>
                                        <p:attrNameLst>
                                          <p:attrName>style.visibility</p:attrName>
                                        </p:attrNameLst>
                                      </p:cBhvr>
                                      <p:to>
                                        <p:strVal val="visible"/>
                                      </p:to>
                                    </p:set>
                                    <p:anim calcmode="lin" valueType="num">
                                      <p:cBhvr additive="base">
                                        <p:cTn id="11" dur="500" fill="hold"/>
                                        <p:tgtEl>
                                          <p:spTgt spid="2458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458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4583">
                                            <p:txEl>
                                              <p:pRg st="2" end="2"/>
                                            </p:txEl>
                                          </p:spTgt>
                                        </p:tgtEl>
                                        <p:attrNameLst>
                                          <p:attrName>style.visibility</p:attrName>
                                        </p:attrNameLst>
                                      </p:cBhvr>
                                      <p:to>
                                        <p:strVal val="visible"/>
                                      </p:to>
                                    </p:set>
                                    <p:anim calcmode="lin" valueType="num">
                                      <p:cBhvr additive="base">
                                        <p:cTn id="15" dur="500" fill="hold"/>
                                        <p:tgtEl>
                                          <p:spTgt spid="2458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458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4583">
                                            <p:txEl>
                                              <p:pRg st="3" end="3"/>
                                            </p:txEl>
                                          </p:spTgt>
                                        </p:tgtEl>
                                        <p:attrNameLst>
                                          <p:attrName>style.visibility</p:attrName>
                                        </p:attrNameLst>
                                      </p:cBhvr>
                                      <p:to>
                                        <p:strVal val="visible"/>
                                      </p:to>
                                    </p:set>
                                    <p:anim calcmode="lin" valueType="num">
                                      <p:cBhvr additive="base">
                                        <p:cTn id="19" dur="500" fill="hold"/>
                                        <p:tgtEl>
                                          <p:spTgt spid="2458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8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4583">
                                            <p:txEl>
                                              <p:pRg st="4" end="4"/>
                                            </p:txEl>
                                          </p:spTgt>
                                        </p:tgtEl>
                                        <p:attrNameLst>
                                          <p:attrName>style.visibility</p:attrName>
                                        </p:attrNameLst>
                                      </p:cBhvr>
                                      <p:to>
                                        <p:strVal val="visible"/>
                                      </p:to>
                                    </p:set>
                                    <p:anim calcmode="lin" valueType="num">
                                      <p:cBhvr additive="base">
                                        <p:cTn id="23" dur="500" fill="hold"/>
                                        <p:tgtEl>
                                          <p:spTgt spid="2458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458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4588">
                                            <p:txEl>
                                              <p:pRg st="0" end="0"/>
                                            </p:txEl>
                                          </p:spTgt>
                                        </p:tgtEl>
                                        <p:attrNameLst>
                                          <p:attrName>style.visibility</p:attrName>
                                        </p:attrNameLst>
                                      </p:cBhvr>
                                      <p:to>
                                        <p:strVal val="visible"/>
                                      </p:to>
                                    </p:set>
                                    <p:anim calcmode="lin" valueType="num">
                                      <p:cBhvr additive="base">
                                        <p:cTn id="29" dur="500" fill="hold"/>
                                        <p:tgtEl>
                                          <p:spTgt spid="24588">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458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4580">
                                            <p:txEl>
                                              <p:pRg st="0" end="0"/>
                                            </p:txEl>
                                          </p:spTgt>
                                        </p:tgtEl>
                                        <p:attrNameLst>
                                          <p:attrName>style.visibility</p:attrName>
                                        </p:attrNameLst>
                                      </p:cBhvr>
                                      <p:to>
                                        <p:strVal val="visible"/>
                                      </p:to>
                                    </p:set>
                                    <p:anim calcmode="lin" valueType="num">
                                      <p:cBhvr additive="base">
                                        <p:cTn id="35" dur="500" fill="hold"/>
                                        <p:tgtEl>
                                          <p:spTgt spid="24580">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458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4581">
                                            <p:txEl>
                                              <p:pRg st="0" end="0"/>
                                            </p:txEl>
                                          </p:spTgt>
                                        </p:tgtEl>
                                        <p:attrNameLst>
                                          <p:attrName>style.visibility</p:attrName>
                                        </p:attrNameLst>
                                      </p:cBhvr>
                                      <p:to>
                                        <p:strVal val="visible"/>
                                      </p:to>
                                    </p:set>
                                    <p:anim calcmode="lin" valueType="num">
                                      <p:cBhvr additive="base">
                                        <p:cTn id="41" dur="500" fill="hold"/>
                                        <p:tgtEl>
                                          <p:spTgt spid="2458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45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24582">
                                            <p:txEl>
                                              <p:pRg st="0" end="0"/>
                                            </p:txEl>
                                          </p:spTgt>
                                        </p:tgtEl>
                                        <p:attrNameLst>
                                          <p:attrName>style.visibility</p:attrName>
                                        </p:attrNameLst>
                                      </p:cBhvr>
                                      <p:to>
                                        <p:strVal val="visible"/>
                                      </p:to>
                                    </p:set>
                                    <p:anim calcmode="lin" valueType="num">
                                      <p:cBhvr additive="base">
                                        <p:cTn id="47" dur="500" fill="hold"/>
                                        <p:tgtEl>
                                          <p:spTgt spid="24582">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45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4584"/>
                                        </p:tgtEl>
                                        <p:attrNameLst>
                                          <p:attrName>style.visibility</p:attrName>
                                        </p:attrNameLst>
                                      </p:cBhvr>
                                      <p:to>
                                        <p:strVal val="visible"/>
                                      </p:to>
                                    </p:set>
                                    <p:anim calcmode="lin" valueType="num">
                                      <p:cBhvr additive="base">
                                        <p:cTn id="53" dur="500" fill="hold"/>
                                        <p:tgtEl>
                                          <p:spTgt spid="24584"/>
                                        </p:tgtEl>
                                        <p:attrNameLst>
                                          <p:attrName>ppt_x</p:attrName>
                                        </p:attrNameLst>
                                      </p:cBhvr>
                                      <p:tavLst>
                                        <p:tav tm="0">
                                          <p:val>
                                            <p:strVal val="#ppt_x"/>
                                          </p:val>
                                        </p:tav>
                                        <p:tav tm="100000">
                                          <p:val>
                                            <p:strVal val="#ppt_x"/>
                                          </p:val>
                                        </p:tav>
                                      </p:tavLst>
                                    </p:anim>
                                    <p:anim calcmode="lin" valueType="num">
                                      <p:cBhvr additive="base">
                                        <p:cTn id="54" dur="500" fill="hold"/>
                                        <p:tgtEl>
                                          <p:spTgt spid="24584"/>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24585">
                                            <p:txEl>
                                              <p:pRg st="0" end="0"/>
                                            </p:txEl>
                                          </p:spTgt>
                                        </p:tgtEl>
                                        <p:attrNameLst>
                                          <p:attrName>style.visibility</p:attrName>
                                        </p:attrNameLst>
                                      </p:cBhvr>
                                      <p:to>
                                        <p:strVal val="visible"/>
                                      </p:to>
                                    </p:set>
                                    <p:anim calcmode="lin" valueType="num">
                                      <p:cBhvr additive="base">
                                        <p:cTn id="59" dur="500" fill="hold"/>
                                        <p:tgtEl>
                                          <p:spTgt spid="24585">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458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24586">
                                            <p:txEl>
                                              <p:pRg st="0" end="0"/>
                                            </p:txEl>
                                          </p:spTgt>
                                        </p:tgtEl>
                                        <p:attrNameLst>
                                          <p:attrName>style.visibility</p:attrName>
                                        </p:attrNameLst>
                                      </p:cBhvr>
                                      <p:to>
                                        <p:strVal val="visible"/>
                                      </p:to>
                                    </p:set>
                                    <p:anim calcmode="lin" valueType="num">
                                      <p:cBhvr additive="base">
                                        <p:cTn id="65" dur="500" fill="hold"/>
                                        <p:tgtEl>
                                          <p:spTgt spid="24586">
                                            <p:txEl>
                                              <p:pRg st="0" end="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2458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4"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图片 1"/>
          <p:cNvPicPr>
            <a:picLocks noChangeAspect="1" noChangeArrowheads="1"/>
          </p:cNvPicPr>
          <p:nvPr/>
        </p:nvPicPr>
        <p:blipFill>
          <a:blip r:embed="rId1" cstate="print"/>
          <a:srcRect/>
          <a:stretch>
            <a:fillRect/>
          </a:stretch>
        </p:blipFill>
        <p:spPr bwMode="auto">
          <a:xfrm>
            <a:off x="0" y="1981200"/>
            <a:ext cx="381000" cy="3838575"/>
          </a:xfrm>
          <a:prstGeom prst="rect">
            <a:avLst/>
          </a:prstGeom>
          <a:noFill/>
          <a:ln w="9525">
            <a:noFill/>
            <a:miter lim="800000"/>
            <a:headEnd/>
            <a:tailEnd/>
          </a:ln>
        </p:spPr>
      </p:pic>
      <p:pic>
        <p:nvPicPr>
          <p:cNvPr id="26629" name="图片 2"/>
          <p:cNvPicPr>
            <a:picLocks noChangeAspect="1" noChangeArrowheads="1"/>
          </p:cNvPicPr>
          <p:nvPr/>
        </p:nvPicPr>
        <p:blipFill>
          <a:blip r:embed="rId2" cstate="print"/>
          <a:srcRect/>
          <a:stretch>
            <a:fillRect/>
          </a:stretch>
        </p:blipFill>
        <p:spPr bwMode="auto">
          <a:xfrm>
            <a:off x="441325" y="1268413"/>
            <a:ext cx="8702675" cy="3903662"/>
          </a:xfrm>
          <a:prstGeom prst="rect">
            <a:avLst/>
          </a:prstGeom>
          <a:noFill/>
          <a:ln w="9525">
            <a:noFill/>
            <a:miter lim="800000"/>
            <a:headEnd/>
            <a:tailEnd/>
          </a:ln>
        </p:spPr>
      </p:pic>
      <p:sp>
        <p:nvSpPr>
          <p:cNvPr id="4" name="文本框 3"/>
          <p:cNvSpPr txBox="1">
            <a:spLocks noChangeArrowheads="1"/>
          </p:cNvSpPr>
          <p:nvPr/>
        </p:nvSpPr>
        <p:spPr bwMode="auto">
          <a:xfrm>
            <a:off x="3779838" y="1484313"/>
            <a:ext cx="722312" cy="368300"/>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b="1" smtClean="0">
                <a:solidFill>
                  <a:srgbClr val="FF0000"/>
                </a:solidFill>
              </a:rPr>
              <a:t>小岗</a:t>
            </a:r>
            <a:endParaRPr lang="zh-CN" altLang="en-US" b="1" smtClean="0">
              <a:solidFill>
                <a:srgbClr val="FF0000"/>
              </a:solidFill>
            </a:endParaRPr>
          </a:p>
        </p:txBody>
      </p:sp>
      <p:sp>
        <p:nvSpPr>
          <p:cNvPr id="5" name="文本框 4"/>
          <p:cNvSpPr txBox="1">
            <a:spLocks noChangeArrowheads="1"/>
          </p:cNvSpPr>
          <p:nvPr/>
        </p:nvSpPr>
        <p:spPr bwMode="auto">
          <a:xfrm>
            <a:off x="2843213" y="1916113"/>
            <a:ext cx="2330450" cy="368300"/>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b="1" smtClean="0">
                <a:solidFill>
                  <a:srgbClr val="FF0000"/>
                </a:solidFill>
              </a:rPr>
              <a:t>家庭联产承包责任制</a:t>
            </a:r>
            <a:endParaRPr lang="zh-CN" altLang="en-US" b="1" smtClean="0">
              <a:solidFill>
                <a:srgbClr val="FF0000"/>
              </a:solidFill>
            </a:endParaRPr>
          </a:p>
        </p:txBody>
      </p:sp>
      <p:sp>
        <p:nvSpPr>
          <p:cNvPr id="6" name="文本框 5"/>
          <p:cNvSpPr txBox="1">
            <a:spLocks noChangeArrowheads="1"/>
          </p:cNvSpPr>
          <p:nvPr/>
        </p:nvSpPr>
        <p:spPr bwMode="auto">
          <a:xfrm>
            <a:off x="2555875" y="2565400"/>
            <a:ext cx="1330325" cy="368300"/>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b="1" smtClean="0">
                <a:solidFill>
                  <a:srgbClr val="FF0000"/>
                </a:solidFill>
              </a:rPr>
              <a:t>乡镇企业</a:t>
            </a:r>
            <a:endParaRPr lang="zh-CN" altLang="en-US" b="1" smtClean="0">
              <a:solidFill>
                <a:srgbClr val="FF0000"/>
              </a:solidFill>
            </a:endParaRPr>
          </a:p>
        </p:txBody>
      </p:sp>
      <p:pic>
        <p:nvPicPr>
          <p:cNvPr id="26633" name="图片 1"/>
          <p:cNvPicPr>
            <a:picLocks noChangeAspect="1" noChangeArrowheads="1"/>
          </p:cNvPicPr>
          <p:nvPr/>
        </p:nvPicPr>
        <p:blipFill>
          <a:blip r:embed="rId3" cstate="print"/>
          <a:srcRect/>
          <a:stretch>
            <a:fillRect/>
          </a:stretch>
        </p:blipFill>
        <p:spPr bwMode="auto">
          <a:xfrm>
            <a:off x="441325" y="3068638"/>
            <a:ext cx="8702675" cy="2119312"/>
          </a:xfrm>
          <a:prstGeom prst="rect">
            <a:avLst/>
          </a:prstGeom>
          <a:noFill/>
          <a:ln w="9525">
            <a:noFill/>
            <a:miter lim="800000"/>
            <a:headEnd/>
            <a:tailEnd/>
          </a:ln>
        </p:spPr>
      </p:pic>
      <p:sp>
        <p:nvSpPr>
          <p:cNvPr id="9" name="文本框 8"/>
          <p:cNvSpPr txBox="1">
            <a:spLocks noChangeArrowheads="1"/>
          </p:cNvSpPr>
          <p:nvPr/>
        </p:nvSpPr>
        <p:spPr bwMode="auto">
          <a:xfrm>
            <a:off x="3203575" y="4437063"/>
            <a:ext cx="722313" cy="368300"/>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b="1" smtClean="0">
                <a:solidFill>
                  <a:srgbClr val="FF0000"/>
                </a:solidFill>
              </a:rPr>
              <a:t>活力</a:t>
            </a:r>
            <a:endParaRPr lang="zh-CN" altLang="en-US" b="1" smtClean="0">
              <a:solidFill>
                <a:srgbClr val="FF0000"/>
              </a:solidFill>
            </a:endParaRPr>
          </a:p>
        </p:txBody>
      </p:sp>
      <p:sp>
        <p:nvSpPr>
          <p:cNvPr id="7" name="文本框 6"/>
          <p:cNvSpPr txBox="1">
            <a:spLocks noChangeArrowheads="1"/>
          </p:cNvSpPr>
          <p:nvPr/>
        </p:nvSpPr>
        <p:spPr bwMode="auto">
          <a:xfrm>
            <a:off x="5457825" y="3357563"/>
            <a:ext cx="3686175" cy="368300"/>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b="1" smtClean="0">
                <a:solidFill>
                  <a:srgbClr val="FF0000"/>
                </a:solidFill>
              </a:rPr>
              <a:t>中共中央关于经济体制改革的决定</a:t>
            </a:r>
            <a:endParaRPr lang="zh-CN" altLang="en-US" b="1" smtClean="0">
              <a:solidFill>
                <a:srgbClr val="FF0000"/>
              </a:solidFill>
            </a:endParaRPr>
          </a:p>
        </p:txBody>
      </p:sp>
      <p:sp>
        <p:nvSpPr>
          <p:cNvPr id="8" name="文本框 7"/>
          <p:cNvSpPr txBox="1">
            <a:spLocks noChangeArrowheads="1"/>
          </p:cNvSpPr>
          <p:nvPr/>
        </p:nvSpPr>
        <p:spPr bwMode="auto">
          <a:xfrm>
            <a:off x="7092950" y="3644900"/>
            <a:ext cx="1160463" cy="368300"/>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b="1" smtClean="0">
                <a:solidFill>
                  <a:srgbClr val="FF0000"/>
                </a:solidFill>
              </a:rPr>
              <a:t>政企分开</a:t>
            </a:r>
            <a:endParaRPr lang="zh-CN" altLang="en-US" b="1" smtClean="0">
              <a:solidFill>
                <a:srgbClr val="FF0000"/>
              </a:solidFill>
            </a:endParaRPr>
          </a:p>
        </p:txBody>
      </p:sp>
      <p:pic>
        <p:nvPicPr>
          <p:cNvPr id="26637" name="图片 9"/>
          <p:cNvPicPr>
            <a:picLocks noChangeAspect="1" noChangeArrowheads="1"/>
          </p:cNvPicPr>
          <p:nvPr/>
        </p:nvPicPr>
        <p:blipFill>
          <a:blip r:embed="rId4" cstate="print"/>
          <a:srcRect/>
          <a:stretch>
            <a:fillRect/>
          </a:stretch>
        </p:blipFill>
        <p:spPr bwMode="auto">
          <a:xfrm>
            <a:off x="323850" y="5300663"/>
            <a:ext cx="8628063" cy="1314450"/>
          </a:xfrm>
          <a:prstGeom prst="rect">
            <a:avLst/>
          </a:prstGeom>
          <a:noFill/>
          <a:ln w="9525">
            <a:noFill/>
            <a:miter lim="800000"/>
            <a:headEnd/>
            <a:tailEnd/>
          </a:ln>
        </p:spPr>
      </p:pic>
      <p:sp>
        <p:nvSpPr>
          <p:cNvPr id="11" name="文本框 10"/>
          <p:cNvSpPr txBox="1">
            <a:spLocks noChangeArrowheads="1"/>
          </p:cNvSpPr>
          <p:nvPr/>
        </p:nvSpPr>
        <p:spPr bwMode="auto">
          <a:xfrm>
            <a:off x="4716463" y="5157788"/>
            <a:ext cx="2681287" cy="368300"/>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b="1" smtClean="0">
                <a:solidFill>
                  <a:srgbClr val="FF0000"/>
                </a:solidFill>
              </a:rPr>
              <a:t>社会主义市场经济体制</a:t>
            </a:r>
            <a:endParaRPr lang="zh-CN" altLang="en-US" b="1" smtClean="0">
              <a:solidFill>
                <a:srgbClr val="FF0000"/>
              </a:solidFill>
            </a:endParaRPr>
          </a:p>
        </p:txBody>
      </p:sp>
      <p:sp>
        <p:nvSpPr>
          <p:cNvPr id="12" name="文本框 11"/>
          <p:cNvSpPr txBox="1">
            <a:spLocks noChangeArrowheads="1"/>
          </p:cNvSpPr>
          <p:nvPr/>
        </p:nvSpPr>
        <p:spPr bwMode="auto">
          <a:xfrm>
            <a:off x="3563938" y="5949950"/>
            <a:ext cx="1146175" cy="368300"/>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b="1" smtClean="0">
                <a:solidFill>
                  <a:srgbClr val="FF0000"/>
                </a:solidFill>
              </a:rPr>
              <a:t>协调发展</a:t>
            </a:r>
            <a:endParaRPr lang="zh-CN" altLang="en-US" b="1" smtClean="0">
              <a:solidFill>
                <a:srgbClr val="FF0000"/>
              </a:solidFill>
            </a:endParaRPr>
          </a:p>
        </p:txBody>
      </p:sp>
      <p:sp>
        <p:nvSpPr>
          <p:cNvPr id="26640" name="Rectangle 16"/>
          <p:cNvSpPr>
            <a:spLocks noChangeArrowheads="1"/>
          </p:cNvSpPr>
          <p:nvPr/>
        </p:nvSpPr>
        <p:spPr bwMode="auto">
          <a:xfrm>
            <a:off x="468313" y="0"/>
            <a:ext cx="8229600" cy="1143000"/>
          </a:xfrm>
          <a:prstGeom prst="rect">
            <a:avLst/>
          </a:prstGeom>
          <a:noFill/>
          <a:ln w="9525">
            <a:noFill/>
            <a:miter lim="800000"/>
          </a:ln>
        </p:spPr>
        <p:txBody>
          <a:bodyPr anchor="ctr"/>
          <a:lstStyle/>
          <a:p>
            <a:pPr algn="ctr" fontAlgn="base">
              <a:spcBef>
                <a:spcPct val="0"/>
              </a:spcBef>
              <a:spcAft>
                <a:spcPct val="0"/>
              </a:spcAft>
            </a:pPr>
            <a:r>
              <a:rPr lang="en-US" altLang="zh-CN" sz="4400" b="1" smtClean="0">
                <a:solidFill>
                  <a:srgbClr val="000000"/>
                </a:solidFill>
              </a:rPr>
              <a:t>【</a:t>
            </a:r>
            <a:r>
              <a:rPr lang="zh-CN" altLang="en-US" sz="4400" b="1" smtClean="0">
                <a:solidFill>
                  <a:srgbClr val="000000"/>
                </a:solidFill>
              </a:rPr>
              <a:t>学习提纲</a:t>
            </a:r>
            <a:r>
              <a:rPr lang="en-US" altLang="zh-CN" sz="4400" b="1" smtClean="0">
                <a:solidFill>
                  <a:srgbClr val="000000"/>
                </a:solidFill>
              </a:rPr>
              <a:t>】</a:t>
            </a:r>
            <a:endParaRPr lang="zh-CN" altLang="en-US" sz="4400" b="1"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p:cTn id="2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 calcmode="lin" valueType="num">
                                      <p:cBhvr>
                                        <p:cTn id="3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xEl>
                                              <p:pRg st="0" end="0"/>
                                            </p:txEl>
                                          </p:spTgt>
                                        </p:tgtEl>
                                        <p:attrNameLst>
                                          <p:attrName>style.visibility</p:attrName>
                                        </p:attrNameLst>
                                      </p:cBhvr>
                                      <p:to>
                                        <p:strVal val="visible"/>
                                      </p:to>
                                    </p:set>
                                    <p:anim calcmode="lin" valueType="num">
                                      <p:cBhvr>
                                        <p:cTn id="4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44"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2">
                                            <p:txEl>
                                              <p:pRg st="0" end="0"/>
                                            </p:txEl>
                                          </p:spTgt>
                                        </p:tgtEl>
                                        <p:attrNameLst>
                                          <p:attrName>style.visibility</p:attrName>
                                        </p:attrNameLst>
                                      </p:cBhvr>
                                      <p:to>
                                        <p:strVal val="visible"/>
                                      </p:to>
                                    </p:set>
                                    <p:anim calcmode="lin" valueType="num">
                                      <p:cBhvr>
                                        <p:cTn id="4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ChangeArrowheads="1"/>
          </p:cNvSpPr>
          <p:nvPr/>
        </p:nvSpPr>
        <p:spPr bwMode="auto">
          <a:xfrm>
            <a:off x="252413" y="1757363"/>
            <a:ext cx="8632825" cy="3925887"/>
          </a:xfrm>
          <a:prstGeom prst="rect">
            <a:avLst/>
          </a:prstGeom>
          <a:noFill/>
          <a:ln w="9525">
            <a:noFill/>
            <a:miter lim="800000"/>
          </a:ln>
          <a:effectLst/>
        </p:spPr>
        <p:txBody>
          <a:bodyPr anchor="ctr">
            <a:spAutoFit/>
          </a:bodyPr>
          <a:lstStyle/>
          <a:p>
            <a:pPr indent="266700" algn="just" fontAlgn="base">
              <a:lnSpc>
                <a:spcPct val="150000"/>
              </a:lnSpc>
              <a:spcBef>
                <a:spcPct val="0"/>
              </a:spcBef>
              <a:spcAft>
                <a:spcPct val="0"/>
              </a:spcAft>
              <a:buFont typeface="Arial" panose="020B0604020202020204" pitchFamily="34" charset="0"/>
              <a:buNone/>
            </a:pPr>
            <a:r>
              <a:rPr lang="en-US" altLang="zh-CN" sz="2400" b="1" dirty="0" smtClean="0">
                <a:solidFill>
                  <a:srgbClr val="000000"/>
                </a:solidFill>
                <a:latin typeface="Times New Roman" panose="02020603050405020304" pitchFamily="18" charset="0"/>
                <a:cs typeface="Times New Roman" panose="02020603050405020304" pitchFamily="18" charset="0"/>
              </a:rPr>
              <a:t>1</a:t>
            </a:r>
            <a:r>
              <a:rPr lang="zh-CN" altLang="en-US" sz="2400" b="1" dirty="0" smtClean="0">
                <a:solidFill>
                  <a:srgbClr val="000000"/>
                </a:solidFill>
                <a:latin typeface="MingLiU_HKSCS" panose="02020500000000000000" pitchFamily="18" charset="-120"/>
                <a:ea typeface="MingLiU_HKSCS" panose="02020500000000000000" pitchFamily="18" charset="-120"/>
                <a:cs typeface="Times New Roman" panose="02020603050405020304" pitchFamily="18" charset="0"/>
              </a:rPr>
              <a:t>．</a:t>
            </a:r>
            <a:r>
              <a:rPr lang="zh-CN" altLang="en-US" sz="2400" b="1" dirty="0" smtClean="0">
                <a:solidFill>
                  <a:srgbClr val="000000"/>
                </a:solidFill>
                <a:latin typeface="Times New Roman" panose="02020603050405020304" pitchFamily="18" charset="0"/>
                <a:cs typeface="Times New Roman" panose="02020603050405020304" pitchFamily="18" charset="0"/>
              </a:rPr>
              <a:t>农业部部长韩长赋说：</a:t>
            </a:r>
            <a:r>
              <a:rPr lang="zh-CN" altLang="en-US" sz="2400" b="1" dirty="0" smtClean="0">
                <a:solidFill>
                  <a:srgbClr val="000000"/>
                </a:solidFill>
                <a:latin typeface="宋体" panose="02010600030101010101" pitchFamily="2" charset="-122"/>
                <a:cs typeface="Times New Roman" panose="02020603050405020304" pitchFamily="18" charset="0"/>
              </a:rPr>
              <a:t>“</a:t>
            </a:r>
            <a:r>
              <a:rPr lang="zh-CN" altLang="en-US" sz="2400" b="1" dirty="0" smtClean="0">
                <a:solidFill>
                  <a:srgbClr val="000000"/>
                </a:solidFill>
                <a:latin typeface="Times New Roman" panose="02020603050405020304" pitchFamily="18" charset="0"/>
                <a:cs typeface="Times New Roman" panose="02020603050405020304" pitchFamily="18" charset="0"/>
              </a:rPr>
              <a:t>改革开放以来</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中央关于农村土地制度改革的推进环环相扣、循序渐进</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就像一个</a:t>
            </a:r>
            <a:r>
              <a:rPr lang="zh-CN" altLang="en-US" sz="2400" b="1" dirty="0" smtClean="0">
                <a:solidFill>
                  <a:srgbClr val="000000"/>
                </a:solidFill>
                <a:latin typeface="宋体" panose="02010600030101010101" pitchFamily="2" charset="-122"/>
                <a:cs typeface="Times New Roman" panose="02020603050405020304" pitchFamily="18" charset="0"/>
              </a:rPr>
              <a:t>‘</a:t>
            </a:r>
            <a:r>
              <a:rPr lang="zh-CN" altLang="en-US" sz="2400" b="1" dirty="0" smtClean="0">
                <a:solidFill>
                  <a:srgbClr val="000000"/>
                </a:solidFill>
                <a:latin typeface="Times New Roman" panose="02020603050405020304" pitchFamily="18" charset="0"/>
                <a:cs typeface="Times New Roman" panose="02020603050405020304" pitchFamily="18" charset="0"/>
              </a:rPr>
              <a:t>三部曲</a:t>
            </a:r>
            <a:r>
              <a:rPr lang="zh-CN" altLang="en-US" sz="2400" b="1" dirty="0" smtClean="0">
                <a:solidFill>
                  <a:srgbClr val="000000"/>
                </a:solidFill>
                <a:latin typeface="宋体" panose="02010600030101010101" pitchFamily="2" charset="-122"/>
                <a:cs typeface="Times New Roman" panose="02020603050405020304" pitchFamily="18" charset="0"/>
              </a:rPr>
              <a:t>’</a:t>
            </a:r>
            <a:r>
              <a:rPr lang="zh-CN" altLang="en-US" sz="2400" b="1" dirty="0" smtClean="0">
                <a:solidFill>
                  <a:srgbClr val="000000"/>
                </a:solidFill>
                <a:latin typeface="Times New Roman" panose="02020603050405020304" pitchFamily="18" charset="0"/>
                <a:cs typeface="Times New Roman" panose="02020603050405020304" pitchFamily="18" charset="0"/>
              </a:rPr>
              <a:t>。</a:t>
            </a:r>
            <a:r>
              <a:rPr lang="zh-CN" altLang="en-US" sz="2400" b="1" dirty="0" smtClean="0">
                <a:solidFill>
                  <a:srgbClr val="000000"/>
                </a:solidFill>
                <a:latin typeface="宋体" panose="02010600030101010101" pitchFamily="2" charset="-122"/>
                <a:cs typeface="Times New Roman" panose="02020603050405020304" pitchFamily="18" charset="0"/>
              </a:rPr>
              <a:t>”</a:t>
            </a:r>
            <a:r>
              <a:rPr lang="zh-CN" altLang="en-US" sz="2400" b="1" dirty="0" smtClean="0">
                <a:solidFill>
                  <a:srgbClr val="000000"/>
                </a:solidFill>
                <a:latin typeface="Times New Roman" panose="02020603050405020304" pitchFamily="18" charset="0"/>
                <a:cs typeface="Times New Roman" panose="02020603050405020304" pitchFamily="18" charset="0"/>
              </a:rPr>
              <a:t>其中的</a:t>
            </a:r>
            <a:r>
              <a:rPr lang="zh-CN" altLang="en-US" sz="2400" b="1" dirty="0" smtClean="0">
                <a:solidFill>
                  <a:srgbClr val="000000"/>
                </a:solidFill>
                <a:latin typeface="宋体" panose="02010600030101010101" pitchFamily="2" charset="-122"/>
                <a:cs typeface="Times New Roman" panose="02020603050405020304" pitchFamily="18" charset="0"/>
              </a:rPr>
              <a:t>“</a:t>
            </a:r>
            <a:r>
              <a:rPr lang="zh-CN" altLang="en-US" sz="2400" b="1" dirty="0" smtClean="0">
                <a:solidFill>
                  <a:srgbClr val="000000"/>
                </a:solidFill>
                <a:latin typeface="Times New Roman" panose="02020603050405020304" pitchFamily="18" charset="0"/>
                <a:cs typeface="Times New Roman" panose="02020603050405020304" pitchFamily="18" charset="0"/>
              </a:rPr>
              <a:t>第一部曲</a:t>
            </a:r>
            <a:r>
              <a:rPr lang="zh-CN" altLang="en-US" sz="2400" b="1" dirty="0" smtClean="0">
                <a:solidFill>
                  <a:srgbClr val="000000"/>
                </a:solidFill>
                <a:latin typeface="宋体" panose="02010600030101010101" pitchFamily="2" charset="-122"/>
                <a:cs typeface="Times New Roman" panose="02020603050405020304" pitchFamily="18" charset="0"/>
              </a:rPr>
              <a:t>”</a:t>
            </a:r>
            <a:r>
              <a:rPr lang="zh-CN" altLang="en-US" sz="2400" b="1" dirty="0" smtClean="0">
                <a:solidFill>
                  <a:srgbClr val="000000"/>
                </a:solidFill>
                <a:latin typeface="Times New Roman" panose="02020603050405020304" pitchFamily="18" charset="0"/>
                <a:cs typeface="Times New Roman" panose="02020603050405020304" pitchFamily="18" charset="0"/>
              </a:rPr>
              <a:t>是</a:t>
            </a:r>
            <a:r>
              <a:rPr lang="en-US" altLang="zh-CN" sz="2400" b="1" dirty="0" smtClean="0">
                <a:solidFill>
                  <a:srgbClr val="000000"/>
                </a:solidFill>
                <a:latin typeface="Times New Roman" panose="02020603050405020304" pitchFamily="18" charset="0"/>
                <a:cs typeface="Times New Roman" panose="02020603050405020304" pitchFamily="18" charset="0"/>
              </a:rPr>
              <a:t>(          )</a:t>
            </a:r>
            <a:endParaRPr lang="en-US" altLang="zh-CN" sz="2400" b="1" dirty="0" smtClean="0">
              <a:solidFill>
                <a:srgbClr val="000000"/>
              </a:solidFill>
              <a:latin typeface="Times New Roman" panose="02020603050405020304" pitchFamily="18" charset="0"/>
              <a:cs typeface="Times New Roman" panose="02020603050405020304" pitchFamily="18" charset="0"/>
            </a:endParaRPr>
          </a:p>
          <a:p>
            <a:pPr indent="266700" algn="just" fontAlgn="base">
              <a:lnSpc>
                <a:spcPct val="150000"/>
              </a:lnSpc>
              <a:spcBef>
                <a:spcPct val="0"/>
              </a:spcBef>
              <a:spcAft>
                <a:spcPct val="0"/>
              </a:spcAft>
              <a:buFont typeface="Arial" panose="020B0604020202020204" pitchFamily="34" charset="0"/>
              <a:buNone/>
            </a:pPr>
            <a:r>
              <a:rPr lang="en-US" altLang="zh-CN" sz="2400" b="1" dirty="0" smtClean="0">
                <a:solidFill>
                  <a:srgbClr val="000000"/>
                </a:solidFill>
                <a:latin typeface="Times New Roman" panose="02020603050405020304" pitchFamily="18" charset="0"/>
                <a:cs typeface="Times New Roman" panose="02020603050405020304" pitchFamily="18" charset="0"/>
              </a:rPr>
              <a:t>A</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实行农业生产合作社</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走集体化道路</a:t>
            </a:r>
            <a:endParaRPr lang="zh-CN" altLang="en-US" sz="2400" b="1" dirty="0" smtClean="0">
              <a:solidFill>
                <a:srgbClr val="000000"/>
              </a:solidFill>
              <a:latin typeface="Times New Roman" panose="02020603050405020304" pitchFamily="18" charset="0"/>
              <a:cs typeface="Times New Roman" panose="02020603050405020304" pitchFamily="18" charset="0"/>
            </a:endParaRPr>
          </a:p>
          <a:p>
            <a:pPr indent="266700" algn="just" fontAlgn="base">
              <a:lnSpc>
                <a:spcPct val="150000"/>
              </a:lnSpc>
              <a:spcBef>
                <a:spcPct val="0"/>
              </a:spcBef>
              <a:spcAft>
                <a:spcPct val="0"/>
              </a:spcAft>
              <a:buFont typeface="Arial" panose="020B0604020202020204" pitchFamily="34" charset="0"/>
              <a:buNone/>
            </a:pPr>
            <a:r>
              <a:rPr lang="en-US" altLang="zh-CN" sz="2400" b="1" dirty="0" smtClean="0">
                <a:solidFill>
                  <a:srgbClr val="000000"/>
                </a:solidFill>
                <a:latin typeface="Times New Roman" panose="02020603050405020304" pitchFamily="18" charset="0"/>
                <a:cs typeface="Times New Roman" panose="02020603050405020304" pitchFamily="18" charset="0"/>
              </a:rPr>
              <a:t>B</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废除地主剥削制度</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土地归农民所有</a:t>
            </a:r>
            <a:endParaRPr lang="zh-CN" altLang="en-US" sz="2400" b="1" dirty="0" smtClean="0">
              <a:solidFill>
                <a:srgbClr val="000000"/>
              </a:solidFill>
              <a:latin typeface="Times New Roman" panose="02020603050405020304" pitchFamily="18" charset="0"/>
              <a:cs typeface="Times New Roman" panose="02020603050405020304" pitchFamily="18" charset="0"/>
            </a:endParaRPr>
          </a:p>
          <a:p>
            <a:pPr indent="266700" algn="just" fontAlgn="base">
              <a:lnSpc>
                <a:spcPct val="150000"/>
              </a:lnSpc>
              <a:spcBef>
                <a:spcPct val="0"/>
              </a:spcBef>
              <a:spcAft>
                <a:spcPct val="0"/>
              </a:spcAft>
              <a:buFont typeface="Arial" panose="020B0604020202020204" pitchFamily="34" charset="0"/>
              <a:buNone/>
            </a:pPr>
            <a:r>
              <a:rPr lang="en-US" altLang="zh-CN" sz="2400" b="1" dirty="0" smtClean="0">
                <a:solidFill>
                  <a:srgbClr val="000000"/>
                </a:solidFill>
                <a:latin typeface="Times New Roman" panose="02020603050405020304" pitchFamily="18" charset="0"/>
                <a:cs typeface="Times New Roman" panose="02020603050405020304" pitchFamily="18" charset="0"/>
              </a:rPr>
              <a:t>C</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所有权归集体</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承包经营权归农户</a:t>
            </a:r>
            <a:endParaRPr lang="zh-CN" altLang="en-US" sz="2400" b="1" dirty="0" smtClean="0">
              <a:solidFill>
                <a:srgbClr val="000000"/>
              </a:solidFill>
              <a:latin typeface="Times New Roman" panose="02020603050405020304" pitchFamily="18" charset="0"/>
              <a:cs typeface="Times New Roman" panose="02020603050405020304" pitchFamily="18" charset="0"/>
            </a:endParaRPr>
          </a:p>
          <a:p>
            <a:pPr indent="266700" algn="just" fontAlgn="base">
              <a:lnSpc>
                <a:spcPct val="150000"/>
              </a:lnSpc>
              <a:spcBef>
                <a:spcPct val="0"/>
              </a:spcBef>
              <a:spcAft>
                <a:spcPct val="0"/>
              </a:spcAft>
              <a:buFont typeface="Arial" panose="020B0604020202020204" pitchFamily="34" charset="0"/>
              <a:buNone/>
            </a:pPr>
            <a:r>
              <a:rPr lang="en-US" altLang="zh-CN" sz="2400" b="1" dirty="0" smtClean="0">
                <a:solidFill>
                  <a:srgbClr val="000000"/>
                </a:solidFill>
                <a:latin typeface="Times New Roman" panose="02020603050405020304" pitchFamily="18" charset="0"/>
                <a:cs typeface="Times New Roman" panose="02020603050405020304" pitchFamily="18" charset="0"/>
              </a:rPr>
              <a:t>D</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建立乡镇企业</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为农村的发展开辟新路</a:t>
            </a:r>
            <a:endParaRPr lang="zh-CN" altLang="en-US" sz="2400" b="1" dirty="0" smtClean="0">
              <a:solidFill>
                <a:srgbClr val="000000"/>
              </a:solidFill>
              <a:latin typeface="Times New Roman" panose="02020603050405020304" pitchFamily="18" charset="0"/>
              <a:cs typeface="Times New Roman" panose="02020603050405020304" pitchFamily="18" charset="0"/>
            </a:endParaRPr>
          </a:p>
        </p:txBody>
      </p:sp>
      <p:sp>
        <p:nvSpPr>
          <p:cNvPr id="100355" name="Rectangle 3"/>
          <p:cNvSpPr>
            <a:spLocks noChangeArrowheads="1"/>
          </p:cNvSpPr>
          <p:nvPr/>
        </p:nvSpPr>
        <p:spPr bwMode="auto">
          <a:xfrm>
            <a:off x="4932363" y="2849563"/>
            <a:ext cx="477837" cy="579437"/>
          </a:xfrm>
          <a:prstGeom prst="rect">
            <a:avLst/>
          </a:prstGeom>
          <a:noFill/>
          <a:ln w="9525">
            <a:noFill/>
            <a:miter lim="800000"/>
          </a:ln>
          <a:effectLst/>
        </p:spPr>
        <p:txBody>
          <a:bodyPr wrap="none">
            <a:spAutoFit/>
          </a:bodyPr>
          <a:lstStyle/>
          <a:p>
            <a:pPr fontAlgn="base">
              <a:spcBef>
                <a:spcPct val="0"/>
              </a:spcBef>
              <a:spcAft>
                <a:spcPct val="0"/>
              </a:spcAft>
              <a:buFont typeface="Arial" panose="020B0604020202020204" pitchFamily="34" charset="0"/>
              <a:buNone/>
            </a:pPr>
            <a:r>
              <a:rPr lang="en-US" altLang="zh-CN" sz="3200" b="1" smtClean="0">
                <a:solidFill>
                  <a:srgbClr val="FF0000"/>
                </a:solidFill>
                <a:latin typeface="Times New Roman" panose="02020603050405020304" pitchFamily="18" charset="0"/>
                <a:cs typeface="Times New Roman" panose="02020603050405020304" pitchFamily="18" charset="0"/>
              </a:rPr>
              <a:t>C</a:t>
            </a:r>
            <a:endParaRPr lang="en-US" altLang="zh-CN" sz="3200" b="1" smtClean="0">
              <a:solidFill>
                <a:srgbClr val="FF0000"/>
              </a:solidFill>
              <a:latin typeface="Times New Roman" panose="02020603050405020304" pitchFamily="18" charset="0"/>
              <a:cs typeface="Times New Roman" panose="02020603050405020304" pitchFamily="18" charset="0"/>
            </a:endParaRPr>
          </a:p>
        </p:txBody>
      </p:sp>
      <p:sp>
        <p:nvSpPr>
          <p:cNvPr id="100356" name="Rectangle 4"/>
          <p:cNvSpPr>
            <a:spLocks noChangeArrowheads="1"/>
          </p:cNvSpPr>
          <p:nvPr/>
        </p:nvSpPr>
        <p:spPr bwMode="auto">
          <a:xfrm>
            <a:off x="0" y="549275"/>
            <a:ext cx="8710613" cy="823913"/>
          </a:xfrm>
          <a:prstGeom prst="rect">
            <a:avLst/>
          </a:prstGeom>
          <a:noFill/>
          <a:ln w="9525">
            <a:noFill/>
            <a:miter lim="800000"/>
          </a:ln>
          <a:effectLst/>
        </p:spPr>
        <p:txBody>
          <a:bodyPr anchor="ctr">
            <a:spAutoFit/>
          </a:bodyPr>
          <a:lstStyle/>
          <a:p>
            <a:pPr algn="ctr" eaLnBrk="0" fontAlgn="base" hangingPunct="0">
              <a:lnSpc>
                <a:spcPct val="150000"/>
              </a:lnSpc>
              <a:spcBef>
                <a:spcPct val="0"/>
              </a:spcBef>
              <a:spcAft>
                <a:spcPct val="0"/>
              </a:spcAft>
            </a:pPr>
            <a:r>
              <a:rPr lang="zh-CN" altLang="en-US" sz="3200" b="1" smtClean="0">
                <a:solidFill>
                  <a:srgbClr val="000000"/>
                </a:solidFill>
                <a:effectLst>
                  <a:outerShdw blurRad="38100" dist="38100" dir="2700000" algn="tl">
                    <a:srgbClr val="C0C0C0"/>
                  </a:outerShdw>
                </a:effectLst>
                <a:latin typeface="宋体" panose="02010600030101010101" pitchFamily="2" charset="-122"/>
                <a:cs typeface="Times New Roman" panose="02020603050405020304" pitchFamily="18" charset="0"/>
              </a:rPr>
              <a:t>课堂训练</a:t>
            </a:r>
            <a:endParaRPr lang="zh-CN" altLang="en-US" sz="3200" b="1"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355"/>
                                        </p:tgtEl>
                                        <p:attrNameLst>
                                          <p:attrName>style.visibility</p:attrName>
                                        </p:attrNameLst>
                                      </p:cBhvr>
                                      <p:to>
                                        <p:strVal val="visible"/>
                                      </p:to>
                                    </p:set>
                                    <p:anim calcmode="lin" valueType="num">
                                      <p:cBhvr additive="base">
                                        <p:cTn id="7" dur="500" fill="hold"/>
                                        <p:tgtEl>
                                          <p:spTgt spid="100355"/>
                                        </p:tgtEl>
                                        <p:attrNameLst>
                                          <p:attrName>ppt_x</p:attrName>
                                        </p:attrNameLst>
                                      </p:cBhvr>
                                      <p:tavLst>
                                        <p:tav tm="0">
                                          <p:val>
                                            <p:strVal val="#ppt_x"/>
                                          </p:val>
                                        </p:tav>
                                        <p:tav tm="100000">
                                          <p:val>
                                            <p:strVal val="#ppt_x"/>
                                          </p:val>
                                        </p:tav>
                                      </p:tavLst>
                                    </p:anim>
                                    <p:anim calcmode="lin" valueType="num">
                                      <p:cBhvr additive="base">
                                        <p:cTn id="8" dur="500" fill="hold"/>
                                        <p:tgtEl>
                                          <p:spTgt spid="1003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图片 2"/>
          <p:cNvPicPr>
            <a:picLocks noChangeAspect="1" noChangeArrowheads="1"/>
          </p:cNvPicPr>
          <p:nvPr/>
        </p:nvPicPr>
        <p:blipFill>
          <a:blip r:embed="rId1" cstate="print"/>
          <a:srcRect/>
          <a:stretch>
            <a:fillRect/>
          </a:stretch>
        </p:blipFill>
        <p:spPr bwMode="auto">
          <a:xfrm>
            <a:off x="366713" y="1243013"/>
            <a:ext cx="8408987" cy="4371975"/>
          </a:xfrm>
          <a:prstGeom prst="rect">
            <a:avLst/>
          </a:prstGeom>
          <a:noFill/>
          <a:ln w="9525">
            <a:noFill/>
            <a:miter lim="800000"/>
            <a:headEnd/>
            <a:tailEnd/>
          </a:ln>
        </p:spPr>
      </p:pic>
      <p:pic>
        <p:nvPicPr>
          <p:cNvPr id="4" name="图片 3"/>
          <p:cNvPicPr>
            <a:picLocks noChangeAspect="1" noChangeArrowheads="1"/>
          </p:cNvPicPr>
          <p:nvPr/>
        </p:nvPicPr>
        <p:blipFill>
          <a:blip r:embed="rId2" cstate="print"/>
          <a:srcRect/>
          <a:stretch>
            <a:fillRect/>
          </a:stretch>
        </p:blipFill>
        <p:spPr bwMode="auto">
          <a:xfrm>
            <a:off x="4676775" y="4021138"/>
            <a:ext cx="466725" cy="4079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nodeType="clickEffect">
                                  <p:stCondLst>
                                    <p:cond delay="0"/>
                                  </p:stCondLst>
                                  <p:childTnLst>
                                    <p:animEffect transition="out" filter="wipe(left)">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250825" y="549275"/>
            <a:ext cx="8569325" cy="3940175"/>
          </a:xfrm>
          <a:prstGeom prst="rect">
            <a:avLst/>
          </a:prstGeom>
          <a:noFill/>
          <a:ln w="9525">
            <a:noFill/>
            <a:miter lim="800000"/>
          </a:ln>
          <a:effectLst/>
        </p:spPr>
        <p:txBody>
          <a:bodyPr anchor="ctr">
            <a:spAutoFit/>
          </a:bodyPr>
          <a:lstStyle/>
          <a:p>
            <a:pPr indent="266700" algn="just" fontAlgn="base">
              <a:lnSpc>
                <a:spcPct val="150000"/>
              </a:lnSpc>
              <a:spcBef>
                <a:spcPct val="0"/>
              </a:spcBef>
              <a:spcAft>
                <a:spcPct val="0"/>
              </a:spcAft>
              <a:buFont typeface="Arial" panose="020B0604020202020204" pitchFamily="34" charset="0"/>
              <a:buNone/>
            </a:pPr>
            <a:r>
              <a:rPr lang="en-US" altLang="zh-CN" sz="2800" b="1" dirty="0" smtClean="0">
                <a:solidFill>
                  <a:srgbClr val="000000"/>
                </a:solidFill>
                <a:latin typeface="Times New Roman" panose="02020603050405020304" pitchFamily="18" charset="0"/>
                <a:cs typeface="Times New Roman" panose="02020603050405020304" pitchFamily="18" charset="0"/>
              </a:rPr>
              <a:t>3</a:t>
            </a:r>
            <a:r>
              <a:rPr lang="zh-CN" altLang="en-US" sz="2800" b="1" dirty="0" smtClean="0">
                <a:solidFill>
                  <a:srgbClr val="000000"/>
                </a:solidFill>
                <a:latin typeface="MingLiU_HKSCS" panose="02020500000000000000" pitchFamily="18" charset="-120"/>
                <a:ea typeface="MingLiU_HKSCS" panose="02020500000000000000" pitchFamily="18" charset="-120"/>
                <a:cs typeface="Times New Roman" panose="02020603050405020304" pitchFamily="18" charset="0"/>
              </a:rPr>
              <a:t>．</a:t>
            </a:r>
            <a:r>
              <a:rPr lang="zh-CN" altLang="en-US" sz="2800" b="1" dirty="0" smtClean="0">
                <a:solidFill>
                  <a:srgbClr val="000000"/>
                </a:solidFill>
                <a:latin typeface="Times New Roman" panose="02020603050405020304" pitchFamily="18" charset="0"/>
                <a:cs typeface="Times New Roman" panose="02020603050405020304" pitchFamily="18" charset="0"/>
              </a:rPr>
              <a:t>下图是安徽凤阳小岗村的标志性建筑</a:t>
            </a:r>
            <a:r>
              <a:rPr lang="zh-CN" altLang="en-US" sz="2800" b="1" dirty="0" smtClean="0">
                <a:solidFill>
                  <a:srgbClr val="000000"/>
                </a:solidFill>
                <a:latin typeface="MingLiU_HKSCS" panose="02020500000000000000" pitchFamily="18" charset="-120"/>
                <a:ea typeface="MingLiU_HKSCS" panose="02020500000000000000" pitchFamily="18" charset="-120"/>
              </a:rPr>
              <a:t>，</a:t>
            </a:r>
            <a:r>
              <a:rPr lang="zh-CN" altLang="en-US" sz="2800" b="1" dirty="0" smtClean="0">
                <a:solidFill>
                  <a:srgbClr val="000000"/>
                </a:solidFill>
                <a:latin typeface="Times New Roman" panose="02020603050405020304" pitchFamily="18" charset="0"/>
                <a:cs typeface="Times New Roman" panose="02020603050405020304" pitchFamily="18" charset="0"/>
              </a:rPr>
              <a:t>下列题词最恰当的是</a:t>
            </a:r>
            <a:r>
              <a:rPr lang="en-US" altLang="zh-CN" sz="2800" b="1" dirty="0" smtClean="0">
                <a:solidFill>
                  <a:srgbClr val="000000"/>
                </a:solidFill>
                <a:latin typeface="Times New Roman" panose="02020603050405020304" pitchFamily="18" charset="0"/>
                <a:cs typeface="Times New Roman" panose="02020603050405020304" pitchFamily="18" charset="0"/>
              </a:rPr>
              <a:t>(    )</a:t>
            </a:r>
            <a:endParaRPr lang="en-US" altLang="zh-CN" sz="2800" b="1" dirty="0" smtClean="0">
              <a:solidFill>
                <a:srgbClr val="000000"/>
              </a:solidFill>
              <a:latin typeface="Times New Roman" panose="02020603050405020304" pitchFamily="18" charset="0"/>
              <a:cs typeface="Times New Roman" panose="02020603050405020304" pitchFamily="18" charset="0"/>
            </a:endParaRPr>
          </a:p>
          <a:p>
            <a:pPr indent="266700" algn="just" fontAlgn="base">
              <a:lnSpc>
                <a:spcPct val="150000"/>
              </a:lnSpc>
              <a:spcBef>
                <a:spcPct val="0"/>
              </a:spcBef>
              <a:spcAft>
                <a:spcPct val="0"/>
              </a:spcAft>
              <a:buFont typeface="Arial" panose="020B0604020202020204" pitchFamily="34" charset="0"/>
              <a:buNone/>
            </a:pPr>
            <a:r>
              <a:rPr lang="en-US" altLang="zh-CN" sz="2800" b="1" dirty="0" smtClean="0">
                <a:solidFill>
                  <a:srgbClr val="000000"/>
                </a:solidFill>
                <a:latin typeface="Times New Roman" panose="02020603050405020304" pitchFamily="18" charset="0"/>
                <a:cs typeface="Times New Roman" panose="02020603050405020304" pitchFamily="18" charset="0"/>
              </a:rPr>
              <a:t>A</a:t>
            </a:r>
            <a:r>
              <a:rPr lang="zh-CN" altLang="en-US" sz="2800" b="1" dirty="0" smtClean="0">
                <a:solidFill>
                  <a:srgbClr val="000000"/>
                </a:solidFill>
                <a:latin typeface="Times New Roman" panose="02020603050405020304" pitchFamily="18" charset="0"/>
                <a:cs typeface="Times New Roman" panose="02020603050405020304" pitchFamily="18" charset="0"/>
              </a:rPr>
              <a:t>．对外开放的窗口	        </a:t>
            </a:r>
            <a:endParaRPr lang="zh-CN" altLang="en-US" sz="2800" b="1" dirty="0" smtClean="0">
              <a:solidFill>
                <a:srgbClr val="000000"/>
              </a:solidFill>
              <a:latin typeface="Times New Roman" panose="02020603050405020304" pitchFamily="18" charset="0"/>
              <a:cs typeface="Times New Roman" panose="02020603050405020304" pitchFamily="18" charset="0"/>
            </a:endParaRPr>
          </a:p>
          <a:p>
            <a:pPr indent="266700" algn="just" fontAlgn="base">
              <a:lnSpc>
                <a:spcPct val="150000"/>
              </a:lnSpc>
              <a:spcBef>
                <a:spcPct val="0"/>
              </a:spcBef>
              <a:spcAft>
                <a:spcPct val="0"/>
              </a:spcAft>
              <a:buFont typeface="Arial" panose="020B0604020202020204" pitchFamily="34" charset="0"/>
              <a:buNone/>
            </a:pPr>
            <a:r>
              <a:rPr lang="en-US" altLang="zh-CN" sz="2800" b="1" dirty="0" smtClean="0">
                <a:solidFill>
                  <a:srgbClr val="000000"/>
                </a:solidFill>
                <a:latin typeface="Times New Roman" panose="02020603050405020304" pitchFamily="18" charset="0"/>
                <a:cs typeface="Times New Roman" panose="02020603050405020304" pitchFamily="18" charset="0"/>
              </a:rPr>
              <a:t>B</a:t>
            </a:r>
            <a:r>
              <a:rPr lang="zh-CN" altLang="en-US" sz="2800" b="1" dirty="0" smtClean="0">
                <a:solidFill>
                  <a:srgbClr val="000000"/>
                </a:solidFill>
                <a:latin typeface="MingLiU_HKSCS" panose="02020500000000000000" pitchFamily="18" charset="-120"/>
                <a:ea typeface="MingLiU_HKSCS" panose="02020500000000000000" pitchFamily="18" charset="-120"/>
              </a:rPr>
              <a:t>．</a:t>
            </a:r>
            <a:r>
              <a:rPr lang="zh-CN" altLang="en-US" sz="2800" b="1" dirty="0" smtClean="0">
                <a:solidFill>
                  <a:srgbClr val="000000"/>
                </a:solidFill>
                <a:latin typeface="Times New Roman" panose="02020603050405020304" pitchFamily="18" charset="0"/>
                <a:cs typeface="Times New Roman" panose="02020603050405020304" pitchFamily="18" charset="0"/>
              </a:rPr>
              <a:t>中国农村改革第一村</a:t>
            </a:r>
            <a:endParaRPr lang="zh-CN" altLang="en-US" sz="2800" b="1" dirty="0" smtClean="0">
              <a:solidFill>
                <a:srgbClr val="000000"/>
              </a:solidFill>
              <a:latin typeface="Times New Roman" panose="02020603050405020304" pitchFamily="18" charset="0"/>
              <a:cs typeface="Times New Roman" panose="02020603050405020304" pitchFamily="18" charset="0"/>
            </a:endParaRPr>
          </a:p>
          <a:p>
            <a:pPr indent="266700" algn="just" fontAlgn="base">
              <a:lnSpc>
                <a:spcPct val="150000"/>
              </a:lnSpc>
              <a:spcBef>
                <a:spcPct val="0"/>
              </a:spcBef>
              <a:spcAft>
                <a:spcPct val="0"/>
              </a:spcAft>
              <a:buFont typeface="Arial" panose="020B0604020202020204" pitchFamily="34" charset="0"/>
              <a:buNone/>
            </a:pPr>
            <a:r>
              <a:rPr lang="en-US" altLang="zh-CN" sz="2800" b="1" dirty="0" smtClean="0">
                <a:solidFill>
                  <a:srgbClr val="000000"/>
                </a:solidFill>
                <a:latin typeface="Times New Roman" panose="02020603050405020304" pitchFamily="18" charset="0"/>
                <a:cs typeface="Times New Roman" panose="02020603050405020304" pitchFamily="18" charset="0"/>
              </a:rPr>
              <a:t>C</a:t>
            </a:r>
            <a:r>
              <a:rPr lang="zh-CN" altLang="en-US" sz="2800" b="1" dirty="0" smtClean="0">
                <a:solidFill>
                  <a:srgbClr val="000000"/>
                </a:solidFill>
                <a:latin typeface="MingLiU_HKSCS" panose="02020500000000000000" pitchFamily="18" charset="-120"/>
                <a:ea typeface="MingLiU_HKSCS" panose="02020500000000000000" pitchFamily="18" charset="-120"/>
              </a:rPr>
              <a:t>．</a:t>
            </a:r>
            <a:r>
              <a:rPr lang="zh-CN" altLang="en-US" sz="2800" b="1" dirty="0" smtClean="0">
                <a:solidFill>
                  <a:srgbClr val="000000"/>
                </a:solidFill>
                <a:latin typeface="Times New Roman" panose="02020603050405020304" pitchFamily="18" charset="0"/>
                <a:cs typeface="Times New Roman" panose="02020603050405020304" pitchFamily="18" charset="0"/>
              </a:rPr>
              <a:t>中国经济发展速度的代表	</a:t>
            </a:r>
            <a:endParaRPr lang="zh-CN" altLang="en-US" sz="2800" b="1" dirty="0" smtClean="0">
              <a:solidFill>
                <a:srgbClr val="000000"/>
              </a:solidFill>
              <a:latin typeface="Times New Roman" panose="02020603050405020304" pitchFamily="18" charset="0"/>
              <a:cs typeface="Times New Roman" panose="02020603050405020304" pitchFamily="18" charset="0"/>
            </a:endParaRPr>
          </a:p>
          <a:p>
            <a:pPr indent="266700" algn="just" fontAlgn="base">
              <a:lnSpc>
                <a:spcPct val="150000"/>
              </a:lnSpc>
              <a:spcBef>
                <a:spcPct val="0"/>
              </a:spcBef>
              <a:spcAft>
                <a:spcPct val="0"/>
              </a:spcAft>
              <a:buFont typeface="Arial" panose="020B0604020202020204" pitchFamily="34" charset="0"/>
              <a:buNone/>
            </a:pPr>
            <a:r>
              <a:rPr lang="en-US" altLang="zh-CN" sz="2800" b="1" dirty="0" smtClean="0">
                <a:solidFill>
                  <a:srgbClr val="000000"/>
                </a:solidFill>
                <a:latin typeface="Times New Roman" panose="02020603050405020304" pitchFamily="18" charset="0"/>
                <a:cs typeface="Times New Roman" panose="02020603050405020304" pitchFamily="18" charset="0"/>
              </a:rPr>
              <a:t>D</a:t>
            </a:r>
            <a:r>
              <a:rPr lang="zh-CN" altLang="en-US" sz="2800" b="1" dirty="0" smtClean="0">
                <a:solidFill>
                  <a:srgbClr val="000000"/>
                </a:solidFill>
                <a:latin typeface="MingLiU_HKSCS" panose="02020500000000000000" pitchFamily="18" charset="-120"/>
                <a:ea typeface="MingLiU_HKSCS" panose="02020500000000000000" pitchFamily="18" charset="-120"/>
              </a:rPr>
              <a:t>．</a:t>
            </a:r>
            <a:r>
              <a:rPr lang="zh-CN" altLang="en-US" sz="2800" b="1" dirty="0" smtClean="0">
                <a:solidFill>
                  <a:srgbClr val="000000"/>
                </a:solidFill>
                <a:latin typeface="Times New Roman" panose="02020603050405020304" pitchFamily="18" charset="0"/>
                <a:cs typeface="Times New Roman" panose="02020603050405020304" pitchFamily="18" charset="0"/>
              </a:rPr>
              <a:t>中国对外交流的窗口</a:t>
            </a:r>
            <a:endParaRPr lang="zh-CN" altLang="en-US" sz="2800" b="1" dirty="0" smtClean="0">
              <a:solidFill>
                <a:srgbClr val="000000"/>
              </a:solidFill>
              <a:latin typeface="Times New Roman" panose="02020603050405020304" pitchFamily="18" charset="0"/>
              <a:cs typeface="Times New Roman" panose="02020603050405020304" pitchFamily="18" charset="0"/>
            </a:endParaRPr>
          </a:p>
        </p:txBody>
      </p:sp>
      <p:sp>
        <p:nvSpPr>
          <p:cNvPr id="68611" name="Rectangle 3"/>
          <p:cNvSpPr>
            <a:spLocks noChangeArrowheads="1"/>
          </p:cNvSpPr>
          <p:nvPr/>
        </p:nvSpPr>
        <p:spPr bwMode="auto">
          <a:xfrm>
            <a:off x="2195513" y="1412875"/>
            <a:ext cx="488950" cy="641350"/>
          </a:xfrm>
          <a:prstGeom prst="rect">
            <a:avLst/>
          </a:prstGeom>
          <a:noFill/>
          <a:ln w="9525">
            <a:noFill/>
            <a:miter lim="800000"/>
          </a:ln>
          <a:effectLst/>
        </p:spPr>
        <p:txBody>
          <a:bodyPr wrap="none">
            <a:spAutoFit/>
          </a:bodyPr>
          <a:lstStyle/>
          <a:p>
            <a:pPr fontAlgn="base">
              <a:spcBef>
                <a:spcPct val="0"/>
              </a:spcBef>
              <a:spcAft>
                <a:spcPct val="0"/>
              </a:spcAft>
              <a:buFont typeface="Arial" panose="020B0604020202020204" pitchFamily="34" charset="0"/>
              <a:buNone/>
            </a:pPr>
            <a:r>
              <a:rPr lang="en-US" altLang="zh-CN" sz="3600" b="1"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B</a:t>
            </a:r>
            <a:endParaRPr lang="en-US" altLang="zh-CN" sz="3600" b="1"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pic>
        <p:nvPicPr>
          <p:cNvPr id="68612" name="Picture 4" descr="C:\Users\Administrator\Desktop\八下历史（人教）四清导航教师用书\8XSQ9.TIF"/>
          <p:cNvPicPr>
            <a:picLocks noChangeAspect="1" noChangeArrowheads="1"/>
          </p:cNvPicPr>
          <p:nvPr/>
        </p:nvPicPr>
        <p:blipFill>
          <a:blip r:embed="rId1" r:link="rId2" cstate="print"/>
          <a:srcRect/>
          <a:stretch>
            <a:fillRect/>
          </a:stretch>
        </p:blipFill>
        <p:spPr bwMode="auto">
          <a:xfrm>
            <a:off x="5435600" y="3500438"/>
            <a:ext cx="3708400" cy="34036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8611"/>
                                        </p:tgtEl>
                                        <p:attrNameLst>
                                          <p:attrName>style.visibility</p:attrName>
                                        </p:attrNameLst>
                                      </p:cBhvr>
                                      <p:to>
                                        <p:strVal val="visible"/>
                                      </p:to>
                                    </p:set>
                                    <p:anim calcmode="lin" valueType="num">
                                      <p:cBhvr additive="base">
                                        <p:cTn id="7" dur="500" fill="hold"/>
                                        <p:tgtEl>
                                          <p:spTgt spid="68611"/>
                                        </p:tgtEl>
                                        <p:attrNameLst>
                                          <p:attrName>ppt_x</p:attrName>
                                        </p:attrNameLst>
                                      </p:cBhvr>
                                      <p:tavLst>
                                        <p:tav tm="0">
                                          <p:val>
                                            <p:strVal val="#ppt_x"/>
                                          </p:val>
                                        </p:tav>
                                        <p:tav tm="100000">
                                          <p:val>
                                            <p:strVal val="#ppt_x"/>
                                          </p:val>
                                        </p:tav>
                                      </p:tavLst>
                                    </p:anim>
                                    <p:anim calcmode="lin" valueType="num">
                                      <p:cBhvr additive="base">
                                        <p:cTn id="8" dur="500" fill="hold"/>
                                        <p:tgtEl>
                                          <p:spTgt spid="686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180975" y="1038225"/>
            <a:ext cx="8710613" cy="3378200"/>
          </a:xfrm>
          <a:prstGeom prst="rect">
            <a:avLst/>
          </a:prstGeom>
          <a:noFill/>
          <a:ln w="9525">
            <a:noFill/>
            <a:miter lim="800000"/>
          </a:ln>
          <a:effectLst/>
        </p:spPr>
        <p:txBody>
          <a:bodyPr anchor="ctr">
            <a:spAutoFit/>
          </a:bodyPr>
          <a:lstStyle/>
          <a:p>
            <a:pPr algn="just" eaLnBrk="0" fontAlgn="base" hangingPunct="0">
              <a:lnSpc>
                <a:spcPct val="150000"/>
              </a:lnSpc>
              <a:spcBef>
                <a:spcPct val="0"/>
              </a:spcBef>
              <a:spcAft>
                <a:spcPct val="0"/>
              </a:spcAft>
            </a:pPr>
            <a:r>
              <a:rPr lang="en-US" altLang="zh-CN"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4</a:t>
            </a:r>
            <a:r>
              <a:rPr lang="zh-CN" altLang="en-US" sz="2400" smtClean="0">
                <a:solidFill>
                  <a:srgbClr val="000000"/>
                </a:solidFill>
                <a:effectLst>
                  <a:outerShdw blurRad="38100" dist="38100" dir="2700000" algn="tl">
                    <a:srgbClr val="C0C0C0"/>
                  </a:outerShdw>
                </a:effectLst>
                <a:latin typeface="MingLiU_HKSCS" panose="02020500000000000000" pitchFamily="18" charset="-120"/>
                <a:ea typeface="MingLiU_HKSCS" panose="02020500000000000000" pitchFamily="18" charset="-120"/>
                <a:cs typeface="Times New Roman" panose="02020603050405020304" pitchFamily="18" charset="0"/>
              </a:rPr>
              <a:t>．</a:t>
            </a:r>
            <a:r>
              <a:rPr lang="zh-CN" altLang="en-US"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下图反映了新中国成立以来我国人均粮食产量的变化</a:t>
            </a:r>
            <a:r>
              <a:rPr lang="zh-CN" altLang="en-US" sz="2400" smtClean="0">
                <a:solidFill>
                  <a:srgbClr val="000000"/>
                </a:solidFill>
                <a:effectLst>
                  <a:outerShdw blurRad="38100" dist="38100" dir="2700000" algn="tl">
                    <a:srgbClr val="C0C0C0"/>
                  </a:outerShdw>
                </a:effectLst>
                <a:latin typeface="MingLiU_HKSCS" panose="02020500000000000000" pitchFamily="18" charset="-120"/>
                <a:ea typeface="MingLiU_HKSCS" panose="02020500000000000000" pitchFamily="18" charset="-120"/>
              </a:rPr>
              <a:t>，</a:t>
            </a:r>
            <a:r>
              <a:rPr lang="zh-CN" altLang="en-US"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其中</a:t>
            </a:r>
            <a:r>
              <a:rPr lang="en-US" altLang="zh-CN"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1980</a:t>
            </a:r>
            <a:r>
              <a:rPr lang="en-US" altLang="zh-CN" sz="2400" smtClean="0">
                <a:solidFill>
                  <a:srgbClr val="000000"/>
                </a:solidFill>
                <a:effectLst>
                  <a:outerShdw blurRad="38100" dist="38100" dir="2700000" algn="tl">
                    <a:srgbClr val="C0C0C0"/>
                  </a:outerShdw>
                </a:effectLst>
                <a:latin typeface="Courier New" panose="02070309020205020404"/>
                <a:cs typeface="Times New Roman" panose="02020603050405020304" pitchFamily="18" charset="0"/>
              </a:rPr>
              <a:t>—</a:t>
            </a:r>
            <a:r>
              <a:rPr lang="en-US" altLang="zh-CN"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1997</a:t>
            </a:r>
            <a:r>
              <a:rPr lang="zh-CN" altLang="en-US"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年我国人均粮食产量变化的主要原因是</a:t>
            </a:r>
            <a:r>
              <a:rPr lang="en-US" altLang="zh-CN"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endParaRPr lang="en-US" altLang="zh-CN"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gn="just" eaLnBrk="0" fontAlgn="base" hangingPunct="0">
              <a:lnSpc>
                <a:spcPct val="150000"/>
              </a:lnSpc>
              <a:spcBef>
                <a:spcPct val="0"/>
              </a:spcBef>
              <a:spcAft>
                <a:spcPct val="0"/>
              </a:spcAft>
            </a:pPr>
            <a:r>
              <a:rPr lang="en-US" altLang="zh-CN"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A</a:t>
            </a:r>
            <a:r>
              <a:rPr lang="zh-CN" altLang="en-US" sz="2400" smtClean="0">
                <a:solidFill>
                  <a:srgbClr val="000000"/>
                </a:solidFill>
                <a:effectLst>
                  <a:outerShdw blurRad="38100" dist="38100" dir="2700000" algn="tl">
                    <a:srgbClr val="C0C0C0"/>
                  </a:outerShdw>
                </a:effectLst>
                <a:latin typeface="MingLiU_HKSCS" panose="02020500000000000000" pitchFamily="18" charset="-120"/>
                <a:ea typeface="MingLiU_HKSCS" panose="02020500000000000000" pitchFamily="18" charset="-120"/>
              </a:rPr>
              <a:t>．</a:t>
            </a:r>
            <a:r>
              <a:rPr lang="zh-CN" altLang="en-US"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实行农业合作化</a:t>
            </a:r>
            <a:endParaRPr lang="zh-CN" altLang="en-US"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gn="just" eaLnBrk="0" fontAlgn="base" hangingPunct="0">
              <a:lnSpc>
                <a:spcPct val="150000"/>
              </a:lnSpc>
              <a:spcBef>
                <a:spcPct val="0"/>
              </a:spcBef>
              <a:spcAft>
                <a:spcPct val="0"/>
              </a:spcAft>
            </a:pPr>
            <a:r>
              <a:rPr lang="en-US" altLang="zh-CN"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B</a:t>
            </a:r>
            <a:r>
              <a:rPr lang="zh-CN" altLang="en-US" sz="2400" smtClean="0">
                <a:solidFill>
                  <a:srgbClr val="000000"/>
                </a:solidFill>
                <a:effectLst>
                  <a:outerShdw blurRad="38100" dist="38100" dir="2700000" algn="tl">
                    <a:srgbClr val="C0C0C0"/>
                  </a:outerShdw>
                </a:effectLst>
                <a:latin typeface="MingLiU_HKSCS" panose="02020500000000000000" pitchFamily="18" charset="-120"/>
                <a:ea typeface="MingLiU_HKSCS" panose="02020500000000000000" pitchFamily="18" charset="-120"/>
              </a:rPr>
              <a:t>．</a:t>
            </a:r>
            <a:r>
              <a:rPr lang="zh-CN" altLang="en-US"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进行集体劳动</a:t>
            </a:r>
            <a:endParaRPr lang="zh-CN" altLang="en-US"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gn="just" eaLnBrk="0" fontAlgn="base" hangingPunct="0">
              <a:lnSpc>
                <a:spcPct val="150000"/>
              </a:lnSpc>
              <a:spcBef>
                <a:spcPct val="0"/>
              </a:spcBef>
              <a:spcAft>
                <a:spcPct val="0"/>
              </a:spcAft>
            </a:pPr>
            <a:r>
              <a:rPr lang="en-US" altLang="zh-CN"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a:t>
            </a:r>
            <a:r>
              <a:rPr lang="zh-CN" altLang="en-US" sz="2400" smtClean="0">
                <a:solidFill>
                  <a:srgbClr val="000000"/>
                </a:solidFill>
                <a:effectLst>
                  <a:outerShdw blurRad="38100" dist="38100" dir="2700000" algn="tl">
                    <a:srgbClr val="C0C0C0"/>
                  </a:outerShdw>
                </a:effectLst>
                <a:latin typeface="MingLiU_HKSCS" panose="02020500000000000000" pitchFamily="18" charset="-120"/>
                <a:ea typeface="MingLiU_HKSCS" panose="02020500000000000000" pitchFamily="18" charset="-120"/>
              </a:rPr>
              <a:t>．</a:t>
            </a:r>
            <a:r>
              <a:rPr lang="zh-CN" altLang="en-US"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实行包产到户的家庭联产承包责任制</a:t>
            </a:r>
            <a:endParaRPr lang="zh-CN" altLang="en-US"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gn="just" eaLnBrk="0" fontAlgn="base" hangingPunct="0">
              <a:lnSpc>
                <a:spcPct val="150000"/>
              </a:lnSpc>
              <a:spcBef>
                <a:spcPct val="0"/>
              </a:spcBef>
              <a:spcAft>
                <a:spcPct val="0"/>
              </a:spcAft>
            </a:pPr>
            <a:r>
              <a:rPr lang="en-US" altLang="zh-CN"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D</a:t>
            </a:r>
            <a:r>
              <a:rPr lang="zh-CN" altLang="en-US" sz="2400" smtClean="0">
                <a:solidFill>
                  <a:srgbClr val="000000"/>
                </a:solidFill>
                <a:effectLst>
                  <a:outerShdw blurRad="38100" dist="38100" dir="2700000" algn="tl">
                    <a:srgbClr val="C0C0C0"/>
                  </a:outerShdw>
                </a:effectLst>
                <a:latin typeface="MingLiU_HKSCS" panose="02020500000000000000" pitchFamily="18" charset="-120"/>
                <a:ea typeface="MingLiU_HKSCS" panose="02020500000000000000" pitchFamily="18" charset="-120"/>
              </a:rPr>
              <a:t>．</a:t>
            </a:r>
            <a:r>
              <a:rPr lang="zh-CN" altLang="en-US"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没有发生自然灾害</a:t>
            </a:r>
            <a:endParaRPr lang="zh-CN" altLang="en-US" sz="2400" smtClean="0">
              <a:solidFill>
                <a:srgbClr val="0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62467" name="Rectangle 3"/>
          <p:cNvSpPr>
            <a:spLocks noChangeArrowheads="1"/>
          </p:cNvSpPr>
          <p:nvPr/>
        </p:nvSpPr>
        <p:spPr bwMode="auto">
          <a:xfrm>
            <a:off x="7019925" y="1574800"/>
            <a:ext cx="514350" cy="641350"/>
          </a:xfrm>
          <a:prstGeom prst="rect">
            <a:avLst/>
          </a:prstGeom>
          <a:noFill/>
          <a:ln w="9525">
            <a:noFill/>
            <a:miter lim="800000"/>
          </a:ln>
          <a:effectLst/>
        </p:spPr>
        <p:txBody>
          <a:bodyPr wrap="none">
            <a:spAutoFit/>
          </a:bodyPr>
          <a:lstStyle/>
          <a:p>
            <a:pPr defTabSz="815975" fontAlgn="base">
              <a:spcBef>
                <a:spcPct val="0"/>
              </a:spcBef>
              <a:spcAft>
                <a:spcPct val="0"/>
              </a:spcAft>
            </a:pPr>
            <a:r>
              <a:rPr lang="en-US" altLang="zh-CN" sz="3600" b="1" smtClean="0">
                <a:solidFill>
                  <a:srgbClr val="FF0000"/>
                </a:solidFill>
                <a:effectLst>
                  <a:outerShdw blurRad="38100" dist="38100" dir="2700000" algn="tl">
                    <a:srgbClr val="C0C0C0"/>
                  </a:outerShdw>
                </a:effectLst>
                <a:latin typeface="Times New Roman" panose="02020603050405020304" pitchFamily="18" charset="0"/>
                <a:ea typeface="华文新魏" panose="02010800040101010101" pitchFamily="2" charset="-122"/>
              </a:rPr>
              <a:t>C</a:t>
            </a:r>
            <a:endParaRPr lang="en-US" altLang="zh-CN" sz="3600" b="1" smtClean="0">
              <a:solidFill>
                <a:srgbClr val="FF0000"/>
              </a:solidFill>
              <a:effectLst>
                <a:outerShdw blurRad="38100" dist="38100" dir="2700000" algn="tl">
                  <a:srgbClr val="C0C0C0"/>
                </a:outerShdw>
              </a:effectLst>
              <a:latin typeface="Times New Roman" panose="02020603050405020304" pitchFamily="18" charset="0"/>
              <a:ea typeface="华文新魏" panose="02010800040101010101" pitchFamily="2" charset="-122"/>
            </a:endParaRPr>
          </a:p>
        </p:txBody>
      </p:sp>
      <p:pic>
        <p:nvPicPr>
          <p:cNvPr id="62468" name="Picture 4" descr="C:\Users\Administrator\Desktop\八下历史（人教）练闯考教用\P26T3.TIF"/>
          <p:cNvPicPr>
            <a:picLocks noChangeAspect="1" noChangeArrowheads="1"/>
          </p:cNvPicPr>
          <p:nvPr/>
        </p:nvPicPr>
        <p:blipFill>
          <a:blip r:embed="rId1" r:link="rId2" cstate="print">
            <a:clrChange>
              <a:clrFrom>
                <a:srgbClr val="FFFFFF"/>
              </a:clrFrom>
              <a:clrTo>
                <a:srgbClr val="FFFFFF">
                  <a:alpha val="0"/>
                </a:srgbClr>
              </a:clrTo>
            </a:clrChange>
          </a:blip>
          <a:srcRect/>
          <a:stretch>
            <a:fillRect/>
          </a:stretch>
        </p:blipFill>
        <p:spPr bwMode="auto">
          <a:xfrm>
            <a:off x="5291138" y="2646363"/>
            <a:ext cx="3600450" cy="3186112"/>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2467"/>
                                        </p:tgtEl>
                                        <p:attrNameLst>
                                          <p:attrName>style.visibility</p:attrName>
                                        </p:attrNameLst>
                                      </p:cBhvr>
                                      <p:to>
                                        <p:strVal val="visible"/>
                                      </p:to>
                                    </p:set>
                                    <p:animEffect transition="in" filter="blinds(horizontal)">
                                      <p:cBhvr>
                                        <p:cTn id="7" dur="500"/>
                                        <p:tgtEl>
                                          <p:spTgt spid="62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250825" y="1003300"/>
            <a:ext cx="8713788" cy="4473575"/>
          </a:xfrm>
          <a:prstGeom prst="rect">
            <a:avLst/>
          </a:prstGeom>
          <a:noFill/>
          <a:ln w="9525">
            <a:noFill/>
            <a:miter lim="800000"/>
          </a:ln>
          <a:effectLst/>
        </p:spPr>
        <p:txBody>
          <a:bodyPr anchor="ctr">
            <a:spAutoFit/>
          </a:bodyPr>
          <a:lstStyle/>
          <a:p>
            <a:pPr indent="266700" algn="just" fontAlgn="base">
              <a:lnSpc>
                <a:spcPct val="150000"/>
              </a:lnSpc>
              <a:spcBef>
                <a:spcPct val="0"/>
              </a:spcBef>
              <a:spcAft>
                <a:spcPct val="0"/>
              </a:spcAft>
              <a:buFont typeface="Arial" panose="020B0604020202020204" pitchFamily="34" charset="0"/>
              <a:buNone/>
            </a:pPr>
            <a:r>
              <a:rPr lang="en-US" altLang="zh-CN" sz="2400" b="1" dirty="0" smtClean="0">
                <a:solidFill>
                  <a:srgbClr val="000000"/>
                </a:solidFill>
                <a:latin typeface="Times New Roman" panose="02020603050405020304" pitchFamily="18" charset="0"/>
                <a:cs typeface="Times New Roman" panose="02020603050405020304" pitchFamily="18" charset="0"/>
              </a:rPr>
              <a:t>5</a:t>
            </a:r>
            <a:r>
              <a:rPr lang="zh-CN" altLang="en-US" sz="2400" b="1" dirty="0" smtClean="0">
                <a:solidFill>
                  <a:srgbClr val="000000"/>
                </a:solidFill>
                <a:latin typeface="MingLiU_HKSCS" panose="02020500000000000000" pitchFamily="18" charset="-120"/>
                <a:ea typeface="MingLiU_HKSCS" panose="02020500000000000000" pitchFamily="18" charset="-120"/>
                <a:cs typeface="Times New Roman" panose="02020603050405020304" pitchFamily="18" charset="0"/>
              </a:rPr>
              <a:t>．</a:t>
            </a:r>
            <a:r>
              <a:rPr lang="zh-CN" altLang="en-US" sz="2400" b="1" dirty="0" smtClean="0">
                <a:solidFill>
                  <a:srgbClr val="000000"/>
                </a:solidFill>
                <a:latin typeface="Times New Roman" panose="02020603050405020304" pitchFamily="18" charset="0"/>
                <a:ea typeface="MingLiU_HKSCS" panose="02020500000000000000" pitchFamily="18" charset="-120"/>
                <a:cs typeface="Times New Roman" panose="02020603050405020304" pitchFamily="18" charset="0"/>
              </a:rPr>
              <a:t>小说</a:t>
            </a:r>
            <a:r>
              <a:rPr lang="en-US" altLang="zh-CN" sz="2400" b="1" dirty="0" smtClean="0">
                <a:solidFill>
                  <a:srgbClr val="000000"/>
                </a:solidFill>
                <a:latin typeface="Times New Roman" panose="02020603050405020304" pitchFamily="18" charset="0"/>
                <a:ea typeface="MingLiU_HKSCS" panose="02020500000000000000" pitchFamily="18" charset="-120"/>
                <a:cs typeface="Times New Roman" panose="02020603050405020304" pitchFamily="18" charset="0"/>
              </a:rPr>
              <a:t>《</a:t>
            </a:r>
            <a:r>
              <a:rPr lang="zh-CN" altLang="en-US" sz="2400" b="1" dirty="0" smtClean="0">
                <a:solidFill>
                  <a:srgbClr val="000000"/>
                </a:solidFill>
                <a:latin typeface="Times New Roman" panose="02020603050405020304" pitchFamily="18" charset="0"/>
                <a:ea typeface="MingLiU_HKSCS" panose="02020500000000000000" pitchFamily="18" charset="-120"/>
                <a:cs typeface="Times New Roman" panose="02020603050405020304" pitchFamily="18" charset="0"/>
              </a:rPr>
              <a:t>平凡的世界</a:t>
            </a:r>
            <a:r>
              <a:rPr lang="en-US" altLang="zh-CN" sz="2400" b="1" dirty="0" smtClean="0">
                <a:solidFill>
                  <a:srgbClr val="000000"/>
                </a:solidFill>
                <a:latin typeface="Times New Roman" panose="02020603050405020304" pitchFamily="18" charset="0"/>
                <a:ea typeface="MingLiU_HKSCS" panose="02020500000000000000" pitchFamily="18" charset="-120"/>
                <a:cs typeface="Times New Roman" panose="02020603050405020304" pitchFamily="18" charset="0"/>
              </a:rPr>
              <a:t>》</a:t>
            </a:r>
            <a:r>
              <a:rPr lang="zh-CN" altLang="en-US" sz="2400" b="1" dirty="0" smtClean="0">
                <a:solidFill>
                  <a:srgbClr val="000000"/>
                </a:solidFill>
                <a:latin typeface="Times New Roman" panose="02020603050405020304" pitchFamily="18" charset="0"/>
                <a:ea typeface="MingLiU_HKSCS" panose="02020500000000000000" pitchFamily="18" charset="-120"/>
                <a:cs typeface="Times New Roman" panose="02020603050405020304" pitchFamily="18" charset="0"/>
              </a:rPr>
              <a:t>中描述道：田福堂太痛苦了！当年搞合作化时</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他曾怀着多么热烈的感情把左邻右舍拢合在一起</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做梦也没想到二十多年后的今天</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大家都散伙了。小说中描述的</a:t>
            </a:r>
            <a:r>
              <a:rPr lang="zh-CN" altLang="en-US" sz="2400" b="1" dirty="0" smtClean="0">
                <a:solidFill>
                  <a:srgbClr val="000000"/>
                </a:solidFill>
                <a:latin typeface="宋体" panose="02010600030101010101" pitchFamily="2" charset="-122"/>
                <a:cs typeface="Times New Roman" panose="02020603050405020304" pitchFamily="18" charset="0"/>
              </a:rPr>
              <a:t>“</a:t>
            </a:r>
            <a:r>
              <a:rPr lang="zh-CN" altLang="en-US" sz="2400" b="1" dirty="0" smtClean="0">
                <a:solidFill>
                  <a:srgbClr val="000000"/>
                </a:solidFill>
                <a:latin typeface="Times New Roman" panose="02020603050405020304" pitchFamily="18" charset="0"/>
                <a:cs typeface="Times New Roman" panose="02020603050405020304" pitchFamily="18" charset="0"/>
              </a:rPr>
              <a:t>拢合在一起</a:t>
            </a:r>
            <a:r>
              <a:rPr lang="zh-CN" altLang="en-US" sz="2400" b="1" dirty="0" smtClean="0">
                <a:solidFill>
                  <a:srgbClr val="000000"/>
                </a:solidFill>
                <a:latin typeface="宋体" panose="02010600030101010101" pitchFamily="2" charset="-122"/>
                <a:cs typeface="Times New Roman" panose="02020603050405020304" pitchFamily="18" charset="0"/>
              </a:rPr>
              <a:t>”</a:t>
            </a:r>
            <a:r>
              <a:rPr lang="zh-CN" altLang="en-US" sz="2400" b="1" dirty="0" smtClean="0">
                <a:solidFill>
                  <a:srgbClr val="000000"/>
                </a:solidFill>
                <a:latin typeface="Times New Roman" panose="02020603050405020304" pitchFamily="18" charset="0"/>
                <a:cs typeface="Times New Roman" panose="02020603050405020304" pitchFamily="18" charset="0"/>
              </a:rPr>
              <a:t>和</a:t>
            </a:r>
            <a:r>
              <a:rPr lang="zh-CN" altLang="en-US" sz="2400" b="1" dirty="0" smtClean="0">
                <a:solidFill>
                  <a:srgbClr val="000000"/>
                </a:solidFill>
                <a:latin typeface="宋体" panose="02010600030101010101" pitchFamily="2" charset="-122"/>
                <a:cs typeface="Times New Roman" panose="02020603050405020304" pitchFamily="18" charset="0"/>
              </a:rPr>
              <a:t>“</a:t>
            </a:r>
            <a:r>
              <a:rPr lang="zh-CN" altLang="en-US" sz="2400" b="1" dirty="0" smtClean="0">
                <a:solidFill>
                  <a:srgbClr val="000000"/>
                </a:solidFill>
                <a:latin typeface="Times New Roman" panose="02020603050405020304" pitchFamily="18" charset="0"/>
                <a:cs typeface="Times New Roman" panose="02020603050405020304" pitchFamily="18" charset="0"/>
              </a:rPr>
              <a:t>都散伙了</a:t>
            </a:r>
            <a:r>
              <a:rPr lang="zh-CN" altLang="en-US" sz="2400" b="1" dirty="0" smtClean="0">
                <a:solidFill>
                  <a:srgbClr val="000000"/>
                </a:solidFill>
                <a:latin typeface="宋体" panose="02010600030101010101" pitchFamily="2" charset="-122"/>
                <a:cs typeface="Times New Roman" panose="02020603050405020304" pitchFamily="18" charset="0"/>
              </a:rPr>
              <a:t>”</a:t>
            </a:r>
            <a:r>
              <a:rPr lang="zh-CN" altLang="en-US" sz="2400" b="1" dirty="0" smtClean="0">
                <a:solidFill>
                  <a:srgbClr val="000000"/>
                </a:solidFill>
                <a:latin typeface="Times New Roman" panose="02020603050405020304" pitchFamily="18" charset="0"/>
                <a:cs typeface="Times New Roman" panose="02020603050405020304" pitchFamily="18" charset="0"/>
              </a:rPr>
              <a:t>分别是指</a:t>
            </a:r>
            <a:r>
              <a:rPr lang="en-US" altLang="zh-CN" sz="2400" b="1" dirty="0" smtClean="0">
                <a:solidFill>
                  <a:srgbClr val="000000"/>
                </a:solidFill>
                <a:latin typeface="Times New Roman" panose="02020603050405020304" pitchFamily="18" charset="0"/>
                <a:cs typeface="Times New Roman" panose="02020603050405020304" pitchFamily="18" charset="0"/>
              </a:rPr>
              <a:t>(          )</a:t>
            </a:r>
            <a:endParaRPr lang="en-US" altLang="zh-CN" sz="2400" b="1" dirty="0" smtClean="0">
              <a:solidFill>
                <a:srgbClr val="000000"/>
              </a:solidFill>
              <a:latin typeface="Times New Roman" panose="02020603050405020304" pitchFamily="18" charset="0"/>
              <a:cs typeface="Times New Roman" panose="02020603050405020304" pitchFamily="18" charset="0"/>
            </a:endParaRPr>
          </a:p>
          <a:p>
            <a:pPr indent="266700" algn="just" fontAlgn="base">
              <a:lnSpc>
                <a:spcPct val="150000"/>
              </a:lnSpc>
              <a:spcBef>
                <a:spcPct val="0"/>
              </a:spcBef>
              <a:spcAft>
                <a:spcPct val="0"/>
              </a:spcAft>
              <a:buFont typeface="Arial" panose="020B0604020202020204" pitchFamily="34" charset="0"/>
              <a:buNone/>
            </a:pPr>
            <a:r>
              <a:rPr lang="en-US" altLang="zh-CN" sz="2400" b="1" dirty="0" smtClean="0">
                <a:solidFill>
                  <a:srgbClr val="000000"/>
                </a:solidFill>
                <a:latin typeface="Times New Roman" panose="02020603050405020304" pitchFamily="18" charset="0"/>
                <a:cs typeface="Times New Roman" panose="02020603050405020304" pitchFamily="18" charset="0"/>
              </a:rPr>
              <a:t>A</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农业合作化运动和人民公社化运动</a:t>
            </a:r>
            <a:endParaRPr lang="zh-CN" altLang="en-US" sz="2400" b="1" dirty="0" smtClean="0">
              <a:solidFill>
                <a:srgbClr val="000000"/>
              </a:solidFill>
              <a:latin typeface="Times New Roman" panose="02020603050405020304" pitchFamily="18" charset="0"/>
              <a:cs typeface="Times New Roman" panose="02020603050405020304" pitchFamily="18" charset="0"/>
            </a:endParaRPr>
          </a:p>
          <a:p>
            <a:pPr indent="266700" algn="just" fontAlgn="base">
              <a:lnSpc>
                <a:spcPct val="150000"/>
              </a:lnSpc>
              <a:spcBef>
                <a:spcPct val="0"/>
              </a:spcBef>
              <a:spcAft>
                <a:spcPct val="0"/>
              </a:spcAft>
              <a:buFont typeface="Arial" panose="020B0604020202020204" pitchFamily="34" charset="0"/>
              <a:buNone/>
            </a:pPr>
            <a:r>
              <a:rPr lang="en-US" altLang="zh-CN" sz="2400" b="1" dirty="0" smtClean="0">
                <a:solidFill>
                  <a:srgbClr val="000000"/>
                </a:solidFill>
                <a:latin typeface="Times New Roman" panose="02020603050405020304" pitchFamily="18" charset="0"/>
                <a:cs typeface="Times New Roman" panose="02020603050405020304" pitchFamily="18" charset="0"/>
              </a:rPr>
              <a:t>B</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土地改革和农业合作化运动</a:t>
            </a:r>
            <a:endParaRPr lang="zh-CN" altLang="en-US" sz="2400" b="1" dirty="0" smtClean="0">
              <a:solidFill>
                <a:srgbClr val="000000"/>
              </a:solidFill>
              <a:latin typeface="Times New Roman" panose="02020603050405020304" pitchFamily="18" charset="0"/>
              <a:cs typeface="Times New Roman" panose="02020603050405020304" pitchFamily="18" charset="0"/>
            </a:endParaRPr>
          </a:p>
          <a:p>
            <a:pPr indent="266700" algn="just" fontAlgn="base">
              <a:lnSpc>
                <a:spcPct val="150000"/>
              </a:lnSpc>
              <a:spcBef>
                <a:spcPct val="0"/>
              </a:spcBef>
              <a:spcAft>
                <a:spcPct val="0"/>
              </a:spcAft>
              <a:buFont typeface="Arial" panose="020B0604020202020204" pitchFamily="34" charset="0"/>
              <a:buNone/>
            </a:pPr>
            <a:r>
              <a:rPr lang="en-US" altLang="zh-CN" sz="2400" b="1" dirty="0" smtClean="0">
                <a:solidFill>
                  <a:srgbClr val="000000"/>
                </a:solidFill>
                <a:latin typeface="Times New Roman" panose="02020603050405020304" pitchFamily="18" charset="0"/>
                <a:cs typeface="Times New Roman" panose="02020603050405020304" pitchFamily="18" charset="0"/>
              </a:rPr>
              <a:t>C</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土地改革和家庭联产承包责任制	</a:t>
            </a:r>
            <a:endParaRPr lang="zh-CN" altLang="en-US" sz="2400" b="1" dirty="0" smtClean="0">
              <a:solidFill>
                <a:srgbClr val="000000"/>
              </a:solidFill>
              <a:latin typeface="Times New Roman" panose="02020603050405020304" pitchFamily="18" charset="0"/>
              <a:cs typeface="Times New Roman" panose="02020603050405020304" pitchFamily="18" charset="0"/>
            </a:endParaRPr>
          </a:p>
          <a:p>
            <a:pPr indent="266700" algn="just" fontAlgn="base">
              <a:lnSpc>
                <a:spcPct val="150000"/>
              </a:lnSpc>
              <a:spcBef>
                <a:spcPct val="0"/>
              </a:spcBef>
              <a:spcAft>
                <a:spcPct val="0"/>
              </a:spcAft>
              <a:buFont typeface="Arial" panose="020B0604020202020204" pitchFamily="34" charset="0"/>
              <a:buNone/>
            </a:pPr>
            <a:r>
              <a:rPr lang="en-US" altLang="zh-CN" sz="2400" b="1" dirty="0" smtClean="0">
                <a:solidFill>
                  <a:srgbClr val="000000"/>
                </a:solidFill>
                <a:latin typeface="Times New Roman" panose="02020603050405020304" pitchFamily="18" charset="0"/>
                <a:cs typeface="Times New Roman" panose="02020603050405020304" pitchFamily="18" charset="0"/>
              </a:rPr>
              <a:t>D</a:t>
            </a:r>
            <a:r>
              <a:rPr lang="zh-CN" altLang="en-US" sz="2400" b="1" dirty="0" smtClean="0">
                <a:solidFill>
                  <a:srgbClr val="000000"/>
                </a:solidFill>
                <a:latin typeface="MingLiU_HKSCS" panose="02020500000000000000" pitchFamily="18" charset="-120"/>
                <a:ea typeface="MingLiU_HKSCS" panose="02020500000000000000" pitchFamily="18" charset="-120"/>
              </a:rPr>
              <a:t>．</a:t>
            </a:r>
            <a:r>
              <a:rPr lang="zh-CN" altLang="en-US" sz="2400" b="1" dirty="0" smtClean="0">
                <a:solidFill>
                  <a:srgbClr val="000000"/>
                </a:solidFill>
                <a:latin typeface="Times New Roman" panose="02020603050405020304" pitchFamily="18" charset="0"/>
                <a:cs typeface="Times New Roman" panose="02020603050405020304" pitchFamily="18" charset="0"/>
              </a:rPr>
              <a:t>农业合作化运动和家庭联产承包责任制</a:t>
            </a:r>
            <a:endParaRPr lang="zh-CN" altLang="en-US" sz="2400" b="1" dirty="0" smtClean="0">
              <a:solidFill>
                <a:srgbClr val="000000"/>
              </a:solidFill>
              <a:latin typeface="Times New Roman" panose="02020603050405020304" pitchFamily="18" charset="0"/>
              <a:cs typeface="Times New Roman" panose="02020603050405020304" pitchFamily="18" charset="0"/>
            </a:endParaRPr>
          </a:p>
        </p:txBody>
      </p:sp>
      <p:sp>
        <p:nvSpPr>
          <p:cNvPr id="70659" name="Rectangle 3"/>
          <p:cNvSpPr>
            <a:spLocks noChangeArrowheads="1"/>
          </p:cNvSpPr>
          <p:nvPr/>
        </p:nvSpPr>
        <p:spPr bwMode="auto">
          <a:xfrm>
            <a:off x="6372225" y="2681288"/>
            <a:ext cx="441325" cy="519112"/>
          </a:xfrm>
          <a:prstGeom prst="rect">
            <a:avLst/>
          </a:prstGeom>
          <a:noFill/>
          <a:ln w="9525">
            <a:noFill/>
            <a:miter lim="800000"/>
          </a:ln>
          <a:effectLst/>
        </p:spPr>
        <p:txBody>
          <a:bodyPr wrap="none">
            <a:spAutoFit/>
          </a:bodyPr>
          <a:lstStyle/>
          <a:p>
            <a:pPr fontAlgn="base">
              <a:spcBef>
                <a:spcPct val="0"/>
              </a:spcBef>
              <a:spcAft>
                <a:spcPct val="0"/>
              </a:spcAft>
              <a:buFont typeface="Arial" panose="020B0604020202020204" pitchFamily="34" charset="0"/>
              <a:buNone/>
            </a:pPr>
            <a:r>
              <a:rPr lang="en-US" altLang="zh-CN" sz="2800" b="1" smtClean="0">
                <a:solidFill>
                  <a:srgbClr val="FF0000"/>
                </a:solidFill>
                <a:latin typeface="Times New Roman" panose="02020603050405020304" pitchFamily="18" charset="0"/>
                <a:cs typeface="Times New Roman" panose="02020603050405020304" pitchFamily="18" charset="0"/>
              </a:rPr>
              <a:t>D</a:t>
            </a:r>
            <a:endParaRPr lang="en-US" altLang="zh-CN" sz="2800" b="1" smtClean="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0659"/>
                                        </p:tgtEl>
                                        <p:attrNameLst>
                                          <p:attrName>style.visibility</p:attrName>
                                        </p:attrNameLst>
                                      </p:cBhvr>
                                      <p:to>
                                        <p:strVal val="visible"/>
                                      </p:to>
                                    </p:set>
                                    <p:anim calcmode="lin" valueType="num">
                                      <p:cBhvr additive="base">
                                        <p:cTn id="7" dur="500" fill="hold"/>
                                        <p:tgtEl>
                                          <p:spTgt spid="70659"/>
                                        </p:tgtEl>
                                        <p:attrNameLst>
                                          <p:attrName>ppt_x</p:attrName>
                                        </p:attrNameLst>
                                      </p:cBhvr>
                                      <p:tavLst>
                                        <p:tav tm="0">
                                          <p:val>
                                            <p:strVal val="#ppt_x"/>
                                          </p:val>
                                        </p:tav>
                                        <p:tav tm="100000">
                                          <p:val>
                                            <p:strVal val="#ppt_x"/>
                                          </p:val>
                                        </p:tav>
                                      </p:tavLst>
                                    </p:anim>
                                    <p:anim calcmode="lin" valueType="num">
                                      <p:cBhvr additive="base">
                                        <p:cTn id="8" dur="500" fill="hold"/>
                                        <p:tgtEl>
                                          <p:spTgt spid="706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6" name="Picture 4" descr="bf6b182967ec102de2bd8956 (2)"/>
          <p:cNvPicPr>
            <a:picLocks noChangeAspect="1" noChangeArrowheads="1"/>
          </p:cNvPicPr>
          <p:nvPr/>
        </p:nvPicPr>
        <p:blipFill>
          <a:blip r:embed="rId1" cstate="print"/>
          <a:srcRect/>
          <a:stretch>
            <a:fillRect/>
          </a:stretch>
        </p:blipFill>
        <p:spPr bwMode="auto">
          <a:xfrm>
            <a:off x="0" y="0"/>
            <a:ext cx="9124557" cy="6858000"/>
          </a:xfrm>
          <a:prstGeom prst="rect">
            <a:avLst/>
          </a:prstGeom>
          <a:noFill/>
        </p:spPr>
      </p:pic>
      <p:sp>
        <p:nvSpPr>
          <p:cNvPr id="3" name="TextBox 2"/>
          <p:cNvSpPr txBox="1"/>
          <p:nvPr/>
        </p:nvSpPr>
        <p:spPr>
          <a:xfrm>
            <a:off x="0" y="6237312"/>
            <a:ext cx="2520280" cy="369332"/>
          </a:xfrm>
          <a:prstGeom prst="rect">
            <a:avLst/>
          </a:prstGeom>
          <a:solidFill>
            <a:schemeClr val="bg1"/>
          </a:solidFill>
        </p:spPr>
        <p:txBody>
          <a:bodyPr wrap="square" rtlCol="0">
            <a:spAutoFit/>
          </a:bodyPr>
          <a:lstStyle/>
          <a:p>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文本框 1"/>
          <p:cNvSpPr txBox="1">
            <a:spLocks noChangeArrowheads="1"/>
          </p:cNvSpPr>
          <p:nvPr/>
        </p:nvSpPr>
        <p:spPr bwMode="auto">
          <a:xfrm>
            <a:off x="673100" y="1214438"/>
            <a:ext cx="7713663" cy="3962400"/>
          </a:xfrm>
          <a:prstGeom prst="rect">
            <a:avLst/>
          </a:prstGeom>
          <a:noFill/>
          <a:ln w="9525">
            <a:noFill/>
            <a:miter lim="800000"/>
          </a:ln>
        </p:spPr>
        <p:txBody>
          <a:bodyPr>
            <a:spAutoFit/>
          </a:bodyPr>
          <a:lstStyle/>
          <a:p>
            <a:pPr fontAlgn="base">
              <a:lnSpc>
                <a:spcPct val="110000"/>
              </a:lnSpc>
              <a:spcBef>
                <a:spcPts val="50"/>
              </a:spcBef>
              <a:spcAft>
                <a:spcPct val="0"/>
              </a:spcAft>
              <a:buFont typeface="Arial" panose="020B0604020202020204" pitchFamily="34" charset="0"/>
              <a:buNone/>
            </a:pPr>
            <a:r>
              <a:rPr lang="en-US" altLang="zh-CN" sz="2800" b="1" dirty="0" smtClean="0">
                <a:solidFill>
                  <a:srgbClr val="000000"/>
                </a:solidFill>
                <a:latin typeface="仿宋" panose="02010609060101010101" charset="-122"/>
                <a:ea typeface="仿宋" panose="02010609060101010101" charset="-122"/>
              </a:rPr>
              <a:t>6.</a:t>
            </a:r>
            <a:r>
              <a:rPr lang="zh-CN" altLang="zh-CN" sz="2800" b="1" dirty="0" smtClean="0">
                <a:solidFill>
                  <a:srgbClr val="000000"/>
                </a:solidFill>
                <a:latin typeface="仿宋" panose="02010609060101010101" charset="-122"/>
                <a:ea typeface="仿宋" panose="02010609060101010101" charset="-122"/>
              </a:rPr>
              <a:t>小芸同学带着一个研究性学习课题，搜</a:t>
            </a:r>
            <a:endParaRPr lang="zh-CN" altLang="zh-CN" sz="2800" b="1" dirty="0" smtClean="0">
              <a:solidFill>
                <a:srgbClr val="000000"/>
              </a:solidFill>
              <a:latin typeface="仿宋" panose="02010609060101010101" charset="-122"/>
              <a:ea typeface="仿宋" panose="02010609060101010101" charset="-122"/>
            </a:endParaRPr>
          </a:p>
          <a:p>
            <a:pPr fontAlgn="base">
              <a:lnSpc>
                <a:spcPct val="110000"/>
              </a:lnSpc>
              <a:spcBef>
                <a:spcPts val="50"/>
              </a:spcBef>
              <a:spcAft>
                <a:spcPct val="0"/>
              </a:spcAft>
              <a:buFont typeface="Arial" panose="020B0604020202020204" pitchFamily="34" charset="0"/>
              <a:buNone/>
            </a:pPr>
            <a:r>
              <a:rPr lang="zh-CN" altLang="zh-CN" sz="2800" b="1" dirty="0" smtClean="0">
                <a:solidFill>
                  <a:srgbClr val="000000"/>
                </a:solidFill>
                <a:latin typeface="仿宋" panose="02010609060101010101" charset="-122"/>
                <a:ea typeface="仿宋" panose="02010609060101010101" charset="-122"/>
              </a:rPr>
              <a:t>  集了“政企分开”“利改税</a:t>
            </a:r>
            <a:r>
              <a:rPr lang="en-US" altLang="zh-CN" sz="2800" b="1" dirty="0" smtClean="0">
                <a:solidFill>
                  <a:srgbClr val="000000"/>
                </a:solidFill>
                <a:latin typeface="仿宋" panose="02010609060101010101" charset="-122"/>
                <a:ea typeface="仿宋" panose="02010609060101010101" charset="-122"/>
              </a:rPr>
              <a:t>”</a:t>
            </a:r>
            <a:r>
              <a:rPr lang="zh-CN" altLang="zh-CN" sz="2800" b="1" dirty="0" smtClean="0">
                <a:solidFill>
                  <a:srgbClr val="000000"/>
                </a:solidFill>
                <a:latin typeface="仿宋" panose="02010609060101010101" charset="-122"/>
                <a:ea typeface="仿宋" panose="02010609060101010101" charset="-122"/>
              </a:rPr>
              <a:t>“股份制</a:t>
            </a:r>
            <a:endParaRPr lang="zh-CN" altLang="zh-CN" sz="2800" b="1" dirty="0" smtClean="0">
              <a:solidFill>
                <a:srgbClr val="000000"/>
              </a:solidFill>
              <a:latin typeface="仿宋" panose="02010609060101010101" charset="-122"/>
              <a:ea typeface="仿宋" panose="02010609060101010101" charset="-122"/>
            </a:endParaRPr>
          </a:p>
          <a:p>
            <a:pPr fontAlgn="base">
              <a:lnSpc>
                <a:spcPct val="110000"/>
              </a:lnSpc>
              <a:spcBef>
                <a:spcPts val="50"/>
              </a:spcBef>
              <a:spcAft>
                <a:spcPct val="0"/>
              </a:spcAft>
              <a:buFont typeface="Arial" panose="020B0604020202020204" pitchFamily="34" charset="0"/>
              <a:buNone/>
            </a:pPr>
            <a:r>
              <a:rPr lang="zh-CN" altLang="zh-CN" sz="2800" b="1" dirty="0" smtClean="0">
                <a:solidFill>
                  <a:srgbClr val="000000"/>
                </a:solidFill>
                <a:latin typeface="仿宋" panose="02010609060101010101" charset="-122"/>
                <a:ea typeface="仿宋" panose="02010609060101010101" charset="-122"/>
              </a:rPr>
              <a:t>  改革”等资料。根据这些信息，判断她</a:t>
            </a:r>
            <a:endParaRPr lang="zh-CN" altLang="zh-CN" sz="2800" b="1" dirty="0" smtClean="0">
              <a:solidFill>
                <a:srgbClr val="000000"/>
              </a:solidFill>
              <a:latin typeface="仿宋" panose="02010609060101010101" charset="-122"/>
              <a:ea typeface="仿宋" panose="02010609060101010101" charset="-122"/>
            </a:endParaRPr>
          </a:p>
          <a:p>
            <a:pPr fontAlgn="base">
              <a:lnSpc>
                <a:spcPct val="110000"/>
              </a:lnSpc>
              <a:spcBef>
                <a:spcPts val="50"/>
              </a:spcBef>
              <a:spcAft>
                <a:spcPct val="0"/>
              </a:spcAft>
              <a:buFont typeface="Arial" panose="020B0604020202020204" pitchFamily="34" charset="0"/>
              <a:buNone/>
            </a:pPr>
            <a:r>
              <a:rPr lang="zh-CN" altLang="zh-CN" sz="2800" b="1" dirty="0" smtClean="0">
                <a:solidFill>
                  <a:srgbClr val="000000"/>
                </a:solidFill>
                <a:latin typeface="仿宋" panose="02010609060101010101" charset="-122"/>
                <a:ea typeface="仿宋" panose="02010609060101010101" charset="-122"/>
              </a:rPr>
              <a:t>  的研究性学习课题是</a:t>
            </a:r>
            <a:r>
              <a:rPr lang="zh-CN" altLang="zh-CN" sz="2800" b="1" dirty="0" smtClean="0">
                <a:solidFill>
                  <a:srgbClr val="000000"/>
                </a:solidFill>
                <a:latin typeface="仿宋" panose="02010609060101010101" charset="-122"/>
                <a:ea typeface="仿宋" panose="02010609060101010101" charset="-122"/>
                <a:sym typeface="宋体" panose="02010600030101010101" pitchFamily="2" charset="-122"/>
              </a:rPr>
              <a:t>（ 　　）</a:t>
            </a:r>
            <a:r>
              <a:rPr lang="zh-CN" altLang="zh-CN" sz="2800" b="1" dirty="0" smtClean="0">
                <a:solidFill>
                  <a:srgbClr val="000000"/>
                </a:solidFill>
                <a:latin typeface="仿宋" panose="02010609060101010101" charset="-122"/>
                <a:ea typeface="仿宋" panose="02010609060101010101" charset="-122"/>
              </a:rPr>
              <a:t>                                               </a:t>
            </a:r>
            <a:endParaRPr lang="zh-CN" altLang="zh-CN" sz="2800" b="1" dirty="0" smtClean="0">
              <a:solidFill>
                <a:srgbClr val="000000"/>
              </a:solidFill>
              <a:latin typeface="仿宋" panose="02010609060101010101" charset="-122"/>
              <a:ea typeface="仿宋" panose="02010609060101010101" charset="-122"/>
            </a:endParaRPr>
          </a:p>
          <a:p>
            <a:pPr fontAlgn="base">
              <a:lnSpc>
                <a:spcPct val="110000"/>
              </a:lnSpc>
              <a:spcBef>
                <a:spcPts val="50"/>
              </a:spcBef>
              <a:spcAft>
                <a:spcPct val="0"/>
              </a:spcAft>
              <a:buFont typeface="Arial" panose="020B0604020202020204" pitchFamily="34" charset="0"/>
              <a:buNone/>
            </a:pPr>
            <a:r>
              <a:rPr lang="zh-CN" altLang="zh-CN" sz="2800" b="1" dirty="0" smtClean="0">
                <a:solidFill>
                  <a:srgbClr val="000000"/>
                </a:solidFill>
                <a:latin typeface="仿宋" panose="02010609060101010101" charset="-122"/>
                <a:ea typeface="仿宋" panose="02010609060101010101" charset="-122"/>
              </a:rPr>
              <a:t>  A</a:t>
            </a:r>
            <a:r>
              <a:rPr lang="en-US" altLang="zh-CN" sz="2800" b="1" dirty="0" smtClean="0">
                <a:solidFill>
                  <a:srgbClr val="000000"/>
                </a:solidFill>
                <a:latin typeface="仿宋" panose="02010609060101010101" charset="-122"/>
                <a:ea typeface="仿宋" panose="02010609060101010101" charset="-122"/>
              </a:rPr>
              <a:t>.</a:t>
            </a:r>
            <a:r>
              <a:rPr lang="zh-CN" altLang="zh-CN" sz="2800" b="1" dirty="0" smtClean="0">
                <a:solidFill>
                  <a:srgbClr val="000000"/>
                </a:solidFill>
                <a:latin typeface="仿宋" panose="02010609060101010101" charset="-122"/>
                <a:ea typeface="仿宋" panose="02010609060101010101" charset="-122"/>
              </a:rPr>
              <a:t>土地改革 </a:t>
            </a:r>
            <a:endParaRPr lang="zh-CN" altLang="zh-CN" sz="2800" b="1" dirty="0" smtClean="0">
              <a:solidFill>
                <a:srgbClr val="000000"/>
              </a:solidFill>
              <a:latin typeface="仿宋" panose="02010609060101010101" charset="-122"/>
              <a:ea typeface="仿宋" panose="02010609060101010101" charset="-122"/>
            </a:endParaRPr>
          </a:p>
          <a:p>
            <a:pPr fontAlgn="base">
              <a:lnSpc>
                <a:spcPct val="110000"/>
              </a:lnSpc>
              <a:spcBef>
                <a:spcPts val="50"/>
              </a:spcBef>
              <a:spcAft>
                <a:spcPct val="0"/>
              </a:spcAft>
              <a:buFont typeface="Arial" panose="020B0604020202020204" pitchFamily="34" charset="0"/>
              <a:buNone/>
            </a:pPr>
            <a:r>
              <a:rPr lang="zh-CN" altLang="zh-CN" sz="2800" b="1" dirty="0" smtClean="0">
                <a:solidFill>
                  <a:srgbClr val="000000"/>
                </a:solidFill>
                <a:latin typeface="仿宋" panose="02010609060101010101" charset="-122"/>
                <a:ea typeface="仿宋" panose="02010609060101010101" charset="-122"/>
              </a:rPr>
              <a:t>  B</a:t>
            </a:r>
            <a:r>
              <a:rPr lang="en-US" altLang="zh-CN" sz="2800" b="1" dirty="0" smtClean="0">
                <a:solidFill>
                  <a:srgbClr val="000000"/>
                </a:solidFill>
                <a:latin typeface="仿宋" panose="02010609060101010101" charset="-122"/>
                <a:ea typeface="仿宋" panose="02010609060101010101" charset="-122"/>
              </a:rPr>
              <a:t>.</a:t>
            </a:r>
            <a:r>
              <a:rPr lang="zh-CN" altLang="zh-CN" sz="2800" b="1" dirty="0" smtClean="0">
                <a:solidFill>
                  <a:srgbClr val="000000"/>
                </a:solidFill>
                <a:latin typeface="仿宋" panose="02010609060101010101" charset="-122"/>
                <a:ea typeface="仿宋" panose="02010609060101010101" charset="-122"/>
              </a:rPr>
              <a:t>家庭联产承包责任制 </a:t>
            </a:r>
            <a:endParaRPr lang="zh-CN" altLang="zh-CN" sz="2800" b="1" dirty="0" smtClean="0">
              <a:solidFill>
                <a:srgbClr val="000000"/>
              </a:solidFill>
              <a:latin typeface="仿宋" panose="02010609060101010101" charset="-122"/>
              <a:ea typeface="仿宋" panose="02010609060101010101" charset="-122"/>
            </a:endParaRPr>
          </a:p>
          <a:p>
            <a:pPr fontAlgn="base">
              <a:lnSpc>
                <a:spcPct val="110000"/>
              </a:lnSpc>
              <a:spcBef>
                <a:spcPts val="50"/>
              </a:spcBef>
              <a:spcAft>
                <a:spcPct val="0"/>
              </a:spcAft>
              <a:buFont typeface="Arial" panose="020B0604020202020204" pitchFamily="34" charset="0"/>
              <a:buNone/>
            </a:pPr>
            <a:r>
              <a:rPr lang="zh-CN" altLang="zh-CN" sz="2800" b="1" dirty="0" smtClean="0">
                <a:solidFill>
                  <a:srgbClr val="000000"/>
                </a:solidFill>
                <a:latin typeface="仿宋" panose="02010609060101010101" charset="-122"/>
                <a:ea typeface="仿宋" panose="02010609060101010101" charset="-122"/>
              </a:rPr>
              <a:t>  C</a:t>
            </a:r>
            <a:r>
              <a:rPr lang="en-US" altLang="zh-CN" sz="2800" b="1" dirty="0" smtClean="0">
                <a:solidFill>
                  <a:srgbClr val="000000"/>
                </a:solidFill>
                <a:latin typeface="仿宋" panose="02010609060101010101" charset="-122"/>
                <a:ea typeface="仿宋" panose="02010609060101010101" charset="-122"/>
              </a:rPr>
              <a:t>.</a:t>
            </a:r>
            <a:r>
              <a:rPr lang="zh-CN" altLang="zh-CN" sz="2800" b="1" dirty="0" smtClean="0">
                <a:solidFill>
                  <a:srgbClr val="000000"/>
                </a:solidFill>
                <a:latin typeface="仿宋" panose="02010609060101010101" charset="-122"/>
                <a:ea typeface="仿宋" panose="02010609060101010101" charset="-122"/>
              </a:rPr>
              <a:t>国有企业改革 </a:t>
            </a:r>
            <a:endParaRPr lang="zh-CN" altLang="zh-CN" sz="2800" b="1" dirty="0" smtClean="0">
              <a:solidFill>
                <a:srgbClr val="000000"/>
              </a:solidFill>
              <a:latin typeface="仿宋" panose="02010609060101010101" charset="-122"/>
              <a:ea typeface="仿宋" panose="02010609060101010101" charset="-122"/>
            </a:endParaRPr>
          </a:p>
          <a:p>
            <a:pPr fontAlgn="base">
              <a:lnSpc>
                <a:spcPct val="110000"/>
              </a:lnSpc>
              <a:spcBef>
                <a:spcPts val="50"/>
              </a:spcBef>
              <a:spcAft>
                <a:spcPct val="0"/>
              </a:spcAft>
              <a:buFont typeface="Arial" panose="020B0604020202020204" pitchFamily="34" charset="0"/>
              <a:buNone/>
            </a:pPr>
            <a:r>
              <a:rPr lang="zh-CN" altLang="zh-CN" sz="2800" b="1" dirty="0" smtClean="0">
                <a:solidFill>
                  <a:srgbClr val="000000"/>
                </a:solidFill>
                <a:latin typeface="仿宋" panose="02010609060101010101" charset="-122"/>
                <a:ea typeface="仿宋" panose="02010609060101010101" charset="-122"/>
              </a:rPr>
              <a:t>  D</a:t>
            </a:r>
            <a:r>
              <a:rPr lang="en-US" altLang="zh-CN" sz="2800" b="1" dirty="0" smtClean="0">
                <a:solidFill>
                  <a:srgbClr val="000000"/>
                </a:solidFill>
                <a:latin typeface="仿宋" panose="02010609060101010101" charset="-122"/>
                <a:ea typeface="仿宋" panose="02010609060101010101" charset="-122"/>
              </a:rPr>
              <a:t>.</a:t>
            </a:r>
            <a:r>
              <a:rPr lang="zh-CN" altLang="zh-CN" sz="2800" b="1" dirty="0" smtClean="0">
                <a:solidFill>
                  <a:srgbClr val="000000"/>
                </a:solidFill>
                <a:latin typeface="仿宋" panose="02010609060101010101" charset="-122"/>
                <a:ea typeface="仿宋" panose="02010609060101010101" charset="-122"/>
              </a:rPr>
              <a:t>资产阶级性质改革</a:t>
            </a:r>
            <a:r>
              <a:rPr lang="zh-CN" altLang="zh-CN" sz="3200" b="1" dirty="0" smtClean="0">
                <a:solidFill>
                  <a:srgbClr val="000000"/>
                </a:solidFill>
                <a:latin typeface="仿宋" panose="02010609060101010101" charset="-122"/>
                <a:ea typeface="仿宋" panose="02010609060101010101" charset="-122"/>
              </a:rPr>
              <a:t> </a:t>
            </a:r>
            <a:endParaRPr lang="zh-CN" altLang="en-US" sz="3200" b="1" dirty="0" smtClean="0">
              <a:solidFill>
                <a:srgbClr val="000000"/>
              </a:solidFill>
              <a:latin typeface="仿宋" panose="02010609060101010101" charset="-122"/>
              <a:ea typeface="仿宋" panose="02010609060101010101" charset="-122"/>
            </a:endParaRPr>
          </a:p>
        </p:txBody>
      </p:sp>
      <p:sp>
        <p:nvSpPr>
          <p:cNvPr id="4" name="Rectangle 13"/>
          <p:cNvSpPr>
            <a:spLocks noChangeArrowheads="1"/>
          </p:cNvSpPr>
          <p:nvPr/>
        </p:nvSpPr>
        <p:spPr bwMode="auto">
          <a:xfrm>
            <a:off x="4643438" y="2276475"/>
            <a:ext cx="685800" cy="1096963"/>
          </a:xfrm>
          <a:prstGeom prst="rect">
            <a:avLst/>
          </a:prstGeom>
          <a:noFill/>
          <a:ln w="9525">
            <a:noFill/>
            <a:miter lim="800000"/>
          </a:ln>
        </p:spPr>
        <p:txBody>
          <a:bodyPr wrap="none" lIns="0" tIns="0" rIns="0" bIns="0" anchor="ctr" anchorCtr="1">
            <a:spAutoFit/>
          </a:bodyPr>
          <a:lstStyle/>
          <a:p>
            <a:pPr algn="ctr" fontAlgn="base">
              <a:spcBef>
                <a:spcPct val="0"/>
              </a:spcBef>
              <a:spcAft>
                <a:spcPct val="0"/>
              </a:spcAft>
              <a:buFont typeface="Arial" panose="020B0604020202020204" pitchFamily="34" charset="0"/>
              <a:buNone/>
            </a:pPr>
            <a:r>
              <a:rPr lang="en-US" altLang="zh-CN" sz="7200" smtClean="0">
                <a:solidFill>
                  <a:srgbClr val="FF0000"/>
                </a:solidFill>
                <a:latin typeface="华文隶书" panose="02010800040101010101" pitchFamily="2" charset="-122"/>
                <a:ea typeface="华文隶书" panose="02010800040101010101" pitchFamily="2" charset="-122"/>
              </a:rPr>
              <a:t> </a:t>
            </a:r>
            <a:r>
              <a:rPr lang="en-US" altLang="zh-CN" sz="3600" b="1" smtClean="0">
                <a:solidFill>
                  <a:srgbClr val="FF0000"/>
                </a:solidFill>
                <a:effectLst>
                  <a:outerShdw blurRad="38100" dist="38100" dir="2700000" algn="tl">
                    <a:srgbClr val="C0C0C0"/>
                  </a:outerShdw>
                </a:effectLst>
                <a:latin typeface="华文隶书" panose="02010800040101010101" pitchFamily="2" charset="-122"/>
                <a:ea typeface="华文隶书" panose="02010800040101010101" pitchFamily="2" charset="-122"/>
              </a:rPr>
              <a:t>C</a:t>
            </a:r>
            <a:endParaRPr lang="en-US" altLang="zh-CN" sz="3600" b="1" smtClean="0">
              <a:solidFill>
                <a:srgbClr val="FF0000"/>
              </a:solidFill>
              <a:effectLst>
                <a:outerShdw blurRad="38100" dist="38100" dir="2700000" algn="tl">
                  <a:srgbClr val="C0C0C0"/>
                </a:outerShdw>
              </a:effectLst>
              <a:latin typeface="华文隶书" panose="02010800040101010101" pitchFamily="2" charset="-122"/>
              <a:ea typeface="华文隶书"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1"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ChangeArrowheads="1"/>
          </p:cNvSpPr>
          <p:nvPr/>
        </p:nvSpPr>
        <p:spPr bwMode="auto">
          <a:xfrm>
            <a:off x="180975" y="995363"/>
            <a:ext cx="8639175" cy="5222875"/>
          </a:xfrm>
          <a:prstGeom prst="rect">
            <a:avLst/>
          </a:prstGeom>
          <a:noFill/>
          <a:ln w="9525">
            <a:noFill/>
            <a:miter lim="800000"/>
          </a:ln>
          <a:effectLst/>
        </p:spPr>
        <p:txBody>
          <a:bodyPr anchor="ctr">
            <a:spAutoFit/>
          </a:bodyPr>
          <a:lstStyle/>
          <a:p>
            <a:pPr indent="266700" fontAlgn="base">
              <a:lnSpc>
                <a:spcPct val="150000"/>
              </a:lnSpc>
              <a:spcBef>
                <a:spcPct val="0"/>
              </a:spcBef>
              <a:spcAft>
                <a:spcPct val="0"/>
              </a:spcAft>
              <a:buFont typeface="Arial" panose="020B0604020202020204" pitchFamily="34" charset="0"/>
              <a:buNone/>
            </a:pPr>
            <a:r>
              <a:rPr lang="en-US" altLang="zh-CN" sz="2800" b="1" dirty="0" smtClean="0">
                <a:solidFill>
                  <a:srgbClr val="000000"/>
                </a:solidFill>
                <a:latin typeface="Times New Roman" panose="02020603050405020304" pitchFamily="18" charset="0"/>
                <a:cs typeface="Times New Roman" panose="02020603050405020304" pitchFamily="18" charset="0"/>
              </a:rPr>
              <a:t>7</a:t>
            </a:r>
            <a:r>
              <a:rPr lang="zh-CN" altLang="en-US" sz="2800" b="1" dirty="0" smtClean="0">
                <a:solidFill>
                  <a:srgbClr val="000000"/>
                </a:solidFill>
                <a:latin typeface="MingLiU_HKSCS" panose="02020500000000000000" pitchFamily="18" charset="-120"/>
                <a:ea typeface="MingLiU_HKSCS" panose="02020500000000000000" pitchFamily="18" charset="-120"/>
                <a:cs typeface="Times New Roman" panose="02020603050405020304" pitchFamily="18" charset="0"/>
              </a:rPr>
              <a:t>．</a:t>
            </a:r>
            <a:r>
              <a:rPr lang="zh-CN" altLang="en-US" sz="2800" b="1" dirty="0" smtClean="0">
                <a:solidFill>
                  <a:srgbClr val="000000"/>
                </a:solidFill>
                <a:latin typeface="Times New Roman" panose="02020603050405020304" pitchFamily="18" charset="0"/>
                <a:cs typeface="Times New Roman" panose="02020603050405020304" pitchFamily="18" charset="0"/>
              </a:rPr>
              <a:t>英国</a:t>
            </a:r>
            <a:r>
              <a:rPr lang="en-US" altLang="zh-CN" sz="2800" b="1" dirty="0" smtClean="0">
                <a:solidFill>
                  <a:srgbClr val="000000"/>
                </a:solidFill>
                <a:latin typeface="Times New Roman" panose="02020603050405020304" pitchFamily="18" charset="0"/>
                <a:cs typeface="Times New Roman" panose="02020603050405020304" pitchFamily="18" charset="0"/>
              </a:rPr>
              <a:t>《</a:t>
            </a:r>
            <a:r>
              <a:rPr lang="zh-CN" altLang="en-US" sz="2800" b="1" dirty="0" smtClean="0">
                <a:solidFill>
                  <a:srgbClr val="000000"/>
                </a:solidFill>
                <a:latin typeface="Times New Roman" panose="02020603050405020304" pitchFamily="18" charset="0"/>
                <a:cs typeface="Times New Roman" panose="02020603050405020304" pitchFamily="18" charset="0"/>
              </a:rPr>
              <a:t>金融时报</a:t>
            </a:r>
            <a:r>
              <a:rPr lang="en-US" altLang="zh-CN" sz="2800" b="1" dirty="0" smtClean="0">
                <a:solidFill>
                  <a:srgbClr val="000000"/>
                </a:solidFill>
                <a:latin typeface="Times New Roman" panose="02020603050405020304" pitchFamily="18" charset="0"/>
                <a:cs typeface="Times New Roman" panose="02020603050405020304" pitchFamily="18" charset="0"/>
              </a:rPr>
              <a:t>》</a:t>
            </a:r>
            <a:r>
              <a:rPr lang="zh-CN" altLang="en-US" sz="2800" b="1" dirty="0" smtClean="0">
                <a:solidFill>
                  <a:srgbClr val="000000"/>
                </a:solidFill>
                <a:latin typeface="Times New Roman" panose="02020603050405020304" pitchFamily="18" charset="0"/>
                <a:cs typeface="Times New Roman" panose="02020603050405020304" pitchFamily="18" charset="0"/>
              </a:rPr>
              <a:t>说：</a:t>
            </a:r>
            <a:r>
              <a:rPr lang="zh-CN" altLang="en-US" sz="2800" b="1" dirty="0" smtClean="0">
                <a:solidFill>
                  <a:srgbClr val="000000"/>
                </a:solidFill>
                <a:latin typeface="宋体" panose="02010600030101010101" pitchFamily="2" charset="-122"/>
                <a:cs typeface="Times New Roman" panose="02020603050405020304" pitchFamily="18" charset="0"/>
              </a:rPr>
              <a:t>“</a:t>
            </a:r>
            <a:r>
              <a:rPr lang="zh-CN" altLang="en-US" sz="2800" b="1" dirty="0" smtClean="0">
                <a:solidFill>
                  <a:srgbClr val="000000"/>
                </a:solidFill>
                <a:latin typeface="Times New Roman" panose="02020603050405020304" pitchFamily="18" charset="0"/>
                <a:cs typeface="Times New Roman" panose="02020603050405020304" pitchFamily="18" charset="0"/>
              </a:rPr>
              <a:t>自</a:t>
            </a:r>
            <a:r>
              <a:rPr lang="en-US" altLang="zh-CN" sz="2800" b="1" dirty="0" smtClean="0">
                <a:solidFill>
                  <a:srgbClr val="000000"/>
                </a:solidFill>
                <a:latin typeface="Times New Roman" panose="02020603050405020304" pitchFamily="18" charset="0"/>
                <a:cs typeface="Times New Roman" panose="02020603050405020304" pitchFamily="18" charset="0"/>
              </a:rPr>
              <a:t>1978</a:t>
            </a:r>
            <a:r>
              <a:rPr lang="zh-CN" altLang="en-US" sz="2800" b="1" dirty="0" smtClean="0">
                <a:solidFill>
                  <a:srgbClr val="000000"/>
                </a:solidFill>
                <a:latin typeface="Times New Roman" panose="02020603050405020304" pitchFamily="18" charset="0"/>
                <a:cs typeface="Times New Roman" panose="02020603050405020304" pitchFamily="18" charset="0"/>
              </a:rPr>
              <a:t>年以来</a:t>
            </a:r>
            <a:r>
              <a:rPr lang="zh-CN" altLang="en-US" sz="2800" b="1" dirty="0" smtClean="0">
                <a:solidFill>
                  <a:srgbClr val="000000"/>
                </a:solidFill>
                <a:latin typeface="MingLiU_HKSCS" panose="02020500000000000000" pitchFamily="18" charset="-120"/>
                <a:ea typeface="MingLiU_HKSCS" panose="02020500000000000000" pitchFamily="18" charset="-120"/>
              </a:rPr>
              <a:t>，</a:t>
            </a:r>
            <a:r>
              <a:rPr lang="zh-CN" altLang="en-US" sz="2800" b="1" dirty="0" smtClean="0">
                <a:solidFill>
                  <a:srgbClr val="000000"/>
                </a:solidFill>
                <a:latin typeface="Times New Roman" panose="02020603050405020304" pitchFamily="18" charset="0"/>
                <a:cs typeface="Times New Roman" panose="02020603050405020304" pitchFamily="18" charset="0"/>
              </a:rPr>
              <a:t>中国企业有三次创业的高潮点</a:t>
            </a:r>
            <a:r>
              <a:rPr lang="zh-CN" altLang="en-US" sz="2800" b="1" dirty="0" smtClean="0">
                <a:solidFill>
                  <a:srgbClr val="000000"/>
                </a:solidFill>
                <a:latin typeface="MingLiU_HKSCS" panose="02020500000000000000" pitchFamily="18" charset="-120"/>
                <a:ea typeface="MingLiU_HKSCS" panose="02020500000000000000" pitchFamily="18" charset="-120"/>
              </a:rPr>
              <a:t>，</a:t>
            </a:r>
            <a:r>
              <a:rPr lang="zh-CN" altLang="en-US" sz="2800" b="1" dirty="0" smtClean="0">
                <a:solidFill>
                  <a:srgbClr val="000000"/>
                </a:solidFill>
                <a:latin typeface="Times New Roman" panose="02020603050405020304" pitchFamily="18" charset="0"/>
                <a:cs typeface="Times New Roman" panose="02020603050405020304" pitchFamily="18" charset="0"/>
              </a:rPr>
              <a:t>分别是</a:t>
            </a:r>
            <a:r>
              <a:rPr lang="en-US" altLang="zh-CN" sz="2800" b="1" dirty="0" smtClean="0">
                <a:solidFill>
                  <a:srgbClr val="000000"/>
                </a:solidFill>
                <a:latin typeface="Times New Roman" panose="02020603050405020304" pitchFamily="18" charset="0"/>
                <a:cs typeface="Times New Roman" panose="02020603050405020304" pitchFamily="18" charset="0"/>
              </a:rPr>
              <a:t>1984</a:t>
            </a:r>
            <a:r>
              <a:rPr lang="zh-CN" altLang="en-US" sz="2800" b="1" dirty="0" smtClean="0">
                <a:solidFill>
                  <a:srgbClr val="000000"/>
                </a:solidFill>
                <a:latin typeface="Times New Roman" panose="02020603050405020304" pitchFamily="18" charset="0"/>
                <a:cs typeface="Times New Roman" panose="02020603050405020304" pitchFamily="18" charset="0"/>
              </a:rPr>
              <a:t>年、</a:t>
            </a:r>
            <a:r>
              <a:rPr lang="en-US" altLang="zh-CN" sz="2800" b="1" dirty="0" smtClean="0">
                <a:solidFill>
                  <a:srgbClr val="000000"/>
                </a:solidFill>
                <a:latin typeface="Times New Roman" panose="02020603050405020304" pitchFamily="18" charset="0"/>
                <a:cs typeface="Times New Roman" panose="02020603050405020304" pitchFamily="18" charset="0"/>
              </a:rPr>
              <a:t>1992</a:t>
            </a:r>
            <a:r>
              <a:rPr lang="zh-CN" altLang="en-US" sz="2800" b="1" dirty="0" smtClean="0">
                <a:solidFill>
                  <a:srgbClr val="000000"/>
                </a:solidFill>
                <a:latin typeface="Times New Roman" panose="02020603050405020304" pitchFamily="18" charset="0"/>
                <a:cs typeface="Times New Roman" panose="02020603050405020304" pitchFamily="18" charset="0"/>
              </a:rPr>
              <a:t>年和</a:t>
            </a:r>
            <a:r>
              <a:rPr lang="en-US" altLang="zh-CN" sz="2800" b="1" dirty="0" smtClean="0">
                <a:solidFill>
                  <a:srgbClr val="000000"/>
                </a:solidFill>
                <a:latin typeface="Times New Roman" panose="02020603050405020304" pitchFamily="18" charset="0"/>
                <a:cs typeface="Times New Roman" panose="02020603050405020304" pitchFamily="18" charset="0"/>
              </a:rPr>
              <a:t>2001</a:t>
            </a:r>
            <a:r>
              <a:rPr lang="zh-CN" altLang="en-US" sz="2800" b="1" dirty="0" smtClean="0">
                <a:solidFill>
                  <a:srgbClr val="000000"/>
                </a:solidFill>
                <a:latin typeface="Times New Roman" panose="02020603050405020304" pitchFamily="18" charset="0"/>
                <a:cs typeface="Times New Roman" panose="02020603050405020304" pitchFamily="18" charset="0"/>
              </a:rPr>
              <a:t>年。</a:t>
            </a:r>
            <a:r>
              <a:rPr lang="zh-CN" altLang="en-US" sz="2800" b="1" dirty="0" smtClean="0">
                <a:solidFill>
                  <a:srgbClr val="000000"/>
                </a:solidFill>
                <a:latin typeface="宋体" panose="02010600030101010101" pitchFamily="2" charset="-122"/>
                <a:cs typeface="Times New Roman" panose="02020603050405020304" pitchFamily="18" charset="0"/>
              </a:rPr>
              <a:t>”</a:t>
            </a:r>
            <a:r>
              <a:rPr lang="zh-CN" altLang="en-US" sz="2800" b="1" dirty="0" smtClean="0">
                <a:solidFill>
                  <a:srgbClr val="000000"/>
                </a:solidFill>
                <a:latin typeface="Times New Roman" panose="02020603050405020304" pitchFamily="18" charset="0"/>
                <a:cs typeface="Times New Roman" panose="02020603050405020304" pitchFamily="18" charset="0"/>
              </a:rPr>
              <a:t>其中</a:t>
            </a:r>
            <a:r>
              <a:rPr lang="zh-CN" altLang="en-US" sz="2800" b="1" dirty="0" smtClean="0">
                <a:solidFill>
                  <a:srgbClr val="000000"/>
                </a:solidFill>
                <a:latin typeface="MingLiU_HKSCS" panose="02020500000000000000" pitchFamily="18" charset="-120"/>
                <a:ea typeface="MingLiU_HKSCS" panose="02020500000000000000" pitchFamily="18" charset="-120"/>
              </a:rPr>
              <a:t>，</a:t>
            </a:r>
            <a:r>
              <a:rPr lang="en-US" altLang="zh-CN" sz="2800" b="1" dirty="0" smtClean="0">
                <a:solidFill>
                  <a:srgbClr val="000000"/>
                </a:solidFill>
                <a:latin typeface="Times New Roman" panose="02020603050405020304" pitchFamily="18" charset="0"/>
                <a:cs typeface="Times New Roman" panose="02020603050405020304" pitchFamily="18" charset="0"/>
              </a:rPr>
              <a:t>1992</a:t>
            </a:r>
            <a:r>
              <a:rPr lang="zh-CN" altLang="en-US" sz="2800" b="1" dirty="0" smtClean="0">
                <a:solidFill>
                  <a:srgbClr val="000000"/>
                </a:solidFill>
                <a:latin typeface="Times New Roman" panose="02020603050405020304" pitchFamily="18" charset="0"/>
                <a:cs typeface="Times New Roman" panose="02020603050405020304" pitchFamily="18" charset="0"/>
              </a:rPr>
              <a:t>年出现创业高潮的原因之一是</a:t>
            </a:r>
            <a:r>
              <a:rPr lang="en-US" altLang="zh-CN" sz="2800" b="1" dirty="0" smtClean="0">
                <a:solidFill>
                  <a:srgbClr val="000000"/>
                </a:solidFill>
                <a:latin typeface="Times New Roman" panose="02020603050405020304" pitchFamily="18" charset="0"/>
                <a:cs typeface="Times New Roman" panose="02020603050405020304" pitchFamily="18" charset="0"/>
              </a:rPr>
              <a:t>(               )</a:t>
            </a:r>
            <a:endParaRPr lang="en-US" altLang="zh-CN" sz="2800" b="1" dirty="0" smtClean="0">
              <a:solidFill>
                <a:srgbClr val="000000"/>
              </a:solidFill>
              <a:latin typeface="Times New Roman" panose="02020603050405020304" pitchFamily="18" charset="0"/>
              <a:ea typeface="华文行楷" panose="02010800040101010101" pitchFamily="2" charset="-122"/>
            </a:endParaRPr>
          </a:p>
          <a:p>
            <a:pPr indent="266700" eaLnBrk="0" fontAlgn="base" hangingPunct="0">
              <a:lnSpc>
                <a:spcPct val="150000"/>
              </a:lnSpc>
              <a:spcBef>
                <a:spcPct val="0"/>
              </a:spcBef>
              <a:spcAft>
                <a:spcPct val="0"/>
              </a:spcAft>
            </a:pPr>
            <a:r>
              <a:rPr lang="en-US" altLang="zh-CN" sz="2800" b="1" dirty="0" smtClean="0">
                <a:solidFill>
                  <a:srgbClr val="000000"/>
                </a:solidFill>
                <a:latin typeface="Times New Roman" panose="02020603050405020304" pitchFamily="18" charset="0"/>
              </a:rPr>
              <a:t>A</a:t>
            </a:r>
            <a:r>
              <a:rPr lang="zh-CN" altLang="en-US" sz="2800" b="1" dirty="0" smtClean="0">
                <a:solidFill>
                  <a:srgbClr val="000000"/>
                </a:solidFill>
                <a:latin typeface="MingLiU_HKSCS" panose="02020500000000000000" pitchFamily="18" charset="-120"/>
                <a:ea typeface="MingLiU_HKSCS" panose="02020500000000000000" pitchFamily="18" charset="-120"/>
              </a:rPr>
              <a:t>．</a:t>
            </a:r>
            <a:r>
              <a:rPr lang="zh-CN" altLang="en-US" sz="2800" b="1" dirty="0" smtClean="0">
                <a:solidFill>
                  <a:srgbClr val="000000"/>
                </a:solidFill>
                <a:latin typeface="Times New Roman" panose="02020603050405020304" pitchFamily="18" charset="0"/>
              </a:rPr>
              <a:t>建立深圳等经济特区 </a:t>
            </a:r>
            <a:endParaRPr lang="zh-CN" altLang="en-US" sz="2800" b="1" dirty="0" smtClean="0">
              <a:solidFill>
                <a:srgbClr val="000000"/>
              </a:solidFill>
              <a:latin typeface="Times New Roman" panose="02020603050405020304" pitchFamily="18" charset="0"/>
              <a:ea typeface="华文行楷" panose="02010800040101010101" pitchFamily="2" charset="-122"/>
            </a:endParaRPr>
          </a:p>
          <a:p>
            <a:pPr indent="266700" eaLnBrk="0" fontAlgn="base" hangingPunct="0">
              <a:lnSpc>
                <a:spcPct val="150000"/>
              </a:lnSpc>
              <a:spcBef>
                <a:spcPct val="0"/>
              </a:spcBef>
              <a:spcAft>
                <a:spcPct val="0"/>
              </a:spcAft>
            </a:pPr>
            <a:r>
              <a:rPr lang="en-US" altLang="zh-CN" sz="2800" b="1" dirty="0" smtClean="0">
                <a:solidFill>
                  <a:srgbClr val="000000"/>
                </a:solidFill>
                <a:latin typeface="Times New Roman" panose="02020603050405020304" pitchFamily="18" charset="0"/>
              </a:rPr>
              <a:t>B</a:t>
            </a:r>
            <a:r>
              <a:rPr lang="zh-CN" altLang="en-US" sz="2800" b="1" dirty="0" smtClean="0">
                <a:solidFill>
                  <a:srgbClr val="000000"/>
                </a:solidFill>
                <a:latin typeface="MingLiU_HKSCS" panose="02020500000000000000" pitchFamily="18" charset="-120"/>
                <a:ea typeface="MingLiU_HKSCS" panose="02020500000000000000" pitchFamily="18" charset="-120"/>
              </a:rPr>
              <a:t>．</a:t>
            </a:r>
            <a:r>
              <a:rPr lang="zh-CN" altLang="en-US" sz="2800" b="1" dirty="0" smtClean="0">
                <a:solidFill>
                  <a:srgbClr val="000000"/>
                </a:solidFill>
                <a:latin typeface="Times New Roman" panose="02020603050405020304" pitchFamily="18" charset="0"/>
              </a:rPr>
              <a:t>开启城市经济体制改革 </a:t>
            </a:r>
            <a:endParaRPr lang="zh-CN" altLang="en-US" sz="2800" b="1" dirty="0" smtClean="0">
              <a:solidFill>
                <a:srgbClr val="000000"/>
              </a:solidFill>
              <a:latin typeface="Times New Roman" panose="02020603050405020304" pitchFamily="18" charset="0"/>
              <a:ea typeface="华文行楷" panose="02010800040101010101" pitchFamily="2" charset="-122"/>
            </a:endParaRPr>
          </a:p>
          <a:p>
            <a:pPr indent="266700" eaLnBrk="0" fontAlgn="base" hangingPunct="0">
              <a:lnSpc>
                <a:spcPct val="150000"/>
              </a:lnSpc>
              <a:spcBef>
                <a:spcPct val="0"/>
              </a:spcBef>
              <a:spcAft>
                <a:spcPct val="0"/>
              </a:spcAft>
            </a:pPr>
            <a:r>
              <a:rPr lang="en-US" altLang="zh-CN" sz="2800" b="1" dirty="0" smtClean="0">
                <a:solidFill>
                  <a:srgbClr val="000000"/>
                </a:solidFill>
                <a:latin typeface="Times New Roman" panose="02020603050405020304" pitchFamily="18" charset="0"/>
              </a:rPr>
              <a:t>C</a:t>
            </a:r>
            <a:r>
              <a:rPr lang="zh-CN" altLang="en-US" sz="2800" b="1" dirty="0" smtClean="0">
                <a:solidFill>
                  <a:srgbClr val="000000"/>
                </a:solidFill>
                <a:latin typeface="MingLiU_HKSCS" panose="02020500000000000000" pitchFamily="18" charset="-120"/>
                <a:ea typeface="MingLiU_HKSCS" panose="02020500000000000000" pitchFamily="18" charset="-120"/>
              </a:rPr>
              <a:t>．</a:t>
            </a:r>
            <a:r>
              <a:rPr lang="zh-CN" altLang="en-US" sz="2800" b="1" dirty="0" smtClean="0">
                <a:solidFill>
                  <a:srgbClr val="000000"/>
                </a:solidFill>
                <a:latin typeface="Times New Roman" panose="02020603050405020304" pitchFamily="18" charset="0"/>
              </a:rPr>
              <a:t>市场经济体制的逐渐形成 </a:t>
            </a:r>
            <a:endParaRPr lang="zh-CN" altLang="en-US" sz="2800" b="1" dirty="0" smtClean="0">
              <a:solidFill>
                <a:srgbClr val="000000"/>
              </a:solidFill>
              <a:latin typeface="Times New Roman" panose="02020603050405020304" pitchFamily="18" charset="0"/>
              <a:ea typeface="华文行楷" panose="02010800040101010101" pitchFamily="2" charset="-122"/>
            </a:endParaRPr>
          </a:p>
          <a:p>
            <a:pPr indent="266700" eaLnBrk="0" fontAlgn="base" hangingPunct="0">
              <a:lnSpc>
                <a:spcPct val="150000"/>
              </a:lnSpc>
              <a:spcBef>
                <a:spcPct val="0"/>
              </a:spcBef>
              <a:spcAft>
                <a:spcPct val="0"/>
              </a:spcAft>
            </a:pPr>
            <a:r>
              <a:rPr lang="en-US" altLang="zh-CN" sz="2800" b="1" dirty="0" smtClean="0">
                <a:solidFill>
                  <a:srgbClr val="000000"/>
                </a:solidFill>
                <a:latin typeface="Times New Roman" panose="02020603050405020304" pitchFamily="18" charset="0"/>
              </a:rPr>
              <a:t>D</a:t>
            </a:r>
            <a:r>
              <a:rPr lang="zh-CN" altLang="en-US" sz="2800" b="1" dirty="0" smtClean="0">
                <a:solidFill>
                  <a:srgbClr val="000000"/>
                </a:solidFill>
                <a:latin typeface="MingLiU_HKSCS" panose="02020500000000000000" pitchFamily="18" charset="-120"/>
                <a:ea typeface="MingLiU_HKSCS" panose="02020500000000000000" pitchFamily="18" charset="-120"/>
              </a:rPr>
              <a:t>．</a:t>
            </a:r>
            <a:r>
              <a:rPr lang="zh-CN" altLang="en-US" sz="2800" b="1" dirty="0" smtClean="0">
                <a:solidFill>
                  <a:srgbClr val="000000"/>
                </a:solidFill>
                <a:latin typeface="Times New Roman" panose="02020603050405020304" pitchFamily="18" charset="0"/>
              </a:rPr>
              <a:t>邓小平发表南方谈话</a:t>
            </a:r>
            <a:r>
              <a:rPr lang="zh-CN" altLang="en-US" sz="2800" b="1" dirty="0" smtClean="0">
                <a:solidFill>
                  <a:srgbClr val="000000"/>
                </a:solidFill>
                <a:latin typeface="Times New Roman" panose="02020603050405020304" pitchFamily="18" charset="0"/>
                <a:ea typeface="华文行楷" panose="02010800040101010101" pitchFamily="2" charset="-122"/>
              </a:rPr>
              <a:t> </a:t>
            </a:r>
            <a:endParaRPr lang="zh-CN" altLang="en-US" sz="2800" b="1" dirty="0" smtClean="0">
              <a:solidFill>
                <a:srgbClr val="000000"/>
              </a:solidFill>
              <a:latin typeface="Times New Roman" panose="02020603050405020304" pitchFamily="18" charset="0"/>
              <a:ea typeface="华文行楷" panose="02010800040101010101" pitchFamily="2" charset="-122"/>
            </a:endParaRPr>
          </a:p>
        </p:txBody>
      </p:sp>
      <p:sp>
        <p:nvSpPr>
          <p:cNvPr id="102403" name="Rectangle 3"/>
          <p:cNvSpPr>
            <a:spLocks noChangeArrowheads="1"/>
          </p:cNvSpPr>
          <p:nvPr/>
        </p:nvSpPr>
        <p:spPr bwMode="auto">
          <a:xfrm>
            <a:off x="971550" y="3068638"/>
            <a:ext cx="477838" cy="579437"/>
          </a:xfrm>
          <a:prstGeom prst="rect">
            <a:avLst/>
          </a:prstGeom>
          <a:noFill/>
          <a:ln w="9525">
            <a:noFill/>
            <a:miter lim="800000"/>
          </a:ln>
          <a:effectLst/>
        </p:spPr>
        <p:txBody>
          <a:bodyPr wrap="none">
            <a:spAutoFit/>
          </a:bodyPr>
          <a:lstStyle/>
          <a:p>
            <a:pPr fontAlgn="base">
              <a:spcBef>
                <a:spcPct val="0"/>
              </a:spcBef>
              <a:spcAft>
                <a:spcPct val="0"/>
              </a:spcAft>
              <a:buFont typeface="Arial" panose="020B0604020202020204" pitchFamily="34" charset="0"/>
              <a:buNone/>
            </a:pPr>
            <a:r>
              <a:rPr lang="en-US" altLang="zh-CN" sz="3200" b="1"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a:t>
            </a:r>
            <a:endParaRPr lang="en-US" altLang="zh-CN" sz="3200" b="1"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03"/>
                                        </p:tgtEl>
                                        <p:attrNameLst>
                                          <p:attrName>style.visibility</p:attrName>
                                        </p:attrNameLst>
                                      </p:cBhvr>
                                      <p:to>
                                        <p:strVal val="visible"/>
                                      </p:to>
                                    </p:set>
                                    <p:anim calcmode="lin" valueType="num">
                                      <p:cBhvr additive="base">
                                        <p:cTn id="7" dur="500" fill="hold"/>
                                        <p:tgtEl>
                                          <p:spTgt spid="102403"/>
                                        </p:tgtEl>
                                        <p:attrNameLst>
                                          <p:attrName>ppt_x</p:attrName>
                                        </p:attrNameLst>
                                      </p:cBhvr>
                                      <p:tavLst>
                                        <p:tav tm="0">
                                          <p:val>
                                            <p:strVal val="#ppt_x"/>
                                          </p:val>
                                        </p:tav>
                                        <p:tav tm="100000">
                                          <p:val>
                                            <p:strVal val="#ppt_x"/>
                                          </p:val>
                                        </p:tav>
                                      </p:tavLst>
                                    </p:anim>
                                    <p:anim calcmode="lin" valueType="num">
                                      <p:cBhvr additive="base">
                                        <p:cTn id="8" dur="500" fill="hold"/>
                                        <p:tgtEl>
                                          <p:spTgt spid="1024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文本框 1"/>
          <p:cNvSpPr txBox="1">
            <a:spLocks noChangeArrowheads="1"/>
          </p:cNvSpPr>
          <p:nvPr/>
        </p:nvSpPr>
        <p:spPr bwMode="auto">
          <a:xfrm>
            <a:off x="120650" y="1157288"/>
            <a:ext cx="8824913" cy="4854575"/>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en-US" altLang="zh-CN" sz="2600" b="1" dirty="0" smtClean="0">
                <a:solidFill>
                  <a:srgbClr val="000000"/>
                </a:solidFill>
              </a:rPr>
              <a:t>8. </a:t>
            </a:r>
            <a:r>
              <a:rPr lang="zh-CN" altLang="en-US" sz="2600" b="1" dirty="0" smtClean="0">
                <a:solidFill>
                  <a:srgbClr val="000000"/>
                </a:solidFill>
              </a:rPr>
              <a:t>以公有制经济为主体的多种所有制经济包括（　　　）</a:t>
            </a: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r>
              <a:rPr lang="zh-CN" altLang="en-US" sz="2600" b="1" dirty="0" smtClean="0">
                <a:solidFill>
                  <a:srgbClr val="000000"/>
                </a:solidFill>
              </a:rPr>
              <a:t>① 国有经济②集体经济③个体经济</a:t>
            </a: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r>
              <a:rPr lang="zh-CN" altLang="en-US" sz="2600" b="1" dirty="0" smtClean="0">
                <a:solidFill>
                  <a:srgbClr val="000000"/>
                </a:solidFill>
              </a:rPr>
              <a:t>④私营经济⑤中外合资企业⑥外商独资企业 </a:t>
            </a: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r>
              <a:rPr lang="zh-CN" altLang="en-US" sz="2600" b="1" dirty="0" smtClean="0">
                <a:solidFill>
                  <a:srgbClr val="000000"/>
                </a:solidFill>
              </a:rPr>
              <a:t>A.  ①②③④　　　B.  ②③④⑤</a:t>
            </a: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r>
              <a:rPr lang="zh-CN" altLang="en-US" sz="2600" b="1" dirty="0" smtClean="0">
                <a:solidFill>
                  <a:srgbClr val="000000"/>
                </a:solidFill>
              </a:rPr>
              <a:t>C.  ①②③⑤⑥　　D.  ①②③④⑤⑥</a:t>
            </a: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r>
              <a:rPr lang="en-US" altLang="zh-CN" sz="2600" b="1" dirty="0" smtClean="0">
                <a:solidFill>
                  <a:srgbClr val="000000"/>
                </a:solidFill>
              </a:rPr>
              <a:t>9. </a:t>
            </a:r>
            <a:r>
              <a:rPr lang="zh-CN" altLang="en-US" sz="2600" b="1" dirty="0" smtClean="0">
                <a:solidFill>
                  <a:srgbClr val="000000"/>
                </a:solidFill>
              </a:rPr>
              <a:t>自从20世纪80年代中期以来，打破“铁饭碗”和职工“下岗”等现象，已经不再是什么稀奇的事情了。这主要与我国的哪一重大变革有关？（　　　）</a:t>
            </a: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r>
              <a:rPr lang="zh-CN" altLang="en-US" sz="2600" b="1" dirty="0" smtClean="0">
                <a:solidFill>
                  <a:srgbClr val="000000"/>
                </a:solidFill>
              </a:rPr>
              <a:t>A. 加强民主建设　　B. 农村经济改革</a:t>
            </a: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r>
              <a:rPr lang="zh-CN" altLang="en-US" sz="2600" b="1" dirty="0" smtClean="0">
                <a:solidFill>
                  <a:srgbClr val="000000"/>
                </a:solidFill>
              </a:rPr>
              <a:t>C. 建立经济特区　　D. 国有企业改革</a:t>
            </a:r>
            <a:endParaRPr lang="zh-CN" altLang="en-US" sz="2600" b="1" dirty="0" smtClean="0">
              <a:solidFill>
                <a:srgbClr val="000000"/>
              </a:solidFill>
            </a:endParaRPr>
          </a:p>
        </p:txBody>
      </p:sp>
      <p:sp>
        <p:nvSpPr>
          <p:cNvPr id="2" name="文本框 1"/>
          <p:cNvSpPr txBox="1">
            <a:spLocks noChangeArrowheads="1"/>
          </p:cNvSpPr>
          <p:nvPr/>
        </p:nvSpPr>
        <p:spPr bwMode="auto">
          <a:xfrm>
            <a:off x="7566025" y="1157288"/>
            <a:ext cx="509588" cy="492125"/>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sz="2600" b="1" smtClean="0">
                <a:solidFill>
                  <a:srgbClr val="FF0000"/>
                </a:solidFill>
              </a:rPr>
              <a:t>Ｄ</a:t>
            </a:r>
            <a:endParaRPr lang="zh-CN" altLang="en-US" sz="2600" b="1" smtClean="0">
              <a:solidFill>
                <a:srgbClr val="FF0000"/>
              </a:solidFill>
            </a:endParaRPr>
          </a:p>
        </p:txBody>
      </p:sp>
      <p:sp>
        <p:nvSpPr>
          <p:cNvPr id="3" name="文本框 2"/>
          <p:cNvSpPr txBox="1">
            <a:spLocks noChangeArrowheads="1"/>
          </p:cNvSpPr>
          <p:nvPr/>
        </p:nvSpPr>
        <p:spPr bwMode="auto">
          <a:xfrm>
            <a:off x="4765675" y="4719638"/>
            <a:ext cx="508000" cy="492125"/>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sz="2600" b="1" smtClean="0">
                <a:solidFill>
                  <a:srgbClr val="FF0000"/>
                </a:solidFill>
              </a:rPr>
              <a:t>Ｄ</a:t>
            </a:r>
            <a:endParaRPr lang="zh-CN" altLang="en-US" sz="2600" b="1"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文本框 1"/>
          <p:cNvSpPr txBox="1">
            <a:spLocks noChangeArrowheads="1"/>
          </p:cNvSpPr>
          <p:nvPr/>
        </p:nvSpPr>
        <p:spPr bwMode="auto">
          <a:xfrm>
            <a:off x="120650" y="1157288"/>
            <a:ext cx="8824913" cy="5251450"/>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sz="2600" b="1" dirty="0" smtClean="0">
                <a:solidFill>
                  <a:srgbClr val="000000"/>
                </a:solidFill>
              </a:rPr>
              <a:t>1</a:t>
            </a:r>
            <a:r>
              <a:rPr lang="en-US" altLang="zh-CN" sz="2600" b="1" dirty="0" smtClean="0">
                <a:solidFill>
                  <a:srgbClr val="000000"/>
                </a:solidFill>
              </a:rPr>
              <a:t>0. </a:t>
            </a:r>
            <a:r>
              <a:rPr lang="zh-CN" altLang="en-US" sz="2600" b="1" dirty="0" smtClean="0">
                <a:solidFill>
                  <a:srgbClr val="000000"/>
                </a:solidFill>
              </a:rPr>
              <a:t>关于下面这幅漫画所反映的历史事件，下列表述正确的是（　　　）</a:t>
            </a: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r>
              <a:rPr lang="zh-CN" altLang="en-US" sz="2600" b="1" dirty="0" smtClean="0">
                <a:solidFill>
                  <a:srgbClr val="000000"/>
                </a:solidFill>
              </a:rPr>
              <a:t>A. 坚持以公有制经济为主体</a:t>
            </a: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r>
              <a:rPr lang="zh-CN" altLang="en-US" sz="2600" b="1" dirty="0" smtClean="0">
                <a:solidFill>
                  <a:srgbClr val="000000"/>
                </a:solidFill>
              </a:rPr>
              <a:t>B. 缩小企业的生产经营自主权</a:t>
            </a: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r>
              <a:rPr lang="zh-CN" altLang="en-US" sz="2600" b="1" dirty="0" smtClean="0">
                <a:solidFill>
                  <a:srgbClr val="000000"/>
                </a:solidFill>
              </a:rPr>
              <a:t>C. 实行按劳分配的单一分配制度</a:t>
            </a: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r>
              <a:rPr lang="zh-CN" altLang="en-US" sz="2600" b="1" dirty="0" smtClean="0">
                <a:solidFill>
                  <a:srgbClr val="000000"/>
                </a:solidFill>
              </a:rPr>
              <a:t>D. 逐步把大中型企业转化为小型企业</a:t>
            </a:r>
            <a:endParaRPr lang="zh-CN" altLang="en-US" sz="2600" b="1" dirty="0" smtClean="0">
              <a:solidFill>
                <a:srgbClr val="000000"/>
              </a:solidFill>
            </a:endParaRPr>
          </a:p>
        </p:txBody>
      </p:sp>
      <p:pic>
        <p:nvPicPr>
          <p:cNvPr id="15364" name="图片 1"/>
          <p:cNvPicPr>
            <a:picLocks noChangeAspect="1" noChangeArrowheads="1"/>
          </p:cNvPicPr>
          <p:nvPr/>
        </p:nvPicPr>
        <p:blipFill>
          <a:blip r:embed="rId1" cstate="print"/>
          <a:srcRect/>
          <a:stretch>
            <a:fillRect/>
          </a:stretch>
        </p:blipFill>
        <p:spPr bwMode="auto">
          <a:xfrm>
            <a:off x="2219325" y="1744663"/>
            <a:ext cx="4429125" cy="2773362"/>
          </a:xfrm>
          <a:prstGeom prst="rect">
            <a:avLst/>
          </a:prstGeom>
          <a:noFill/>
          <a:ln w="9525">
            <a:noFill/>
            <a:miter lim="800000"/>
            <a:headEnd/>
            <a:tailEnd/>
          </a:ln>
        </p:spPr>
      </p:pic>
      <p:sp>
        <p:nvSpPr>
          <p:cNvPr id="3" name="文本框 2"/>
          <p:cNvSpPr txBox="1">
            <a:spLocks noChangeArrowheads="1"/>
          </p:cNvSpPr>
          <p:nvPr/>
        </p:nvSpPr>
        <p:spPr bwMode="auto">
          <a:xfrm>
            <a:off x="1098550" y="1571625"/>
            <a:ext cx="508000" cy="492125"/>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sz="2600" b="1" dirty="0" smtClean="0">
                <a:solidFill>
                  <a:srgbClr val="FF0000"/>
                </a:solidFill>
              </a:rPr>
              <a:t>Ａ</a:t>
            </a:r>
            <a:endParaRPr lang="zh-CN" altLang="en-US" sz="2600" b="1"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noChangeArrowheads="1"/>
          </p:cNvSpPr>
          <p:nvPr>
            <p:ph type="title"/>
          </p:nvPr>
        </p:nvSpPr>
        <p:spPr>
          <a:xfrm>
            <a:off x="0" y="14288"/>
            <a:ext cx="8229600" cy="1143000"/>
          </a:xfrm>
        </p:spPr>
        <p:txBody>
          <a:bodyPr/>
          <a:lstStyle/>
          <a:p>
            <a:pPr algn="l"/>
            <a:r>
              <a:rPr lang="zh-CN" altLang="en-US" sz="3600" b="1" smtClean="0"/>
              <a:t>二、材料解析题</a:t>
            </a:r>
            <a:endParaRPr lang="zh-CN" altLang="en-US" sz="3600" b="1" smtClean="0"/>
          </a:p>
        </p:txBody>
      </p:sp>
      <p:sp>
        <p:nvSpPr>
          <p:cNvPr id="16387" name="文本框 1"/>
          <p:cNvSpPr txBox="1">
            <a:spLocks noChangeArrowheads="1"/>
          </p:cNvSpPr>
          <p:nvPr/>
        </p:nvSpPr>
        <p:spPr bwMode="auto">
          <a:xfrm>
            <a:off x="158750" y="1157288"/>
            <a:ext cx="8824913" cy="5251450"/>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sz="2600" b="1" dirty="0" smtClean="0">
                <a:solidFill>
                  <a:srgbClr val="000000"/>
                </a:solidFill>
              </a:rPr>
              <a:t>1</a:t>
            </a:r>
            <a:r>
              <a:rPr lang="en-US" altLang="zh-CN" sz="2600" b="1" dirty="0" smtClean="0">
                <a:solidFill>
                  <a:srgbClr val="000000"/>
                </a:solidFill>
              </a:rPr>
              <a:t>1.  </a:t>
            </a:r>
            <a:r>
              <a:rPr lang="zh-CN" altLang="en-US" sz="2600" b="1" dirty="0" smtClean="0">
                <a:solidFill>
                  <a:srgbClr val="000000"/>
                </a:solidFill>
              </a:rPr>
              <a:t>阅读材料，回答问题。</a:t>
            </a: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r>
              <a:rPr lang="zh-CN" altLang="en-US" sz="2600" b="1" dirty="0" smtClean="0">
                <a:solidFill>
                  <a:srgbClr val="000000"/>
                </a:solidFill>
              </a:rPr>
              <a:t>材料一　说凤阳，道凤阳，凤阳本是好地方，自从出了朱皇帝，十年倒有九年荒。</a:t>
            </a:r>
            <a:endParaRPr lang="zh-CN" altLang="en-US" sz="2600" b="1" dirty="0" smtClean="0">
              <a:solidFill>
                <a:srgbClr val="000000"/>
              </a:solidFill>
            </a:endParaRPr>
          </a:p>
          <a:p>
            <a:pPr algn="r" fontAlgn="base">
              <a:spcBef>
                <a:spcPct val="0"/>
              </a:spcBef>
              <a:spcAft>
                <a:spcPct val="0"/>
              </a:spcAft>
              <a:buFont typeface="Arial" panose="020B0604020202020204" pitchFamily="34" charset="0"/>
              <a:buNone/>
            </a:pPr>
            <a:r>
              <a:rPr lang="zh-CN" altLang="en-US" sz="2600" b="1" dirty="0" smtClean="0">
                <a:solidFill>
                  <a:srgbClr val="000000"/>
                </a:solidFill>
              </a:rPr>
              <a:t>——明代流传于民间的凤阳花鼓词</a:t>
            </a:r>
            <a:endParaRPr lang="zh-CN" altLang="en-US" sz="2600" b="1" dirty="0" smtClean="0">
              <a:solidFill>
                <a:srgbClr val="000000"/>
              </a:solidFill>
            </a:endParaRPr>
          </a:p>
          <a:p>
            <a:pPr algn="r" fontAlgn="base">
              <a:spcBef>
                <a:spcPct val="0"/>
              </a:spcBef>
              <a:spcAft>
                <a:spcPct val="0"/>
              </a:spcAft>
              <a:buFont typeface="Arial" panose="020B0604020202020204" pitchFamily="34" charset="0"/>
              <a:buNone/>
            </a:pP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r>
              <a:rPr lang="zh-CN" altLang="en-US" sz="2600" b="1" dirty="0" smtClean="0">
                <a:solidFill>
                  <a:srgbClr val="000000"/>
                </a:solidFill>
              </a:rPr>
              <a:t>材料二　凤阳地多不打粮，磙子一住就逃荒。只见凤阳女出嫁，不见新娘进凤阳。</a:t>
            </a:r>
            <a:endParaRPr lang="zh-CN" altLang="en-US" sz="2600" b="1" dirty="0" smtClean="0">
              <a:solidFill>
                <a:srgbClr val="000000"/>
              </a:solidFill>
            </a:endParaRPr>
          </a:p>
          <a:p>
            <a:pPr algn="r" fontAlgn="base">
              <a:spcBef>
                <a:spcPct val="0"/>
              </a:spcBef>
              <a:spcAft>
                <a:spcPct val="0"/>
              </a:spcAft>
              <a:buFont typeface="Arial" panose="020B0604020202020204" pitchFamily="34" charset="0"/>
              <a:buNone/>
            </a:pPr>
            <a:r>
              <a:rPr lang="zh-CN" altLang="en-US" sz="2600" b="1" dirty="0" smtClean="0">
                <a:solidFill>
                  <a:srgbClr val="000000"/>
                </a:solidFill>
              </a:rPr>
              <a:t>——“文化大革命”期间流传于民间的凤阳花鼓词</a:t>
            </a:r>
            <a:endParaRPr lang="zh-CN" altLang="en-US" sz="2600" b="1" dirty="0" smtClean="0">
              <a:solidFill>
                <a:srgbClr val="000000"/>
              </a:solidFill>
            </a:endParaRPr>
          </a:p>
          <a:p>
            <a:pPr algn="r" fontAlgn="base">
              <a:spcBef>
                <a:spcPct val="0"/>
              </a:spcBef>
              <a:spcAft>
                <a:spcPct val="0"/>
              </a:spcAft>
              <a:buFont typeface="Arial" panose="020B0604020202020204" pitchFamily="34" charset="0"/>
              <a:buNone/>
            </a:pPr>
            <a:endParaRPr lang="zh-CN" altLang="en-US" sz="2600" b="1" dirty="0" smtClean="0">
              <a:solidFill>
                <a:srgbClr val="000000"/>
              </a:solidFill>
            </a:endParaRPr>
          </a:p>
          <a:p>
            <a:pPr fontAlgn="base">
              <a:spcBef>
                <a:spcPct val="0"/>
              </a:spcBef>
              <a:spcAft>
                <a:spcPct val="0"/>
              </a:spcAft>
              <a:buFont typeface="Arial" panose="020B0604020202020204" pitchFamily="34" charset="0"/>
              <a:buNone/>
            </a:pPr>
            <a:r>
              <a:rPr lang="zh-CN" altLang="en-US" sz="2600" b="1" dirty="0" smtClean="0">
                <a:solidFill>
                  <a:srgbClr val="000000"/>
                </a:solidFill>
              </a:rPr>
              <a:t>材料三　说凤阳，道凤阳，改革鼓点先敲响，三年跨了三大步，如今飞出金凤凰。</a:t>
            </a:r>
            <a:endParaRPr lang="zh-CN" altLang="en-US" sz="2600" b="1" dirty="0" smtClean="0">
              <a:solidFill>
                <a:srgbClr val="000000"/>
              </a:solidFill>
            </a:endParaRPr>
          </a:p>
          <a:p>
            <a:pPr algn="r" fontAlgn="base">
              <a:spcBef>
                <a:spcPct val="0"/>
              </a:spcBef>
              <a:spcAft>
                <a:spcPct val="0"/>
              </a:spcAft>
              <a:buFont typeface="Arial" panose="020B0604020202020204" pitchFamily="34" charset="0"/>
              <a:buNone/>
            </a:pPr>
            <a:r>
              <a:rPr lang="zh-CN" altLang="en-US" sz="2600" b="1" dirty="0" smtClean="0">
                <a:solidFill>
                  <a:srgbClr val="000000"/>
                </a:solidFill>
              </a:rPr>
              <a:t>——中共十一届三中全会后流传于民间的凤阳花鼓词</a:t>
            </a:r>
            <a:endParaRPr lang="zh-CN" altLang="en-US" sz="2600" b="1" dirty="0" smtClean="0">
              <a:solidFill>
                <a:srgbClr val="000000"/>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a:xfrm>
            <a:off x="0" y="14288"/>
            <a:ext cx="8229600" cy="1143000"/>
          </a:xfrm>
        </p:spPr>
        <p:txBody>
          <a:bodyPr/>
          <a:lstStyle/>
          <a:p>
            <a:pPr algn="l"/>
            <a:r>
              <a:rPr lang="zh-CN" altLang="en-US" sz="3600" b="1" smtClean="0"/>
              <a:t>二、材料解析题</a:t>
            </a:r>
            <a:endParaRPr lang="zh-CN" altLang="en-US" sz="3600" b="1" smtClean="0"/>
          </a:p>
        </p:txBody>
      </p:sp>
      <p:sp>
        <p:nvSpPr>
          <p:cNvPr id="17411" name="文本框 1"/>
          <p:cNvSpPr txBox="1">
            <a:spLocks noChangeArrowheads="1"/>
          </p:cNvSpPr>
          <p:nvPr/>
        </p:nvSpPr>
        <p:spPr bwMode="auto">
          <a:xfrm>
            <a:off x="158750" y="1157288"/>
            <a:ext cx="8824913" cy="5692775"/>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sz="2600" smtClean="0">
                <a:solidFill>
                  <a:srgbClr val="000000"/>
                </a:solidFill>
              </a:rPr>
              <a:t>（1）为什么会出现材料三中花鼓词所描述的现象？</a:t>
            </a:r>
            <a:endParaRPr lang="zh-CN" altLang="en-US" sz="2600" smtClean="0">
              <a:solidFill>
                <a:srgbClr val="000000"/>
              </a:solidFill>
            </a:endParaRPr>
          </a:p>
          <a:p>
            <a:pPr fontAlgn="base">
              <a:spcBef>
                <a:spcPct val="0"/>
              </a:spcBef>
              <a:spcAft>
                <a:spcPct val="0"/>
              </a:spcAft>
              <a:buFont typeface="Arial" panose="020B0604020202020204" pitchFamily="34" charset="0"/>
              <a:buNone/>
            </a:pPr>
            <a:endParaRPr lang="zh-CN" altLang="en-US" sz="2600" smtClean="0">
              <a:solidFill>
                <a:srgbClr val="000000"/>
              </a:solidFill>
            </a:endParaRPr>
          </a:p>
          <a:p>
            <a:pPr fontAlgn="base">
              <a:spcBef>
                <a:spcPct val="0"/>
              </a:spcBef>
              <a:spcAft>
                <a:spcPct val="0"/>
              </a:spcAft>
              <a:buFont typeface="Arial" panose="020B0604020202020204" pitchFamily="34" charset="0"/>
              <a:buNone/>
            </a:pPr>
            <a:endParaRPr lang="zh-CN" altLang="en-US" sz="2600" smtClean="0">
              <a:solidFill>
                <a:srgbClr val="000000"/>
              </a:solidFill>
            </a:endParaRPr>
          </a:p>
          <a:p>
            <a:pPr fontAlgn="base">
              <a:spcBef>
                <a:spcPct val="0"/>
              </a:spcBef>
              <a:spcAft>
                <a:spcPct val="0"/>
              </a:spcAft>
              <a:buFont typeface="Arial" panose="020B0604020202020204" pitchFamily="34" charset="0"/>
              <a:buNone/>
            </a:pPr>
            <a:endParaRPr lang="zh-CN" altLang="en-US" sz="2600" smtClean="0">
              <a:solidFill>
                <a:srgbClr val="000000"/>
              </a:solidFill>
            </a:endParaRPr>
          </a:p>
          <a:p>
            <a:pPr fontAlgn="base">
              <a:spcBef>
                <a:spcPct val="0"/>
              </a:spcBef>
              <a:spcAft>
                <a:spcPct val="0"/>
              </a:spcAft>
              <a:buFont typeface="Arial" panose="020B0604020202020204" pitchFamily="34" charset="0"/>
              <a:buNone/>
            </a:pPr>
            <a:r>
              <a:rPr lang="zh-CN" altLang="en-US" sz="2600" smtClean="0">
                <a:solidFill>
                  <a:srgbClr val="000000"/>
                </a:solidFill>
              </a:rPr>
              <a:t>（2）从中华人民共和国成立以来，我国农村生产关系的发展先后经历了哪几次重大调整？</a:t>
            </a:r>
            <a:endParaRPr lang="zh-CN" altLang="en-US" sz="2600" smtClean="0">
              <a:solidFill>
                <a:srgbClr val="000000"/>
              </a:solidFill>
            </a:endParaRPr>
          </a:p>
          <a:p>
            <a:pPr fontAlgn="base">
              <a:spcBef>
                <a:spcPct val="0"/>
              </a:spcBef>
              <a:spcAft>
                <a:spcPct val="0"/>
              </a:spcAft>
              <a:buFont typeface="Arial" panose="020B0604020202020204" pitchFamily="34" charset="0"/>
              <a:buNone/>
            </a:pPr>
            <a:endParaRPr lang="zh-CN" altLang="en-US" sz="2600" smtClean="0">
              <a:solidFill>
                <a:srgbClr val="000000"/>
              </a:solidFill>
            </a:endParaRPr>
          </a:p>
          <a:p>
            <a:pPr fontAlgn="base">
              <a:spcBef>
                <a:spcPct val="0"/>
              </a:spcBef>
              <a:spcAft>
                <a:spcPct val="0"/>
              </a:spcAft>
              <a:buFont typeface="Arial" panose="020B0604020202020204" pitchFamily="34" charset="0"/>
              <a:buNone/>
            </a:pPr>
            <a:endParaRPr lang="zh-CN" altLang="en-US" sz="2600" smtClean="0">
              <a:solidFill>
                <a:srgbClr val="000000"/>
              </a:solidFill>
            </a:endParaRPr>
          </a:p>
          <a:p>
            <a:pPr fontAlgn="base">
              <a:spcBef>
                <a:spcPct val="0"/>
              </a:spcBef>
              <a:spcAft>
                <a:spcPct val="0"/>
              </a:spcAft>
              <a:buFont typeface="Arial" panose="020B0604020202020204" pitchFamily="34" charset="0"/>
              <a:buNone/>
            </a:pPr>
            <a:endParaRPr lang="zh-CN" altLang="en-US" sz="2600" smtClean="0">
              <a:solidFill>
                <a:srgbClr val="000000"/>
              </a:solidFill>
            </a:endParaRPr>
          </a:p>
          <a:p>
            <a:pPr fontAlgn="base">
              <a:spcBef>
                <a:spcPct val="0"/>
              </a:spcBef>
              <a:spcAft>
                <a:spcPct val="0"/>
              </a:spcAft>
              <a:buFont typeface="Arial" panose="020B0604020202020204" pitchFamily="34" charset="0"/>
              <a:buNone/>
            </a:pPr>
            <a:r>
              <a:rPr lang="zh-CN" altLang="en-US" sz="2600" smtClean="0">
                <a:solidFill>
                  <a:srgbClr val="000000"/>
                </a:solidFill>
              </a:rPr>
              <a:t>（3）以上材料反映的经济转变说明了什么？</a:t>
            </a:r>
            <a:endParaRPr lang="zh-CN" altLang="en-US" sz="2600" smtClean="0">
              <a:solidFill>
                <a:srgbClr val="000000"/>
              </a:solidFill>
            </a:endParaRPr>
          </a:p>
          <a:p>
            <a:pPr fontAlgn="base">
              <a:spcBef>
                <a:spcPct val="0"/>
              </a:spcBef>
              <a:spcAft>
                <a:spcPct val="0"/>
              </a:spcAft>
              <a:buFont typeface="Arial" panose="020B0604020202020204" pitchFamily="34" charset="0"/>
              <a:buNone/>
            </a:pPr>
            <a:endParaRPr lang="zh-CN" altLang="en-US" sz="2600" smtClean="0">
              <a:solidFill>
                <a:srgbClr val="000000"/>
              </a:solidFill>
            </a:endParaRPr>
          </a:p>
          <a:p>
            <a:pPr fontAlgn="base">
              <a:spcBef>
                <a:spcPct val="0"/>
              </a:spcBef>
              <a:spcAft>
                <a:spcPct val="0"/>
              </a:spcAft>
              <a:buFont typeface="Arial" panose="020B0604020202020204" pitchFamily="34" charset="0"/>
              <a:buNone/>
            </a:pPr>
            <a:endParaRPr lang="zh-CN" altLang="en-US" sz="2600" smtClean="0">
              <a:solidFill>
                <a:srgbClr val="000000"/>
              </a:solidFill>
            </a:endParaRPr>
          </a:p>
          <a:p>
            <a:pPr fontAlgn="base">
              <a:spcBef>
                <a:spcPct val="0"/>
              </a:spcBef>
              <a:spcAft>
                <a:spcPct val="0"/>
              </a:spcAft>
              <a:buFont typeface="Arial" panose="020B0604020202020204" pitchFamily="34" charset="0"/>
              <a:buNone/>
            </a:pPr>
            <a:endParaRPr lang="zh-CN" altLang="en-US" sz="2600" smtClean="0">
              <a:solidFill>
                <a:srgbClr val="000000"/>
              </a:solidFill>
            </a:endParaRPr>
          </a:p>
          <a:p>
            <a:pPr fontAlgn="base">
              <a:spcBef>
                <a:spcPct val="0"/>
              </a:spcBef>
              <a:spcAft>
                <a:spcPct val="0"/>
              </a:spcAft>
              <a:buFont typeface="Arial" panose="020B0604020202020204" pitchFamily="34" charset="0"/>
              <a:buNone/>
            </a:pPr>
            <a:endParaRPr lang="zh-CN" altLang="en-US" sz="2600" smtClean="0">
              <a:solidFill>
                <a:srgbClr val="000000"/>
              </a:solidFill>
            </a:endParaRPr>
          </a:p>
        </p:txBody>
      </p:sp>
      <p:sp>
        <p:nvSpPr>
          <p:cNvPr id="2" name="文本框 1"/>
          <p:cNvSpPr txBox="1">
            <a:spLocks noChangeArrowheads="1"/>
          </p:cNvSpPr>
          <p:nvPr/>
        </p:nvSpPr>
        <p:spPr bwMode="auto">
          <a:xfrm>
            <a:off x="350838" y="1822450"/>
            <a:ext cx="8207375" cy="1292225"/>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sz="2600" b="1" smtClean="0">
                <a:solidFill>
                  <a:srgbClr val="FF0000"/>
                </a:solidFill>
              </a:rPr>
              <a:t>中共十一届三中全会后，凤阳地区率先实行家庭联产承包责任制。</a:t>
            </a:r>
            <a:endParaRPr lang="zh-CN" altLang="en-US" sz="2600" b="1" smtClean="0">
              <a:solidFill>
                <a:srgbClr val="FF0000"/>
              </a:solidFill>
            </a:endParaRPr>
          </a:p>
          <a:p>
            <a:pPr fontAlgn="base">
              <a:spcBef>
                <a:spcPct val="0"/>
              </a:spcBef>
              <a:spcAft>
                <a:spcPct val="0"/>
              </a:spcAft>
              <a:buFont typeface="Arial" panose="020B0604020202020204" pitchFamily="34" charset="0"/>
              <a:buNone/>
            </a:pPr>
            <a:endParaRPr lang="zh-CN" altLang="en-US" sz="2600" b="1" smtClean="0">
              <a:solidFill>
                <a:srgbClr val="FF0000"/>
              </a:solidFill>
            </a:endParaRPr>
          </a:p>
        </p:txBody>
      </p:sp>
      <p:sp>
        <p:nvSpPr>
          <p:cNvPr id="3" name="文本框 2"/>
          <p:cNvSpPr txBox="1">
            <a:spLocks noChangeArrowheads="1"/>
          </p:cNvSpPr>
          <p:nvPr/>
        </p:nvSpPr>
        <p:spPr bwMode="auto">
          <a:xfrm>
            <a:off x="468313" y="3759200"/>
            <a:ext cx="8207375" cy="890588"/>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sz="2600" b="1" smtClean="0">
                <a:solidFill>
                  <a:srgbClr val="FF0000"/>
                </a:solidFill>
              </a:rPr>
              <a:t>土地改革—农业生产合作化—人民公社化运动—家庭联产承包责任制。</a:t>
            </a:r>
            <a:endParaRPr lang="zh-CN" altLang="en-US" sz="2600" b="1" smtClean="0">
              <a:solidFill>
                <a:srgbClr val="FF0000"/>
              </a:solidFill>
            </a:endParaRPr>
          </a:p>
        </p:txBody>
      </p:sp>
      <p:sp>
        <p:nvSpPr>
          <p:cNvPr id="4" name="文本框 3"/>
          <p:cNvSpPr txBox="1">
            <a:spLocks noChangeArrowheads="1"/>
          </p:cNvSpPr>
          <p:nvPr/>
        </p:nvSpPr>
        <p:spPr bwMode="auto">
          <a:xfrm>
            <a:off x="466725" y="5403850"/>
            <a:ext cx="8207375" cy="892175"/>
          </a:xfrm>
          <a:prstGeom prst="rect">
            <a:avLst/>
          </a:prstGeom>
          <a:noFill/>
          <a:ln w="9525">
            <a:noFill/>
            <a:miter lim="800000"/>
          </a:ln>
        </p:spPr>
        <p:txBody>
          <a:bodyPr>
            <a:spAutoFit/>
          </a:bodyPr>
          <a:lstStyle/>
          <a:p>
            <a:pPr fontAlgn="base">
              <a:spcBef>
                <a:spcPct val="0"/>
              </a:spcBef>
              <a:spcAft>
                <a:spcPct val="0"/>
              </a:spcAft>
              <a:buFont typeface="Arial" panose="020B0604020202020204" pitchFamily="34" charset="0"/>
              <a:buNone/>
            </a:pPr>
            <a:r>
              <a:rPr lang="zh-CN" altLang="en-US" sz="2600" b="1" smtClean="0">
                <a:solidFill>
                  <a:srgbClr val="FF0000"/>
                </a:solidFill>
                <a:sym typeface="宋体" panose="02010600030101010101" pitchFamily="2" charset="-122"/>
              </a:rPr>
              <a:t>必须改革生产关系中不适应生产力发展的一切环节，才能解放生产力，发展生产力。（言之有理即可）</a:t>
            </a:r>
            <a:endParaRPr lang="zh-CN" altLang="en-US" sz="2600" b="1" smtClean="0">
              <a:solidFill>
                <a:srgbClr val="FF0000"/>
              </a:solidFill>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7"/>
                                            </p:txEl>
                                          </p:spTgt>
                                        </p:tgtEl>
                                        <p:attrNameLst>
                                          <p:attrName>style.visibility</p:attrName>
                                        </p:attrNameLst>
                                      </p:cBhvr>
                                      <p:to>
                                        <p:strVal val="visible"/>
                                      </p:to>
                                    </p:set>
                                    <p:anim calcmode="lin" valueType="num">
                                      <p:cBhvr>
                                        <p:cTn id="7" dur="500" fill="hold"/>
                                        <p:tgtEl>
                                          <p:spTgt spid="2">
                                            <p:txEl>
                                              <p:charRg st="0" end="27"/>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2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0" end="27"/>
                                            </p:txEl>
                                          </p:spTgt>
                                        </p:tgtEl>
                                        <p:attrNameLst>
                                          <p:attrName>style.visibility</p:attrName>
                                        </p:attrNameLst>
                                      </p:cBhvr>
                                      <p:to>
                                        <p:strVal val="visible"/>
                                      </p:to>
                                    </p:set>
                                    <p:anim calcmode="lin" valueType="num">
                                      <p:cBhvr>
                                        <p:cTn id="13" dur="500" fill="hold"/>
                                        <p:tgtEl>
                                          <p:spTgt spid="3">
                                            <p:txEl>
                                              <p:charRg st="0" end="27"/>
                                            </p:txEl>
                                          </p:spTgt>
                                        </p:tgtEl>
                                        <p:attrNameLst>
                                          <p:attrName>ppt_x</p:attrName>
                                        </p:attrNameLst>
                                      </p:cBhvr>
                                      <p:tavLst>
                                        <p:tav tm="0">
                                          <p:val>
                                            <p:strVal val="#ppt_x"/>
                                          </p:val>
                                        </p:tav>
                                        <p:tav tm="100000">
                                          <p:val>
                                            <p:strVal val="#ppt_x"/>
                                          </p:val>
                                        </p:tav>
                                      </p:tavLst>
                                    </p:anim>
                                    <p:anim calcmode="lin" valueType="num">
                                      <p:cBhvr>
                                        <p:cTn id="14" dur="500" fill="hold"/>
                                        <p:tgtEl>
                                          <p:spTgt spid="3">
                                            <p:txEl>
                                              <p:charRg st="0" end="27"/>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charRg st="0" end="27"/>
                                            </p:txEl>
                                          </p:spTgt>
                                        </p:tgtEl>
                                        <p:attrNameLst>
                                          <p:attrName>style.visibility</p:attrName>
                                        </p:attrNameLst>
                                      </p:cBhvr>
                                      <p:to>
                                        <p:strVal val="visible"/>
                                      </p:to>
                                    </p:set>
                                    <p:anim calcmode="lin" valueType="num">
                                      <p:cBhvr>
                                        <p:cTn id="19" dur="500" fill="hold"/>
                                        <p:tgtEl>
                                          <p:spTgt spid="4">
                                            <p:txEl>
                                              <p:charRg st="0" end="27"/>
                                            </p:txEl>
                                          </p:spTgt>
                                        </p:tgtEl>
                                        <p:attrNameLst>
                                          <p:attrName>ppt_x</p:attrName>
                                        </p:attrNameLst>
                                      </p:cBhvr>
                                      <p:tavLst>
                                        <p:tav tm="0">
                                          <p:val>
                                            <p:strVal val="#ppt_x"/>
                                          </p:val>
                                        </p:tav>
                                        <p:tav tm="100000">
                                          <p:val>
                                            <p:strVal val="#ppt_x"/>
                                          </p:val>
                                        </p:tav>
                                      </p:tavLst>
                                    </p:anim>
                                    <p:anim calcmode="lin" valueType="num">
                                      <p:cBhvr>
                                        <p:cTn id="20" dur="500" fill="hold"/>
                                        <p:tgtEl>
                                          <p:spTgt spid="4">
                                            <p:txEl>
                                              <p:charRg st="0" end="2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ext Box 11"/>
          <p:cNvSpPr txBox="1">
            <a:spLocks noChangeArrowheads="1"/>
          </p:cNvSpPr>
          <p:nvPr/>
        </p:nvSpPr>
        <p:spPr bwMode="auto">
          <a:xfrm>
            <a:off x="396875" y="5259388"/>
            <a:ext cx="8610600" cy="457200"/>
          </a:xfrm>
          <a:prstGeom prst="rect">
            <a:avLst/>
          </a:prstGeom>
          <a:noFill/>
          <a:ln w="9525">
            <a:noFill/>
            <a:miter lim="800000"/>
          </a:ln>
        </p:spPr>
        <p:txBody>
          <a:bodyPr>
            <a:spAutoFit/>
          </a:bodyPr>
          <a:lstStyle/>
          <a:p>
            <a:pPr>
              <a:buFont typeface="Arial" panose="020B0604020202020204" pitchFamily="34" charset="0"/>
              <a:buNone/>
            </a:pPr>
            <a:endParaRPr lang="zh-CN" altLang="en-US" sz="2400" b="1">
              <a:solidFill>
                <a:srgbClr val="FF0066"/>
              </a:solidFill>
              <a:latin typeface="Tahoma" panose="020B0604030504040204" pitchFamily="34" charset="0"/>
            </a:endParaRPr>
          </a:p>
        </p:txBody>
      </p:sp>
      <p:sp>
        <p:nvSpPr>
          <p:cNvPr id="33796" name="矩形 33795"/>
          <p:cNvSpPr>
            <a:spLocks noChangeArrowheads="1"/>
          </p:cNvSpPr>
          <p:nvPr/>
        </p:nvSpPr>
        <p:spPr bwMode="auto">
          <a:xfrm>
            <a:off x="179388" y="476250"/>
            <a:ext cx="8732837" cy="2330450"/>
          </a:xfrm>
          <a:prstGeom prst="rect">
            <a:avLst/>
          </a:prstGeom>
          <a:noFill/>
          <a:ln w="9525">
            <a:noFill/>
            <a:miter lim="800000"/>
          </a:ln>
        </p:spPr>
        <p:txBody>
          <a:bodyPr>
            <a:spAutoFit/>
          </a:bodyPr>
          <a:lstStyle/>
          <a:p>
            <a:pPr>
              <a:lnSpc>
                <a:spcPct val="130000"/>
              </a:lnSpc>
              <a:buFont typeface="Arial" panose="020B0604020202020204" pitchFamily="34" charset="0"/>
              <a:buNone/>
            </a:pPr>
            <a:r>
              <a:rPr lang="zh-CN" altLang="en-US" sz="2800" b="1" dirty="0">
                <a:latin typeface="黑体" panose="02010609060101010101" pitchFamily="49" charset="-122"/>
                <a:ea typeface="黑体" panose="02010609060101010101" pitchFamily="49" charset="-122"/>
              </a:rPr>
              <a:t>材料一：</a:t>
            </a:r>
            <a:r>
              <a:rPr lang="en-US" altLang="zh-CN" sz="2800" b="1" dirty="0">
                <a:latin typeface="黑体" panose="02010609060101010101" pitchFamily="49" charset="-122"/>
                <a:ea typeface="黑体" panose="02010609060101010101" pitchFamily="49" charset="-122"/>
              </a:rPr>
              <a:t>1976</a:t>
            </a:r>
            <a:r>
              <a:rPr lang="zh-CN" altLang="en-US" sz="2800" b="1" dirty="0">
                <a:latin typeface="黑体" panose="02010609060101010101" pitchFamily="49" charset="-122"/>
                <a:ea typeface="黑体" panose="02010609060101010101" pitchFamily="49" charset="-122"/>
              </a:rPr>
              <a:t>年</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在安徽的凤阳县梨园公社小岗生产队，村民一起劳动，一起分享劳动成果，却出现“上工人喊人，下地人等人，干活人看人，收工人撵人”的劳动状态。</a:t>
            </a:r>
            <a:endParaRPr lang="zh-CN" altLang="en-US" sz="2800" b="1" dirty="0">
              <a:latin typeface="黑体" panose="02010609060101010101" pitchFamily="49" charset="-122"/>
              <a:ea typeface="黑体" panose="02010609060101010101" pitchFamily="49" charset="-122"/>
            </a:endParaRPr>
          </a:p>
        </p:txBody>
      </p:sp>
      <p:sp>
        <p:nvSpPr>
          <p:cNvPr id="33797" name="矩形 33796"/>
          <p:cNvSpPr>
            <a:spLocks noChangeArrowheads="1"/>
          </p:cNvSpPr>
          <p:nvPr/>
        </p:nvSpPr>
        <p:spPr bwMode="auto">
          <a:xfrm>
            <a:off x="179388" y="2741613"/>
            <a:ext cx="8901112" cy="1770062"/>
          </a:xfrm>
          <a:prstGeom prst="rect">
            <a:avLst/>
          </a:prstGeom>
          <a:noFill/>
          <a:ln w="9525">
            <a:noFill/>
            <a:miter lim="800000"/>
          </a:ln>
        </p:spPr>
        <p:txBody>
          <a:bodyPr>
            <a:spAutoFit/>
          </a:bodyPr>
          <a:lstStyle/>
          <a:p>
            <a:pPr>
              <a:lnSpc>
                <a:spcPct val="130000"/>
              </a:lnSpc>
              <a:buFont typeface="Arial" panose="020B0604020202020204" pitchFamily="34" charset="0"/>
              <a:buNone/>
            </a:pPr>
            <a:r>
              <a:rPr lang="zh-CN" altLang="en-US" sz="2800" b="1" dirty="0">
                <a:latin typeface="黑体" panose="02010609060101010101" pitchFamily="49" charset="-122"/>
                <a:ea typeface="黑体" panose="02010609060101010101" pitchFamily="49" charset="-122"/>
              </a:rPr>
              <a:t>材料二：“一些农民过年连一顿饺子都吃不上。”“农民碗里盛的是地瓜面和红萝卜樱子混煮面，霉烂的地瓜面散发着刺鼻的气味。”“全家几口人只有一条裤子。”</a:t>
            </a:r>
            <a:endParaRPr lang="zh-CN" altLang="en-US" sz="2800" b="1" dirty="0">
              <a:latin typeface="黑体" panose="02010609060101010101" pitchFamily="49" charset="-122"/>
              <a:ea typeface="黑体" panose="02010609060101010101" pitchFamily="49" charset="-122"/>
            </a:endParaRPr>
          </a:p>
        </p:txBody>
      </p:sp>
      <p:sp>
        <p:nvSpPr>
          <p:cNvPr id="33798" name="矩形 33797"/>
          <p:cNvSpPr>
            <a:spLocks noChangeArrowheads="1"/>
          </p:cNvSpPr>
          <p:nvPr/>
        </p:nvSpPr>
        <p:spPr bwMode="auto">
          <a:xfrm>
            <a:off x="381000" y="4941888"/>
            <a:ext cx="8756650" cy="519112"/>
          </a:xfrm>
          <a:prstGeom prst="rect">
            <a:avLst/>
          </a:prstGeom>
          <a:noFill/>
          <a:ln w="9525">
            <a:noFill/>
            <a:miter lim="800000"/>
          </a:ln>
        </p:spPr>
        <p:txBody>
          <a:bodyPr wrap="none">
            <a:spAutoFit/>
          </a:bodyPr>
          <a:lstStyle/>
          <a:p>
            <a:pPr>
              <a:buFont typeface="Arial" panose="020B0604020202020204" pitchFamily="34" charset="0"/>
              <a:buNone/>
            </a:pPr>
            <a:r>
              <a:rPr lang="zh-CN" altLang="en-US" sz="2800" b="1">
                <a:solidFill>
                  <a:srgbClr val="7030A0"/>
                </a:solidFill>
                <a:latin typeface="Arial" panose="020B0604020202020204" pitchFamily="34" charset="0"/>
                <a:ea typeface="黑体" panose="02010609060101010101" pitchFamily="49" charset="-122"/>
              </a:rPr>
              <a:t>以上材料反映了当时农村的什么现象？（改革的原因）</a:t>
            </a:r>
            <a:endParaRPr lang="zh-CN" altLang="en-US" sz="2800" b="1">
              <a:solidFill>
                <a:srgbClr val="7030A0"/>
              </a:solidFill>
              <a:latin typeface="Arial" panose="020B0604020202020204" pitchFamily="34" charset="0"/>
              <a:ea typeface="黑体" panose="02010609060101010101" pitchFamily="49" charset="-122"/>
            </a:endParaRPr>
          </a:p>
        </p:txBody>
      </p:sp>
      <p:sp>
        <p:nvSpPr>
          <p:cNvPr id="33799" name="矩形 33798"/>
          <p:cNvSpPr>
            <a:spLocks noChangeArrowheads="1"/>
          </p:cNvSpPr>
          <p:nvPr/>
        </p:nvSpPr>
        <p:spPr bwMode="auto">
          <a:xfrm>
            <a:off x="179388" y="5300663"/>
            <a:ext cx="8870950" cy="522287"/>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2800" b="1">
                <a:solidFill>
                  <a:srgbClr val="C00000"/>
                </a:solidFill>
                <a:latin typeface="楷体" panose="02010609060101010101" pitchFamily="49" charset="-122"/>
                <a:ea typeface="楷体" panose="02010609060101010101" pitchFamily="49" charset="-122"/>
              </a:rPr>
              <a:t>集中劳动，统一分配，吃大锅饭，农民生产积极性不高。</a:t>
            </a:r>
            <a:endParaRPr lang="zh-CN" altLang="en-US" sz="2800" b="1">
              <a:solidFill>
                <a:srgbClr val="C0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3799"/>
                                        </p:tgtEl>
                                        <p:attrNameLst>
                                          <p:attrName>style.visibility</p:attrName>
                                        </p:attrNameLst>
                                      </p:cBhvr>
                                      <p:to>
                                        <p:strVal val="visible"/>
                                      </p:to>
                                    </p:set>
                                    <p:anim calcmode="discrete" valueType="clr">
                                      <p:cBhvr override="childStyle">
                                        <p:cTn id="7" dur="80"/>
                                        <p:tgtEl>
                                          <p:spTgt spid="3379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799"/>
                                        </p:tgtEl>
                                        <p:attrNameLst>
                                          <p:attrName>fillcolor</p:attrName>
                                        </p:attrNameLst>
                                      </p:cBhvr>
                                      <p:tavLst>
                                        <p:tav tm="0">
                                          <p:val>
                                            <p:clrVal>
                                              <a:schemeClr val="accent2"/>
                                            </p:clrVal>
                                          </p:val>
                                        </p:tav>
                                        <p:tav tm="50000">
                                          <p:val>
                                            <p:clrVal>
                                              <a:schemeClr val="hlink"/>
                                            </p:clrVal>
                                          </p:val>
                                        </p:tav>
                                      </p:tavLst>
                                    </p:anim>
                                    <p:set>
                                      <p:cBhvr>
                                        <p:cTn id="9" dur="80"/>
                                        <p:tgtEl>
                                          <p:spTgt spid="3379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65" name="Picture 9"/>
          <p:cNvPicPr>
            <a:picLocks noChangeAspect="1" noChangeArrowheads="1"/>
          </p:cNvPicPr>
          <p:nvPr/>
        </p:nvPicPr>
        <p:blipFill>
          <a:blip r:embed="rId1" cstate="print"/>
          <a:srcRect/>
          <a:stretch>
            <a:fillRect/>
          </a:stretch>
        </p:blipFill>
        <p:spPr bwMode="auto">
          <a:xfrm>
            <a:off x="0" y="-11113"/>
            <a:ext cx="9144000" cy="6869113"/>
          </a:xfrm>
          <a:prstGeom prst="rect">
            <a:avLst/>
          </a:prstGeom>
          <a:noFill/>
          <a:ln w="12700" cap="sq">
            <a:noFill/>
            <a:miter lim="800000"/>
            <a:headEnd type="none" w="sm" len="sm"/>
            <a:tailEnd type="none" w="sm" len="sm"/>
          </a:ln>
          <a:effectLst/>
        </p:spPr>
      </p:pic>
      <p:sp>
        <p:nvSpPr>
          <p:cNvPr id="224263" name="Text Box 7"/>
          <p:cNvSpPr txBox="1">
            <a:spLocks noChangeArrowheads="1"/>
          </p:cNvSpPr>
          <p:nvPr/>
        </p:nvSpPr>
        <p:spPr bwMode="auto">
          <a:xfrm rot="-1056564">
            <a:off x="1476375" y="976858"/>
            <a:ext cx="6337300" cy="4154984"/>
          </a:xfrm>
          <a:prstGeom prst="rect">
            <a:avLst/>
          </a:prstGeom>
          <a:noFill/>
          <a:ln w="12700" cap="sq">
            <a:noFill/>
            <a:miter lim="800000"/>
            <a:headEnd type="none" w="sm" len="sm"/>
            <a:tailEnd type="none" w="sm" len="sm"/>
          </a:ln>
          <a:effectLst/>
        </p:spPr>
        <p:txBody>
          <a:bodyPr>
            <a:spAutoFit/>
          </a:bodyPr>
          <a:lstStyle/>
          <a:p>
            <a:pPr>
              <a:spcBef>
                <a:spcPct val="50000"/>
              </a:spcBef>
            </a:pPr>
            <a:r>
              <a:rPr lang="en-US" altLang="zh-CN" sz="4400" b="1" dirty="0">
                <a:solidFill>
                  <a:srgbClr val="000000"/>
                </a:solidFill>
                <a:ea typeface="方正魏碑简体" pitchFamily="2" charset="-122"/>
                <a:cs typeface="宋体" panose="02010600030101010101" pitchFamily="2" charset="-122"/>
              </a:rPr>
              <a:t>       </a:t>
            </a:r>
            <a:r>
              <a:rPr lang="zh-CN" altLang="en-US" sz="4400" b="1" dirty="0">
                <a:solidFill>
                  <a:srgbClr val="000000"/>
                </a:solidFill>
                <a:ea typeface="方正魏碑简体" pitchFamily="2" charset="-122"/>
                <a:cs typeface="宋体" panose="02010600030101010101" pitchFamily="2" charset="-122"/>
              </a:rPr>
              <a:t>也许是历史的巧合</a:t>
            </a:r>
            <a:r>
              <a:rPr lang="zh-CN" altLang="en-US" sz="4400" b="1" dirty="0" smtClean="0">
                <a:solidFill>
                  <a:srgbClr val="000000"/>
                </a:solidFill>
                <a:ea typeface="方正魏碑简体" pitchFamily="2" charset="-122"/>
                <a:cs typeface="宋体" panose="02010600030101010101" pitchFamily="2" charset="-122"/>
              </a:rPr>
              <a:t>，</a:t>
            </a:r>
            <a:r>
              <a:rPr lang="en-US" altLang="zh-CN" sz="4400" b="1" dirty="0" smtClean="0">
                <a:solidFill>
                  <a:srgbClr val="000000"/>
                </a:solidFill>
                <a:latin typeface="方正魏碑简体" pitchFamily="2" charset="-122"/>
                <a:ea typeface="方正魏碑简体" pitchFamily="2" charset="-122"/>
                <a:cs typeface="宋体" panose="02010600030101010101" pitchFamily="2" charset="-122"/>
              </a:rPr>
              <a:t>1978</a:t>
            </a:r>
            <a:r>
              <a:rPr lang="zh-CN" altLang="en-US" sz="4400" b="1" dirty="0">
                <a:solidFill>
                  <a:srgbClr val="000000"/>
                </a:solidFill>
                <a:latin typeface="方正魏碑简体" pitchFamily="2" charset="-122"/>
                <a:ea typeface="方正魏碑简体" pitchFamily="2" charset="-122"/>
                <a:cs typeface="宋体" panose="02010600030101010101" pitchFamily="2" charset="-122"/>
              </a:rPr>
              <a:t>年</a:t>
            </a:r>
            <a:r>
              <a:rPr lang="en-US" altLang="zh-CN" sz="4400" b="1" dirty="0">
                <a:solidFill>
                  <a:srgbClr val="000000"/>
                </a:solidFill>
                <a:latin typeface="方正魏碑简体" pitchFamily="2" charset="-122"/>
                <a:ea typeface="方正魏碑简体" pitchFamily="2" charset="-122"/>
                <a:cs typeface="宋体" panose="02010600030101010101" pitchFamily="2" charset="-122"/>
              </a:rPr>
              <a:t>12</a:t>
            </a:r>
            <a:r>
              <a:rPr lang="zh-CN" altLang="en-US" sz="4400" b="1" dirty="0">
                <a:solidFill>
                  <a:srgbClr val="000000"/>
                </a:solidFill>
                <a:latin typeface="方正魏碑简体" pitchFamily="2" charset="-122"/>
                <a:ea typeface="方正魏碑简体" pitchFamily="2" charset="-122"/>
                <a:cs typeface="宋体" panose="02010600030101010101" pitchFamily="2" charset="-122"/>
              </a:rPr>
              <a:t>月</a:t>
            </a:r>
            <a:r>
              <a:rPr lang="en-US" altLang="zh-CN" sz="4400" b="1" dirty="0">
                <a:solidFill>
                  <a:srgbClr val="000000"/>
                </a:solidFill>
                <a:latin typeface="方正魏碑简体" pitchFamily="2" charset="-122"/>
                <a:ea typeface="方正魏碑简体" pitchFamily="2" charset="-122"/>
                <a:cs typeface="宋体" panose="02010600030101010101" pitchFamily="2" charset="-122"/>
              </a:rPr>
              <a:t>18</a:t>
            </a:r>
            <a:r>
              <a:rPr lang="zh-CN" altLang="en-US" sz="4400" b="1" dirty="0">
                <a:solidFill>
                  <a:srgbClr val="000000"/>
                </a:solidFill>
                <a:latin typeface="方正魏碑简体" pitchFamily="2" charset="-122"/>
                <a:ea typeface="方正魏碑简体" pitchFamily="2" charset="-122"/>
                <a:cs typeface="宋体" panose="02010600030101010101" pitchFamily="2" charset="-122"/>
              </a:rPr>
              <a:t>日，中国最高层的政治家和最底层的农民们，共同翻开了历史新一页。</a:t>
            </a:r>
            <a:r>
              <a:rPr lang="zh-CN" altLang="en-US" sz="4400" b="1" dirty="0">
                <a:solidFill>
                  <a:srgbClr val="000000"/>
                </a:solidFill>
                <a:ea typeface="方正魏碑简体" pitchFamily="2" charset="-122"/>
                <a:cs typeface="宋体" panose="02010600030101010101" pitchFamily="2" charset="-122"/>
              </a:rPr>
              <a:t>安徽农村上演了这样的一幕：</a:t>
            </a:r>
            <a:endParaRPr lang="zh-CN" altLang="en-US" sz="4400" b="1" dirty="0">
              <a:solidFill>
                <a:srgbClr val="000000"/>
              </a:solidFill>
              <a:ea typeface="方正魏碑简体"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2452" name="Picture 4" descr="40">
            <a:hlinkClick r:id="rId1" action="ppaction://hlinkfile"/>
          </p:cNvPr>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2"/>
          <p:cNvSpPr txBox="1">
            <a:spLocks noChangeArrowheads="1"/>
          </p:cNvSpPr>
          <p:nvPr/>
        </p:nvSpPr>
        <p:spPr bwMode="auto">
          <a:xfrm>
            <a:off x="179388" y="0"/>
            <a:ext cx="7416800" cy="914400"/>
          </a:xfrm>
          <a:prstGeom prst="rect">
            <a:avLst/>
          </a:prstGeom>
          <a:noFill/>
          <a:ln w="9525">
            <a:noFill/>
            <a:miter lim="800000"/>
          </a:ln>
          <a:effectLst/>
        </p:spPr>
        <p:txBody>
          <a:bodyPr>
            <a:spAutoFit/>
          </a:bodyPr>
          <a:lstStyle/>
          <a:p>
            <a:pPr algn="ctr" fontAlgn="base">
              <a:spcBef>
                <a:spcPct val="0"/>
              </a:spcBef>
              <a:spcAft>
                <a:spcPct val="0"/>
              </a:spcAft>
            </a:pPr>
            <a:r>
              <a:rPr lang="zh-CN" altLang="en-US" sz="5400" b="1" noProof="1">
                <a:solidFill>
                  <a:srgbClr val="663300"/>
                </a:solidFill>
                <a:effectLst>
                  <a:outerShdw blurRad="38100" dist="38100" dir="2700000">
                    <a:srgbClr val="000000"/>
                  </a:outerShdw>
                </a:effectLst>
                <a:latin typeface="隶书" panose="02010509060101010101" pitchFamily="49" charset="-122"/>
                <a:ea typeface="隶书" panose="02010509060101010101" pitchFamily="49" charset="-122"/>
              </a:rPr>
              <a:t>小岗村尝试包产到户</a:t>
            </a:r>
            <a:endParaRPr lang="zh-CN" altLang="en-US" sz="5400" b="1" noProof="1">
              <a:solidFill>
                <a:srgbClr val="663300"/>
              </a:solidFill>
              <a:effectLst>
                <a:outerShdw blurRad="38100" dist="38100" dir="2700000">
                  <a:srgbClr val="000000"/>
                </a:outerShdw>
              </a:effectLst>
              <a:latin typeface="隶书" panose="02010509060101010101" pitchFamily="49" charset="-122"/>
              <a:ea typeface="隶书" panose="02010509060101010101" pitchFamily="49" charset="-122"/>
            </a:endParaRPr>
          </a:p>
        </p:txBody>
      </p:sp>
      <p:pic>
        <p:nvPicPr>
          <p:cNvPr id="12290" name="Picture 3" descr="01300000241358124282228040632"/>
          <p:cNvPicPr>
            <a:picLocks noChangeAspect="1"/>
          </p:cNvPicPr>
          <p:nvPr/>
        </p:nvPicPr>
        <p:blipFill>
          <a:blip r:embed="rId1"/>
          <a:srcRect l="2640" r="9196" b="18367"/>
          <a:stretch>
            <a:fillRect/>
          </a:stretch>
        </p:blipFill>
        <p:spPr>
          <a:xfrm>
            <a:off x="1258888" y="1196975"/>
            <a:ext cx="6913562" cy="4938713"/>
          </a:xfrm>
          <a:prstGeom prst="rect">
            <a:avLst/>
          </a:prstGeom>
          <a:noFill/>
          <a:ln w="38100" cap="flat" cmpd="sng">
            <a:solidFill>
              <a:srgbClr val="800000"/>
            </a:solidFill>
            <a:prstDash val="solid"/>
            <a:miter/>
            <a:headEnd type="none" w="med" len="med"/>
            <a:tailEnd type="none" w="med" len="med"/>
          </a:ln>
        </p:spPr>
      </p:pic>
      <p:sp>
        <p:nvSpPr>
          <p:cNvPr id="91140" name="Text Box 4"/>
          <p:cNvSpPr txBox="1"/>
          <p:nvPr/>
        </p:nvSpPr>
        <p:spPr>
          <a:xfrm>
            <a:off x="1187450" y="1384300"/>
            <a:ext cx="6985000" cy="4781550"/>
          </a:xfrm>
          <a:prstGeom prst="rect">
            <a:avLst/>
          </a:prstGeom>
          <a:solidFill>
            <a:srgbClr val="CCFFCC"/>
          </a:solidFill>
          <a:ln w="57150">
            <a:noFill/>
          </a:ln>
        </p:spPr>
        <p:txBody>
          <a:bodyPr anchor="t">
            <a:spAutoFit/>
          </a:bodyPr>
          <a:lstStyle/>
          <a:p>
            <a:pPr algn="ctr" fontAlgn="base">
              <a:spcBef>
                <a:spcPct val="0"/>
              </a:spcBef>
              <a:spcAft>
                <a:spcPct val="0"/>
              </a:spcAft>
            </a:pPr>
            <a:r>
              <a:rPr lang="zh-CN" altLang="en-US" sz="4400" b="1" dirty="0">
                <a:solidFill>
                  <a:srgbClr val="000066"/>
                </a:solidFill>
                <a:ea typeface="黑体" panose="02010609060101010101" pitchFamily="49" charset="-122"/>
              </a:rPr>
              <a:t>“</a:t>
            </a:r>
            <a:r>
              <a:rPr lang="zh-CN" altLang="en-US" sz="4400" b="1" dirty="0">
                <a:solidFill>
                  <a:srgbClr val="000066"/>
                </a:solidFill>
                <a:latin typeface="黑体" panose="02010609060101010101" pitchFamily="49" charset="-122"/>
                <a:ea typeface="黑体" panose="02010609060101010101" pitchFamily="49" charset="-122"/>
              </a:rPr>
              <a:t>我们分田到户，每户户主签字盖章。如此后能干，不在（再）向国家伸手要钱要粮。如不成，我们干部</a:t>
            </a:r>
            <a:r>
              <a:rPr lang="zh-CN" altLang="en-US" sz="4400" b="1" dirty="0">
                <a:solidFill>
                  <a:srgbClr val="FF0000"/>
                </a:solidFill>
                <a:latin typeface="黑体" panose="02010609060101010101" pitchFamily="49" charset="-122"/>
                <a:ea typeface="黑体" panose="02010609060101010101" pitchFamily="49" charset="-122"/>
              </a:rPr>
              <a:t>作（坐）牢杀头</a:t>
            </a:r>
            <a:r>
              <a:rPr lang="zh-CN" altLang="en-US" sz="4400" b="1" dirty="0">
                <a:solidFill>
                  <a:srgbClr val="000066"/>
                </a:solidFill>
                <a:latin typeface="黑体" panose="02010609060101010101" pitchFamily="49" charset="-122"/>
                <a:ea typeface="黑体" panose="02010609060101010101" pitchFamily="49" charset="-122"/>
              </a:rPr>
              <a:t>也干（甘）心，大家社员也保证把我们的小孩养活到十八岁</a:t>
            </a:r>
            <a:r>
              <a:rPr lang="zh-CN" altLang="en-US" sz="4400" b="1" dirty="0">
                <a:solidFill>
                  <a:srgbClr val="000066"/>
                </a:solidFill>
                <a:ea typeface="黑体" panose="02010609060101010101" pitchFamily="49" charset="-122"/>
              </a:rPr>
              <a:t>”</a:t>
            </a:r>
            <a:r>
              <a:rPr lang="zh-CN" altLang="en-US" sz="4400" b="1" dirty="0">
                <a:solidFill>
                  <a:srgbClr val="000066"/>
                </a:solidFill>
                <a:latin typeface="黑体" panose="02010609060101010101" pitchFamily="49" charset="-122"/>
                <a:ea typeface="黑体" panose="02010609060101010101" pitchFamily="49" charset="-122"/>
              </a:rPr>
              <a:t>。</a:t>
            </a:r>
            <a:endParaRPr lang="zh-CN" altLang="en-US" sz="4400" b="1" dirty="0">
              <a:solidFill>
                <a:srgbClr val="000066"/>
              </a:solidFill>
              <a:latin typeface="黑体" panose="02010609060101010101" pitchFamily="49" charset="-122"/>
              <a:ea typeface="黑体" panose="02010609060101010101" pitchFamily="49" charset="-122"/>
            </a:endParaRPr>
          </a:p>
        </p:txBody>
      </p:sp>
      <p:pic>
        <p:nvPicPr>
          <p:cNvPr id="91141" name="Picture 5" descr="是安徽省凤阳县小岗村18位农民按下红手印的“包产到户”契约（资料照片）。"/>
          <p:cNvPicPr>
            <a:picLocks noChangeAspect="1"/>
          </p:cNvPicPr>
          <p:nvPr/>
        </p:nvPicPr>
        <p:blipFill>
          <a:blip r:embed="rId2"/>
          <a:stretch>
            <a:fillRect/>
          </a:stretch>
        </p:blipFill>
        <p:spPr>
          <a:xfrm>
            <a:off x="468313" y="908050"/>
            <a:ext cx="8207375" cy="5400675"/>
          </a:xfrm>
          <a:prstGeom prst="rect">
            <a:avLst/>
          </a:prstGeom>
          <a:noFill/>
          <a:ln w="38100" cap="flat" cmpd="sng">
            <a:solidFill>
              <a:srgbClr val="800000"/>
            </a:solidFill>
            <a:prstDash val="solid"/>
            <a:miter/>
            <a:headEnd type="none" w="med" len="med"/>
            <a:tailEnd type="none" w="med" len="me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1138"/>
                                        </p:tgtEl>
                                        <p:attrNameLst>
                                          <p:attrName>style.visibility</p:attrName>
                                        </p:attrNameLst>
                                      </p:cBhvr>
                                      <p:to>
                                        <p:strVal val="visible"/>
                                      </p:to>
                                    </p:set>
                                    <p:animEffect transition="in" filter="blinds(horizontal)">
                                      <p:cBhvr>
                                        <p:cTn id="7" dur="500"/>
                                        <p:tgtEl>
                                          <p:spTgt spid="9113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114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91141"/>
                                        </p:tgtEl>
                                        <p:attrNameLst>
                                          <p:attrName>style.visibility</p:attrName>
                                        </p:attrNameLst>
                                      </p:cBhvr>
                                      <p:to>
                                        <p:strVal val="visible"/>
                                      </p:to>
                                    </p:set>
                                    <p:animEffect transition="in" filter="blinds(horizontal)">
                                      <p:cBhvr>
                                        <p:cTn id="16" dur="500"/>
                                        <p:tgtEl>
                                          <p:spTgt spid="91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bldLvl="0" animBg="1"/>
      <p:bldP spid="9114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2" name="Picture 4" descr="bf6b182967ec102de2bd8956 (4)"/>
          <p:cNvPicPr>
            <a:picLocks noChangeAspect="1" noChangeArrowheads="1"/>
          </p:cNvPicPr>
          <p:nvPr/>
        </p:nvPicPr>
        <p:blipFill>
          <a:blip r:embed="rId1" cstate="print"/>
          <a:srcRect/>
          <a:stretch>
            <a:fillRect/>
          </a:stretch>
        </p:blipFill>
        <p:spPr bwMode="auto">
          <a:xfrm>
            <a:off x="-757238" y="0"/>
            <a:ext cx="9650413" cy="7715250"/>
          </a:xfrm>
          <a:prstGeom prst="rect">
            <a:avLst/>
          </a:prstGeom>
          <a:noFill/>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TAG_VERSION" val="1.0"/>
  <p:tag name="KSO_WM_TEMPLATE_CATEGORY" val="diagram"/>
  <p:tag name="KSO_WM_TEMPLATE_INDEX" val="282"/>
  <p:tag name="KSO_WM_UNIT_TYPE" val="l_i"/>
  <p:tag name="KSO_WM_UNIT_INDEX" val="1_1"/>
  <p:tag name="KSO_WM_UNIT_ID" val="259*l_i*1_1"/>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14"/>
  <p:tag name="KSO_WM_UNIT_TEXT_FILL_TYPE" val="1"/>
</p:tagLst>
</file>

<file path=ppt/tags/tag10.xml><?xml version="1.0" encoding="utf-8"?>
<p:tagLst xmlns:p="http://schemas.openxmlformats.org/presentationml/2006/main">
  <p:tag name="KSO_WM_TAG_VERSION" val="1.0"/>
  <p:tag name="KSO_WM_TEMPLATE_CATEGORY" val="diagram"/>
  <p:tag name="KSO_WM_TEMPLATE_INDEX" val="282"/>
  <p:tag name="KSO_WM_UNIT_TYPE" val="l_i"/>
  <p:tag name="KSO_WM_UNIT_INDEX" val="1_1"/>
  <p:tag name="KSO_WM_UNIT_ID" val="259*l_i*1_1"/>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TAG_VERSION" val="1.0"/>
  <p:tag name="KSO_WM_TEMPLATE_CATEGORY" val="diagram"/>
  <p:tag name="KSO_WM_TEMPLATE_INDEX" val="282"/>
  <p:tag name="KSO_WM_UNIT_TYPE" val="l_h_a"/>
  <p:tag name="KSO_WM_UNIT_INDEX" val="1_1_1"/>
  <p:tag name="KSO_WM_UNIT_ID" val="259*l_h_a*1_1_1"/>
  <p:tag name="KSO_WM_UNIT_CLEAR" val="1"/>
  <p:tag name="KSO_WM_UNIT_LAYERLEVEL" val="1_1_1"/>
  <p:tag name="KSO_WM_UNIT_VALUE" val="8"/>
  <p:tag name="KSO_WM_UNIT_HIGHLIGHT" val="0"/>
  <p:tag name="KSO_WM_UNIT_COMPATIBLE" val="0"/>
  <p:tag name="KSO_WM_UNIT_PRESET_TEXT" val="LOREM"/>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2.xml><?xml version="1.0" encoding="utf-8"?>
<p:tagLst xmlns:p="http://schemas.openxmlformats.org/presentationml/2006/main">
  <p:tag name="KSO_WM_TAG_VERSION" val="1.0"/>
  <p:tag name="KSO_WM_TEMPLATE_CATEGORY" val="diagram"/>
  <p:tag name="KSO_WM_TEMPLATE_INDEX" val="282"/>
  <p:tag name="KSO_WM_UNIT_TYPE" val="l_h_a"/>
  <p:tag name="KSO_WM_UNIT_INDEX" val="1_1_1"/>
  <p:tag name="KSO_WM_UNIT_ID" val="259*l_h_a*1_1_1"/>
  <p:tag name="KSO_WM_UNIT_CLEAR" val="1"/>
  <p:tag name="KSO_WM_UNIT_LAYERLEVEL" val="1_1_1"/>
  <p:tag name="KSO_WM_UNIT_VALUE" val="8"/>
  <p:tag name="KSO_WM_UNIT_HIGHLIGHT" val="0"/>
  <p:tag name="KSO_WM_UNIT_COMPATIBLE" val="0"/>
  <p:tag name="KSO_WM_UNIT_PRESET_TEXT" val="LOREM"/>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3.xml><?xml version="1.0" encoding="utf-8"?>
<p:tagLst xmlns:p="http://schemas.openxmlformats.org/presentationml/2006/main">
  <p:tag name="KSO_WM_TAG_VERSION" val="1.0"/>
  <p:tag name="KSO_WM_TEMPLATE_CATEGORY" val="diagram"/>
  <p:tag name="KSO_WM_TEMPLATE_INDEX" val="282"/>
  <p:tag name="KSO_WM_UNIT_TYPE" val="l_h_f"/>
  <p:tag name="KSO_WM_UNIT_INDEX" val="1_1_1"/>
  <p:tag name="KSO_WM_UNIT_ID" val="259*l_h_f*1_1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Lst>
</file>

<file path=ppt/tags/tag4.xml><?xml version="1.0" encoding="utf-8"?>
<p:tagLst xmlns:p="http://schemas.openxmlformats.org/presentationml/2006/main">
  <p:tag name="KSO_WM_TAG_VERSION" val="1.0"/>
  <p:tag name="KSO_WM_TEMPLATE_CATEGORY" val="diagram"/>
  <p:tag name="KSO_WM_TEMPLATE_INDEX" val="282"/>
  <p:tag name="KSO_WM_UNIT_TYPE" val="l_i"/>
  <p:tag name="KSO_WM_UNIT_INDEX" val="1_2"/>
  <p:tag name="KSO_WM_UNIT_ID" val="259*l_i*1_2"/>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14"/>
  <p:tag name="KSO_WM_UNIT_TEXT_FILL_TYPE" val="1"/>
</p:tagLst>
</file>

<file path=ppt/tags/tag5.xml><?xml version="1.0" encoding="utf-8"?>
<p:tagLst xmlns:p="http://schemas.openxmlformats.org/presentationml/2006/main">
  <p:tag name="KSO_WM_TAG_VERSION" val="1.0"/>
  <p:tag name="KSO_WM_TEMPLATE_CATEGORY" val="diagram"/>
  <p:tag name="KSO_WM_TEMPLATE_INDEX" val="282"/>
  <p:tag name="KSO_WM_UNIT_TYPE" val="l_h_a"/>
  <p:tag name="KSO_WM_UNIT_INDEX" val="1_3_1"/>
  <p:tag name="KSO_WM_UNIT_ID" val="259*l_h_a*1_3_1"/>
  <p:tag name="KSO_WM_UNIT_CLEAR" val="1"/>
  <p:tag name="KSO_WM_UNIT_LAYERLEVEL" val="1_1_1"/>
  <p:tag name="KSO_WM_UNIT_VALUE" val="8"/>
  <p:tag name="KSO_WM_UNIT_HIGHLIGHT" val="0"/>
  <p:tag name="KSO_WM_UNIT_COMPATIBLE" val="0"/>
  <p:tag name="KSO_WM_UNIT_PRESET_TEXT" val="LOREM"/>
  <p:tag name="KSO_WM_BEAUTIFY_FLAG" val="#wm#"/>
  <p:tag name="KSO_WM_DIAGRAM_GROUP_CODE" val="l1-1"/>
  <p:tag name="KSO_WM_UNIT_FILL_FORE_SCHEMECOLOR_INDEX" val="7"/>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TAG_VERSION" val="1.0"/>
  <p:tag name="KSO_WM_TEMPLATE_CATEGORY" val="diagram"/>
  <p:tag name="KSO_WM_TEMPLATE_INDEX" val="282"/>
  <p:tag name="KSO_WM_UNIT_TYPE" val="l_h_f"/>
  <p:tag name="KSO_WM_UNIT_INDEX" val="1_3_1"/>
  <p:tag name="KSO_WM_UNIT_ID" val="259*l_h_f*1_3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Lst>
</file>

<file path=ppt/tags/tag7.xml><?xml version="1.0" encoding="utf-8"?>
<p:tagLst xmlns:p="http://schemas.openxmlformats.org/presentationml/2006/main">
  <p:tag name="KSO_WM_TAG_VERSION" val="1.0"/>
  <p:tag name="KSO_WM_TEMPLATE_CATEGORY" val="diagram"/>
  <p:tag name="KSO_WM_TEMPLATE_INDEX" val="282"/>
  <p:tag name="KSO_WM_UNIT_TYPE" val="l_i"/>
  <p:tag name="KSO_WM_UNIT_INDEX" val="1_3"/>
  <p:tag name="KSO_WM_UNIT_ID" val="259*l_i*1_3"/>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14"/>
  <p:tag name="KSO_WM_UNIT_TEXT_FILL_TYPE" val="1"/>
</p:tagLst>
</file>

<file path=ppt/tags/tag8.xml><?xml version="1.0" encoding="utf-8"?>
<p:tagLst xmlns:p="http://schemas.openxmlformats.org/presentationml/2006/main">
  <p:tag name="KSO_WM_TAG_VERSION" val="1.0"/>
  <p:tag name="KSO_WM_TEMPLATE_CATEGORY" val="diagram"/>
  <p:tag name="KSO_WM_TEMPLATE_INDEX" val="282"/>
  <p:tag name="KSO_WM_UNIT_TYPE" val="l_h_a"/>
  <p:tag name="KSO_WM_UNIT_INDEX" val="1_2_1"/>
  <p:tag name="KSO_WM_UNIT_ID" val="259*l_h_a*1_2_1"/>
  <p:tag name="KSO_WM_UNIT_CLEAR" val="1"/>
  <p:tag name="KSO_WM_UNIT_LAYERLEVEL" val="1_1_1"/>
  <p:tag name="KSO_WM_UNIT_VALUE" val="8"/>
  <p:tag name="KSO_WM_UNIT_HIGHLIGHT" val="0"/>
  <p:tag name="KSO_WM_UNIT_COMPATIBLE" val="0"/>
  <p:tag name="KSO_WM_UNIT_PRESET_TEXT" val="LOREM"/>
  <p:tag name="KSO_WM_BEAUTIFY_FLAG" val="#wm#"/>
  <p:tag name="KSO_WM_DIAGRAM_GROUP_CODE" val="l1-1"/>
  <p:tag name="KSO_WM_UNIT_FILL_FORE_SCHEMECOLOR_INDEX" val="6"/>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TAG_VERSION" val="1.0"/>
  <p:tag name="KSO_WM_TEMPLATE_CATEGORY" val="diagram"/>
  <p:tag name="KSO_WM_TEMPLATE_INDEX" val="282"/>
  <p:tag name="KSO_WM_UNIT_TYPE" val="l_h_f"/>
  <p:tag name="KSO_WM_UNIT_INDEX" val="1_2_1"/>
  <p:tag name="KSO_WM_UNIT_ID" val="259*l_h_f*1_2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市场计划">
  <a:themeElements>
    <a:clrScheme name="市场计划 1">
      <a:dk1>
        <a:srgbClr val="336699"/>
      </a:dk1>
      <a:lt1>
        <a:srgbClr val="FFFFFF"/>
      </a:lt1>
      <a:dk2>
        <a:srgbClr val="0066FF"/>
      </a:dk2>
      <a:lt2>
        <a:srgbClr val="AFB5D2"/>
      </a:lt2>
      <a:accent1>
        <a:srgbClr val="66CCFF"/>
      </a:accent1>
      <a:accent2>
        <a:srgbClr val="99FFCC"/>
      </a:accent2>
      <a:accent3>
        <a:srgbClr val="FFFFFF"/>
      </a:accent3>
      <a:accent4>
        <a:srgbClr val="2A5682"/>
      </a:accent4>
      <a:accent5>
        <a:srgbClr val="B8E2FF"/>
      </a:accent5>
      <a:accent6>
        <a:srgbClr val="8AE7B9"/>
      </a:accent6>
      <a:hlink>
        <a:srgbClr val="FF99FF"/>
      </a:hlink>
      <a:folHlink>
        <a:srgbClr val="CCCCFF"/>
      </a:folHlink>
    </a:clrScheme>
    <a:fontScheme name="市场计划">
      <a:majorFont>
        <a:latin typeface="Times New Roman"/>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市场计划 1">
        <a:dk1>
          <a:srgbClr val="336699"/>
        </a:dk1>
        <a:lt1>
          <a:srgbClr val="FFFFFF"/>
        </a:lt1>
        <a:dk2>
          <a:srgbClr val="0066FF"/>
        </a:dk2>
        <a:lt2>
          <a:srgbClr val="AFB5D2"/>
        </a:lt2>
        <a:accent1>
          <a:srgbClr val="66CCFF"/>
        </a:accent1>
        <a:accent2>
          <a:srgbClr val="99FFCC"/>
        </a:accent2>
        <a:accent3>
          <a:srgbClr val="FFFFFF"/>
        </a:accent3>
        <a:accent4>
          <a:srgbClr val="2A5682"/>
        </a:accent4>
        <a:accent5>
          <a:srgbClr val="B8E2FF"/>
        </a:accent5>
        <a:accent6>
          <a:srgbClr val="8AE7B9"/>
        </a:accent6>
        <a:hlink>
          <a:srgbClr val="FF99FF"/>
        </a:hlink>
        <a:folHlink>
          <a:srgbClr val="CCCCFF"/>
        </a:folHlink>
      </a:clrScheme>
      <a:clrMap bg1="lt1" tx1="dk1" bg2="lt2" tx2="dk2" accent1="accent1" accent2="accent2" accent3="accent3" accent4="accent4" accent5="accent5" accent6="accent6" hlink="hlink" folHlink="folHlink"/>
    </a:extraClrScheme>
    <a:extraClrScheme>
      <a:clrScheme name="市场计划 2">
        <a:dk1>
          <a:srgbClr val="003366"/>
        </a:dk1>
        <a:lt1>
          <a:srgbClr val="CCECFF"/>
        </a:lt1>
        <a:dk2>
          <a:srgbClr val="4B3384"/>
        </a:dk2>
        <a:lt2>
          <a:srgbClr val="849CBB"/>
        </a:lt2>
        <a:accent1>
          <a:srgbClr val="90DBFF"/>
        </a:accent1>
        <a:accent2>
          <a:srgbClr val="99FFCC"/>
        </a:accent2>
        <a:accent3>
          <a:srgbClr val="E2F4FF"/>
        </a:accent3>
        <a:accent4>
          <a:srgbClr val="002A56"/>
        </a:accent4>
        <a:accent5>
          <a:srgbClr val="C6EAFF"/>
        </a:accent5>
        <a:accent6>
          <a:srgbClr val="8AE7B9"/>
        </a:accent6>
        <a:hlink>
          <a:srgbClr val="DFC0FF"/>
        </a:hlink>
        <a:folHlink>
          <a:srgbClr val="6DC5DE"/>
        </a:folHlink>
      </a:clrScheme>
      <a:clrMap bg1="lt1" tx1="dk1" bg2="lt2" tx2="dk2" accent1="accent1" accent2="accent2" accent3="accent3" accent4="accent4" accent5="accent5" accent6="accent6" hlink="hlink" folHlink="folHlink"/>
    </a:extraClrScheme>
    <a:extraClrScheme>
      <a:clrScheme name="市场计划 3">
        <a:dk1>
          <a:srgbClr val="000000"/>
        </a:dk1>
        <a:lt1>
          <a:srgbClr val="FFFFFF"/>
        </a:lt1>
        <a:dk2>
          <a:srgbClr val="000000"/>
        </a:dk2>
        <a:lt2>
          <a:srgbClr val="B2B2B2"/>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宋体"/>
        <a:cs typeface=""/>
      </a:majorFont>
      <a:minorFont>
        <a:latin typeface="Comic Sans MS"/>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Default Design">
  <a:themeElements>
    <a:clrScheme name="Default Design 1">
      <a:dk1>
        <a:srgbClr val="000000"/>
      </a:dk1>
      <a:lt1>
        <a:srgbClr val="FFFFFF"/>
      </a:lt1>
      <a:dk2>
        <a:srgbClr val="CC3300"/>
      </a:dk2>
      <a:lt2>
        <a:srgbClr val="808080"/>
      </a:lt2>
      <a:accent1>
        <a:srgbClr val="FF6161"/>
      </a:accent1>
      <a:accent2>
        <a:srgbClr val="FFC319"/>
      </a:accent2>
      <a:accent3>
        <a:srgbClr val="FFFFFF"/>
      </a:accent3>
      <a:accent4>
        <a:srgbClr val="000000"/>
      </a:accent4>
      <a:accent5>
        <a:srgbClr val="FFB7B7"/>
      </a:accent5>
      <a:accent6>
        <a:srgbClr val="E7B016"/>
      </a:accent6>
      <a:hlink>
        <a:srgbClr val="A8D02A"/>
      </a:hlink>
      <a:folHlink>
        <a:srgbClr val="5CB1F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Default Design 1">
        <a:dk1>
          <a:srgbClr val="000000"/>
        </a:dk1>
        <a:lt1>
          <a:srgbClr val="FFFFFF"/>
        </a:lt1>
        <a:dk2>
          <a:srgbClr val="CC3300"/>
        </a:dk2>
        <a:lt2>
          <a:srgbClr val="808080"/>
        </a:lt2>
        <a:accent1>
          <a:srgbClr val="FF6161"/>
        </a:accent1>
        <a:accent2>
          <a:srgbClr val="FFC319"/>
        </a:accent2>
        <a:accent3>
          <a:srgbClr val="FFFFFF"/>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6666"/>
        </a:dk2>
        <a:lt2>
          <a:srgbClr val="808080"/>
        </a:lt2>
        <a:accent1>
          <a:srgbClr val="F8A230"/>
        </a:accent1>
        <a:accent2>
          <a:srgbClr val="5CACE2"/>
        </a:accent2>
        <a:accent3>
          <a:srgbClr val="FFFFFF"/>
        </a:accent3>
        <a:accent4>
          <a:srgbClr val="000000"/>
        </a:accent4>
        <a:accent5>
          <a:srgbClr val="FBCEAD"/>
        </a:accent5>
        <a:accent6>
          <a:srgbClr val="539BCD"/>
        </a:accent6>
        <a:hlink>
          <a:srgbClr val="E569A7"/>
        </a:hlink>
        <a:folHlink>
          <a:srgbClr val="95D844"/>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66"/>
        </a:dk2>
        <a:lt2>
          <a:srgbClr val="808080"/>
        </a:lt2>
        <a:accent1>
          <a:srgbClr val="8EEA3A"/>
        </a:accent1>
        <a:accent2>
          <a:srgbClr val="F97B90"/>
        </a:accent2>
        <a:accent3>
          <a:srgbClr val="FFFFFF"/>
        </a:accent3>
        <a:accent4>
          <a:srgbClr val="000000"/>
        </a:accent4>
        <a:accent5>
          <a:srgbClr val="C6F3AE"/>
        </a:accent5>
        <a:accent6>
          <a:srgbClr val="E26F82"/>
        </a:accent6>
        <a:hlink>
          <a:srgbClr val="5DC2F5"/>
        </a:hlink>
        <a:folHlink>
          <a:srgbClr val="FFA4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lang="zh-CN" altLang="en-US" sz="3200" b="1">
            <a:solidFill>
              <a:srgbClr val="FF0000"/>
            </a:solidFill>
            <a:latin typeface="黑体" panose="02010609060101010101" pitchFamily="49" charset="-122"/>
            <a:ea typeface="黑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5611</Words>
  <Application>WPS 演示</Application>
  <PresentationFormat>全屏显示(4:3)</PresentationFormat>
  <Paragraphs>470</Paragraphs>
  <Slides>45</Slides>
  <Notes>3</Notes>
  <HiddenSlides>0</HiddenSlides>
  <MMClips>1</MMClips>
  <ScaleCrop>false</ScaleCrop>
  <HeadingPairs>
    <vt:vector size="8" baseType="variant">
      <vt:variant>
        <vt:lpstr>已用的字体</vt:lpstr>
      </vt:variant>
      <vt:variant>
        <vt:i4>25</vt:i4>
      </vt:variant>
      <vt:variant>
        <vt:lpstr>主题</vt:lpstr>
      </vt:variant>
      <vt:variant>
        <vt:i4>10</vt:i4>
      </vt:variant>
      <vt:variant>
        <vt:lpstr>嵌入 OLE 服务器</vt:lpstr>
      </vt:variant>
      <vt:variant>
        <vt:i4>1</vt:i4>
      </vt:variant>
      <vt:variant>
        <vt:lpstr>幻灯片标题</vt:lpstr>
      </vt:variant>
      <vt:variant>
        <vt:i4>45</vt:i4>
      </vt:variant>
    </vt:vector>
  </HeadingPairs>
  <TitlesOfParts>
    <vt:vector size="81" baseType="lpstr">
      <vt:lpstr>Arial</vt:lpstr>
      <vt:lpstr>宋体</vt:lpstr>
      <vt:lpstr>Wingdings</vt:lpstr>
      <vt:lpstr>Times New Roman</vt:lpstr>
      <vt:lpstr>Comic Sans MS</vt:lpstr>
      <vt:lpstr>Calibri Light</vt:lpstr>
      <vt:lpstr>Calibri</vt:lpstr>
      <vt:lpstr>微软雅黑</vt:lpstr>
      <vt:lpstr>Arial Black</vt:lpstr>
      <vt:lpstr>黑体</vt:lpstr>
      <vt:lpstr>楷体</vt:lpstr>
      <vt:lpstr>仿宋_GB2312</vt:lpstr>
      <vt:lpstr>华文新魏</vt:lpstr>
      <vt:lpstr>Tahoma</vt:lpstr>
      <vt:lpstr>方正魏碑简体</vt:lpstr>
      <vt:lpstr>隶书</vt:lpstr>
      <vt:lpstr>仿宋</vt:lpstr>
      <vt:lpstr>Arial Unicode MS</vt:lpstr>
      <vt:lpstr>华文楷体</vt:lpstr>
      <vt:lpstr>Arial</vt:lpstr>
      <vt:lpstr>华文中宋</vt:lpstr>
      <vt:lpstr>MingLiU_HKSCS</vt:lpstr>
      <vt:lpstr>Courier New</vt:lpstr>
      <vt:lpstr>华文隶书</vt:lpstr>
      <vt:lpstr>华文行楷</vt:lpstr>
      <vt:lpstr>Office 主题</vt:lpstr>
      <vt:lpstr>市场计划</vt:lpstr>
      <vt:lpstr>Crayons</vt:lpstr>
      <vt:lpstr>默认设计模板</vt:lpstr>
      <vt:lpstr>1_默认设计模板</vt:lpstr>
      <vt:lpstr>1_Office 主题</vt:lpstr>
      <vt:lpstr>Default Design</vt:lpstr>
      <vt:lpstr>诗情画意</vt:lpstr>
      <vt:lpstr>1_空白设计模板</vt:lpstr>
      <vt:lpstr>1_诗情画意</vt:lpstr>
      <vt:lpstr>PowerPoint.Show.8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家庭联产承包责任制的影响</vt:lpstr>
      <vt:lpstr>PowerPoint 演示文稿</vt:lpstr>
      <vt:lpstr>PowerPoint 演示文稿</vt:lpstr>
      <vt:lpstr>农业生产的专业化、商品化、社会化</vt:lpstr>
      <vt:lpstr>PowerPoint 演示文稿</vt:lpstr>
      <vt:lpstr>PowerPoint 演示文稿</vt:lpstr>
      <vt:lpstr>   中国革命和中国建设的道路 有何相似之处？成功的基本经验是什么？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两种经济体制的根本不同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二、材料解析题</vt:lpstr>
      <vt:lpstr>二、材料解析题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Administrator</cp:lastModifiedBy>
  <cp:revision>34</cp:revision>
  <dcterms:created xsi:type="dcterms:W3CDTF">2018-03-28T01:35:00Z</dcterms:created>
  <dcterms:modified xsi:type="dcterms:W3CDTF">2019-03-22T01:45:21Z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