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1" r:id="rId4"/>
    <p:sldMasterId id="2147483683" r:id="rId5"/>
  </p:sldMasterIdLst>
  <p:notesMasterIdLst>
    <p:notesMasterId r:id="rId24"/>
  </p:notesMasterIdLst>
  <p:sldIdLst>
    <p:sldId id="424" r:id="rId6"/>
    <p:sldId id="257" r:id="rId7"/>
    <p:sldId id="273" r:id="rId8"/>
    <p:sldId id="422" r:id="rId9"/>
    <p:sldId id="423" r:id="rId10"/>
    <p:sldId id="288" r:id="rId11"/>
    <p:sldId id="259" r:id="rId12"/>
    <p:sldId id="384" r:id="rId13"/>
    <p:sldId id="390" r:id="rId14"/>
    <p:sldId id="394" r:id="rId15"/>
    <p:sldId id="389" r:id="rId16"/>
    <p:sldId id="392" r:id="rId17"/>
    <p:sldId id="417" r:id="rId18"/>
    <p:sldId id="283" r:id="rId19"/>
    <p:sldId id="282" r:id="rId20"/>
    <p:sldId id="393" r:id="rId21"/>
    <p:sldId id="454" r:id="rId22"/>
    <p:sldId id="455" r:id="rId23"/>
    <p:sldId id="456" r:id="rId25"/>
    <p:sldId id="457" r:id="rId26"/>
    <p:sldId id="458" r:id="rId27"/>
    <p:sldId id="459" r:id="rId28"/>
    <p:sldId id="460" r:id="rId29"/>
    <p:sldId id="461" r:id="rId30"/>
    <p:sldId id="462" r:id="rId31"/>
    <p:sldId id="463" r:id="rId32"/>
    <p:sldId id="464" r:id="rId33"/>
    <p:sldId id="465" r:id="rId34"/>
    <p:sldId id="466" r:id="rId35"/>
    <p:sldId id="468" r:id="rId36"/>
    <p:sldId id="469" r:id="rId37"/>
    <p:sldId id="470" r:id="rId38"/>
    <p:sldId id="471" r:id="rId39"/>
    <p:sldId id="472" r:id="rId40"/>
    <p:sldId id="473" r:id="rId41"/>
    <p:sldId id="474" r:id="rId42"/>
    <p:sldId id="475" r:id="rId43"/>
    <p:sldId id="476" r:id="rId44"/>
    <p:sldId id="284" r:id="rId45"/>
    <p:sldId id="419" r:id="rId46"/>
    <p:sldId id="420" r:id="rId47"/>
    <p:sldId id="290" r:id="rId48"/>
    <p:sldId id="291" r:id="rId49"/>
    <p:sldId id="261" r:id="rId50"/>
    <p:sldId id="297" r:id="rId51"/>
    <p:sldId id="421" r:id="rId52"/>
    <p:sldId id="264" r:id="rId53"/>
    <p:sldId id="265" r:id="rId54"/>
    <p:sldId id="266" r:id="rId55"/>
    <p:sldId id="267" r:id="rId56"/>
    <p:sldId id="268" r:id="rId57"/>
    <p:sldId id="270" r:id="rId58"/>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DB2232"/>
    <a:srgbClr val="FF2D2D"/>
    <a:srgbClr val="AA0000"/>
    <a:srgbClr val="008651"/>
    <a:srgbClr val="2BBB61"/>
    <a:srgbClr val="00A78B"/>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horzBarState="maximized">
    <p:restoredLeft sz="15987"/>
    <p:restoredTop sz="94660"/>
  </p:normalViewPr>
  <p:slideViewPr>
    <p:cSldViewPr snapToGrid="0" showGuides="1">
      <p:cViewPr varScale="1">
        <p:scale>
          <a:sx n="74" d="100"/>
          <a:sy n="74" d="100"/>
        </p:scale>
        <p:origin x="1188" y="54"/>
      </p:cViewPr>
      <p:guideLst>
        <p:guide orient="horz" pos="2102"/>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 Target="slides/slide1.xml"/><Relationship Id="rId59" Type="http://schemas.openxmlformats.org/officeDocument/2006/relationships/presProps" Target="presProps.xml"/><Relationship Id="rId58" Type="http://schemas.openxmlformats.org/officeDocument/2006/relationships/slide" Target="slides/slide52.xml"/><Relationship Id="rId57" Type="http://schemas.openxmlformats.org/officeDocument/2006/relationships/slide" Target="slides/slide51.xml"/><Relationship Id="rId56" Type="http://schemas.openxmlformats.org/officeDocument/2006/relationships/slide" Target="slides/slide50.xml"/><Relationship Id="rId55" Type="http://schemas.openxmlformats.org/officeDocument/2006/relationships/slide" Target="slides/slide49.xml"/><Relationship Id="rId54" Type="http://schemas.openxmlformats.org/officeDocument/2006/relationships/slide" Target="slides/slide48.xml"/><Relationship Id="rId53" Type="http://schemas.openxmlformats.org/officeDocument/2006/relationships/slide" Target="slides/slide47.xml"/><Relationship Id="rId52" Type="http://schemas.openxmlformats.org/officeDocument/2006/relationships/slide" Target="slides/slide46.xml"/><Relationship Id="rId51" Type="http://schemas.openxmlformats.org/officeDocument/2006/relationships/slide" Target="slides/slide45.xml"/><Relationship Id="rId50" Type="http://schemas.openxmlformats.org/officeDocument/2006/relationships/slide" Target="slides/slide44.xml"/><Relationship Id="rId5" Type="http://schemas.openxmlformats.org/officeDocument/2006/relationships/slideMaster" Target="slideMasters/slideMaster4.xml"/><Relationship Id="rId49" Type="http://schemas.openxmlformats.org/officeDocument/2006/relationships/slide" Target="slides/slide43.xml"/><Relationship Id="rId48" Type="http://schemas.openxmlformats.org/officeDocument/2006/relationships/slide" Target="slides/slide42.xml"/><Relationship Id="rId47" Type="http://schemas.openxmlformats.org/officeDocument/2006/relationships/slide" Target="slides/slide41.xml"/><Relationship Id="rId46" Type="http://schemas.openxmlformats.org/officeDocument/2006/relationships/slide" Target="slides/slide40.xml"/><Relationship Id="rId45" Type="http://schemas.openxmlformats.org/officeDocument/2006/relationships/slide" Target="slides/slide39.xml"/><Relationship Id="rId44" Type="http://schemas.openxmlformats.org/officeDocument/2006/relationships/slide" Target="slides/slide38.xml"/><Relationship Id="rId43" Type="http://schemas.openxmlformats.org/officeDocument/2006/relationships/slide" Target="slides/slide37.xml"/><Relationship Id="rId42" Type="http://schemas.openxmlformats.org/officeDocument/2006/relationships/slide" Target="slides/slide36.xml"/><Relationship Id="rId41" Type="http://schemas.openxmlformats.org/officeDocument/2006/relationships/slide" Target="slides/slide35.xml"/><Relationship Id="rId40" Type="http://schemas.openxmlformats.org/officeDocument/2006/relationships/slide" Target="slides/slide34.xml"/><Relationship Id="rId4" Type="http://schemas.openxmlformats.org/officeDocument/2006/relationships/slideMaster" Target="slideMasters/slideMaster3.xml"/><Relationship Id="rId39" Type="http://schemas.openxmlformats.org/officeDocument/2006/relationships/slide" Target="slides/slide33.xml"/><Relationship Id="rId38" Type="http://schemas.openxmlformats.org/officeDocument/2006/relationships/slide" Target="slides/slide32.xml"/><Relationship Id="rId37" Type="http://schemas.openxmlformats.org/officeDocument/2006/relationships/slide" Target="slides/slide31.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notesMaster" Target="notesMasters/notesMaster1.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幻灯片图像占位符 1"/>
          <p:cNvSpPr>
            <a:spLocks noTextEdit="1"/>
          </p:cNvSpPr>
          <p:nvPr>
            <p:ph type="sldImg"/>
          </p:nvPr>
        </p:nvSpPr>
        <p:spPr>
          <a:ln>
            <a:solidFill>
              <a:srgbClr val="000000"/>
            </a:solidFill>
          </a:ln>
        </p:spPr>
      </p:sp>
      <p:sp>
        <p:nvSpPr>
          <p:cNvPr id="8194" name="文本占位符 2"/>
          <p:cNvSpPr/>
          <p:nvPr>
            <p:ph type="body"/>
          </p:nvPr>
        </p:nvSpPr>
        <p:spPr>
          <a:noFill/>
          <a:ln>
            <a:noFill/>
          </a:ln>
        </p:spPr>
        <p:txBody>
          <a:bodyPr lIns="91440" tIns="45720" rIns="91440" bIns="45720" anchor="t"/>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幻灯片图像占位符 1"/>
          <p:cNvSpPr>
            <a:spLocks noGrp="1" noRot="1" noChangeAspect="1" noTextEdit="1"/>
          </p:cNvSpPr>
          <p:nvPr>
            <p:ph type="sldImg"/>
          </p:nvPr>
        </p:nvSpPr>
        <p:spPr>
          <a:ln>
            <a:solidFill>
              <a:srgbClr val="000000"/>
            </a:solidFill>
            <a:miter/>
          </a:ln>
        </p:spPr>
      </p:sp>
      <p:sp>
        <p:nvSpPr>
          <p:cNvPr id="11266"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11267" name="灯片编号占位符 3"/>
          <p:cNvSpPr txBox="1">
            <a:spLocks noGrp="1"/>
          </p:cNvSpPr>
          <p:nvPr>
            <p:ph type="sldNum" sz="quarter"/>
          </p:nvPr>
        </p:nvSpPr>
        <p:spPr>
          <a:xfrm>
            <a:off x="3884613" y="8685213"/>
            <a:ext cx="2971800" cy="458787"/>
          </a:xfrm>
          <a:prstGeom prst="rect">
            <a:avLst/>
          </a:prstGeom>
          <a:noFill/>
          <a:ln w="9525">
            <a:noFill/>
          </a:ln>
        </p:spPr>
        <p:txBody>
          <a:bodyPr lIns="91440" tIns="45720" rIns="91440" bIns="45720" anchor="b"/>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幻灯片图像占位符 1"/>
          <p:cNvSpPr/>
          <p:nvPr>
            <p:ph type="sldImg"/>
          </p:nvPr>
        </p:nvSpPr>
        <p:spPr>
          <a:ln>
            <a:solidFill>
              <a:srgbClr val="000000"/>
            </a:solidFill>
          </a:ln>
        </p:spPr>
      </p:sp>
      <p:sp>
        <p:nvSpPr>
          <p:cNvPr id="15362" name="文本占位符 2"/>
          <p:cNvSpPr/>
          <p:nvPr>
            <p:ph type="body"/>
          </p:nvPr>
        </p:nvSpPr>
        <p:spPr>
          <a:noFill/>
          <a:ln>
            <a:noFill/>
          </a:ln>
        </p:spPr>
        <p:txBody>
          <a:bodyPr lIns="91440" tIns="45720" rIns="91440" bIns="45720" anchor="t"/>
          <a:p>
            <a:pPr lvl="0"/>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幻灯片图像占位符 1"/>
          <p:cNvSpPr>
            <a:spLocks noGrp="1" noRot="1" noChangeAspect="1" noTextEdit="1"/>
          </p:cNvSpPr>
          <p:nvPr>
            <p:ph type="sldImg"/>
          </p:nvPr>
        </p:nvSpPr>
        <p:spPr>
          <a:ln>
            <a:solidFill>
              <a:srgbClr val="000000"/>
            </a:solidFill>
            <a:miter/>
          </a:ln>
        </p:spPr>
      </p:sp>
      <p:sp>
        <p:nvSpPr>
          <p:cNvPr id="18434"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18435" name="灯片编号占位符 3"/>
          <p:cNvSpPr txBox="1">
            <a:spLocks noGrp="1"/>
          </p:cNvSpPr>
          <p:nvPr>
            <p:ph type="sldNum" sz="quarter"/>
          </p:nvPr>
        </p:nvSpPr>
        <p:spPr>
          <a:xfrm>
            <a:off x="3884613" y="8685213"/>
            <a:ext cx="2971800" cy="458787"/>
          </a:xfrm>
          <a:prstGeom prst="rect">
            <a:avLst/>
          </a:prstGeom>
          <a:noFill/>
          <a:ln w="9525">
            <a:noFill/>
          </a:ln>
        </p:spPr>
        <p:txBody>
          <a:bodyPr lIns="91440" tIns="45720" rIns="91440" bIns="45720" anchor="b"/>
          <a:p>
            <a:pPr lvl="0" indent="0" algn="r"/>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p:nvPr>
            <p:ph type="sldImg"/>
          </p:nvPr>
        </p:nvSpPr>
        <p:spPr>
          <a:ln>
            <a:solidFill>
              <a:srgbClr val="000000"/>
            </a:solidFill>
          </a:ln>
        </p:spPr>
      </p:sp>
      <p:sp>
        <p:nvSpPr>
          <p:cNvPr id="22530" name="文本占位符 2"/>
          <p:cNvSpPr/>
          <p:nvPr>
            <p:ph type="body"/>
          </p:nvPr>
        </p:nvSpPr>
        <p:spPr>
          <a:noFill/>
          <a:ln>
            <a:noFill/>
          </a:ln>
        </p:spPr>
        <p:txBody>
          <a:bodyPr lIns="91440" tIns="45720" rIns="91440" bIns="45720" anchor="t"/>
          <a:p>
            <a:pPr lvl="0"/>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noTextEdit="1"/>
          </p:cNvSpPr>
          <p:nvPr>
            <p:ph type="sldImg"/>
          </p:nvPr>
        </p:nvSpPr>
        <p:spPr>
          <a:ln>
            <a:solidFill>
              <a:srgbClr val="000000"/>
            </a:solidFill>
            <a:miter/>
          </a:ln>
        </p:spPr>
      </p:sp>
      <p:sp>
        <p:nvSpPr>
          <p:cNvPr id="30722" name="备注占位符 2"/>
          <p:cNvSpPr>
            <a:spLocks noGrp="1"/>
          </p:cNvSpPr>
          <p:nvPr>
            <p:ph type="body"/>
          </p:nvPr>
        </p:nvSpPr>
        <p:spPr>
          <a:noFill/>
          <a:ln>
            <a:noFill/>
          </a:ln>
        </p:spPr>
        <p:txBody>
          <a:bodyPr wrap="square" lIns="91440" tIns="45720" rIns="91440" bIns="45720" anchor="t"/>
          <a:p>
            <a:pPr lvl="0"/>
            <a:endParaRPr lang="zh-CN" altLang="en-US" dirty="0"/>
          </a:p>
        </p:txBody>
      </p:sp>
      <p:sp>
        <p:nvSpPr>
          <p:cNvPr id="30723" name="灯片编号占位符 3"/>
          <p:cNvSpPr txBox="1">
            <a:spLocks noGrp="1"/>
          </p:cNvSpPr>
          <p:nvPr>
            <p:ph type="sldNum" sz="quarter"/>
          </p:nvPr>
        </p:nvSpPr>
        <p:spPr>
          <a:xfrm>
            <a:off x="3884613" y="8685213"/>
            <a:ext cx="2971800" cy="458787"/>
          </a:xfrm>
          <a:prstGeom prst="rect">
            <a:avLst/>
          </a:prstGeom>
          <a:noFill/>
          <a:ln w="9525">
            <a:noFill/>
          </a:ln>
        </p:spPr>
        <p:txBody>
          <a:bodyPr lIns="91440" tIns="45720" rIns="91440" bIns="45720" anchor="b"/>
          <a:p>
            <a:pPr lvl="0" indent="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381" t="18097" r="1" b="1713"/>
          <a:stretch>
            <a:fillRect/>
          </a:stretch>
        </p:blipFill>
        <p:spPr>
          <a:xfrm>
            <a:off x="0" y="2"/>
            <a:ext cx="9144000" cy="5595255"/>
          </a:xfrm>
          <a:prstGeom prst="rect">
            <a:avLst/>
          </a:prstGeom>
        </p:spPr>
      </p:pic>
      <p:sp>
        <p:nvSpPr>
          <p:cNvPr id="9" name="矩形 8"/>
          <p:cNvSpPr/>
          <p:nvPr/>
        </p:nvSpPr>
        <p:spPr>
          <a:xfrm>
            <a:off x="0" y="1454331"/>
            <a:ext cx="9144000" cy="5403669"/>
          </a:xfrm>
          <a:prstGeom prst="rect">
            <a:avLst/>
          </a:prstGeom>
          <a:gradFill flip="none" rotWithShape="1">
            <a:gsLst>
              <a:gs pos="0">
                <a:schemeClr val="bg1"/>
              </a:gs>
              <a:gs pos="100000">
                <a:schemeClr val="bg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p>
        </p:txBody>
      </p:sp>
      <p:sp>
        <p:nvSpPr>
          <p:cNvPr id="2" name="KSO_CT1"/>
          <p:cNvSpPr>
            <a:spLocks noGrp="1"/>
          </p:cNvSpPr>
          <p:nvPr>
            <p:ph type="ctrTitle" hasCustomPrompt="1"/>
          </p:nvPr>
        </p:nvSpPr>
        <p:spPr>
          <a:xfrm>
            <a:off x="330677" y="3326119"/>
            <a:ext cx="6366210" cy="1184366"/>
          </a:xfrm>
        </p:spPr>
        <p:txBody>
          <a:bodyPr lIns="0" tIns="0" rIns="0" bIns="0" anchor="b">
            <a:normAutofit/>
          </a:bodyPr>
          <a:lstStyle>
            <a:lvl1pPr algn="l">
              <a:lnSpc>
                <a:spcPct val="80000"/>
              </a:lnSpc>
              <a:defRPr sz="4050" spc="-45" baseline="0">
                <a:ln w="28575">
                  <a:noFill/>
                </a:ln>
                <a:blipFill dpi="0" rotWithShape="1">
                  <a:blip r:embed="rId3">
                    <a:extLst>
                      <a:ext uri="{28A0092B-C50C-407E-A947-70E740481C1C}">
                        <a14:useLocalDpi xmlns:a14="http://schemas.microsoft.com/office/drawing/2010/main" val="0"/>
                      </a:ext>
                    </a:extLst>
                  </a:blip>
                  <a:srcRect/>
                  <a:stretch>
                    <a:fillRect/>
                  </a:stretch>
                </a:blipFill>
                <a:effectLst/>
                <a:latin typeface="+mj-ea"/>
                <a:ea typeface="+mj-ea"/>
              </a:defRPr>
            </a:lvl1pPr>
          </a:lstStyle>
          <a:p>
            <a:r>
              <a:rPr lang="zh-CN" altLang="en-US" dirty="0" smtClean="0"/>
              <a:t>单击此处添加标题</a:t>
            </a:r>
            <a:endParaRPr lang="en-US" dirty="0"/>
          </a:p>
        </p:txBody>
      </p:sp>
      <p:sp>
        <p:nvSpPr>
          <p:cNvPr id="3" name="KSO_CT2"/>
          <p:cNvSpPr>
            <a:spLocks noGrp="1"/>
          </p:cNvSpPr>
          <p:nvPr>
            <p:ph type="subTitle" idx="1"/>
          </p:nvPr>
        </p:nvSpPr>
        <p:spPr>
          <a:xfrm>
            <a:off x="330677" y="4623700"/>
            <a:ext cx="6366210" cy="375024"/>
          </a:xfrm>
          <a:prstGeom prst="rect">
            <a:avLst/>
          </a:prstGeom>
          <a:noFill/>
          <a:effectLst/>
        </p:spPr>
        <p:txBody>
          <a:bodyPr anchor="ctr">
            <a:normAutofit/>
          </a:bodyPr>
          <a:lstStyle>
            <a:lvl1pPr marL="0" indent="0" algn="l">
              <a:buNone/>
              <a:defRPr sz="1800">
                <a:solidFill>
                  <a:schemeClr val="accent1">
                    <a:lumMod val="75000"/>
                  </a:schemeClr>
                </a:solidFill>
                <a:effectLst/>
                <a:latin typeface="+mj-ea"/>
                <a:ea typeface="+mj-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单击此处编辑母版副标题样式</a:t>
            </a:r>
            <a:endParaRPr lang="en-US" dirty="0"/>
          </a:p>
        </p:txBody>
      </p:sp>
      <p:cxnSp>
        <p:nvCxnSpPr>
          <p:cNvPr id="15" name="直接连接符 14"/>
          <p:cNvCxnSpPr/>
          <p:nvPr/>
        </p:nvCxnSpPr>
        <p:spPr>
          <a:xfrm>
            <a:off x="1" y="4545322"/>
            <a:ext cx="6871063" cy="1"/>
          </a:xfrm>
          <a:prstGeom prst="line">
            <a:avLst/>
          </a:prstGeom>
          <a:ln w="28575">
            <a:gradFill flip="none" rotWithShape="1">
              <a:gsLst>
                <a:gs pos="0">
                  <a:schemeClr val="bg1"/>
                </a:gs>
                <a:gs pos="7900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日期占位符 2"/>
          <p:cNvSpPr>
            <a:spLocks noGrp="1"/>
          </p:cNvSpPr>
          <p:nvPr>
            <p:ph type="dt" sz="half" idx="10"/>
          </p:nvPr>
        </p:nvSpPr>
        <p:spPr>
          <a:xfrm>
            <a:off x="628650" y="6356351"/>
            <a:ext cx="2057400" cy="365125"/>
          </a:xfrm>
        </p:spPr>
        <p:txBody>
          <a:bodyPr/>
          <a:lstStyle/>
          <a:p>
            <a:fld id="{13D0CE79-49FB-443D-BEF8-6B709DE8FD0C}" type="datetimeFigureOut">
              <a:rPr lang="zh-CN" altLang="en-US" smtClean="0"/>
            </a:fld>
            <a:endParaRPr lang="zh-CN" altLang="en-US"/>
          </a:p>
        </p:txBody>
      </p:sp>
      <p:sp>
        <p:nvSpPr>
          <p:cNvPr id="7" name="页脚占位符 3"/>
          <p:cNvSpPr>
            <a:spLocks noGrp="1"/>
          </p:cNvSpPr>
          <p:nvPr>
            <p:ph type="ftr" sz="quarter" idx="11"/>
          </p:nvPr>
        </p:nvSpPr>
        <p:spPr>
          <a:xfrm>
            <a:off x="3028950" y="6356351"/>
            <a:ext cx="3086100" cy="365125"/>
          </a:xfrm>
        </p:spPr>
        <p:txBody>
          <a:bodyPr/>
          <a:lstStyle/>
          <a:p>
            <a:endParaRPr lang="zh-CN" altLang="en-US"/>
          </a:p>
        </p:txBody>
      </p:sp>
      <p:sp>
        <p:nvSpPr>
          <p:cNvPr id="8" name="灯片编号占位符 4"/>
          <p:cNvSpPr>
            <a:spLocks noGrp="1"/>
          </p:cNvSpPr>
          <p:nvPr>
            <p:ph type="sldNum" sz="quarter" idx="12"/>
          </p:nvPr>
        </p:nvSpPr>
        <p:spPr>
          <a:xfrm>
            <a:off x="6457950" y="6356351"/>
            <a:ext cx="2057400" cy="365125"/>
          </a:xfrm>
        </p:spPr>
        <p:txBody>
          <a:bodyPr/>
          <a:lstStyle/>
          <a:p>
            <a:fld id="{EF906490-237C-474C-BA2E-D98840BC1F8F}" type="slidenum">
              <a:rPr lang="zh-CN" altLang="en-US" smtClean="0"/>
            </a:fld>
            <a:endParaRPr lang="zh-CN" altLang="en-US"/>
          </a:p>
        </p:txBody>
      </p:sp>
      <p:sp>
        <p:nvSpPr>
          <p:cNvPr id="9" name="内容占位符 7"/>
          <p:cNvSpPr>
            <a:spLocks noGrp="1"/>
          </p:cNvSpPr>
          <p:nvPr>
            <p:ph sz="quarter" idx="13"/>
          </p:nvPr>
        </p:nvSpPr>
        <p:spPr>
          <a:xfrm>
            <a:off x="628650" y="571502"/>
            <a:ext cx="7886701" cy="5649913"/>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00000"/>
              </a:lnSpc>
              <a:spcBef>
                <a:spcPts val="0"/>
              </a:spcBef>
              <a:spcAft>
                <a:spcPts val="0"/>
              </a:spcAft>
              <a:buClrTx/>
              <a:buSzTx/>
              <a:buFontTx/>
              <a:buNone/>
              <a:defRPr/>
            </a:pPr>
            <a:fld id="{D797F455-5BB4-4F00-B009-D9F65C441D95}"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p14:dur="500">
        <p:random/>
      </p:transition>
    </mc:Choice>
    <mc:Fallback>
      <p:transition>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381" t="18097" r="1" b="1713"/>
          <a:stretch>
            <a:fillRect/>
          </a:stretch>
        </p:blipFill>
        <p:spPr>
          <a:xfrm>
            <a:off x="0" y="2"/>
            <a:ext cx="9144000" cy="5595255"/>
          </a:xfrm>
          <a:prstGeom prst="rect">
            <a:avLst/>
          </a:prstGeom>
        </p:spPr>
      </p:pic>
      <p:sp>
        <p:nvSpPr>
          <p:cNvPr id="9" name="矩形 8"/>
          <p:cNvSpPr/>
          <p:nvPr/>
        </p:nvSpPr>
        <p:spPr>
          <a:xfrm>
            <a:off x="0" y="1454331"/>
            <a:ext cx="9144000" cy="5403669"/>
          </a:xfrm>
          <a:prstGeom prst="rect">
            <a:avLst/>
          </a:prstGeom>
          <a:gradFill flip="none" rotWithShape="1">
            <a:gsLst>
              <a:gs pos="0">
                <a:schemeClr val="bg1"/>
              </a:gs>
              <a:gs pos="100000">
                <a:schemeClr val="bg1">
                  <a:shade val="100000"/>
                  <a:satMod val="115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p>
        </p:txBody>
      </p:sp>
      <p:sp>
        <p:nvSpPr>
          <p:cNvPr id="2" name="KSO_CT1"/>
          <p:cNvSpPr>
            <a:spLocks noGrp="1"/>
          </p:cNvSpPr>
          <p:nvPr>
            <p:ph type="ctrTitle" hasCustomPrompt="1"/>
          </p:nvPr>
        </p:nvSpPr>
        <p:spPr>
          <a:xfrm>
            <a:off x="330677" y="3326119"/>
            <a:ext cx="6366210" cy="1184366"/>
          </a:xfrm>
        </p:spPr>
        <p:txBody>
          <a:bodyPr lIns="0" tIns="0" rIns="0" bIns="0" anchor="b">
            <a:normAutofit/>
          </a:bodyPr>
          <a:lstStyle>
            <a:lvl1pPr algn="l">
              <a:lnSpc>
                <a:spcPct val="80000"/>
              </a:lnSpc>
              <a:defRPr sz="4050" spc="-45" baseline="0">
                <a:ln w="28575">
                  <a:noFill/>
                </a:ln>
                <a:blipFill dpi="0" rotWithShape="1">
                  <a:blip r:embed="rId3">
                    <a:extLst>
                      <a:ext uri="{28A0092B-C50C-407E-A947-70E740481C1C}">
                        <a14:useLocalDpi xmlns:a14="http://schemas.microsoft.com/office/drawing/2010/main" val="0"/>
                      </a:ext>
                    </a:extLst>
                  </a:blip>
                  <a:srcRect/>
                  <a:stretch>
                    <a:fillRect/>
                  </a:stretch>
                </a:blipFill>
                <a:effectLst/>
                <a:latin typeface="+mj-ea"/>
                <a:ea typeface="+mj-ea"/>
              </a:defRPr>
            </a:lvl1pPr>
          </a:lstStyle>
          <a:p>
            <a:r>
              <a:rPr lang="zh-CN" altLang="en-US" dirty="0" smtClean="0"/>
              <a:t>单击此处添加标题</a:t>
            </a:r>
            <a:endParaRPr lang="en-US" dirty="0"/>
          </a:p>
        </p:txBody>
      </p:sp>
      <p:sp>
        <p:nvSpPr>
          <p:cNvPr id="3" name="KSO_CT2"/>
          <p:cNvSpPr>
            <a:spLocks noGrp="1"/>
          </p:cNvSpPr>
          <p:nvPr>
            <p:ph type="subTitle" idx="1"/>
          </p:nvPr>
        </p:nvSpPr>
        <p:spPr>
          <a:xfrm>
            <a:off x="330677" y="4623700"/>
            <a:ext cx="6366210" cy="375024"/>
          </a:xfrm>
          <a:prstGeom prst="rect">
            <a:avLst/>
          </a:prstGeom>
          <a:noFill/>
          <a:effectLst/>
        </p:spPr>
        <p:txBody>
          <a:bodyPr anchor="ctr">
            <a:normAutofit/>
          </a:bodyPr>
          <a:lstStyle>
            <a:lvl1pPr marL="0" indent="0" algn="l">
              <a:buNone/>
              <a:defRPr sz="1800">
                <a:solidFill>
                  <a:schemeClr val="accent1">
                    <a:lumMod val="75000"/>
                  </a:schemeClr>
                </a:solidFill>
                <a:effectLst/>
                <a:latin typeface="+mj-ea"/>
                <a:ea typeface="+mj-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单击此处编辑母版副标题样式</a:t>
            </a:r>
            <a:endParaRPr lang="en-US" dirty="0"/>
          </a:p>
        </p:txBody>
      </p:sp>
      <p:cxnSp>
        <p:nvCxnSpPr>
          <p:cNvPr id="15" name="直接连接符 14"/>
          <p:cNvCxnSpPr/>
          <p:nvPr/>
        </p:nvCxnSpPr>
        <p:spPr>
          <a:xfrm>
            <a:off x="1" y="4545322"/>
            <a:ext cx="6871063" cy="1"/>
          </a:xfrm>
          <a:prstGeom prst="line">
            <a:avLst/>
          </a:prstGeom>
          <a:ln w="28575">
            <a:gradFill flip="none" rotWithShape="1">
              <a:gsLst>
                <a:gs pos="0">
                  <a:schemeClr val="bg1"/>
                </a:gs>
                <a:gs pos="7900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505099" y="307826"/>
            <a:ext cx="8142512" cy="645657"/>
          </a:xfrm>
        </p:spPr>
        <p:txBody>
          <a:bodyPr/>
          <a:lstStyle>
            <a:lvl1pPr>
              <a:defRPr>
                <a:ln>
                  <a:noFill/>
                </a:ln>
                <a:solidFill>
                  <a:schemeClr val="accent1"/>
                </a:solidFill>
                <a:latin typeface="+mj-lt"/>
              </a:defRPr>
            </a:lvl1pPr>
          </a:lstStyle>
          <a:p>
            <a:r>
              <a:rPr lang="zh-CN" altLang="en-US" dirty="0" smtClean="0"/>
              <a:t>编辑标题</a:t>
            </a:r>
            <a:endParaRPr lang="en-US" dirty="0"/>
          </a:p>
        </p:txBody>
      </p:sp>
      <p:sp>
        <p:nvSpPr>
          <p:cNvPr id="3" name="KSO_BC1"/>
          <p:cNvSpPr>
            <a:spLocks noGrp="1"/>
          </p:cNvSpPr>
          <p:nvPr>
            <p:ph idx="1"/>
          </p:nvPr>
        </p:nvSpPr>
        <p:spPr>
          <a:xfrm>
            <a:off x="500400" y="1133118"/>
            <a:ext cx="8143200" cy="5043600"/>
          </a:xfrm>
        </p:spPr>
        <p:txBody>
          <a:bodyPr/>
          <a:lstStyle>
            <a:lvl1pPr>
              <a:buSzPct val="60000"/>
              <a:defRPr sz="2400">
                <a:solidFill>
                  <a:schemeClr val="accent1"/>
                </a:solidFill>
              </a:defRPr>
            </a:lvl1pPr>
            <a:lvl2pPr marL="575945" indent="-342265">
              <a:spcAft>
                <a:spcPts val="0"/>
              </a:spcAft>
              <a:buFont typeface="Arial" panose="020B0604020202020204" pitchFamily="34" charset="0"/>
              <a:buChar char="•"/>
              <a:defRPr sz="2000">
                <a:solidFill>
                  <a:schemeClr val="tx1"/>
                </a:solidFill>
              </a:defRPr>
            </a:lvl2pPr>
            <a:lvl3pPr marL="1028700" indent="-342900">
              <a:buFont typeface="Arial" panose="020B0604020202020204" pitchFamily="34" charset="0"/>
              <a:buChar char="•"/>
              <a:defRPr sz="1800">
                <a:solidFill>
                  <a:schemeClr val="tx1"/>
                </a:solidFill>
              </a:defRPr>
            </a:lvl3pPr>
            <a:lvl4pPr marL="1371600" indent="-342900">
              <a:buFont typeface="Arial" panose="020B0604020202020204" pitchFamily="34" charset="0"/>
              <a:buChar char="•"/>
              <a:defRPr sz="1800">
                <a:solidFill>
                  <a:schemeClr val="tx1"/>
                </a:solidFill>
              </a:defRPr>
            </a:lvl4pPr>
            <a:lvl5pPr marL="1714500" indent="-342900">
              <a:buFont typeface="Arial" panose="020B0604020202020204" pitchFamily="34" charset="0"/>
              <a:buChar char="•"/>
              <a:defRPr sz="1800">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KSO_FD"/>
          <p:cNvSpPr>
            <a:spLocks noGrp="1"/>
          </p:cNvSpPr>
          <p:nvPr>
            <p:ph type="dt" sz="half" idx="10"/>
          </p:nvPr>
        </p:nvSpPr>
        <p:spPr/>
        <p:txBody>
          <a:bodyPr/>
          <a:lstStyle/>
          <a:p>
            <a:fld id="{B6A7693E-648E-4B09-98DA-69B4C59F080E}"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D82C7946-3C47-4909-8760-D050A285D430}"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1520874" y="2412277"/>
            <a:ext cx="5834062" cy="935596"/>
          </a:xfrm>
        </p:spPr>
        <p:txBody>
          <a:bodyPr anchor="b">
            <a:normAutofit/>
          </a:bodyPr>
          <a:lstStyle>
            <a:lvl1pPr algn="ctr">
              <a:defRPr sz="3300">
                <a:ln>
                  <a:noFill/>
                </a:ln>
                <a:solidFill>
                  <a:schemeClr val="accent1"/>
                </a:solidFill>
              </a:defRPr>
            </a:lvl1pPr>
          </a:lstStyle>
          <a:p>
            <a:r>
              <a:rPr lang="zh-CN" altLang="en-US" dirty="0" smtClean="0"/>
              <a:t>编辑标题</a:t>
            </a:r>
            <a:endParaRPr lang="en-US" dirty="0"/>
          </a:p>
        </p:txBody>
      </p:sp>
      <p:sp>
        <p:nvSpPr>
          <p:cNvPr id="3" name="KSO_ST2"/>
          <p:cNvSpPr>
            <a:spLocks noGrp="1"/>
          </p:cNvSpPr>
          <p:nvPr>
            <p:ph type="body" idx="1" hasCustomPrompt="1"/>
          </p:nvPr>
        </p:nvSpPr>
        <p:spPr>
          <a:xfrm>
            <a:off x="1520873" y="3409700"/>
            <a:ext cx="5847795" cy="491747"/>
          </a:xfrm>
        </p:spPr>
        <p:txBody>
          <a:bodyPr>
            <a:normAutofit/>
          </a:bodyPr>
          <a:lstStyle>
            <a:lvl1pPr marL="0" indent="0" algn="ctr">
              <a:buNone/>
              <a:defRPr sz="1800" baseline="0">
                <a:solidFill>
                  <a:schemeClr val="tx1">
                    <a:lumMod val="60000"/>
                    <a:lumOff val="40000"/>
                  </a:schemeClr>
                </a:solidFill>
                <a:latin typeface="Baskerville Old Face" pitchFamily="18"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smtClean="0"/>
              <a:t>单击此处编辑文本</a:t>
            </a:r>
            <a:endParaRPr lang="zh-CN" altLang="en-US" dirty="0" smtClean="0"/>
          </a:p>
        </p:txBody>
      </p:sp>
      <p:sp>
        <p:nvSpPr>
          <p:cNvPr id="4" name="KSO_FD"/>
          <p:cNvSpPr>
            <a:spLocks noGrp="1"/>
          </p:cNvSpPr>
          <p:nvPr>
            <p:ph type="dt" sz="half" idx="10"/>
          </p:nvPr>
        </p:nvSpPr>
        <p:spPr/>
        <p:txBody>
          <a:bodyPr/>
          <a:lstStyle/>
          <a:p>
            <a:fld id="{B6A7693E-648E-4B09-98DA-69B4C59F080E}"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D82C7946-3C47-4909-8760-D050A285D430}" type="slidenum">
              <a:rPr lang="zh-CN" altLang="en-US" smtClean="0"/>
            </a:fld>
            <a:endParaRPr lang="zh-CN" altLang="en-US"/>
          </a:p>
        </p:txBody>
      </p:sp>
      <p:cxnSp>
        <p:nvCxnSpPr>
          <p:cNvPr id="7" name="直接连接符 6"/>
          <p:cNvCxnSpPr/>
          <p:nvPr/>
        </p:nvCxnSpPr>
        <p:spPr>
          <a:xfrm>
            <a:off x="1520874" y="3347872"/>
            <a:ext cx="5985916" cy="0"/>
          </a:xfrm>
          <a:prstGeom prst="line">
            <a:avLst/>
          </a:prstGeom>
          <a:ln w="28575">
            <a:gradFill flip="none" rotWithShape="1">
              <a:gsLst>
                <a:gs pos="100000">
                  <a:schemeClr val="bg1"/>
                </a:gs>
                <a:gs pos="0">
                  <a:schemeClr val="bg1"/>
                </a:gs>
                <a:gs pos="78000">
                  <a:srgbClr val="F49D3D"/>
                </a:gs>
                <a:gs pos="3200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568800" y="399600"/>
            <a:ext cx="8010000" cy="645657"/>
          </a:xfrm>
        </p:spPr>
        <p:txBody>
          <a:bodyPr/>
          <a:lstStyle>
            <a:lvl1pPr>
              <a:defRPr>
                <a:ln>
                  <a:noFill/>
                </a:ln>
                <a:solidFill>
                  <a:schemeClr val="accent1"/>
                </a:solidFill>
              </a:defRPr>
            </a:lvl1pPr>
          </a:lstStyle>
          <a:p>
            <a:r>
              <a:rPr lang="zh-CN" altLang="en-US" dirty="0" smtClean="0"/>
              <a:t>单击此处编辑标题</a:t>
            </a:r>
            <a:endParaRPr lang="en-US" dirty="0"/>
          </a:p>
        </p:txBody>
      </p:sp>
      <p:sp>
        <p:nvSpPr>
          <p:cNvPr id="3" name="KSO_BC1"/>
          <p:cNvSpPr>
            <a:spLocks noGrp="1"/>
          </p:cNvSpPr>
          <p:nvPr>
            <p:ph sz="half" idx="1"/>
          </p:nvPr>
        </p:nvSpPr>
        <p:spPr>
          <a:xfrm>
            <a:off x="568800" y="1202400"/>
            <a:ext cx="7981200" cy="2427904"/>
          </a:xfrm>
        </p:spPr>
        <p:txBody>
          <a:bodyPr/>
          <a:lstStyle>
            <a:lvl1pPr>
              <a:defRPr>
                <a:solidFill>
                  <a:schemeClr val="accent1"/>
                </a:solidFill>
              </a:defRPr>
            </a:lvl1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KSO_BC2"/>
          <p:cNvSpPr>
            <a:spLocks noGrp="1"/>
          </p:cNvSpPr>
          <p:nvPr>
            <p:ph sz="half" idx="2"/>
          </p:nvPr>
        </p:nvSpPr>
        <p:spPr>
          <a:xfrm>
            <a:off x="568800" y="3771306"/>
            <a:ext cx="8006400" cy="2427904"/>
          </a:xfrm>
        </p:spPr>
        <p:txBody>
          <a:bodyPr/>
          <a:lstStyle>
            <a:lvl1pPr>
              <a:defRPr>
                <a:solidFill>
                  <a:schemeClr val="accent1"/>
                </a:solidFill>
              </a:defRPr>
            </a:lvl1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KSO_FD"/>
          <p:cNvSpPr>
            <a:spLocks noGrp="1"/>
          </p:cNvSpPr>
          <p:nvPr>
            <p:ph type="dt" sz="half" idx="10"/>
          </p:nvPr>
        </p:nvSpPr>
        <p:spPr/>
        <p:txBody>
          <a:bodyPr/>
          <a:lstStyle/>
          <a:p>
            <a:fld id="{B6A7693E-648E-4B09-98DA-69B4C59F080E}"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D82C7946-3C47-4909-8760-D050A285D430}"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628649" y="439974"/>
            <a:ext cx="7886700" cy="683156"/>
          </a:xfrm>
        </p:spPr>
        <p:txBody>
          <a:bodyPr/>
          <a:lstStyle>
            <a:lvl1pPr>
              <a:defRPr>
                <a:ln>
                  <a:noFill/>
                </a:ln>
                <a:solidFill>
                  <a:schemeClr val="accent1"/>
                </a:solidFill>
              </a:defRPr>
            </a:lvl1pPr>
          </a:lstStyle>
          <a:p>
            <a:r>
              <a:rPr lang="zh-CN" altLang="en-US" dirty="0" smtClean="0"/>
              <a:t>单击此处编辑标题</a:t>
            </a:r>
            <a:endParaRPr lang="en-US" dirty="0"/>
          </a:p>
        </p:txBody>
      </p:sp>
      <p:sp>
        <p:nvSpPr>
          <p:cNvPr id="3" name="Text Placeholder 2"/>
          <p:cNvSpPr>
            <a:spLocks noGrp="1"/>
          </p:cNvSpPr>
          <p:nvPr>
            <p:ph type="body" idx="1" hasCustomPrompt="1"/>
          </p:nvPr>
        </p:nvSpPr>
        <p:spPr>
          <a:xfrm>
            <a:off x="628649" y="1402146"/>
            <a:ext cx="3868340" cy="823912"/>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单击此处编辑文本</a:t>
            </a:r>
            <a:endParaRPr lang="zh-CN" altLang="en-US" dirty="0" smtClean="0"/>
          </a:p>
        </p:txBody>
      </p:sp>
      <p:sp>
        <p:nvSpPr>
          <p:cNvPr id="4" name="KSO_BC1"/>
          <p:cNvSpPr>
            <a:spLocks noGrp="1"/>
          </p:cNvSpPr>
          <p:nvPr>
            <p:ph sz="half" idx="2"/>
          </p:nvPr>
        </p:nvSpPr>
        <p:spPr>
          <a:xfrm>
            <a:off x="629842" y="2349062"/>
            <a:ext cx="3868340" cy="3840601"/>
          </a:xfrm>
        </p:spPr>
        <p:txBody>
          <a:bodyPr/>
          <a:lstStyle>
            <a:lvl1pPr>
              <a:defRPr>
                <a:solidFill>
                  <a:schemeClr val="accent1"/>
                </a:solidFill>
              </a:defRPr>
            </a:lvl1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Text Placeholder 4"/>
          <p:cNvSpPr>
            <a:spLocks noGrp="1"/>
          </p:cNvSpPr>
          <p:nvPr>
            <p:ph type="body" sz="quarter" idx="3" hasCustomPrompt="1"/>
          </p:nvPr>
        </p:nvSpPr>
        <p:spPr>
          <a:xfrm>
            <a:off x="4627958" y="1402146"/>
            <a:ext cx="3887391" cy="823912"/>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单击此处编辑文本</a:t>
            </a:r>
            <a:endParaRPr lang="zh-CN" altLang="en-US" dirty="0" smtClean="0"/>
          </a:p>
        </p:txBody>
      </p:sp>
      <p:sp>
        <p:nvSpPr>
          <p:cNvPr id="6" name="KSO_BC2"/>
          <p:cNvSpPr>
            <a:spLocks noGrp="1"/>
          </p:cNvSpPr>
          <p:nvPr>
            <p:ph sz="quarter" idx="4"/>
          </p:nvPr>
        </p:nvSpPr>
        <p:spPr>
          <a:xfrm>
            <a:off x="4629151" y="2349062"/>
            <a:ext cx="3887391" cy="3840601"/>
          </a:xfrm>
        </p:spPr>
        <p:txBody>
          <a:bodyPr/>
          <a:lstStyle>
            <a:lvl1pPr>
              <a:defRPr>
                <a:solidFill>
                  <a:schemeClr val="accent1"/>
                </a:solidFill>
              </a:defRPr>
            </a:lvl1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KSO_FD"/>
          <p:cNvSpPr>
            <a:spLocks noGrp="1"/>
          </p:cNvSpPr>
          <p:nvPr>
            <p:ph type="dt" sz="half" idx="10"/>
          </p:nvPr>
        </p:nvSpPr>
        <p:spPr/>
        <p:txBody>
          <a:bodyPr/>
          <a:lstStyle/>
          <a:p>
            <a:fld id="{B6A7693E-648E-4B09-98DA-69B4C59F080E}" type="datetimeFigureOut">
              <a:rPr lang="zh-CN" altLang="en-US" smtClean="0"/>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D82C7946-3C47-4909-8760-D050A285D430}"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382" t="26879" b="34805"/>
          <a:stretch>
            <a:fillRect/>
          </a:stretch>
        </p:blipFill>
        <p:spPr>
          <a:xfrm>
            <a:off x="0" y="0"/>
            <a:ext cx="9144000" cy="2673531"/>
          </a:xfrm>
          <a:prstGeom prst="rect">
            <a:avLst/>
          </a:prstGeom>
        </p:spPr>
      </p:pic>
      <p:sp>
        <p:nvSpPr>
          <p:cNvPr id="7" name="矩形 6"/>
          <p:cNvSpPr/>
          <p:nvPr/>
        </p:nvSpPr>
        <p:spPr>
          <a:xfrm>
            <a:off x="0" y="0"/>
            <a:ext cx="9144000" cy="6858000"/>
          </a:xfrm>
          <a:prstGeom prst="rect">
            <a:avLst/>
          </a:prstGeom>
          <a:gradFill flip="none" rotWithShape="1">
            <a:gsLst>
              <a:gs pos="0">
                <a:schemeClr val="bg1">
                  <a:alpha val="98000"/>
                </a:schemeClr>
              </a:gs>
              <a:gs pos="100000">
                <a:schemeClr val="bg1">
                  <a:shade val="100000"/>
                  <a:satMod val="115000"/>
                  <a:alpha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8" name="任意多边形 6"/>
          <p:cNvSpPr/>
          <p:nvPr/>
        </p:nvSpPr>
        <p:spPr bwMode="auto">
          <a:xfrm>
            <a:off x="4597400" y="1174750"/>
            <a:ext cx="923925" cy="850900"/>
          </a:xfrm>
          <a:custGeom>
            <a:avLst/>
            <a:gdLst>
              <a:gd name="T0" fmla="*/ 652730 w 2764608"/>
              <a:gd name="T1" fmla="*/ 0 h 2548726"/>
              <a:gd name="T2" fmla="*/ 2111878 w 2764608"/>
              <a:gd name="T3" fmla="*/ 0 h 2548726"/>
              <a:gd name="T4" fmla="*/ 2764608 w 2764608"/>
              <a:gd name="T5" fmla="*/ 652730 h 2548726"/>
              <a:gd name="T6" fmla="*/ 2764608 w 2764608"/>
              <a:gd name="T7" fmla="*/ 1434805 h 2548726"/>
              <a:gd name="T8" fmla="*/ 2111878 w 2764608"/>
              <a:gd name="T9" fmla="*/ 2087535 h 2548726"/>
              <a:gd name="T10" fmla="*/ 1915333 w 2764608"/>
              <a:gd name="T11" fmla="*/ 2087535 h 2548726"/>
              <a:gd name="T12" fmla="*/ 2025468 w 2764608"/>
              <a:gd name="T13" fmla="*/ 2548726 h 2548726"/>
              <a:gd name="T14" fmla="*/ 1436563 w 2764608"/>
              <a:gd name="T15" fmla="*/ 2087535 h 2548726"/>
              <a:gd name="T16" fmla="*/ 652730 w 2764608"/>
              <a:gd name="T17" fmla="*/ 2087535 h 2548726"/>
              <a:gd name="T18" fmla="*/ 0 w 2764608"/>
              <a:gd name="T19" fmla="*/ 1434805 h 2548726"/>
              <a:gd name="T20" fmla="*/ 0 w 2764608"/>
              <a:gd name="T21" fmla="*/ 652730 h 2548726"/>
              <a:gd name="T22" fmla="*/ 652730 w 2764608"/>
              <a:gd name="T23" fmla="*/ 0 h 2548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chemeClr val="accent3">
              <a:lumMod val="20000"/>
              <a:lumOff val="80000"/>
              <a:alpha val="59999"/>
            </a:schemeClr>
          </a:solidFill>
          <a:ln>
            <a:noFill/>
          </a:ln>
        </p:spPr>
        <p:txBody>
          <a:bodyPr anchor="ctr">
            <a:normAutofit/>
          </a:bodyPr>
          <a:lstStyle/>
          <a:p>
            <a:endParaRPr lang="zh-CN" altLang="en-US"/>
          </a:p>
        </p:txBody>
      </p:sp>
      <p:sp>
        <p:nvSpPr>
          <p:cNvPr id="9" name="任意多边形 4"/>
          <p:cNvSpPr>
            <a:spLocks noChangeArrowheads="1"/>
          </p:cNvSpPr>
          <p:nvPr/>
        </p:nvSpPr>
        <p:spPr bwMode="auto">
          <a:xfrm>
            <a:off x="3019425" y="2106613"/>
            <a:ext cx="2763838" cy="2549525"/>
          </a:xfrm>
          <a:custGeom>
            <a:avLst/>
            <a:gdLst>
              <a:gd name="T0" fmla="*/ 652548 w 2764608"/>
              <a:gd name="T1" fmla="*/ 0 h 2548726"/>
              <a:gd name="T2" fmla="*/ 2111290 w 2764608"/>
              <a:gd name="T3" fmla="*/ 0 h 2548726"/>
              <a:gd name="T4" fmla="*/ 2763838 w 2764608"/>
              <a:gd name="T5" fmla="*/ 652935 h 2548726"/>
              <a:gd name="T6" fmla="*/ 2763838 w 2764608"/>
              <a:gd name="T7" fmla="*/ 1435255 h 2548726"/>
              <a:gd name="T8" fmla="*/ 2111290 w 2764608"/>
              <a:gd name="T9" fmla="*/ 2088189 h 2548726"/>
              <a:gd name="T10" fmla="*/ 1914800 w 2764608"/>
              <a:gd name="T11" fmla="*/ 2088189 h 2548726"/>
              <a:gd name="T12" fmla="*/ 2024904 w 2764608"/>
              <a:gd name="T13" fmla="*/ 2549525 h 2548726"/>
              <a:gd name="T14" fmla="*/ 1436163 w 2764608"/>
              <a:gd name="T15" fmla="*/ 2088189 h 2548726"/>
              <a:gd name="T16" fmla="*/ 652548 w 2764608"/>
              <a:gd name="T17" fmla="*/ 2088189 h 2548726"/>
              <a:gd name="T18" fmla="*/ 0 w 2764608"/>
              <a:gd name="T19" fmla="*/ 1435255 h 2548726"/>
              <a:gd name="T20" fmla="*/ 0 w 2764608"/>
              <a:gd name="T21" fmla="*/ 652935 h 2548726"/>
              <a:gd name="T22" fmla="*/ 652548 w 2764608"/>
              <a:gd name="T23" fmla="*/ 0 h 25487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4608"/>
              <a:gd name="T37" fmla="*/ 0 h 2548726"/>
              <a:gd name="T38" fmla="*/ 2764608 w 2764608"/>
              <a:gd name="T39" fmla="*/ 2548726 h 25487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chemeClr val="accent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24000" anchor="ctr">
            <a:normAutofit/>
          </a:bodyPr>
          <a:lstStyle>
            <a:lvl1pPr>
              <a:defRPr>
                <a:solidFill>
                  <a:schemeClr val="tx1"/>
                </a:solidFill>
                <a:latin typeface="Arial" panose="020B0604020202020204" pitchFamily="34" charset="0"/>
                <a:ea typeface="黑体" panose="02010609060101010101" charset="-122"/>
              </a:defRPr>
            </a:lvl1pPr>
            <a:lvl2pPr marL="742950" indent="-285750">
              <a:defRPr>
                <a:solidFill>
                  <a:schemeClr val="tx1"/>
                </a:solidFill>
                <a:latin typeface="Arial" panose="020B0604020202020204" pitchFamily="34" charset="0"/>
                <a:ea typeface="黑体" panose="02010609060101010101" charset="-122"/>
              </a:defRPr>
            </a:lvl2pPr>
            <a:lvl3pPr marL="1143000" indent="-228600">
              <a:defRPr>
                <a:solidFill>
                  <a:schemeClr val="tx1"/>
                </a:solidFill>
                <a:latin typeface="Arial" panose="020B0604020202020204" pitchFamily="34" charset="0"/>
                <a:ea typeface="黑体" panose="02010609060101010101" charset="-122"/>
              </a:defRPr>
            </a:lvl3pPr>
            <a:lvl4pPr marL="1600200" indent="-228600">
              <a:defRPr>
                <a:solidFill>
                  <a:schemeClr val="tx1"/>
                </a:solidFill>
                <a:latin typeface="Arial" panose="020B0604020202020204" pitchFamily="34" charset="0"/>
                <a:ea typeface="黑体" panose="02010609060101010101" charset="-122"/>
              </a:defRPr>
            </a:lvl4pPr>
            <a:lvl5pPr marL="2057400" indent="-228600">
              <a:defRPr>
                <a:solidFill>
                  <a:schemeClr val="tx1"/>
                </a:solidFill>
                <a:latin typeface="Arial" panose="020B0604020202020204" pitchFamily="34" charset="0"/>
                <a:ea typeface="黑体" panose="02010609060101010101"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algn="ctr" eaLnBrk="1" hangingPunct="1"/>
            <a:endParaRPr lang="zh-CN" altLang="en-US" sz="3200" dirty="0">
              <a:solidFill>
                <a:srgbClr val="FFFFFF"/>
              </a:solidFill>
              <a:latin typeface="Arial Black" panose="020B0A04020102020204" pitchFamily="34" charset="0"/>
            </a:endParaRPr>
          </a:p>
        </p:txBody>
      </p:sp>
      <p:sp>
        <p:nvSpPr>
          <p:cNvPr id="10" name="任意多边形 5"/>
          <p:cNvSpPr/>
          <p:nvPr/>
        </p:nvSpPr>
        <p:spPr bwMode="auto">
          <a:xfrm flipH="1">
            <a:off x="4983163" y="1687513"/>
            <a:ext cx="1220787" cy="1125537"/>
          </a:xfrm>
          <a:custGeom>
            <a:avLst/>
            <a:gdLst>
              <a:gd name="T0" fmla="*/ 652730 w 2764608"/>
              <a:gd name="T1" fmla="*/ 0 h 2548726"/>
              <a:gd name="T2" fmla="*/ 2111878 w 2764608"/>
              <a:gd name="T3" fmla="*/ 0 h 2548726"/>
              <a:gd name="T4" fmla="*/ 2764608 w 2764608"/>
              <a:gd name="T5" fmla="*/ 652730 h 2548726"/>
              <a:gd name="T6" fmla="*/ 2764608 w 2764608"/>
              <a:gd name="T7" fmla="*/ 1434805 h 2548726"/>
              <a:gd name="T8" fmla="*/ 2111878 w 2764608"/>
              <a:gd name="T9" fmla="*/ 2087535 h 2548726"/>
              <a:gd name="T10" fmla="*/ 1915333 w 2764608"/>
              <a:gd name="T11" fmla="*/ 2087535 h 2548726"/>
              <a:gd name="T12" fmla="*/ 2025468 w 2764608"/>
              <a:gd name="T13" fmla="*/ 2548726 h 2548726"/>
              <a:gd name="T14" fmla="*/ 1436563 w 2764608"/>
              <a:gd name="T15" fmla="*/ 2087535 h 2548726"/>
              <a:gd name="T16" fmla="*/ 652730 w 2764608"/>
              <a:gd name="T17" fmla="*/ 2087535 h 2548726"/>
              <a:gd name="T18" fmla="*/ 0 w 2764608"/>
              <a:gd name="T19" fmla="*/ 1434805 h 2548726"/>
              <a:gd name="T20" fmla="*/ 0 w 2764608"/>
              <a:gd name="T21" fmla="*/ 652730 h 2548726"/>
              <a:gd name="T22" fmla="*/ 652730 w 2764608"/>
              <a:gd name="T23" fmla="*/ 0 h 2548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chemeClr val="accent2">
              <a:alpha val="75000"/>
            </a:schemeClr>
          </a:solidFill>
          <a:ln>
            <a:noFill/>
          </a:ln>
          <a:extLst>
            <a:ext uri="{91240B29-F687-4F45-9708-019B960494DF}">
              <a14:hiddenLine xmlns:a14="http://schemas.microsoft.com/office/drawing/2010/main" w="9525">
                <a:solidFill>
                  <a:srgbClr val="000000"/>
                </a:solidFill>
                <a:round/>
              </a14:hiddenLine>
            </a:ext>
          </a:extLst>
        </p:spPr>
        <p:txBody>
          <a:bodyPr anchor="ctr">
            <a:normAutofit/>
          </a:bodyPr>
          <a:lstStyle/>
          <a:p>
            <a:endParaRPr lang="zh-CN" altLang="en-US"/>
          </a:p>
        </p:txBody>
      </p:sp>
      <p:sp>
        <p:nvSpPr>
          <p:cNvPr id="2" name="KSO_BT1"/>
          <p:cNvSpPr>
            <a:spLocks noGrp="1"/>
          </p:cNvSpPr>
          <p:nvPr>
            <p:ph type="title" hasCustomPrompt="1"/>
          </p:nvPr>
        </p:nvSpPr>
        <p:spPr>
          <a:xfrm>
            <a:off x="3020400" y="2106000"/>
            <a:ext cx="2764800" cy="2062800"/>
          </a:xfrm>
        </p:spPr>
        <p:txBody>
          <a:bodyPr anchor="ctr" anchorCtr="0">
            <a:normAutofit/>
          </a:bodyPr>
          <a:lstStyle>
            <a:lvl1pPr algn="ctr">
              <a:defRPr sz="3200">
                <a:ln>
                  <a:noFill/>
                </a:ln>
                <a:solidFill>
                  <a:schemeClr val="bg1"/>
                </a:solidFill>
              </a:defRPr>
            </a:lvl1pPr>
          </a:lstStyle>
          <a:p>
            <a:r>
              <a:rPr lang="zh-CN" altLang="en-US" dirty="0" smtClean="0"/>
              <a:t>编辑标题</a:t>
            </a:r>
            <a:endParaRPr lang="en-US" dirty="0"/>
          </a:p>
        </p:txBody>
      </p:sp>
      <p:sp>
        <p:nvSpPr>
          <p:cNvPr id="3" name="KSO_FD"/>
          <p:cNvSpPr>
            <a:spLocks noGrp="1"/>
          </p:cNvSpPr>
          <p:nvPr>
            <p:ph type="dt" sz="half" idx="10"/>
          </p:nvPr>
        </p:nvSpPr>
        <p:spPr/>
        <p:txBody>
          <a:bodyPr/>
          <a:lstStyle/>
          <a:p>
            <a:fld id="{B6A7693E-648E-4B09-98DA-69B4C59F080E}" type="datetimeFigureOut">
              <a:rPr lang="zh-CN" altLang="en-US" smtClean="0"/>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D82C7946-3C47-4909-8760-D050A285D430}"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B6A7693E-648E-4B09-98DA-69B4C59F080E}" type="datetimeFigureOut">
              <a:rPr lang="zh-CN" altLang="en-US" smtClean="0"/>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D82C7946-3C47-4909-8760-D050A285D430}"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1116000" y="4431600"/>
            <a:ext cx="6922800" cy="475200"/>
          </a:xfrm>
        </p:spPr>
        <p:txBody>
          <a:bodyPr anchor="b"/>
          <a:lstStyle>
            <a:lvl1pPr>
              <a:defRPr sz="2400">
                <a:ln>
                  <a:noFill/>
                </a:ln>
                <a:solidFill>
                  <a:schemeClr val="accent1"/>
                </a:solidFill>
              </a:defRPr>
            </a:lvl1pPr>
          </a:lstStyle>
          <a:p>
            <a:r>
              <a:rPr lang="zh-CN" altLang="en-US" dirty="0" smtClean="0"/>
              <a:t>单击此处编辑标题</a:t>
            </a:r>
            <a:endParaRPr lang="en-US" dirty="0"/>
          </a:p>
        </p:txBody>
      </p:sp>
      <p:sp>
        <p:nvSpPr>
          <p:cNvPr id="3" name="KSO_BC1"/>
          <p:cNvSpPr>
            <a:spLocks noGrp="1"/>
          </p:cNvSpPr>
          <p:nvPr>
            <p:ph type="pic" idx="1"/>
          </p:nvPr>
        </p:nvSpPr>
        <p:spPr>
          <a:xfrm>
            <a:off x="1116000" y="835200"/>
            <a:ext cx="6922800" cy="3348000"/>
          </a:xfrm>
        </p:spPr>
        <p:txBody>
          <a:bodyPr anchor="t"/>
          <a:lstStyle>
            <a:lvl1pPr marL="0" indent="0">
              <a:buNone/>
              <a:defRPr sz="2400">
                <a:solidFill>
                  <a:schemeClr val="accent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dirty="0" smtClean="0"/>
              <a:t>单击图标添加图片</a:t>
            </a:r>
            <a:endParaRPr lang="en-US" dirty="0"/>
          </a:p>
        </p:txBody>
      </p:sp>
      <p:sp>
        <p:nvSpPr>
          <p:cNvPr id="4" name="KSO_BC2"/>
          <p:cNvSpPr>
            <a:spLocks noGrp="1"/>
          </p:cNvSpPr>
          <p:nvPr>
            <p:ph type="body" sz="half" idx="2" hasCustomPrompt="1"/>
          </p:nvPr>
        </p:nvSpPr>
        <p:spPr>
          <a:xfrm>
            <a:off x="1116000" y="5151600"/>
            <a:ext cx="7711200" cy="932400"/>
          </a:xfrm>
        </p:spPr>
        <p:txBody>
          <a:bodyPr>
            <a:normAutofit/>
          </a:bodyPr>
          <a:lstStyle>
            <a:lvl1pPr marL="0" indent="0">
              <a:buNone/>
              <a:defRPr sz="1800">
                <a:solidFill>
                  <a:schemeClr val="accent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smtClean="0"/>
              <a:t>单击此处编辑文本</a:t>
            </a:r>
            <a:endParaRPr lang="zh-CN" altLang="en-US" dirty="0" smtClean="0"/>
          </a:p>
        </p:txBody>
      </p:sp>
      <p:sp>
        <p:nvSpPr>
          <p:cNvPr id="5" name="KSO_FD"/>
          <p:cNvSpPr>
            <a:spLocks noGrp="1"/>
          </p:cNvSpPr>
          <p:nvPr>
            <p:ph type="dt" sz="half" idx="10"/>
          </p:nvPr>
        </p:nvSpPr>
        <p:spPr/>
        <p:txBody>
          <a:bodyPr/>
          <a:lstStyle/>
          <a:p>
            <a:fld id="{B6A7693E-648E-4B09-98DA-69B4C59F080E}"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D82C7946-3C47-4909-8760-D050A285D430}" type="slidenum">
              <a:rPr lang="zh-CN" altLang="en-US" smtClean="0"/>
            </a:fld>
            <a:endParaRPr lang="zh-CN" altLang="en-US"/>
          </a:p>
        </p:txBody>
      </p:sp>
      <p:cxnSp>
        <p:nvCxnSpPr>
          <p:cNvPr id="8" name="直接连接符 5"/>
          <p:cNvCxnSpPr>
            <a:cxnSpLocks noChangeShapeType="1"/>
          </p:cNvCxnSpPr>
          <p:nvPr>
            <p:custDataLst>
              <p:tags r:id="rId2"/>
            </p:custDataLst>
          </p:nvPr>
        </p:nvCxnSpPr>
        <p:spPr bwMode="auto">
          <a:xfrm>
            <a:off x="1184275" y="4960738"/>
            <a:ext cx="6826250" cy="0"/>
          </a:xfrm>
          <a:prstGeom prst="line">
            <a:avLst/>
          </a:prstGeom>
          <a:noFill/>
          <a:ln w="38100" cmpd="sng">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505099" y="307826"/>
            <a:ext cx="8142512" cy="645657"/>
          </a:xfrm>
        </p:spPr>
        <p:txBody>
          <a:bodyPr/>
          <a:lstStyle>
            <a:lvl1pPr>
              <a:defRPr>
                <a:ln>
                  <a:noFill/>
                </a:ln>
                <a:solidFill>
                  <a:schemeClr val="accent1"/>
                </a:solidFill>
                <a:latin typeface="+mj-lt"/>
              </a:defRPr>
            </a:lvl1pPr>
          </a:lstStyle>
          <a:p>
            <a:r>
              <a:rPr lang="zh-CN" altLang="en-US" dirty="0" smtClean="0"/>
              <a:t>编辑标题</a:t>
            </a:r>
            <a:endParaRPr lang="en-US" dirty="0"/>
          </a:p>
        </p:txBody>
      </p:sp>
      <p:sp>
        <p:nvSpPr>
          <p:cNvPr id="3" name="KSO_BC1"/>
          <p:cNvSpPr>
            <a:spLocks noGrp="1"/>
          </p:cNvSpPr>
          <p:nvPr>
            <p:ph idx="1"/>
          </p:nvPr>
        </p:nvSpPr>
        <p:spPr>
          <a:xfrm>
            <a:off x="500400" y="1133118"/>
            <a:ext cx="8143200" cy="5043600"/>
          </a:xfrm>
        </p:spPr>
        <p:txBody>
          <a:bodyPr/>
          <a:lstStyle>
            <a:lvl1pPr>
              <a:buSzPct val="60000"/>
              <a:defRPr sz="2400">
                <a:solidFill>
                  <a:schemeClr val="accent1"/>
                </a:solidFill>
              </a:defRPr>
            </a:lvl1pPr>
            <a:lvl2pPr marL="575945" indent="-342265">
              <a:spcAft>
                <a:spcPts val="0"/>
              </a:spcAft>
              <a:buFont typeface="Arial" panose="020B0604020202020204" pitchFamily="34" charset="0"/>
              <a:buChar char="•"/>
              <a:defRPr sz="2000">
                <a:solidFill>
                  <a:schemeClr val="tx1"/>
                </a:solidFill>
              </a:defRPr>
            </a:lvl2pPr>
            <a:lvl3pPr marL="1028700" indent="-342900">
              <a:buFont typeface="Arial" panose="020B0604020202020204" pitchFamily="34" charset="0"/>
              <a:buChar char="•"/>
              <a:defRPr sz="1800">
                <a:solidFill>
                  <a:schemeClr val="tx1"/>
                </a:solidFill>
              </a:defRPr>
            </a:lvl3pPr>
            <a:lvl4pPr marL="1371600" indent="-342900">
              <a:buFont typeface="Arial" panose="020B0604020202020204" pitchFamily="34" charset="0"/>
              <a:buChar char="•"/>
              <a:defRPr sz="1800">
                <a:solidFill>
                  <a:schemeClr val="tx1"/>
                </a:solidFill>
              </a:defRPr>
            </a:lvl4pPr>
            <a:lvl5pPr marL="1714500" indent="-342900">
              <a:buFont typeface="Arial" panose="020B0604020202020204" pitchFamily="34" charset="0"/>
              <a:buChar char="•"/>
              <a:defRPr sz="1800">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KSO_FD"/>
          <p:cNvSpPr>
            <a:spLocks noGrp="1"/>
          </p:cNvSpPr>
          <p:nvPr>
            <p:ph type="dt" sz="half" idx="10"/>
          </p:nvPr>
        </p:nvSpPr>
        <p:spPr/>
        <p:txBody>
          <a:bodyPr/>
          <a:lstStyle/>
          <a:p>
            <a:fld id="{B6A7693E-648E-4B09-98DA-69B4C59F080E}"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D82C7946-3C47-4909-8760-D050A285D430}"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6543676" y="365125"/>
            <a:ext cx="1971675" cy="5811838"/>
          </a:xfrm>
        </p:spPr>
        <p:txBody>
          <a:bodyPr vert="eaVert"/>
          <a:lstStyle>
            <a:lvl1pPr>
              <a:defRPr>
                <a:ln>
                  <a:noFill/>
                </a:ln>
                <a:solidFill>
                  <a:schemeClr val="accent1"/>
                </a:solidFill>
              </a:defRPr>
            </a:lvl1pPr>
          </a:lstStyle>
          <a:p>
            <a:r>
              <a:rPr lang="zh-CN" altLang="en-US" dirty="0" smtClean="0"/>
              <a:t>单击此处编辑母版标题样式</a:t>
            </a:r>
            <a:endParaRPr lang="en-US" dirty="0"/>
          </a:p>
        </p:txBody>
      </p:sp>
      <p:sp>
        <p:nvSpPr>
          <p:cNvPr id="3" name="KSO_BC1"/>
          <p:cNvSpPr>
            <a:spLocks noGrp="1"/>
          </p:cNvSpPr>
          <p:nvPr>
            <p:ph type="body" orient="vert" idx="1"/>
          </p:nvPr>
        </p:nvSpPr>
        <p:spPr>
          <a:xfrm>
            <a:off x="628651" y="365125"/>
            <a:ext cx="5800725" cy="5811838"/>
          </a:xfrm>
        </p:spPr>
        <p:txBody>
          <a:bodyPr vert="eaVert"/>
          <a:lstStyle>
            <a:lvl1pPr>
              <a:defRPr>
                <a:solidFill>
                  <a:schemeClr val="accent1"/>
                </a:solidFill>
              </a:defRPr>
            </a:lvl1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KSO_FD"/>
          <p:cNvSpPr>
            <a:spLocks noGrp="1"/>
          </p:cNvSpPr>
          <p:nvPr>
            <p:ph type="dt" sz="half" idx="10"/>
          </p:nvPr>
        </p:nvSpPr>
        <p:spPr/>
        <p:txBody>
          <a:bodyPr/>
          <a:lstStyle/>
          <a:p>
            <a:fld id="{B6A7693E-648E-4B09-98DA-69B4C59F080E}"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D82C7946-3C47-4909-8760-D050A285D430}"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日期占位符 2"/>
          <p:cNvSpPr>
            <a:spLocks noGrp="1"/>
          </p:cNvSpPr>
          <p:nvPr>
            <p:ph type="dt" sz="half" idx="10"/>
          </p:nvPr>
        </p:nvSpPr>
        <p:spPr>
          <a:xfrm>
            <a:off x="628650" y="6356351"/>
            <a:ext cx="2057400" cy="365125"/>
          </a:xfrm>
        </p:spPr>
        <p:txBody>
          <a:bodyPr/>
          <a:lstStyle/>
          <a:p>
            <a:fld id="{13D0CE79-49FB-443D-BEF8-6B709DE8FD0C}" type="datetimeFigureOut">
              <a:rPr lang="zh-CN" altLang="en-US" smtClean="0"/>
            </a:fld>
            <a:endParaRPr lang="zh-CN" altLang="en-US"/>
          </a:p>
        </p:txBody>
      </p:sp>
      <p:sp>
        <p:nvSpPr>
          <p:cNvPr id="7" name="页脚占位符 3"/>
          <p:cNvSpPr>
            <a:spLocks noGrp="1"/>
          </p:cNvSpPr>
          <p:nvPr>
            <p:ph type="ftr" sz="quarter" idx="11"/>
          </p:nvPr>
        </p:nvSpPr>
        <p:spPr>
          <a:xfrm>
            <a:off x="3028950" y="6356351"/>
            <a:ext cx="3086100" cy="365125"/>
          </a:xfrm>
        </p:spPr>
        <p:txBody>
          <a:bodyPr/>
          <a:lstStyle/>
          <a:p>
            <a:endParaRPr lang="zh-CN" altLang="en-US"/>
          </a:p>
        </p:txBody>
      </p:sp>
      <p:sp>
        <p:nvSpPr>
          <p:cNvPr id="8" name="灯片编号占位符 4"/>
          <p:cNvSpPr>
            <a:spLocks noGrp="1"/>
          </p:cNvSpPr>
          <p:nvPr>
            <p:ph type="sldNum" sz="quarter" idx="12"/>
          </p:nvPr>
        </p:nvSpPr>
        <p:spPr>
          <a:xfrm>
            <a:off x="6457950" y="6356351"/>
            <a:ext cx="2057400" cy="365125"/>
          </a:xfrm>
        </p:spPr>
        <p:txBody>
          <a:bodyPr/>
          <a:lstStyle/>
          <a:p>
            <a:fld id="{EF906490-237C-474C-BA2E-D98840BC1F8F}" type="slidenum">
              <a:rPr lang="zh-CN" altLang="en-US" smtClean="0"/>
            </a:fld>
            <a:endParaRPr lang="zh-CN" altLang="en-US"/>
          </a:p>
        </p:txBody>
      </p:sp>
      <p:sp>
        <p:nvSpPr>
          <p:cNvPr id="9" name="内容占位符 7"/>
          <p:cNvSpPr>
            <a:spLocks noGrp="1"/>
          </p:cNvSpPr>
          <p:nvPr>
            <p:ph sz="quarter" idx="13"/>
          </p:nvPr>
        </p:nvSpPr>
        <p:spPr>
          <a:xfrm>
            <a:off x="628650" y="571502"/>
            <a:ext cx="7886701" cy="5649913"/>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pic>
        <p:nvPicPr>
          <p:cNvPr id="42" name="Picture 4" descr="c:\DOCUME~1\ADMINI~1\APPLIC~1\360se6\USERDA~1\Temp\120859~1.JPG"/>
          <p:cNvPicPr>
            <a:picLocks noChangeAspect="1" noChangeArrowheads="1"/>
          </p:cNvPicPr>
          <p:nvPr/>
        </p:nvPicPr>
        <p:blipFill rotWithShape="1">
          <a:blip r:embed="rId2"/>
          <a:srcRect l="13563" t="8163" r="12930"/>
          <a:stretch>
            <a:fillRect/>
          </a:stretch>
        </p:blipFill>
        <p:spPr bwMode="auto">
          <a:xfrm>
            <a:off x="1191" y="0"/>
            <a:ext cx="9144000" cy="6858000"/>
          </a:xfrm>
          <a:prstGeom prst="rect">
            <a:avLst/>
          </a:prstGeom>
          <a:noFill/>
          <a:ln w="9525">
            <a:noFill/>
            <a:miter lim="800000"/>
            <a:headEnd/>
            <a:tailEnd/>
          </a:ln>
        </p:spPr>
      </p:pic>
      <p:sp>
        <p:nvSpPr>
          <p:cNvPr id="2" name="Title 1"/>
          <p:cNvSpPr>
            <a:spLocks noGrp="1"/>
          </p:cNvSpPr>
          <p:nvPr>
            <p:ph type="ctrTitle"/>
          </p:nvPr>
        </p:nvSpPr>
        <p:spPr>
          <a:xfrm>
            <a:off x="1978819" y="2754920"/>
            <a:ext cx="5364956" cy="1380097"/>
          </a:xfrm>
          <a:blipFill dpi="0" rotWithShape="1">
            <a:blip r:embed="rId3">
              <a:alphaModFix amt="55000"/>
            </a:blip>
            <a:srcRect/>
            <a:stretch>
              <a:fillRect b="-1000"/>
            </a:stretch>
          </a:blipFill>
        </p:spPr>
        <p:txBody>
          <a:bodyPr anchor="ctr">
            <a:normAutofit/>
          </a:bodyPr>
          <a:lstStyle>
            <a:lvl1pPr algn="ctr">
              <a:defRPr sz="3200" b="0" i="0">
                <a:ln w="14605">
                  <a:noFill/>
                </a:ln>
                <a:solidFill>
                  <a:schemeClr val="bg1"/>
                </a:solidFill>
                <a:effectLst/>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978819" y="4449664"/>
            <a:ext cx="5364956" cy="423361"/>
          </a:xfrm>
        </p:spPr>
        <p:txBody>
          <a:bodyPr>
            <a:normAutofit/>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单击此处编辑母版副标题样式</a:t>
            </a:r>
            <a:endParaRPr lang="en-US" dirty="0"/>
          </a:p>
        </p:txBody>
      </p:sp>
      <p:sp>
        <p:nvSpPr>
          <p:cNvPr id="4" name="日期占位符 3"/>
          <p:cNvSpPr>
            <a:spLocks noGrp="1"/>
          </p:cNvSpPr>
          <p:nvPr>
            <p:ph type="dt" sz="half" idx="10"/>
          </p:nvPr>
        </p:nvSpPr>
        <p:spPr/>
        <p:txBody>
          <a:bodyPr/>
          <a:lstStyle/>
          <a:p>
            <a:fld id="{13D0CE79-49FB-443D-BEF8-6B709DE8FD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0" y="371383"/>
            <a:ext cx="9144000" cy="6588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p>
        </p:txBody>
      </p:sp>
      <p:sp>
        <p:nvSpPr>
          <p:cNvPr id="2" name="Title 1"/>
          <p:cNvSpPr>
            <a:spLocks noGrp="1"/>
          </p:cNvSpPr>
          <p:nvPr>
            <p:ph type="title"/>
          </p:nvPr>
        </p:nvSpPr>
        <p:spPr>
          <a:xfrm>
            <a:off x="530680" y="399600"/>
            <a:ext cx="8082641" cy="601525"/>
          </a:xfrm>
        </p:spPr>
        <p:txBody>
          <a:bodyPr>
            <a:normAutofit/>
          </a:bodyPr>
          <a:lstStyle>
            <a:lvl1pPr>
              <a:defRPr>
                <a:solidFill>
                  <a:schemeClr val="bg1"/>
                </a:solidFill>
              </a:defRPr>
            </a:lvl1p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normAutofit/>
          </a:bodyPr>
          <a:lstStyle>
            <a:lvl1pPr>
              <a:defRPr sz="2000" b="0">
                <a:solidFill>
                  <a:schemeClr val="tx1"/>
                </a:solidFill>
              </a:defRPr>
            </a:lvl1pPr>
            <a:lvl2pPr marL="542925" indent="-271780">
              <a:tabLst>
                <a:tab pos="542925" algn="l"/>
              </a:tabLst>
              <a:defRPr sz="2000" b="0">
                <a:solidFill>
                  <a:schemeClr val="tx1"/>
                </a:solidFill>
              </a:defRPr>
            </a:lvl2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
        <p:nvSpPr>
          <p:cNvPr id="4" name="日期占位符 3"/>
          <p:cNvSpPr>
            <a:spLocks noGrp="1"/>
          </p:cNvSpPr>
          <p:nvPr>
            <p:ph type="dt" sz="half" idx="10"/>
          </p:nvPr>
        </p:nvSpPr>
        <p:spPr/>
        <p:txBody>
          <a:bodyPr>
            <a:normAutofit/>
          </a:bodyPr>
          <a:lstStyle/>
          <a:p>
            <a:fld id="{13D0CE79-49FB-443D-BEF8-6B709DE8FD0C}" type="datetimeFigureOut">
              <a:rPr lang="zh-CN" altLang="en-US" smtClean="0"/>
            </a:fld>
            <a:endParaRPr lang="zh-CN" altLang="en-US"/>
          </a:p>
        </p:txBody>
      </p:sp>
      <p:sp>
        <p:nvSpPr>
          <p:cNvPr id="5" name="页脚占位符 4"/>
          <p:cNvSpPr>
            <a:spLocks noGrp="1"/>
          </p:cNvSpPr>
          <p:nvPr>
            <p:ph type="ftr" sz="quarter" idx="11"/>
          </p:nvPr>
        </p:nvSpPr>
        <p:spPr/>
        <p:txBody>
          <a:bodyPr>
            <a:normAutofit/>
          </a:bodyPr>
          <a:lstStyle/>
          <a:p>
            <a:endParaRPr lang="zh-CN" altLang="en-US"/>
          </a:p>
        </p:txBody>
      </p:sp>
      <p:sp>
        <p:nvSpPr>
          <p:cNvPr id="6" name="灯片编号占位符 5"/>
          <p:cNvSpPr>
            <a:spLocks noGrp="1"/>
          </p:cNvSpPr>
          <p:nvPr>
            <p:ph type="sldNum" sz="quarter" idx="12"/>
          </p:nvPr>
        </p:nvSpPr>
        <p:spPr/>
        <p:txBody>
          <a:bodyPr>
            <a:normAutofit/>
          </a:bodyPr>
          <a:lstStyle/>
          <a:p>
            <a:fld id="{EF906490-237C-474C-BA2E-D98840BC1F8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Picture 4" descr="c:\DOCUME~1\ADMINI~1\APPLIC~1\360se6\USERDA~1\Temp\120859~1.JPG"/>
          <p:cNvPicPr>
            <a:picLocks noChangeAspect="1" noChangeArrowheads="1"/>
          </p:cNvPicPr>
          <p:nvPr/>
        </p:nvPicPr>
        <p:blipFill>
          <a:blip r:embed="rId2"/>
          <a:srcRect/>
          <a:stretch>
            <a:fillRect/>
          </a:stretch>
        </p:blipFill>
        <p:spPr bwMode="auto">
          <a:xfrm>
            <a:off x="1191" y="0"/>
            <a:ext cx="9144000" cy="6858000"/>
          </a:xfrm>
          <a:prstGeom prst="rect">
            <a:avLst/>
          </a:prstGeom>
          <a:noFill/>
          <a:ln w="9525">
            <a:noFill/>
            <a:miter lim="800000"/>
            <a:headEnd/>
            <a:tailEnd/>
          </a:ln>
        </p:spPr>
      </p:pic>
      <p:sp>
        <p:nvSpPr>
          <p:cNvPr id="9" name="矩形 6"/>
          <p:cNvSpPr/>
          <p:nvPr/>
        </p:nvSpPr>
        <p:spPr>
          <a:xfrm>
            <a:off x="0" y="1"/>
            <a:ext cx="9145191" cy="685799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spcBef>
                <a:spcPts val="0"/>
              </a:spcBef>
              <a:spcAft>
                <a:spcPts val="0"/>
              </a:spcAft>
              <a:defRPr/>
            </a:pPr>
            <a:endParaRPr lang="zh-CN" altLang="en-US" sz="1350" dirty="0"/>
          </a:p>
        </p:txBody>
      </p:sp>
      <p:sp>
        <p:nvSpPr>
          <p:cNvPr id="2" name="Title 1"/>
          <p:cNvSpPr>
            <a:spLocks noGrp="1"/>
          </p:cNvSpPr>
          <p:nvPr>
            <p:ph type="title"/>
          </p:nvPr>
        </p:nvSpPr>
        <p:spPr>
          <a:xfrm>
            <a:off x="3459600" y="2883600"/>
            <a:ext cx="4014000" cy="543600"/>
          </a:xfrm>
        </p:spPr>
        <p:txBody>
          <a:bodyPr lIns="252000" tIns="0" rIns="0" bIns="0" anchor="ctr" anchorCtr="0">
            <a:normAutofit/>
          </a:bodyPr>
          <a:lstStyle>
            <a:lvl1pPr algn="ctr">
              <a:defRPr sz="2000">
                <a:solidFill>
                  <a:schemeClr val="bg1"/>
                </a:solidFill>
              </a:defRPr>
            </a:lvl1pPr>
          </a:lstStyle>
          <a:p>
            <a:r>
              <a:rPr lang="zh-CN" altLang="en-US" dirty="0" smtClean="0"/>
              <a:t>单击此处编辑母版标题样式</a:t>
            </a:r>
            <a:endParaRPr lang="en-US" dirty="0"/>
          </a:p>
        </p:txBody>
      </p:sp>
      <p:sp>
        <p:nvSpPr>
          <p:cNvPr id="10" name="MH_Title"/>
          <p:cNvSpPr>
            <a:spLocks noChangeArrowheads="1"/>
          </p:cNvSpPr>
          <p:nvPr/>
        </p:nvSpPr>
        <p:spPr bwMode="auto">
          <a:xfrm>
            <a:off x="3460750" y="2882900"/>
            <a:ext cx="4013200" cy="542925"/>
          </a:xfrm>
          <a:prstGeom prst="roundRect">
            <a:avLst>
              <a:gd name="adj" fmla="val 50000"/>
            </a:avLst>
          </a:prstGeom>
          <a:solidFill>
            <a:schemeClr val="accent1"/>
          </a:solidFill>
          <a:ln w="3175" cmpd="sng">
            <a:solidFill>
              <a:srgbClr val="FFFFFF">
                <a:alpha val="48000"/>
              </a:srgbClr>
            </a:solidFill>
            <a:round/>
          </a:ln>
        </p:spPr>
        <p:txBody>
          <a:bodyPr lIns="252000" tIns="0" rIns="0" bIns="0" anchor="ctr">
            <a:normAutofit/>
          </a:bodyPr>
          <a:lstStyle>
            <a:lvl1pPr>
              <a:defRPr>
                <a:solidFill>
                  <a:schemeClr val="tx1"/>
                </a:solidFill>
                <a:latin typeface="Calibri" panose="020F0502020204030204" charset="0"/>
                <a:ea typeface="幼圆" pitchFamily="49" charset="-122"/>
              </a:defRPr>
            </a:lvl1pPr>
            <a:lvl2pPr marL="742950" indent="-285750">
              <a:defRPr>
                <a:solidFill>
                  <a:schemeClr val="tx1"/>
                </a:solidFill>
                <a:latin typeface="Calibri" panose="020F0502020204030204" charset="0"/>
                <a:ea typeface="幼圆" pitchFamily="49" charset="-122"/>
              </a:defRPr>
            </a:lvl2pPr>
            <a:lvl3pPr marL="1143000" indent="-228600">
              <a:defRPr>
                <a:solidFill>
                  <a:schemeClr val="tx1"/>
                </a:solidFill>
                <a:latin typeface="Calibri" panose="020F0502020204030204" charset="0"/>
                <a:ea typeface="幼圆" pitchFamily="49" charset="-122"/>
              </a:defRPr>
            </a:lvl3pPr>
            <a:lvl4pPr marL="1600200" indent="-228600">
              <a:defRPr>
                <a:solidFill>
                  <a:schemeClr val="tx1"/>
                </a:solidFill>
                <a:latin typeface="Calibri" panose="020F0502020204030204" charset="0"/>
                <a:ea typeface="幼圆" pitchFamily="49" charset="-122"/>
              </a:defRPr>
            </a:lvl4pPr>
            <a:lvl5pPr marL="2057400" indent="-228600">
              <a:defRPr>
                <a:solidFill>
                  <a:schemeClr val="tx1"/>
                </a:solidFill>
                <a:latin typeface="Calibri" panose="020F0502020204030204" charset="0"/>
                <a:ea typeface="幼圆" pitchFamily="49"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itchFamily="49"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itchFamily="49"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itchFamily="49"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幼圆" pitchFamily="49" charset="-122"/>
              </a:defRPr>
            </a:lvl9pPr>
          </a:lstStyle>
          <a:p>
            <a:pPr algn="ctr"/>
            <a:endParaRPr lang="zh-CN" altLang="en-US" sz="2000" dirty="0">
              <a:solidFill>
                <a:srgbClr val="FFFFFF"/>
              </a:solidFill>
              <a:latin typeface="Arial" panose="020B0604020202020204" pitchFamily="34" charset="0"/>
              <a:ea typeface="黑体" panose="02010609060101010101" charset="-122"/>
            </a:endParaRPr>
          </a:p>
        </p:txBody>
      </p:sp>
      <p:sp>
        <p:nvSpPr>
          <p:cNvPr id="11" name="MH_Others_3"/>
          <p:cNvSpPr>
            <a:spLocks noChangeArrowheads="1"/>
          </p:cNvSpPr>
          <p:nvPr/>
        </p:nvSpPr>
        <p:spPr bwMode="auto">
          <a:xfrm>
            <a:off x="3460750" y="3011488"/>
            <a:ext cx="280988" cy="282575"/>
          </a:xfrm>
          <a:prstGeom prst="ellipse">
            <a:avLst/>
          </a:prstGeom>
          <a:solidFill>
            <a:schemeClr val="accent1"/>
          </a:solidFill>
          <a:ln w="28575" cmpd="sng">
            <a:solidFill>
              <a:srgbClr val="FFFFFF"/>
            </a:solidFill>
            <a:round/>
          </a:ln>
        </p:spPr>
        <p:txBody>
          <a:bodyPr bIns="180000" anchor="ctr">
            <a:normAutofit fontScale="25000" lnSpcReduction="20000"/>
          </a:bodyPr>
          <a:lstStyle>
            <a:lvl1pPr algn="just">
              <a:lnSpc>
                <a:spcPct val="110000"/>
              </a:lnSpc>
              <a:spcBef>
                <a:spcPts val="1800"/>
              </a:spcBef>
              <a:buClr>
                <a:srgbClr val="963B22"/>
              </a:buClr>
              <a:buSzPct val="60000"/>
              <a:buFont typeface="Wingdings" panose="05000000000000000000" pitchFamily="2" charset="2"/>
              <a:buChar char="m"/>
              <a:defRPr sz="2000">
                <a:solidFill>
                  <a:srgbClr val="AC411D"/>
                </a:solidFill>
                <a:latin typeface="Arial" panose="020B0604020202020204" pitchFamily="34" charset="0"/>
                <a:ea typeface="黑体" panose="02010609060101010101" charset="-122"/>
              </a:defRPr>
            </a:lvl1pPr>
            <a:lvl2pPr marL="742950" indent="-285750" algn="just">
              <a:lnSpc>
                <a:spcPct val="130000"/>
              </a:lnSpc>
              <a:spcAft>
                <a:spcPts val="600"/>
              </a:spcAft>
              <a:buClr>
                <a:srgbClr val="F2C37D"/>
              </a:buClr>
              <a:buFont typeface="幼圆" pitchFamily="49" charset="-122"/>
              <a:buChar char=" "/>
              <a:defRPr sz="1600">
                <a:solidFill>
                  <a:srgbClr val="7D7D7D"/>
                </a:solidFill>
                <a:latin typeface="Arial" panose="020B0604020202020204" pitchFamily="34" charset="0"/>
                <a:ea typeface="黑体" panose="02010609060101010101" charset="-122"/>
              </a:defRPr>
            </a:lvl2pPr>
            <a:lvl3pPr marL="1143000" indent="-228600">
              <a:lnSpc>
                <a:spcPct val="90000"/>
              </a:lnSpc>
              <a:spcBef>
                <a:spcPts val="500"/>
              </a:spcBef>
              <a:buChar char="•"/>
              <a:defRPr sz="2000">
                <a:solidFill>
                  <a:schemeClr val="tx1"/>
                </a:solidFill>
                <a:latin typeface="Calibri" panose="020F0502020204030204" charset="0"/>
                <a:ea typeface="幼圆" pitchFamily="49" charset="-122"/>
              </a:defRPr>
            </a:lvl3pPr>
            <a:lvl4pPr marL="1600200" indent="-228600">
              <a:lnSpc>
                <a:spcPct val="90000"/>
              </a:lnSpc>
              <a:spcBef>
                <a:spcPts val="500"/>
              </a:spcBef>
              <a:buChar char="•"/>
              <a:defRPr>
                <a:solidFill>
                  <a:schemeClr val="tx1"/>
                </a:solidFill>
                <a:latin typeface="Calibri" panose="020F0502020204030204" charset="0"/>
                <a:ea typeface="幼圆" pitchFamily="49" charset="-122"/>
              </a:defRPr>
            </a:lvl4pPr>
            <a:lvl5pPr marL="2057400" indent="-228600">
              <a:lnSpc>
                <a:spcPct val="90000"/>
              </a:lnSpc>
              <a:spcBef>
                <a:spcPts val="500"/>
              </a:spcBef>
              <a:buChar char="•"/>
              <a:defRPr>
                <a:solidFill>
                  <a:schemeClr val="tx1"/>
                </a:solidFill>
                <a:latin typeface="Calibri" panose="020F0502020204030204" charset="0"/>
                <a:ea typeface="幼圆"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幼圆"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幼圆"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幼圆"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幼圆" pitchFamily="49" charset="-122"/>
              </a:defRPr>
            </a:lvl9pPr>
          </a:lstStyle>
          <a:p>
            <a:pPr algn="ctr" eaLnBrk="1" hangingPunct="1">
              <a:spcBef>
                <a:spcPct val="0"/>
              </a:spcBef>
              <a:buClrTx/>
              <a:buSzTx/>
              <a:buFont typeface="Arial" panose="020B0604020202020204" pitchFamily="34" charset="0"/>
              <a:buNone/>
            </a:pPr>
            <a:endParaRPr lang="zh-CN" altLang="zh-CN" sz="7200" b="1">
              <a:solidFill>
                <a:srgbClr val="FFFFFF"/>
              </a:solidFill>
            </a:endParaRPr>
          </a:p>
        </p:txBody>
      </p:sp>
      <p:sp>
        <p:nvSpPr>
          <p:cNvPr id="3" name="日期占位符 2"/>
          <p:cNvSpPr>
            <a:spLocks noGrp="1"/>
          </p:cNvSpPr>
          <p:nvPr>
            <p:ph type="dt" sz="half" idx="10"/>
          </p:nvPr>
        </p:nvSpPr>
        <p:spPr/>
        <p:txBody>
          <a:bodyPr>
            <a:normAutofit/>
          </a:bodyPr>
          <a:lstStyle/>
          <a:p>
            <a:fld id="{13D0CE79-49FB-443D-BEF8-6B709DE8FD0C}" type="datetimeFigureOut">
              <a:rPr lang="zh-CN" altLang="en-US" smtClean="0"/>
            </a:fld>
            <a:endParaRPr lang="zh-CN" altLang="en-US"/>
          </a:p>
        </p:txBody>
      </p:sp>
      <p:sp>
        <p:nvSpPr>
          <p:cNvPr id="4" name="页脚占位符 3"/>
          <p:cNvSpPr>
            <a:spLocks noGrp="1"/>
          </p:cNvSpPr>
          <p:nvPr>
            <p:ph type="ftr" sz="quarter" idx="11"/>
          </p:nvPr>
        </p:nvSpPr>
        <p:spPr/>
        <p:txBody>
          <a:bodyPr>
            <a:normAutofit/>
          </a:bodyPr>
          <a:lstStyle/>
          <a:p>
            <a:endParaRPr lang="zh-CN" altLang="en-US"/>
          </a:p>
        </p:txBody>
      </p:sp>
      <p:sp>
        <p:nvSpPr>
          <p:cNvPr id="5" name="灯片编号占位符 4"/>
          <p:cNvSpPr>
            <a:spLocks noGrp="1"/>
          </p:cNvSpPr>
          <p:nvPr>
            <p:ph type="sldNum" sz="quarter" idx="12"/>
          </p:nvPr>
        </p:nvSpPr>
        <p:spPr/>
        <p:txBody>
          <a:bodyPr>
            <a:normAutofit/>
          </a:bodyPr>
          <a:lstStyle/>
          <a:p>
            <a:fld id="{EF906490-237C-474C-BA2E-D98840BC1F8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0" y="371383"/>
            <a:ext cx="9144000" cy="6588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solidFill>
                <a:schemeClr val="bg1"/>
              </a:solidFill>
            </a:endParaRPr>
          </a:p>
        </p:txBody>
      </p:sp>
      <p:sp>
        <p:nvSpPr>
          <p:cNvPr id="2" name="Title 1"/>
          <p:cNvSpPr>
            <a:spLocks noGrp="1"/>
          </p:cNvSpPr>
          <p:nvPr>
            <p:ph type="title"/>
          </p:nvPr>
        </p:nvSpPr>
        <p:spPr>
          <a:xfrm>
            <a:off x="530680" y="400050"/>
            <a:ext cx="8082641" cy="601525"/>
          </a:xfrm>
        </p:spPr>
        <p:txBody>
          <a:bodyPr>
            <a:normAutofit/>
          </a:bodyPr>
          <a:lstStyle>
            <a:lvl1pPr>
              <a:defRPr>
                <a:solidFill>
                  <a:schemeClr val="bg1"/>
                </a:solidFill>
              </a:defRPr>
            </a:lvl1pPr>
          </a:lstStyle>
          <a:p>
            <a:r>
              <a:rPr lang="zh-CN" altLang="en-US" dirty="0" smtClean="0"/>
              <a:t>单击此处编辑母版标题样式</a:t>
            </a:r>
            <a:endParaRPr lang="en-US" dirty="0"/>
          </a:p>
        </p:txBody>
      </p:sp>
      <p:sp>
        <p:nvSpPr>
          <p:cNvPr id="3" name="Content Placeholder 2"/>
          <p:cNvSpPr>
            <a:spLocks noGrp="1"/>
          </p:cNvSpPr>
          <p:nvPr>
            <p:ph sz="half" idx="1"/>
          </p:nvPr>
        </p:nvSpPr>
        <p:spPr>
          <a:xfrm>
            <a:off x="530680" y="1326091"/>
            <a:ext cx="3886200" cy="4786842"/>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
        <p:nvSpPr>
          <p:cNvPr id="4" name="Content Placeholder 3"/>
          <p:cNvSpPr>
            <a:spLocks noGrp="1"/>
          </p:cNvSpPr>
          <p:nvPr>
            <p:ph sz="half" idx="2"/>
          </p:nvPr>
        </p:nvSpPr>
        <p:spPr>
          <a:xfrm>
            <a:off x="4727121" y="1326091"/>
            <a:ext cx="3886200" cy="4786842"/>
          </a:xfrm>
        </p:spPr>
        <p:txBody>
          <a:bodyPr>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
        <p:nvSpPr>
          <p:cNvPr id="5" name="日期占位符 4"/>
          <p:cNvSpPr>
            <a:spLocks noGrp="1"/>
          </p:cNvSpPr>
          <p:nvPr>
            <p:ph type="dt" sz="half" idx="10"/>
          </p:nvPr>
        </p:nvSpPr>
        <p:spPr/>
        <p:txBody>
          <a:bodyPr>
            <a:normAutofit/>
          </a:bodyPr>
          <a:lstStyle/>
          <a:p>
            <a:fld id="{13D0CE79-49FB-443D-BEF8-6B709DE8FD0C}" type="datetimeFigureOut">
              <a:rPr lang="zh-CN" altLang="en-US" smtClean="0"/>
            </a:fld>
            <a:endParaRPr lang="zh-CN" altLang="en-US"/>
          </a:p>
        </p:txBody>
      </p:sp>
      <p:sp>
        <p:nvSpPr>
          <p:cNvPr id="6" name="页脚占位符 5"/>
          <p:cNvSpPr>
            <a:spLocks noGrp="1"/>
          </p:cNvSpPr>
          <p:nvPr>
            <p:ph type="ftr" sz="quarter" idx="11"/>
          </p:nvPr>
        </p:nvSpPr>
        <p:spPr/>
        <p:txBody>
          <a:bodyPr>
            <a:normAutofit/>
          </a:bodyPr>
          <a:lstStyle/>
          <a:p>
            <a:endParaRPr lang="zh-CN" altLang="en-US"/>
          </a:p>
        </p:txBody>
      </p:sp>
      <p:sp>
        <p:nvSpPr>
          <p:cNvPr id="7" name="灯片编号占位符 6"/>
          <p:cNvSpPr>
            <a:spLocks noGrp="1"/>
          </p:cNvSpPr>
          <p:nvPr>
            <p:ph type="sldNum" sz="quarter" idx="12"/>
          </p:nvPr>
        </p:nvSpPr>
        <p:spPr/>
        <p:txBody>
          <a:bodyPr>
            <a:normAutofit/>
          </a:bodyPr>
          <a:lstStyle/>
          <a:p>
            <a:fld id="{EF906490-237C-474C-BA2E-D98840BC1F8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1034321"/>
            <a:ext cx="7886700" cy="656370"/>
          </a:xfrm>
        </p:spPr>
        <p:txBody>
          <a:bodyPr>
            <a:normAutofit/>
          </a:bodyPr>
          <a:lstStyle>
            <a:lvl1pPr>
              <a:defRPr>
                <a:solidFill>
                  <a:schemeClr val="accent1"/>
                </a:solidFill>
              </a:defRPr>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Content Placeholder 3"/>
          <p:cNvSpPr>
            <a:spLocks noGrp="1"/>
          </p:cNvSpPr>
          <p:nvPr>
            <p:ph sz="half" idx="2"/>
          </p:nvPr>
        </p:nvSpPr>
        <p:spPr>
          <a:xfrm>
            <a:off x="629842" y="2505075"/>
            <a:ext cx="3868340" cy="3684588"/>
          </a:xfrm>
        </p:spPr>
        <p:txBody>
          <a:bodyPr>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Text Placeholder 4"/>
          <p:cNvSpPr>
            <a:spLocks noGrp="1"/>
          </p:cNvSpPr>
          <p:nvPr>
            <p:ph type="body" sz="quarter" idx="3"/>
          </p:nvPr>
        </p:nvSpPr>
        <p:spPr>
          <a:xfrm>
            <a:off x="4629151" y="1681163"/>
            <a:ext cx="3887391" cy="823912"/>
          </a:xfrm>
        </p:spPr>
        <p:txBody>
          <a:bodyPr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6" name="Content Placeholder 5"/>
          <p:cNvSpPr>
            <a:spLocks noGrp="1"/>
          </p:cNvSpPr>
          <p:nvPr>
            <p:ph sz="quarter" idx="4"/>
          </p:nvPr>
        </p:nvSpPr>
        <p:spPr>
          <a:xfrm>
            <a:off x="4629151" y="2505075"/>
            <a:ext cx="3887391" cy="3684588"/>
          </a:xfrm>
        </p:spPr>
        <p:txBody>
          <a:bodyPr>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10" name="矩形 9"/>
          <p:cNvSpPr/>
          <p:nvPr/>
        </p:nvSpPr>
        <p:spPr>
          <a:xfrm>
            <a:off x="0" y="371383"/>
            <a:ext cx="9144000" cy="6588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sz="1350"/>
          </a:p>
        </p:txBody>
      </p:sp>
      <p:sp>
        <p:nvSpPr>
          <p:cNvPr id="7" name="日期占位符 6"/>
          <p:cNvSpPr>
            <a:spLocks noGrp="1"/>
          </p:cNvSpPr>
          <p:nvPr>
            <p:ph type="dt" sz="half" idx="10"/>
          </p:nvPr>
        </p:nvSpPr>
        <p:spPr/>
        <p:txBody>
          <a:bodyPr>
            <a:normAutofit/>
          </a:bodyPr>
          <a:lstStyle/>
          <a:p>
            <a:fld id="{13D0CE79-49FB-443D-BEF8-6B709DE8FD0C}" type="datetimeFigureOut">
              <a:rPr lang="zh-CN" altLang="en-US" smtClean="0"/>
            </a:fld>
            <a:endParaRPr lang="zh-CN" altLang="en-US"/>
          </a:p>
        </p:txBody>
      </p:sp>
      <p:sp>
        <p:nvSpPr>
          <p:cNvPr id="8" name="页脚占位符 7"/>
          <p:cNvSpPr>
            <a:spLocks noGrp="1"/>
          </p:cNvSpPr>
          <p:nvPr>
            <p:ph type="ftr" sz="quarter" idx="11"/>
          </p:nvPr>
        </p:nvSpPr>
        <p:spPr/>
        <p:txBody>
          <a:bodyPr>
            <a:normAutofit/>
          </a:bodyPr>
          <a:lstStyle/>
          <a:p>
            <a:endParaRPr lang="zh-CN" altLang="en-US"/>
          </a:p>
        </p:txBody>
      </p:sp>
      <p:sp>
        <p:nvSpPr>
          <p:cNvPr id="9" name="灯片编号占位符 8"/>
          <p:cNvSpPr>
            <a:spLocks noGrp="1"/>
          </p:cNvSpPr>
          <p:nvPr>
            <p:ph type="sldNum" sz="quarter" idx="12"/>
          </p:nvPr>
        </p:nvSpPr>
        <p:spPr/>
        <p:txBody>
          <a:bodyPr>
            <a:normAutofit/>
          </a:bodyPr>
          <a:lstStyle/>
          <a:p>
            <a:fld id="{EF906490-237C-474C-BA2E-D98840BC1F8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6" name="组合 5"/>
          <p:cNvGrpSpPr/>
          <p:nvPr/>
        </p:nvGrpSpPr>
        <p:grpSpPr>
          <a:xfrm>
            <a:off x="0" y="0"/>
            <a:ext cx="9145191" cy="6858000"/>
            <a:chOff x="0" y="0"/>
            <a:chExt cx="9145191" cy="6858000"/>
          </a:xfrm>
        </p:grpSpPr>
        <p:pic>
          <p:nvPicPr>
            <p:cNvPr id="7" name="Picture 4" descr="c:\DOCUME~1\ADMINI~1\APPLIC~1\360se6\USERDA~1\Temp\120859~1.JPG"/>
            <p:cNvPicPr>
              <a:picLocks noChangeAspect="1" noChangeArrowheads="1"/>
            </p:cNvPicPr>
            <p:nvPr/>
          </p:nvPicPr>
          <p:blipFill>
            <a:blip r:embed="rId2"/>
            <a:srcRect/>
            <a:stretch>
              <a:fillRect/>
            </a:stretch>
          </p:blipFill>
          <p:spPr bwMode="auto">
            <a:xfrm>
              <a:off x="1191" y="0"/>
              <a:ext cx="9144000" cy="6858000"/>
            </a:xfrm>
            <a:prstGeom prst="rect">
              <a:avLst/>
            </a:prstGeom>
            <a:noFill/>
            <a:ln w="9525">
              <a:noFill/>
              <a:miter lim="800000"/>
              <a:headEnd/>
              <a:tailEnd/>
            </a:ln>
          </p:spPr>
        </p:pic>
        <p:sp>
          <p:nvSpPr>
            <p:cNvPr id="8" name="矩形 6"/>
            <p:cNvSpPr/>
            <p:nvPr/>
          </p:nvSpPr>
          <p:spPr>
            <a:xfrm>
              <a:off x="0" y="1"/>
              <a:ext cx="9145191" cy="685799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spcBef>
                  <a:spcPts val="0"/>
                </a:spcBef>
                <a:spcAft>
                  <a:spcPts val="0"/>
                </a:spcAft>
                <a:defRPr/>
              </a:pPr>
              <a:endParaRPr lang="zh-CN" altLang="en-US" sz="1350" dirty="0"/>
            </a:p>
          </p:txBody>
        </p:sp>
      </p:grpSp>
      <p:sp>
        <p:nvSpPr>
          <p:cNvPr id="2" name="标题 1"/>
          <p:cNvSpPr>
            <a:spLocks noGrp="1"/>
          </p:cNvSpPr>
          <p:nvPr>
            <p:ph type="title" hasCustomPrompt="1"/>
          </p:nvPr>
        </p:nvSpPr>
        <p:spPr>
          <a:xfrm>
            <a:off x="2780269" y="2916195"/>
            <a:ext cx="3334781" cy="877329"/>
          </a:xfrm>
        </p:spPr>
        <p:txBody>
          <a:bodyPr>
            <a:normAutofit/>
          </a:bodyPr>
          <a:lstStyle>
            <a:lvl1pPr algn="ctr">
              <a:defRPr sz="5400"/>
            </a:lvl1pPr>
          </a:lstStyle>
          <a:p>
            <a:r>
              <a:rPr lang="zh-CN" altLang="en-US" dirty="0" smtClean="0"/>
              <a:t>编辑标题</a:t>
            </a:r>
            <a:endParaRPr lang="zh-CN" altLang="en-US" dirty="0"/>
          </a:p>
        </p:txBody>
      </p:sp>
      <p:sp>
        <p:nvSpPr>
          <p:cNvPr id="3" name="日期占位符 2"/>
          <p:cNvSpPr>
            <a:spLocks noGrp="1"/>
          </p:cNvSpPr>
          <p:nvPr>
            <p:ph type="dt" sz="half" idx="10"/>
          </p:nvPr>
        </p:nvSpPr>
        <p:spPr/>
        <p:txBody>
          <a:bodyPr>
            <a:normAutofit/>
          </a:bodyPr>
          <a:lstStyle/>
          <a:p>
            <a:fld id="{9D54F4A8-A876-4BF2-99FE-03393CC910D6}" type="datetimeFigureOut">
              <a:rPr lang="zh-CN" altLang="en-US" smtClean="0"/>
            </a:fld>
            <a:endParaRPr lang="zh-CN" altLang="en-US"/>
          </a:p>
        </p:txBody>
      </p:sp>
      <p:sp>
        <p:nvSpPr>
          <p:cNvPr id="4" name="页脚占位符 3"/>
          <p:cNvSpPr>
            <a:spLocks noGrp="1"/>
          </p:cNvSpPr>
          <p:nvPr>
            <p:ph type="ftr" sz="quarter" idx="11"/>
          </p:nvPr>
        </p:nvSpPr>
        <p:spPr/>
        <p:txBody>
          <a:bodyPr>
            <a:normAutofit/>
          </a:bodyPr>
          <a:lstStyle/>
          <a:p>
            <a:endParaRPr lang="zh-CN" altLang="en-US"/>
          </a:p>
        </p:txBody>
      </p:sp>
      <p:sp>
        <p:nvSpPr>
          <p:cNvPr id="5" name="灯片编号占位符 4"/>
          <p:cNvSpPr>
            <a:spLocks noGrp="1"/>
          </p:cNvSpPr>
          <p:nvPr>
            <p:ph type="sldNum" sz="quarter" idx="12"/>
          </p:nvPr>
        </p:nvSpPr>
        <p:spPr/>
        <p:txBody>
          <a:bodyPr>
            <a:normAutofit/>
          </a:bodyPr>
          <a:lstStyle/>
          <a:p>
            <a:fld id="{3B89F812-4557-44D8-A6A1-708205B06636}" type="slidenum">
              <a:rPr lang="zh-CN" altLang="en-US" smtClean="0"/>
            </a:fld>
            <a:endParaRPr lang="zh-CN" altLang="en-US"/>
          </a:p>
        </p:txBody>
      </p:sp>
      <p:sp>
        <p:nvSpPr>
          <p:cNvPr id="9" name="空心弧 2"/>
          <p:cNvSpPr/>
          <p:nvPr/>
        </p:nvSpPr>
        <p:spPr bwMode="auto">
          <a:xfrm rot="7086271">
            <a:off x="5027613" y="2576513"/>
            <a:ext cx="1482725" cy="1482725"/>
          </a:xfrm>
          <a:custGeom>
            <a:avLst/>
            <a:gdLst>
              <a:gd name="T0" fmla="*/ 719254 w 1482725"/>
              <a:gd name="T1" fmla="*/ 1482395 h 1482725"/>
              <a:gd name="T2" fmla="*/ 18905 w 1482725"/>
              <a:gd name="T3" fmla="*/ 907716 h 1482725"/>
              <a:gd name="T4" fmla="*/ 397400 w 1482725"/>
              <a:gd name="T5" fmla="*/ 84620 h 1482725"/>
              <a:gd name="T6" fmla="*/ 1289534 w 1482725"/>
              <a:gd name="T7" fmla="*/ 242235 h 1482725"/>
              <a:gd name="T8" fmla="*/ 1363085 w 1482725"/>
              <a:gd name="T9" fmla="*/ 1145194 h 1482725"/>
              <a:gd name="T10" fmla="*/ 1349991 w 1482725"/>
              <a:gd name="T11" fmla="*/ 1136690 h 1482725"/>
              <a:gd name="T12" fmla="*/ 1277989 w 1482725"/>
              <a:gd name="T13" fmla="*/ 252748 h 1482725"/>
              <a:gd name="T14" fmla="*/ 404645 w 1482725"/>
              <a:gd name="T15" fmla="*/ 98453 h 1482725"/>
              <a:gd name="T16" fmla="*/ 34121 w 1482725"/>
              <a:gd name="T17" fmla="*/ 904213 h 1482725"/>
              <a:gd name="T18" fmla="*/ 719720 w 1482725"/>
              <a:gd name="T19" fmla="*/ 1466788 h 1482725"/>
              <a:gd name="T20" fmla="*/ 719254 w 1482725"/>
              <a:gd name="T21" fmla="*/ 1482395 h 1482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2725" h="1482725">
                <a:moveTo>
                  <a:pt x="719254" y="1482395"/>
                </a:moveTo>
                <a:cubicBezTo>
                  <a:pt x="382299" y="1472342"/>
                  <a:pt x="94548" y="1236225"/>
                  <a:pt x="18905" y="907716"/>
                </a:cubicBezTo>
                <a:cubicBezTo>
                  <a:pt x="-56738" y="579208"/>
                  <a:pt x="98774" y="241023"/>
                  <a:pt x="397400" y="84620"/>
                </a:cubicBezTo>
                <a:cubicBezTo>
                  <a:pt x="696026" y="-71783"/>
                  <a:pt x="1062576" y="-7024"/>
                  <a:pt x="1289534" y="242235"/>
                </a:cubicBezTo>
                <a:cubicBezTo>
                  <a:pt x="1516492" y="491494"/>
                  <a:pt x="1546711" y="862491"/>
                  <a:pt x="1363085" y="1145194"/>
                </a:cubicBezTo>
                <a:lnTo>
                  <a:pt x="1349991" y="1136690"/>
                </a:lnTo>
                <a:cubicBezTo>
                  <a:pt x="1529750" y="859941"/>
                  <a:pt x="1500167" y="496757"/>
                  <a:pt x="1277989" y="252748"/>
                </a:cubicBezTo>
                <a:cubicBezTo>
                  <a:pt x="1055811" y="8739"/>
                  <a:pt x="696982" y="-54656"/>
                  <a:pt x="404645" y="98453"/>
                </a:cubicBezTo>
                <a:cubicBezTo>
                  <a:pt x="112308" y="251562"/>
                  <a:pt x="-39929" y="582624"/>
                  <a:pt x="34121" y="904213"/>
                </a:cubicBezTo>
                <a:cubicBezTo>
                  <a:pt x="108171" y="1225803"/>
                  <a:pt x="389862" y="1456947"/>
                  <a:pt x="719720" y="1466788"/>
                </a:cubicBezTo>
                <a:cubicBezTo>
                  <a:pt x="719565" y="1471990"/>
                  <a:pt x="719409" y="1477193"/>
                  <a:pt x="719254" y="1482395"/>
                </a:cubicBezTo>
                <a:close/>
              </a:path>
            </a:pathLst>
          </a:custGeom>
          <a:solidFill>
            <a:schemeClr val="accent1"/>
          </a:solidFill>
          <a:ln w="3175" cap="flat" cmpd="sng">
            <a:solidFill>
              <a:schemeClr val="accent1"/>
            </a:solidFill>
            <a:round/>
          </a:ln>
        </p:spPr>
        <p:txBody>
          <a:bodyPr anchor="ctr">
            <a:normAutofit/>
          </a:bodyPr>
          <a:lstStyle/>
          <a:p>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13" name="组合 12"/>
          <p:cNvGrpSpPr/>
          <p:nvPr/>
        </p:nvGrpSpPr>
        <p:grpSpPr>
          <a:xfrm>
            <a:off x="0" y="0"/>
            <a:ext cx="9145191" cy="6858000"/>
            <a:chOff x="0" y="0"/>
            <a:chExt cx="9145191" cy="6858000"/>
          </a:xfrm>
        </p:grpSpPr>
        <p:pic>
          <p:nvPicPr>
            <p:cNvPr id="5" name="Picture 4" descr="c:\DOCUME~1\ADMINI~1\APPLIC~1\360se6\USERDA~1\Temp\120859~1.JPG"/>
            <p:cNvPicPr>
              <a:picLocks noChangeAspect="1" noChangeArrowheads="1"/>
            </p:cNvPicPr>
            <p:nvPr/>
          </p:nvPicPr>
          <p:blipFill>
            <a:blip r:embed="rId2"/>
            <a:srcRect/>
            <a:stretch>
              <a:fillRect/>
            </a:stretch>
          </p:blipFill>
          <p:spPr bwMode="auto">
            <a:xfrm>
              <a:off x="1191" y="0"/>
              <a:ext cx="9144000" cy="6858000"/>
            </a:xfrm>
            <a:prstGeom prst="rect">
              <a:avLst/>
            </a:prstGeom>
            <a:noFill/>
            <a:ln w="9525">
              <a:noFill/>
              <a:miter lim="800000"/>
              <a:headEnd/>
              <a:tailEnd/>
            </a:ln>
          </p:spPr>
        </p:pic>
        <p:sp>
          <p:nvSpPr>
            <p:cNvPr id="6" name="矩形 6"/>
            <p:cNvSpPr/>
            <p:nvPr/>
          </p:nvSpPr>
          <p:spPr>
            <a:xfrm>
              <a:off x="0" y="1"/>
              <a:ext cx="9145191" cy="685799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endParaRPr lang="zh-CN" altLang="en-US" sz="1350" dirty="0"/>
            </a:p>
          </p:txBody>
        </p:sp>
      </p:grpSp>
      <p:sp>
        <p:nvSpPr>
          <p:cNvPr id="2" name="日期占位符 1"/>
          <p:cNvSpPr>
            <a:spLocks noGrp="1"/>
          </p:cNvSpPr>
          <p:nvPr>
            <p:ph type="dt" sz="half" idx="10"/>
          </p:nvPr>
        </p:nvSpPr>
        <p:spPr/>
        <p:txBody>
          <a:bodyPr/>
          <a:lstStyle/>
          <a:p>
            <a:fld id="{13D0CE79-49FB-443D-BEF8-6B709DE8FD0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8" name="组合 7"/>
          <p:cNvGrpSpPr/>
          <p:nvPr/>
        </p:nvGrpSpPr>
        <p:grpSpPr>
          <a:xfrm>
            <a:off x="0" y="0"/>
            <a:ext cx="9145191" cy="6858000"/>
            <a:chOff x="0" y="0"/>
            <a:chExt cx="9145191" cy="6858000"/>
          </a:xfrm>
        </p:grpSpPr>
        <p:pic>
          <p:nvPicPr>
            <p:cNvPr id="9" name="Picture 4" descr="c:\DOCUME~1\ADMINI~1\APPLIC~1\360se6\USERDA~1\Temp\120859~1.JPG"/>
            <p:cNvPicPr>
              <a:picLocks noChangeAspect="1" noChangeArrowheads="1"/>
            </p:cNvPicPr>
            <p:nvPr/>
          </p:nvPicPr>
          <p:blipFill>
            <a:blip r:embed="rId2"/>
            <a:srcRect/>
            <a:stretch>
              <a:fillRect/>
            </a:stretch>
          </p:blipFill>
          <p:spPr bwMode="auto">
            <a:xfrm>
              <a:off x="1191" y="0"/>
              <a:ext cx="9144000" cy="6858000"/>
            </a:xfrm>
            <a:prstGeom prst="rect">
              <a:avLst/>
            </a:prstGeom>
            <a:noFill/>
            <a:ln w="9525">
              <a:noFill/>
              <a:miter lim="800000"/>
              <a:headEnd/>
              <a:tailEnd/>
            </a:ln>
          </p:spPr>
        </p:pic>
        <p:sp>
          <p:nvSpPr>
            <p:cNvPr id="10" name="矩形 6"/>
            <p:cNvSpPr/>
            <p:nvPr/>
          </p:nvSpPr>
          <p:spPr>
            <a:xfrm>
              <a:off x="0" y="1"/>
              <a:ext cx="9145191" cy="685799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spcBef>
                  <a:spcPts val="0"/>
                </a:spcBef>
                <a:spcAft>
                  <a:spcPts val="0"/>
                </a:spcAft>
                <a:defRPr/>
              </a:pPr>
              <a:endParaRPr lang="zh-CN" altLang="en-US" sz="1350" dirty="0"/>
            </a:p>
          </p:txBody>
        </p:sp>
      </p:grpSp>
      <p:sp>
        <p:nvSpPr>
          <p:cNvPr id="2" name="Title 1"/>
          <p:cNvSpPr>
            <a:spLocks noGrp="1"/>
          </p:cNvSpPr>
          <p:nvPr>
            <p:ph type="title" hasCustomPrompt="1"/>
          </p:nvPr>
        </p:nvSpPr>
        <p:spPr>
          <a:xfrm>
            <a:off x="633600" y="1317600"/>
            <a:ext cx="2703600" cy="2840400"/>
          </a:xfrm>
          <a:solidFill>
            <a:srgbClr val="E37621">
              <a:alpha val="65098"/>
            </a:srgbClr>
          </a:solidFill>
        </p:spPr>
        <p:txBody>
          <a:bodyPr anchor="ctr" anchorCtr="0">
            <a:normAutofit/>
          </a:bodyPr>
          <a:lstStyle>
            <a:lvl1pPr algn="ctr">
              <a:defRPr sz="2800" b="1">
                <a:solidFill>
                  <a:schemeClr val="bg1"/>
                </a:solidFill>
              </a:defRPr>
            </a:lvl1pPr>
          </a:lstStyle>
          <a:p>
            <a:r>
              <a:rPr lang="zh-CN" altLang="en-US" dirty="0" smtClean="0"/>
              <a:t>编辑标题</a:t>
            </a:r>
            <a:endParaRPr lang="en-US" dirty="0"/>
          </a:p>
        </p:txBody>
      </p:sp>
      <p:sp>
        <p:nvSpPr>
          <p:cNvPr id="3" name="Picture Placeholder 2"/>
          <p:cNvSpPr>
            <a:spLocks noGrp="1"/>
          </p:cNvSpPr>
          <p:nvPr>
            <p:ph type="pic" idx="1"/>
          </p:nvPr>
        </p:nvSpPr>
        <p:spPr>
          <a:xfrm>
            <a:off x="3337200" y="802800"/>
            <a:ext cx="5313600" cy="3862800"/>
          </a:xfrm>
        </p:spPr>
        <p:txBody>
          <a:bodyPr anchor="ctr" anchorCtr="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dirty="0" smtClean="0"/>
              <a:t>单击图标添加图片</a:t>
            </a:r>
            <a:endParaRPr lang="en-US" dirty="0"/>
          </a:p>
        </p:txBody>
      </p:sp>
      <p:sp>
        <p:nvSpPr>
          <p:cNvPr id="4" name="Text Placeholder 3"/>
          <p:cNvSpPr>
            <a:spLocks noGrp="1"/>
          </p:cNvSpPr>
          <p:nvPr>
            <p:ph type="body" sz="half" idx="2"/>
          </p:nvPr>
        </p:nvSpPr>
        <p:spPr>
          <a:xfrm>
            <a:off x="633600" y="4899600"/>
            <a:ext cx="8020800" cy="1346400"/>
          </a:xfrm>
        </p:spPr>
        <p:txBody>
          <a:bodyPr>
            <a:normAutofit/>
          </a:bodyPr>
          <a:lstStyle>
            <a:lvl1pPr marL="0" indent="0">
              <a:lnSpc>
                <a:spcPct val="140000"/>
              </a:lnSpc>
              <a:spcBef>
                <a:spcPts val="1080"/>
              </a:spcBef>
              <a:buNone/>
              <a:defRPr sz="1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normAutofit/>
          </a:bodyPr>
          <a:lstStyle/>
          <a:p>
            <a:fld id="{13D0CE79-49FB-443D-BEF8-6B709DE8FD0C}" type="datetimeFigureOut">
              <a:rPr lang="zh-CN" altLang="en-US" smtClean="0"/>
            </a:fld>
            <a:endParaRPr lang="zh-CN" altLang="en-US"/>
          </a:p>
        </p:txBody>
      </p:sp>
      <p:sp>
        <p:nvSpPr>
          <p:cNvPr id="6" name="页脚占位符 5"/>
          <p:cNvSpPr>
            <a:spLocks noGrp="1"/>
          </p:cNvSpPr>
          <p:nvPr>
            <p:ph type="ftr" sz="quarter" idx="11"/>
          </p:nvPr>
        </p:nvSpPr>
        <p:spPr/>
        <p:txBody>
          <a:bodyPr>
            <a:normAutofit/>
          </a:bodyPr>
          <a:lstStyle/>
          <a:p>
            <a:endParaRPr lang="zh-CN" altLang="en-US"/>
          </a:p>
        </p:txBody>
      </p:sp>
      <p:sp>
        <p:nvSpPr>
          <p:cNvPr id="7" name="灯片编号占位符 6"/>
          <p:cNvSpPr>
            <a:spLocks noGrp="1"/>
          </p:cNvSpPr>
          <p:nvPr>
            <p:ph type="sldNum" sz="quarter" idx="12"/>
          </p:nvPr>
        </p:nvSpPr>
        <p:spPr/>
        <p:txBody>
          <a:bodyPr>
            <a:normAutofit/>
          </a:bodyPr>
          <a:lstStyle/>
          <a:p>
            <a:fld id="{EF906490-237C-474C-BA2E-D98840BC1F8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1520874" y="2412277"/>
            <a:ext cx="5834062" cy="935596"/>
          </a:xfrm>
        </p:spPr>
        <p:txBody>
          <a:bodyPr anchor="b">
            <a:normAutofit/>
          </a:bodyPr>
          <a:lstStyle>
            <a:lvl1pPr algn="ctr">
              <a:defRPr sz="3300">
                <a:ln>
                  <a:noFill/>
                </a:ln>
                <a:solidFill>
                  <a:schemeClr val="accent1"/>
                </a:solidFill>
              </a:defRPr>
            </a:lvl1pPr>
          </a:lstStyle>
          <a:p>
            <a:r>
              <a:rPr lang="zh-CN" altLang="en-US" dirty="0" smtClean="0"/>
              <a:t>编辑标题</a:t>
            </a:r>
            <a:endParaRPr lang="en-US" dirty="0"/>
          </a:p>
        </p:txBody>
      </p:sp>
      <p:sp>
        <p:nvSpPr>
          <p:cNvPr id="3" name="KSO_ST2"/>
          <p:cNvSpPr>
            <a:spLocks noGrp="1"/>
          </p:cNvSpPr>
          <p:nvPr>
            <p:ph type="body" idx="1" hasCustomPrompt="1"/>
          </p:nvPr>
        </p:nvSpPr>
        <p:spPr>
          <a:xfrm>
            <a:off x="1520873" y="3409700"/>
            <a:ext cx="5847795" cy="491747"/>
          </a:xfrm>
        </p:spPr>
        <p:txBody>
          <a:bodyPr>
            <a:normAutofit/>
          </a:bodyPr>
          <a:lstStyle>
            <a:lvl1pPr marL="0" indent="0" algn="ctr">
              <a:buNone/>
              <a:defRPr sz="1800" baseline="0">
                <a:solidFill>
                  <a:schemeClr val="tx1">
                    <a:lumMod val="60000"/>
                    <a:lumOff val="40000"/>
                  </a:schemeClr>
                </a:solidFill>
                <a:latin typeface="Baskerville Old Face" pitchFamily="18"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smtClean="0"/>
              <a:t>单击此处编辑文本</a:t>
            </a:r>
            <a:endParaRPr lang="zh-CN" altLang="en-US" dirty="0" smtClean="0"/>
          </a:p>
        </p:txBody>
      </p:sp>
      <p:sp>
        <p:nvSpPr>
          <p:cNvPr id="4" name="KSO_FD"/>
          <p:cNvSpPr>
            <a:spLocks noGrp="1"/>
          </p:cNvSpPr>
          <p:nvPr>
            <p:ph type="dt" sz="half" idx="10"/>
          </p:nvPr>
        </p:nvSpPr>
        <p:spPr/>
        <p:txBody>
          <a:bodyPr/>
          <a:lstStyle/>
          <a:p>
            <a:fld id="{B6A7693E-648E-4B09-98DA-69B4C59F080E}"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D82C7946-3C47-4909-8760-D050A285D430}" type="slidenum">
              <a:rPr lang="zh-CN" altLang="en-US" smtClean="0"/>
            </a:fld>
            <a:endParaRPr lang="zh-CN" altLang="en-US"/>
          </a:p>
        </p:txBody>
      </p:sp>
      <p:cxnSp>
        <p:nvCxnSpPr>
          <p:cNvPr id="7" name="直接连接符 6"/>
          <p:cNvCxnSpPr/>
          <p:nvPr/>
        </p:nvCxnSpPr>
        <p:spPr>
          <a:xfrm>
            <a:off x="1520874" y="3347872"/>
            <a:ext cx="5985916" cy="0"/>
          </a:xfrm>
          <a:prstGeom prst="line">
            <a:avLst/>
          </a:prstGeom>
          <a:ln w="28575">
            <a:gradFill flip="none" rotWithShape="1">
              <a:gsLst>
                <a:gs pos="100000">
                  <a:schemeClr val="bg1"/>
                </a:gs>
                <a:gs pos="0">
                  <a:schemeClr val="bg1"/>
                </a:gs>
                <a:gs pos="78000">
                  <a:srgbClr val="F49D3D"/>
                </a:gs>
                <a:gs pos="3200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grpSp>
        <p:nvGrpSpPr>
          <p:cNvPr id="7" name="组合 6"/>
          <p:cNvGrpSpPr/>
          <p:nvPr/>
        </p:nvGrpSpPr>
        <p:grpSpPr>
          <a:xfrm>
            <a:off x="0" y="0"/>
            <a:ext cx="9145191" cy="6858000"/>
            <a:chOff x="0" y="0"/>
            <a:chExt cx="9145191" cy="6858000"/>
          </a:xfrm>
        </p:grpSpPr>
        <p:pic>
          <p:nvPicPr>
            <p:cNvPr id="8" name="Picture 4" descr="c:\DOCUME~1\ADMINI~1\APPLIC~1\360se6\USERDA~1\Temp\120859~1.JPG"/>
            <p:cNvPicPr>
              <a:picLocks noChangeAspect="1" noChangeArrowheads="1"/>
            </p:cNvPicPr>
            <p:nvPr/>
          </p:nvPicPr>
          <p:blipFill>
            <a:blip r:embed="rId2"/>
            <a:srcRect/>
            <a:stretch>
              <a:fillRect/>
            </a:stretch>
          </p:blipFill>
          <p:spPr bwMode="auto">
            <a:xfrm>
              <a:off x="1191" y="0"/>
              <a:ext cx="9144000" cy="6858000"/>
            </a:xfrm>
            <a:prstGeom prst="rect">
              <a:avLst/>
            </a:prstGeom>
            <a:noFill/>
            <a:ln w="9525">
              <a:noFill/>
              <a:miter lim="800000"/>
              <a:headEnd/>
              <a:tailEnd/>
            </a:ln>
          </p:spPr>
        </p:pic>
        <p:sp>
          <p:nvSpPr>
            <p:cNvPr id="9" name="矩形 6"/>
            <p:cNvSpPr/>
            <p:nvPr/>
          </p:nvSpPr>
          <p:spPr>
            <a:xfrm>
              <a:off x="0" y="1"/>
              <a:ext cx="9145191" cy="685799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spcBef>
                  <a:spcPts val="0"/>
                </a:spcBef>
                <a:spcAft>
                  <a:spcPts val="0"/>
                </a:spcAft>
                <a:defRPr/>
              </a:pPr>
              <a:endParaRPr lang="zh-CN" altLang="en-US" sz="1350" dirty="0"/>
            </a:p>
          </p:txBody>
        </p:sp>
      </p:grpSp>
      <p:sp>
        <p:nvSpPr>
          <p:cNvPr id="2" name="Vertical Title 1"/>
          <p:cNvSpPr>
            <a:spLocks noGrp="1"/>
          </p:cNvSpPr>
          <p:nvPr>
            <p:ph type="title" orient="vert"/>
          </p:nvPr>
        </p:nvSpPr>
        <p:spPr>
          <a:xfrm>
            <a:off x="6543676" y="569626"/>
            <a:ext cx="1971675" cy="5607337"/>
          </a:xfrm>
        </p:spPr>
        <p:txBody>
          <a:bodyPr vert="eaVert">
            <a:normAutofit/>
          </a:bodyPr>
          <a:lstStyle>
            <a:lvl1pPr>
              <a:defRPr>
                <a:solidFill>
                  <a:schemeClr val="accent1"/>
                </a:solidFill>
              </a:defRPr>
            </a:lvl1pPr>
          </a:lstStyle>
          <a:p>
            <a:r>
              <a:rPr lang="zh-CN" altLang="en-US" dirty="0" smtClean="0"/>
              <a:t>单击此处编辑母版标题样式</a:t>
            </a:r>
            <a:endParaRPr lang="en-US" dirty="0"/>
          </a:p>
        </p:txBody>
      </p:sp>
      <p:sp>
        <p:nvSpPr>
          <p:cNvPr id="3" name="Vertical Text Placeholder 2"/>
          <p:cNvSpPr>
            <a:spLocks noGrp="1"/>
          </p:cNvSpPr>
          <p:nvPr>
            <p:ph type="body" orient="vert" idx="1"/>
          </p:nvPr>
        </p:nvSpPr>
        <p:spPr>
          <a:xfrm>
            <a:off x="628651" y="569626"/>
            <a:ext cx="5800725" cy="5607337"/>
          </a:xfrm>
        </p:spPr>
        <p:txBody>
          <a:bodyPr vert="eaVert">
            <a:normAutofit/>
          </a:body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
        <p:nvSpPr>
          <p:cNvPr id="4" name="日期占位符 3"/>
          <p:cNvSpPr>
            <a:spLocks noGrp="1"/>
          </p:cNvSpPr>
          <p:nvPr>
            <p:ph type="dt" sz="half" idx="10"/>
          </p:nvPr>
        </p:nvSpPr>
        <p:spPr/>
        <p:txBody>
          <a:bodyPr>
            <a:normAutofit/>
          </a:bodyPr>
          <a:lstStyle/>
          <a:p>
            <a:fld id="{13D0CE79-49FB-443D-BEF8-6B709DE8FD0C}" type="datetimeFigureOut">
              <a:rPr lang="zh-CN" altLang="en-US" smtClean="0"/>
            </a:fld>
            <a:endParaRPr lang="zh-CN" altLang="en-US"/>
          </a:p>
        </p:txBody>
      </p:sp>
      <p:sp>
        <p:nvSpPr>
          <p:cNvPr id="5" name="页脚占位符 4"/>
          <p:cNvSpPr>
            <a:spLocks noGrp="1"/>
          </p:cNvSpPr>
          <p:nvPr>
            <p:ph type="ftr" sz="quarter" idx="11"/>
          </p:nvPr>
        </p:nvSpPr>
        <p:spPr/>
        <p:txBody>
          <a:bodyPr>
            <a:normAutofit/>
          </a:bodyPr>
          <a:lstStyle/>
          <a:p>
            <a:endParaRPr lang="zh-CN" altLang="en-US"/>
          </a:p>
        </p:txBody>
      </p:sp>
      <p:sp>
        <p:nvSpPr>
          <p:cNvPr id="6" name="灯片编号占位符 5"/>
          <p:cNvSpPr>
            <a:spLocks noGrp="1"/>
          </p:cNvSpPr>
          <p:nvPr>
            <p:ph type="sldNum" sz="quarter" idx="12"/>
          </p:nvPr>
        </p:nvSpPr>
        <p:spPr/>
        <p:txBody>
          <a:bodyPr>
            <a:normAutofit/>
          </a:bodyPr>
          <a:lstStyle/>
          <a:p>
            <a:fld id="{EF906490-237C-474C-BA2E-D98840BC1F8F}"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200" y="840259"/>
            <a:ext cx="7887600" cy="5378816"/>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6EF2F5ED-D19D-4097-92A9-D6092B3D6E6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AAEAA2-D029-4D23-B6D5-DE004B8B3ED2}"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3D0CE79-49FB-443D-BEF8-6B709DE8FD0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F906490-237C-474C-BA2E-D98840BC1F8F}"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KSO_FD"/>
          <p:cNvSpPr>
            <a:spLocks noGrp="1"/>
          </p:cNvSpPr>
          <p:nvPr>
            <p:ph type="dt" sz="half" idx="10"/>
          </p:nvPr>
        </p:nvSpPr>
        <p:spPr/>
        <p:txBody>
          <a:bodyPr/>
          <a:lstStyle>
            <a:lvl1pPr>
              <a:defRPr baseline="0">
                <a:latin typeface="Arial" panose="020B0604020202020204" pitchFamily="34" charset="0"/>
                <a:ea typeface="黑体" panose="02010609060101010101" charset="-122"/>
              </a:defRPr>
            </a:lvl1pPr>
          </a:lstStyle>
          <a:p>
            <a:fld id="{095331BB-5290-4B74-890F-ADE3EAA0FDB5}" type="datetimeFigureOut">
              <a:rPr lang="zh-CN" altLang="en-US" smtClean="0"/>
            </a:fld>
            <a:endParaRPr lang="zh-CN" altLang="en-US"/>
          </a:p>
        </p:txBody>
      </p:sp>
      <p:sp>
        <p:nvSpPr>
          <p:cNvPr id="5" name="KSO_FT"/>
          <p:cNvSpPr>
            <a:spLocks noGrp="1"/>
          </p:cNvSpPr>
          <p:nvPr>
            <p:ph type="ftr" sz="quarter" idx="11"/>
          </p:nvPr>
        </p:nvSpPr>
        <p:spPr/>
        <p:txBody>
          <a:bodyPr/>
          <a:lstStyle>
            <a:lvl1pPr>
              <a:defRPr baseline="0">
                <a:latin typeface="Arial" panose="020B0604020202020204" pitchFamily="34" charset="0"/>
                <a:ea typeface="黑体" panose="02010609060101010101" charset="-122"/>
              </a:defRPr>
            </a:lvl1pPr>
          </a:lstStyle>
          <a:p>
            <a:endParaRPr lang="zh-CN" altLang="en-US"/>
          </a:p>
        </p:txBody>
      </p:sp>
      <p:sp>
        <p:nvSpPr>
          <p:cNvPr id="6" name="KSO_FN"/>
          <p:cNvSpPr>
            <a:spLocks noGrp="1"/>
          </p:cNvSpPr>
          <p:nvPr>
            <p:ph type="sldNum" sz="quarter" idx="12"/>
          </p:nvPr>
        </p:nvSpPr>
        <p:spPr/>
        <p:txBody>
          <a:bodyPr/>
          <a:lstStyle>
            <a:lvl1pPr>
              <a:defRPr baseline="0">
                <a:latin typeface="Arial" panose="020B0604020202020204" pitchFamily="34" charset="0"/>
                <a:ea typeface="黑体" panose="02010609060101010101" charset="-122"/>
              </a:defRPr>
            </a:lvl1pPr>
          </a:lstStyle>
          <a:p>
            <a:fld id="{C6B5ED51-E834-49EC-BF25-99CF33DB10E9}" type="slidenum">
              <a:rPr lang="zh-CN" altLang="en-US" smtClean="0"/>
            </a:fld>
            <a:endParaRPr lang="zh-CN" altLang="en-US"/>
          </a:p>
        </p:txBody>
      </p:sp>
      <p:sp>
        <p:nvSpPr>
          <p:cNvPr id="3" name="KSO_CT2"/>
          <p:cNvSpPr>
            <a:spLocks noGrp="1"/>
          </p:cNvSpPr>
          <p:nvPr>
            <p:ph type="subTitle" idx="1" hasCustomPrompt="1"/>
          </p:nvPr>
        </p:nvSpPr>
        <p:spPr>
          <a:xfrm>
            <a:off x="1767600" y="2152800"/>
            <a:ext cx="6868800" cy="467211"/>
          </a:xfrm>
          <a:noFill/>
        </p:spPr>
        <p:txBody>
          <a:bodyPr>
            <a:noAutofit/>
          </a:bodyPr>
          <a:lstStyle>
            <a:lvl1pPr marL="0" indent="0" algn="ctr">
              <a:buNone/>
              <a:defRPr sz="1800" baseline="0">
                <a:solidFill>
                  <a:schemeClr val="tx1">
                    <a:lumMod val="65000"/>
                    <a:lumOff val="35000"/>
                  </a:schemeClr>
                </a:solidFill>
                <a:effectLst/>
                <a:latin typeface="Arial" panose="020B0604020202020204" pitchFamily="34" charset="0"/>
                <a:ea typeface="黑体" panose="02010609060101010101"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单击此处添加您的副标题</a:t>
            </a:r>
            <a:endParaRPr lang="zh-CN" altLang="en-US" dirty="0" smtClean="0"/>
          </a:p>
        </p:txBody>
      </p:sp>
      <p:sp>
        <p:nvSpPr>
          <p:cNvPr id="7" name="KSO_CT1"/>
          <p:cNvSpPr>
            <a:spLocks noGrp="1"/>
          </p:cNvSpPr>
          <p:nvPr>
            <p:ph type="title" hasCustomPrompt="1"/>
          </p:nvPr>
        </p:nvSpPr>
        <p:spPr>
          <a:xfrm>
            <a:off x="1767600" y="795600"/>
            <a:ext cx="6868800" cy="1317600"/>
          </a:xfrm>
        </p:spPr>
        <p:txBody>
          <a:bodyPr>
            <a:noAutofit/>
          </a:bodyPr>
          <a:lstStyle>
            <a:lvl1pPr algn="ctr">
              <a:defRPr sz="4200" baseline="0">
                <a:ln w="6350">
                  <a:solidFill>
                    <a:schemeClr val="bg1"/>
                  </a:solidFill>
                </a:ln>
                <a:solidFill>
                  <a:schemeClr val="accent2"/>
                </a:solidFill>
                <a:effectLst/>
                <a:latin typeface="Arial" panose="020B0604020202020204" pitchFamily="34" charset="0"/>
                <a:ea typeface="黑体" panose="02010609060101010101" charset="-122"/>
              </a:defRPr>
            </a:lvl1pPr>
          </a:lstStyle>
          <a:p>
            <a:r>
              <a:rPr lang="zh-CN" altLang="en-US" dirty="0" smtClean="0"/>
              <a:t>单击此处添加您的标题文字</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dirty="0" smtClean="0"/>
              <a:t>单击此处编辑母版标题样式</a:t>
            </a:r>
            <a:endParaRPr lang="en-US" dirty="0"/>
          </a:p>
        </p:txBody>
      </p:sp>
      <p:sp>
        <p:nvSpPr>
          <p:cNvPr id="3" name="KSO_BC1"/>
          <p:cNvSpPr>
            <a:spLocks noGrp="1"/>
          </p:cNvSpPr>
          <p:nvPr>
            <p:ph idx="1"/>
          </p:nvPr>
        </p:nvSpPr>
        <p:spPr>
          <a:xfrm>
            <a:off x="419098" y="1304693"/>
            <a:ext cx="8292045" cy="4787501"/>
          </a:xfrm>
        </p:spPr>
        <p:txBody>
          <a:bodyPr>
            <a:normAutofit/>
          </a:bodyPr>
          <a:lstStyle>
            <a:lvl1pPr marL="0" indent="0">
              <a:buFontTx/>
              <a:buNone/>
              <a:defRPr sz="2400">
                <a:solidFill>
                  <a:schemeClr val="tx1"/>
                </a:solidFill>
              </a:defRPr>
            </a:lvl1pPr>
            <a:lvl2pPr marL="575945" indent="0">
              <a:buFontTx/>
              <a:buNone/>
              <a:defRPr sz="2000">
                <a:solidFill>
                  <a:schemeClr val="tx1"/>
                </a:solidFill>
              </a:defRPr>
            </a:lvl2pPr>
            <a:lvl3pPr marL="914400" indent="0">
              <a:spcBef>
                <a:spcPts val="500"/>
              </a:spcBef>
              <a:buFontTx/>
              <a:buNone/>
              <a:defRPr sz="1800"/>
            </a:lvl3pPr>
            <a:lvl4pPr marL="1371600" indent="0">
              <a:buFontTx/>
              <a:buNone/>
              <a:defRPr sz="1800"/>
            </a:lvl4pPr>
            <a:lvl5pPr marL="1828800" indent="0">
              <a:buFontTx/>
              <a:buNone/>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KSO_FD"/>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3186000" y="2336400"/>
            <a:ext cx="3909600" cy="1090800"/>
          </a:xfrm>
        </p:spPr>
        <p:txBody>
          <a:bodyPr anchor="b">
            <a:normAutofit/>
          </a:bodyPr>
          <a:lstStyle>
            <a:lvl1pPr algn="l">
              <a:defRPr sz="3600">
                <a:ln w="6350">
                  <a:solidFill>
                    <a:schemeClr val="bg1"/>
                  </a:solidFill>
                </a:ln>
                <a:solidFill>
                  <a:schemeClr val="accent1"/>
                </a:solidFill>
                <a:effectLst/>
              </a:defRPr>
            </a:lvl1pPr>
          </a:lstStyle>
          <a:p>
            <a:r>
              <a:rPr lang="zh-CN" altLang="en-US" dirty="0" smtClean="0"/>
              <a:t>此处添加您的标题</a:t>
            </a:r>
            <a:endParaRPr lang="en-US" dirty="0"/>
          </a:p>
        </p:txBody>
      </p:sp>
      <p:sp>
        <p:nvSpPr>
          <p:cNvPr id="3" name="KSO_ST2"/>
          <p:cNvSpPr>
            <a:spLocks noGrp="1"/>
          </p:cNvSpPr>
          <p:nvPr>
            <p:ph type="body" idx="1" hasCustomPrompt="1"/>
          </p:nvPr>
        </p:nvSpPr>
        <p:spPr>
          <a:xfrm>
            <a:off x="3186000" y="3430800"/>
            <a:ext cx="3909600" cy="396000"/>
          </a:xfrm>
          <a:prstGeom prst="roundRect">
            <a:avLst>
              <a:gd name="adj" fmla="val 50000"/>
            </a:avLst>
          </a:prstGeom>
          <a:noFill/>
          <a:ln>
            <a:noFill/>
          </a:ln>
        </p:spPr>
        <p:txBody>
          <a:bodyPr anchor="ctr">
            <a:normAutofit/>
          </a:bodyPr>
          <a:lstStyle>
            <a:lvl1pPr marL="0" indent="0" algn="ctr">
              <a:buNone/>
              <a:defRPr sz="1800">
                <a:ln>
                  <a:noFill/>
                </a:ln>
                <a:solidFill>
                  <a:srgbClr val="AFAFA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smtClean="0"/>
              <a:t>单击此处添加您的副标题</a:t>
            </a:r>
            <a:endParaRPr lang="en-US" altLang="zh-CN" dirty="0"/>
          </a:p>
        </p:txBody>
      </p:sp>
      <p:sp>
        <p:nvSpPr>
          <p:cNvPr id="4" name="KSO_FD"/>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KSO_FT"/>
          <p:cNvSpPr>
            <a:spLocks noGrp="1"/>
          </p:cNvSpPr>
          <p:nvPr>
            <p:ph type="ftr" sz="quarter" idx="11"/>
          </p:nvPr>
        </p:nvSpPr>
        <p:spPr>
          <a:xfrm>
            <a:off x="3094038" y="6401175"/>
            <a:ext cx="3086100" cy="365125"/>
          </a:xfrm>
        </p:spPr>
        <p:txBody>
          <a:bodyPr/>
          <a:lstStyle/>
          <a:p>
            <a:endParaRPr lang="zh-CN" altLang="en-US"/>
          </a:p>
        </p:txBody>
      </p:sp>
      <p:sp>
        <p:nvSpPr>
          <p:cNvPr id="6" name="KSO_FN"/>
          <p:cNvSpPr>
            <a:spLocks noGrp="1"/>
          </p:cNvSpPr>
          <p:nvPr>
            <p:ph type="sldNum" sz="quarter" idx="12"/>
          </p:nvPr>
        </p:nvSpPr>
        <p:spPr/>
        <p:txBody>
          <a:bodyPr/>
          <a:lstStyle/>
          <a:p>
            <a:fld id="{C6B5ED51-E834-49EC-BF25-99CF33DB10E9}" type="slidenum">
              <a:rPr lang="zh-CN" altLang="en-US" smtClean="0"/>
            </a:fld>
            <a:endParaRPr lang="zh-CN" altLang="en-US"/>
          </a:p>
        </p:txBody>
      </p:sp>
      <p:sp>
        <p:nvSpPr>
          <p:cNvPr id="7" name="椭圆 6"/>
          <p:cNvSpPr/>
          <p:nvPr/>
        </p:nvSpPr>
        <p:spPr>
          <a:xfrm>
            <a:off x="2051050" y="2906713"/>
            <a:ext cx="1042988" cy="1044575"/>
          </a:xfrm>
          <a:prstGeom prst="ellipse">
            <a:avLst/>
          </a:prstGeom>
          <a:solidFill>
            <a:srgbClr val="FFFFFF"/>
          </a:solidFill>
          <a:ln w="25400" cap="flat" cmpd="sng" algn="ctr">
            <a:solidFill>
              <a:schemeClr val="accent1"/>
            </a:solidFill>
            <a:prstDash val="solid"/>
          </a:ln>
          <a:effectLst/>
        </p:spPr>
        <p:txBody>
          <a:bodyPr anchor="ctr">
            <a:normAutofit/>
          </a:bodyPr>
          <a:lstStyle/>
          <a:p>
            <a:pPr algn="ctr" eaLnBrk="1" hangingPunct="1">
              <a:spcBef>
                <a:spcPts val="0"/>
              </a:spcBef>
              <a:spcAft>
                <a:spcPts val="0"/>
              </a:spcAft>
              <a:defRPr/>
            </a:pPr>
            <a:endParaRPr lang="zh-CN" altLang="en-US" kern="0">
              <a:solidFill>
                <a:prstClr val="black"/>
              </a:solidFill>
              <a:latin typeface="Arial" panose="020B0604020202020204" pitchFamily="34" charset="0"/>
              <a:ea typeface="黑体" panose="02010609060101010101" charset="-122"/>
            </a:endParaRPr>
          </a:p>
        </p:txBody>
      </p:sp>
      <p:sp>
        <p:nvSpPr>
          <p:cNvPr id="8" name="椭圆 7"/>
          <p:cNvSpPr/>
          <p:nvPr/>
        </p:nvSpPr>
        <p:spPr>
          <a:xfrm>
            <a:off x="2139950" y="2997200"/>
            <a:ext cx="865188" cy="863600"/>
          </a:xfrm>
          <a:prstGeom prst="ellipse">
            <a:avLst/>
          </a:prstGeom>
          <a:solidFill>
            <a:schemeClr val="accent1"/>
          </a:solidFill>
          <a:ln w="6350" cap="flat" cmpd="sng" algn="ctr">
            <a:noFill/>
            <a:prstDash val="solid"/>
          </a:ln>
          <a:effectLst/>
        </p:spPr>
        <p:txBody>
          <a:bodyPr anchor="ctr">
            <a:normAutofit fontScale="92500" lnSpcReduction="20000"/>
          </a:bodyPr>
          <a:lstStyle/>
          <a:p>
            <a:pPr algn="ctr" eaLnBrk="1" hangingPunct="1">
              <a:spcBef>
                <a:spcPts val="0"/>
              </a:spcBef>
              <a:spcAft>
                <a:spcPts val="0"/>
              </a:spcAft>
              <a:defRPr/>
            </a:pPr>
            <a:r>
              <a:rPr lang="en-US" altLang="zh-CN" sz="4400" kern="0" dirty="0">
                <a:solidFill>
                  <a:prstClr val="white"/>
                </a:solidFill>
                <a:latin typeface="Arial" panose="020B0604020202020204" pitchFamily="34" charset="0"/>
                <a:ea typeface="黑体" panose="02010609060101010101" charset="-122"/>
              </a:rPr>
              <a:t>1</a:t>
            </a:r>
            <a:endParaRPr lang="zh-CN" altLang="en-US" sz="4400" kern="0" dirty="0">
              <a:solidFill>
                <a:prstClr val="white"/>
              </a:solidFill>
              <a:latin typeface="Arial" panose="020B0604020202020204" pitchFamily="34" charset="0"/>
              <a:ea typeface="黑体" panose="02010609060101010101" charset="-122"/>
            </a:endParaRPr>
          </a:p>
        </p:txBody>
      </p:sp>
      <p:cxnSp>
        <p:nvCxnSpPr>
          <p:cNvPr id="9" name="直接连接符 16"/>
          <p:cNvCxnSpPr>
            <a:cxnSpLocks noChangeShapeType="1"/>
            <a:stCxn id="7" idx="6"/>
          </p:cNvCxnSpPr>
          <p:nvPr/>
        </p:nvCxnSpPr>
        <p:spPr bwMode="auto">
          <a:xfrm>
            <a:off x="3094038" y="3429000"/>
            <a:ext cx="3998912" cy="0"/>
          </a:xfrm>
          <a:prstGeom prst="line">
            <a:avLst/>
          </a:prstGeom>
          <a:noFill/>
          <a:ln w="28575" algn="ctr">
            <a:solidFill>
              <a:schemeClr val="accent1"/>
            </a:solidFill>
            <a:round/>
            <a:tailEnd type="oval" w="lg" len="lg"/>
          </a:ln>
          <a:extLst>
            <a:ext uri="{909E8E84-426E-40DD-AFC4-6F175D3DCCD1}">
              <a14:hiddenFill xmlns:a14="http://schemas.microsoft.com/office/drawing/2010/main">
                <a:noFill/>
              </a14:hiddenFill>
            </a:ext>
          </a:extLst>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419097" y="1282394"/>
            <a:ext cx="8292045" cy="2380657"/>
          </a:xfrm>
        </p:spPr>
        <p:txBody>
          <a:bodyPr>
            <a:normAutofit/>
          </a:bodyPr>
          <a:lstStyle>
            <a:lvl1pPr marL="0" indent="0">
              <a:buFontTx/>
              <a:buNone/>
              <a:defRPr sz="2400">
                <a:solidFill>
                  <a:schemeClr val="tx1"/>
                </a:solidFill>
              </a:defRPr>
            </a:lvl1pPr>
            <a:lvl2pPr marL="575945" indent="0">
              <a:buFontTx/>
              <a:buNone/>
              <a:defRPr sz="2000">
                <a:solidFill>
                  <a:schemeClr val="tx1"/>
                </a:solidFill>
              </a:defRPr>
            </a:lvl2pPr>
            <a:lvl3pPr marL="914400" indent="0">
              <a:spcBef>
                <a:spcPts val="500"/>
              </a:spcBef>
              <a:buFontTx/>
              <a:buNone/>
              <a:defRPr sz="1800"/>
            </a:lvl3pPr>
            <a:lvl4pPr marL="1371600" indent="0">
              <a:buFontTx/>
              <a:buNone/>
              <a:defRPr sz="1800"/>
            </a:lvl4pPr>
            <a:lvl5pPr marL="1828800" indent="0">
              <a:buFontTx/>
              <a:buNone/>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KSO_BC2"/>
          <p:cNvSpPr>
            <a:spLocks noGrp="1"/>
          </p:cNvSpPr>
          <p:nvPr>
            <p:ph sz="half" idx="2"/>
          </p:nvPr>
        </p:nvSpPr>
        <p:spPr>
          <a:xfrm>
            <a:off x="419097" y="3852875"/>
            <a:ext cx="8292045" cy="2380657"/>
          </a:xfrm>
        </p:spPr>
        <p:txBody>
          <a:bodyPr>
            <a:normAutofit/>
          </a:bodyPr>
          <a:lstStyle>
            <a:lvl1pPr marL="0" indent="0">
              <a:buFontTx/>
              <a:buNone/>
              <a:defRPr sz="2400">
                <a:solidFill>
                  <a:schemeClr val="tx1"/>
                </a:solidFill>
              </a:defRPr>
            </a:lvl1pPr>
            <a:lvl2pPr marL="575945" indent="0">
              <a:buFontTx/>
              <a:buNone/>
              <a:defRPr sz="2000">
                <a:solidFill>
                  <a:schemeClr val="tx1"/>
                </a:solidFill>
              </a:defRPr>
            </a:lvl2pPr>
            <a:lvl3pPr marL="914400" indent="0">
              <a:spcBef>
                <a:spcPts val="500"/>
              </a:spcBef>
              <a:buFontTx/>
              <a:buNone/>
              <a:defRPr/>
            </a:lvl3pPr>
            <a:lvl4pPr marL="1371600" indent="0">
              <a:buFontTx/>
              <a:buNone/>
              <a:defRPr/>
            </a:lvl4pPr>
            <a:lvl5pPr marL="1828800" indent="0">
              <a:buFontTx/>
              <a:buNone/>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KSO_FD"/>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417600" y="162000"/>
            <a:ext cx="8290800" cy="698400"/>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417600" y="1376362"/>
            <a:ext cx="3868340"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KSO_BC1"/>
          <p:cNvSpPr>
            <a:spLocks noGrp="1"/>
          </p:cNvSpPr>
          <p:nvPr>
            <p:ph sz="half" idx="2"/>
          </p:nvPr>
        </p:nvSpPr>
        <p:spPr>
          <a:xfrm>
            <a:off x="417600" y="2200274"/>
            <a:ext cx="3868340" cy="3684588"/>
          </a:xfrm>
        </p:spPr>
        <p:txBody>
          <a:bodyPr>
            <a:normAutofit/>
          </a:bodyPr>
          <a:lstStyle>
            <a:lvl1pPr marL="0" indent="0">
              <a:buFontTx/>
              <a:buNone/>
              <a:defRPr sz="2400">
                <a:solidFill>
                  <a:schemeClr val="tx1"/>
                </a:solidFill>
              </a:defRPr>
            </a:lvl1pPr>
            <a:lvl2pPr marL="360045" indent="0">
              <a:buFontTx/>
              <a:buNone/>
              <a:defRPr sz="2000">
                <a:solidFill>
                  <a:schemeClr val="tx1"/>
                </a:solidFill>
              </a:defRPr>
            </a:lvl2pPr>
            <a:lvl3pPr marL="914400" indent="0">
              <a:buFontTx/>
              <a:buNone/>
              <a:defRPr sz="1800"/>
            </a:lvl3pPr>
            <a:lvl4pPr marL="1371600" indent="0">
              <a:buFontTx/>
              <a:buNone/>
              <a:defRPr sz="1800"/>
            </a:lvl4pPr>
            <a:lvl5pPr marL="1828800" indent="0">
              <a:buFontTx/>
              <a:buNone/>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Text Placeholder 4"/>
          <p:cNvSpPr>
            <a:spLocks noGrp="1"/>
          </p:cNvSpPr>
          <p:nvPr>
            <p:ph type="body" sz="quarter" idx="3"/>
          </p:nvPr>
        </p:nvSpPr>
        <p:spPr>
          <a:xfrm>
            <a:off x="4823884" y="1376362"/>
            <a:ext cx="3887391" cy="82391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KSO_BC2"/>
          <p:cNvSpPr>
            <a:spLocks noGrp="1"/>
          </p:cNvSpPr>
          <p:nvPr>
            <p:ph sz="quarter" idx="4"/>
          </p:nvPr>
        </p:nvSpPr>
        <p:spPr>
          <a:xfrm>
            <a:off x="4823884" y="2200274"/>
            <a:ext cx="3887391" cy="3684588"/>
          </a:xfrm>
        </p:spPr>
        <p:txBody>
          <a:bodyPr>
            <a:normAutofit/>
          </a:bodyPr>
          <a:lstStyle>
            <a:lvl1pPr marL="0" indent="0">
              <a:buFontTx/>
              <a:buNone/>
              <a:defRPr sz="2400">
                <a:solidFill>
                  <a:schemeClr val="tx1"/>
                </a:solidFill>
              </a:defRPr>
            </a:lvl1pPr>
            <a:lvl2pPr marL="575945" indent="0">
              <a:buFontTx/>
              <a:buNone/>
              <a:defRPr sz="2000">
                <a:solidFill>
                  <a:schemeClr val="tx1"/>
                </a:solidFill>
              </a:defRPr>
            </a:lvl2pPr>
            <a:lvl3pPr marL="914400" indent="0">
              <a:buFontTx/>
              <a:buNone/>
              <a:defRPr/>
            </a:lvl3pPr>
            <a:lvl4pPr marL="1371600" indent="0">
              <a:buFontTx/>
              <a:buNone/>
              <a:defRPr/>
            </a:lvl4pPr>
            <a:lvl5pPr marL="1828800" indent="0">
              <a:buFontTx/>
              <a:buNone/>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KSO_FD"/>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KSO_FD"/>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C6B5ED51-E834-49EC-BF25-99CF33DB10E9}" type="slidenum">
              <a:rPr lang="zh-CN" altLang="en-US" smtClean="0"/>
            </a:fld>
            <a:endParaRPr lang="zh-CN" altLang="en-US"/>
          </a:p>
        </p:txBody>
      </p:sp>
      <p:cxnSp>
        <p:nvCxnSpPr>
          <p:cNvPr id="6" name="直接连接符 5"/>
          <p:cNvCxnSpPr/>
          <p:nvPr/>
        </p:nvCxnSpPr>
        <p:spPr>
          <a:xfrm>
            <a:off x="0" y="3805485"/>
            <a:ext cx="9144000" cy="0"/>
          </a:xfrm>
          <a:prstGeom prst="line">
            <a:avLst/>
          </a:prstGeom>
          <a:ln w="3175">
            <a:solidFill>
              <a:srgbClr val="D3D3D3"/>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4386699"/>
            <a:ext cx="9144000" cy="0"/>
          </a:xfrm>
          <a:prstGeom prst="line">
            <a:avLst/>
          </a:prstGeom>
          <a:ln w="3175">
            <a:solidFill>
              <a:srgbClr val="D3D3D3"/>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4550431"/>
            <a:ext cx="9144000" cy="0"/>
          </a:xfrm>
          <a:prstGeom prst="line">
            <a:avLst/>
          </a:prstGeom>
          <a:ln w="3175">
            <a:solidFill>
              <a:srgbClr val="D3D3D3"/>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rot="5400000">
            <a:off x="-787817" y="3573930"/>
            <a:ext cx="6840000" cy="0"/>
          </a:xfrm>
          <a:prstGeom prst="line">
            <a:avLst/>
          </a:prstGeom>
          <a:ln w="3175">
            <a:solidFill>
              <a:srgbClr val="D3D3D3"/>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5400000">
            <a:off x="-582689" y="3573930"/>
            <a:ext cx="6840000" cy="0"/>
          </a:xfrm>
          <a:prstGeom prst="line">
            <a:avLst/>
          </a:prstGeom>
          <a:ln w="3175">
            <a:solidFill>
              <a:srgbClr val="D3D3D3"/>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0" y="3959251"/>
            <a:ext cx="9144000" cy="0"/>
          </a:xfrm>
          <a:prstGeom prst="line">
            <a:avLst/>
          </a:prstGeom>
          <a:ln w="3175">
            <a:solidFill>
              <a:srgbClr val="D3D3D3"/>
            </a:solidFill>
            <a:prstDash val="sysDash"/>
          </a:ln>
        </p:spPr>
        <p:style>
          <a:lnRef idx="1">
            <a:schemeClr val="accent1"/>
          </a:lnRef>
          <a:fillRef idx="0">
            <a:schemeClr val="accent1"/>
          </a:fillRef>
          <a:effectRef idx="0">
            <a:schemeClr val="accent1"/>
          </a:effectRef>
          <a:fontRef idx="minor">
            <a:schemeClr val="tx1"/>
          </a:fontRef>
        </p:style>
      </p:cxnSp>
      <p:sp>
        <p:nvSpPr>
          <p:cNvPr id="2" name="KSO_BT1"/>
          <p:cNvSpPr>
            <a:spLocks noGrp="1"/>
          </p:cNvSpPr>
          <p:nvPr>
            <p:ph type="title" hasCustomPrompt="1"/>
          </p:nvPr>
        </p:nvSpPr>
        <p:spPr>
          <a:xfrm>
            <a:off x="1657350" y="3827864"/>
            <a:ext cx="4800600" cy="699594"/>
          </a:xfrm>
        </p:spPr>
        <p:txBody>
          <a:bodyPr>
            <a:normAutofit/>
          </a:bodyPr>
          <a:lstStyle>
            <a:lvl1pPr>
              <a:defRPr sz="4400">
                <a:solidFill>
                  <a:srgbClr val="FF0000"/>
                </a:solidFill>
              </a:defRPr>
            </a:lvl1pPr>
          </a:lstStyle>
          <a:p>
            <a:r>
              <a:rPr lang="zh-CN" altLang="en-US" dirty="0" smtClean="0"/>
              <a:t>编辑母版标题样式</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568800" y="399600"/>
            <a:ext cx="8010000" cy="645657"/>
          </a:xfrm>
        </p:spPr>
        <p:txBody>
          <a:bodyPr/>
          <a:lstStyle>
            <a:lvl1pPr>
              <a:defRPr>
                <a:ln>
                  <a:noFill/>
                </a:ln>
                <a:solidFill>
                  <a:schemeClr val="accent1"/>
                </a:solidFill>
              </a:defRPr>
            </a:lvl1pPr>
          </a:lstStyle>
          <a:p>
            <a:r>
              <a:rPr lang="zh-CN" altLang="en-US" dirty="0" smtClean="0"/>
              <a:t>单击此处编辑标题</a:t>
            </a:r>
            <a:endParaRPr lang="en-US" dirty="0"/>
          </a:p>
        </p:txBody>
      </p:sp>
      <p:sp>
        <p:nvSpPr>
          <p:cNvPr id="3" name="KSO_BC1"/>
          <p:cNvSpPr>
            <a:spLocks noGrp="1"/>
          </p:cNvSpPr>
          <p:nvPr>
            <p:ph sz="half" idx="1"/>
          </p:nvPr>
        </p:nvSpPr>
        <p:spPr>
          <a:xfrm>
            <a:off x="568800" y="1202400"/>
            <a:ext cx="7981200" cy="2427904"/>
          </a:xfrm>
        </p:spPr>
        <p:txBody>
          <a:bodyPr/>
          <a:lstStyle>
            <a:lvl1pPr>
              <a:defRPr>
                <a:solidFill>
                  <a:schemeClr val="accent1"/>
                </a:solidFill>
              </a:defRPr>
            </a:lvl1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KSO_BC2"/>
          <p:cNvSpPr>
            <a:spLocks noGrp="1"/>
          </p:cNvSpPr>
          <p:nvPr>
            <p:ph sz="half" idx="2"/>
          </p:nvPr>
        </p:nvSpPr>
        <p:spPr>
          <a:xfrm>
            <a:off x="568800" y="3771306"/>
            <a:ext cx="8006400" cy="2427904"/>
          </a:xfrm>
        </p:spPr>
        <p:txBody>
          <a:bodyPr/>
          <a:lstStyle>
            <a:lvl1pPr>
              <a:defRPr>
                <a:solidFill>
                  <a:schemeClr val="accent1"/>
                </a:solidFill>
              </a:defRPr>
            </a:lvl1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KSO_FD"/>
          <p:cNvSpPr>
            <a:spLocks noGrp="1"/>
          </p:cNvSpPr>
          <p:nvPr>
            <p:ph type="dt" sz="half" idx="10"/>
          </p:nvPr>
        </p:nvSpPr>
        <p:spPr/>
        <p:txBody>
          <a:bodyPr/>
          <a:lstStyle/>
          <a:p>
            <a:fld id="{B6A7693E-648E-4B09-98DA-69B4C59F080E}"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D82C7946-3C47-4909-8760-D050A285D430}"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417600" y="162000"/>
            <a:ext cx="8290800" cy="6984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4082125" y="987426"/>
            <a:ext cx="4629150" cy="50009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KSO_BC2"/>
          <p:cNvSpPr>
            <a:spLocks noGrp="1"/>
          </p:cNvSpPr>
          <p:nvPr>
            <p:ph type="body" sz="half" idx="2"/>
          </p:nvPr>
        </p:nvSpPr>
        <p:spPr>
          <a:xfrm>
            <a:off x="417600" y="987426"/>
            <a:ext cx="3473082" cy="500099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KSO_FD"/>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7144374" y="365125"/>
            <a:ext cx="886883" cy="5811838"/>
          </a:xfrm>
        </p:spPr>
        <p:txBody>
          <a:bodyPr vert="horz" anchor="t" anchorCtr="0"/>
          <a:lstStyle>
            <a:lvl1pPr algn="ctr">
              <a:defRPr/>
            </a:lvl1pPr>
          </a:lstStyle>
          <a:p>
            <a:r>
              <a:rPr lang="zh-CN" altLang="en-US" smtClean="0"/>
              <a:t>单击此处编辑母版标题样式</a:t>
            </a:r>
            <a:endParaRPr lang="en-US" dirty="0"/>
          </a:p>
        </p:txBody>
      </p:sp>
      <p:sp>
        <p:nvSpPr>
          <p:cNvPr id="3" name="KSO_BC1"/>
          <p:cNvSpPr>
            <a:spLocks noGrp="1"/>
          </p:cNvSpPr>
          <p:nvPr>
            <p:ph type="body" orient="vert" idx="1"/>
          </p:nvPr>
        </p:nvSpPr>
        <p:spPr>
          <a:xfrm>
            <a:off x="1101288" y="365125"/>
            <a:ext cx="5949952" cy="5811838"/>
          </a:xfrm>
        </p:spPr>
        <p:txBody>
          <a:bodyPr vert="eaVert">
            <a:normAutofit/>
          </a:bodyPr>
          <a:lstStyle>
            <a:lvl1pPr marL="0" indent="0">
              <a:buFontTx/>
              <a:buNone/>
              <a:defRPr sz="2400">
                <a:solidFill>
                  <a:schemeClr val="tx1"/>
                </a:solidFill>
              </a:defRPr>
            </a:lvl1pPr>
            <a:lvl2pPr marL="575945" indent="0">
              <a:buFontTx/>
              <a:buNone/>
              <a:defRPr sz="2000">
                <a:solidFill>
                  <a:schemeClr val="tx1"/>
                </a:solidFill>
              </a:defRPr>
            </a:lvl2pPr>
            <a:lvl3pPr marL="914400" indent="0">
              <a:buFontTx/>
              <a:buNone/>
              <a:defRPr/>
            </a:lvl3pPr>
            <a:lvl4pPr marL="1371600" indent="0">
              <a:buFontTx/>
              <a:buNone/>
              <a:defRPr/>
            </a:lvl4pPr>
            <a:lvl5pPr marL="1828800" indent="0">
              <a:buFontTx/>
              <a:buNone/>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KSO_FD"/>
          <p:cNvSpPr>
            <a:spLocks noGrp="1"/>
          </p:cNvSpPr>
          <p:nvPr>
            <p:ph type="dt" sz="half" idx="10"/>
          </p:nvPr>
        </p:nvSpPr>
        <p:spPr/>
        <p:txBody>
          <a:bodyPr/>
          <a:lstStyle/>
          <a:p>
            <a:fld id="{095331BB-5290-4B74-890F-ADE3EAA0FDB5}"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C6B5ED51-E834-49EC-BF25-99CF33DB10E9}"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日期占位符 2"/>
          <p:cNvSpPr>
            <a:spLocks noGrp="1"/>
          </p:cNvSpPr>
          <p:nvPr>
            <p:ph type="dt" sz="half" idx="10"/>
          </p:nvPr>
        </p:nvSpPr>
        <p:spPr>
          <a:xfrm>
            <a:off x="628650" y="6356351"/>
            <a:ext cx="2057400" cy="365125"/>
          </a:xfrm>
        </p:spPr>
        <p:txBody>
          <a:bodyPr/>
          <a:lstStyle/>
          <a:p>
            <a:fld id="{13D0CE79-49FB-443D-BEF8-6B709DE8FD0C}" type="datetimeFigureOut">
              <a:rPr lang="zh-CN" altLang="en-US" smtClean="0"/>
            </a:fld>
            <a:endParaRPr lang="zh-CN" altLang="en-US"/>
          </a:p>
        </p:txBody>
      </p:sp>
      <p:sp>
        <p:nvSpPr>
          <p:cNvPr id="7" name="页脚占位符 3"/>
          <p:cNvSpPr>
            <a:spLocks noGrp="1"/>
          </p:cNvSpPr>
          <p:nvPr>
            <p:ph type="ftr" sz="quarter" idx="11"/>
          </p:nvPr>
        </p:nvSpPr>
        <p:spPr>
          <a:xfrm>
            <a:off x="3028950" y="6356351"/>
            <a:ext cx="3086100" cy="365125"/>
          </a:xfrm>
        </p:spPr>
        <p:txBody>
          <a:bodyPr/>
          <a:lstStyle/>
          <a:p>
            <a:endParaRPr lang="zh-CN" altLang="en-US"/>
          </a:p>
        </p:txBody>
      </p:sp>
      <p:sp>
        <p:nvSpPr>
          <p:cNvPr id="8" name="灯片编号占位符 4"/>
          <p:cNvSpPr>
            <a:spLocks noGrp="1"/>
          </p:cNvSpPr>
          <p:nvPr>
            <p:ph type="sldNum" sz="quarter" idx="12"/>
          </p:nvPr>
        </p:nvSpPr>
        <p:spPr>
          <a:xfrm>
            <a:off x="6457950" y="6356351"/>
            <a:ext cx="2057400" cy="365125"/>
          </a:xfrm>
        </p:spPr>
        <p:txBody>
          <a:bodyPr/>
          <a:lstStyle/>
          <a:p>
            <a:fld id="{EF906490-237C-474C-BA2E-D98840BC1F8F}" type="slidenum">
              <a:rPr lang="zh-CN" altLang="en-US" smtClean="0"/>
            </a:fld>
            <a:endParaRPr lang="zh-CN" altLang="en-US"/>
          </a:p>
        </p:txBody>
      </p:sp>
      <p:sp>
        <p:nvSpPr>
          <p:cNvPr id="9" name="内容占位符 7"/>
          <p:cNvSpPr>
            <a:spLocks noGrp="1"/>
          </p:cNvSpPr>
          <p:nvPr>
            <p:ph sz="quarter" idx="13"/>
          </p:nvPr>
        </p:nvSpPr>
        <p:spPr>
          <a:xfrm>
            <a:off x="628650" y="571502"/>
            <a:ext cx="7886701" cy="5649913"/>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628649" y="439974"/>
            <a:ext cx="7886700" cy="683156"/>
          </a:xfrm>
        </p:spPr>
        <p:txBody>
          <a:bodyPr/>
          <a:lstStyle>
            <a:lvl1pPr>
              <a:defRPr>
                <a:ln>
                  <a:noFill/>
                </a:ln>
                <a:solidFill>
                  <a:schemeClr val="accent1"/>
                </a:solidFill>
              </a:defRPr>
            </a:lvl1pPr>
          </a:lstStyle>
          <a:p>
            <a:r>
              <a:rPr lang="zh-CN" altLang="en-US" dirty="0" smtClean="0"/>
              <a:t>单击此处编辑标题</a:t>
            </a:r>
            <a:endParaRPr lang="en-US" dirty="0"/>
          </a:p>
        </p:txBody>
      </p:sp>
      <p:sp>
        <p:nvSpPr>
          <p:cNvPr id="3" name="Text Placeholder 2"/>
          <p:cNvSpPr>
            <a:spLocks noGrp="1"/>
          </p:cNvSpPr>
          <p:nvPr>
            <p:ph type="body" idx="1" hasCustomPrompt="1"/>
          </p:nvPr>
        </p:nvSpPr>
        <p:spPr>
          <a:xfrm>
            <a:off x="628649" y="1402146"/>
            <a:ext cx="3868340" cy="823912"/>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单击此处编辑文本</a:t>
            </a:r>
            <a:endParaRPr lang="zh-CN" altLang="en-US" dirty="0" smtClean="0"/>
          </a:p>
        </p:txBody>
      </p:sp>
      <p:sp>
        <p:nvSpPr>
          <p:cNvPr id="4" name="KSO_BC1"/>
          <p:cNvSpPr>
            <a:spLocks noGrp="1"/>
          </p:cNvSpPr>
          <p:nvPr>
            <p:ph sz="half" idx="2"/>
          </p:nvPr>
        </p:nvSpPr>
        <p:spPr>
          <a:xfrm>
            <a:off x="629842" y="2349062"/>
            <a:ext cx="3868340" cy="3840601"/>
          </a:xfrm>
        </p:spPr>
        <p:txBody>
          <a:bodyPr/>
          <a:lstStyle>
            <a:lvl1pPr>
              <a:defRPr>
                <a:solidFill>
                  <a:schemeClr val="accent1"/>
                </a:solidFill>
              </a:defRPr>
            </a:lvl1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Text Placeholder 4"/>
          <p:cNvSpPr>
            <a:spLocks noGrp="1"/>
          </p:cNvSpPr>
          <p:nvPr>
            <p:ph type="body" sz="quarter" idx="3" hasCustomPrompt="1"/>
          </p:nvPr>
        </p:nvSpPr>
        <p:spPr>
          <a:xfrm>
            <a:off x="4627958" y="1402146"/>
            <a:ext cx="3887391" cy="823912"/>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单击此处编辑文本</a:t>
            </a:r>
            <a:endParaRPr lang="zh-CN" altLang="en-US" dirty="0" smtClean="0"/>
          </a:p>
        </p:txBody>
      </p:sp>
      <p:sp>
        <p:nvSpPr>
          <p:cNvPr id="6" name="KSO_BC2"/>
          <p:cNvSpPr>
            <a:spLocks noGrp="1"/>
          </p:cNvSpPr>
          <p:nvPr>
            <p:ph sz="quarter" idx="4"/>
          </p:nvPr>
        </p:nvSpPr>
        <p:spPr>
          <a:xfrm>
            <a:off x="4629151" y="2349062"/>
            <a:ext cx="3887391" cy="3840601"/>
          </a:xfrm>
        </p:spPr>
        <p:txBody>
          <a:bodyPr/>
          <a:lstStyle>
            <a:lvl1pPr>
              <a:defRPr>
                <a:solidFill>
                  <a:schemeClr val="accent1"/>
                </a:solidFill>
              </a:defRPr>
            </a:lvl1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KSO_FD"/>
          <p:cNvSpPr>
            <a:spLocks noGrp="1"/>
          </p:cNvSpPr>
          <p:nvPr>
            <p:ph type="dt" sz="half" idx="10"/>
          </p:nvPr>
        </p:nvSpPr>
        <p:spPr/>
        <p:txBody>
          <a:bodyPr/>
          <a:lstStyle/>
          <a:p>
            <a:fld id="{B6A7693E-648E-4B09-98DA-69B4C59F080E}" type="datetimeFigureOut">
              <a:rPr lang="zh-CN" altLang="en-US" smtClean="0"/>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D82C7946-3C47-4909-8760-D050A285D43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382" t="26879" b="34805"/>
          <a:stretch>
            <a:fillRect/>
          </a:stretch>
        </p:blipFill>
        <p:spPr>
          <a:xfrm>
            <a:off x="0" y="0"/>
            <a:ext cx="9144000" cy="2673531"/>
          </a:xfrm>
          <a:prstGeom prst="rect">
            <a:avLst/>
          </a:prstGeom>
        </p:spPr>
      </p:pic>
      <p:sp>
        <p:nvSpPr>
          <p:cNvPr id="7" name="矩形 6"/>
          <p:cNvSpPr/>
          <p:nvPr/>
        </p:nvSpPr>
        <p:spPr>
          <a:xfrm>
            <a:off x="0" y="0"/>
            <a:ext cx="9144000" cy="6858000"/>
          </a:xfrm>
          <a:prstGeom prst="rect">
            <a:avLst/>
          </a:prstGeom>
          <a:gradFill flip="none" rotWithShape="1">
            <a:gsLst>
              <a:gs pos="0">
                <a:schemeClr val="bg1">
                  <a:alpha val="98000"/>
                </a:schemeClr>
              </a:gs>
              <a:gs pos="100000">
                <a:schemeClr val="bg1">
                  <a:shade val="100000"/>
                  <a:satMod val="115000"/>
                  <a:alpha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8" name="任意多边形 6"/>
          <p:cNvSpPr/>
          <p:nvPr/>
        </p:nvSpPr>
        <p:spPr bwMode="auto">
          <a:xfrm>
            <a:off x="4597400" y="1174750"/>
            <a:ext cx="923925" cy="850900"/>
          </a:xfrm>
          <a:custGeom>
            <a:avLst/>
            <a:gdLst>
              <a:gd name="T0" fmla="*/ 652730 w 2764608"/>
              <a:gd name="T1" fmla="*/ 0 h 2548726"/>
              <a:gd name="T2" fmla="*/ 2111878 w 2764608"/>
              <a:gd name="T3" fmla="*/ 0 h 2548726"/>
              <a:gd name="T4" fmla="*/ 2764608 w 2764608"/>
              <a:gd name="T5" fmla="*/ 652730 h 2548726"/>
              <a:gd name="T6" fmla="*/ 2764608 w 2764608"/>
              <a:gd name="T7" fmla="*/ 1434805 h 2548726"/>
              <a:gd name="T8" fmla="*/ 2111878 w 2764608"/>
              <a:gd name="T9" fmla="*/ 2087535 h 2548726"/>
              <a:gd name="T10" fmla="*/ 1915333 w 2764608"/>
              <a:gd name="T11" fmla="*/ 2087535 h 2548726"/>
              <a:gd name="T12" fmla="*/ 2025468 w 2764608"/>
              <a:gd name="T13" fmla="*/ 2548726 h 2548726"/>
              <a:gd name="T14" fmla="*/ 1436563 w 2764608"/>
              <a:gd name="T15" fmla="*/ 2087535 h 2548726"/>
              <a:gd name="T16" fmla="*/ 652730 w 2764608"/>
              <a:gd name="T17" fmla="*/ 2087535 h 2548726"/>
              <a:gd name="T18" fmla="*/ 0 w 2764608"/>
              <a:gd name="T19" fmla="*/ 1434805 h 2548726"/>
              <a:gd name="T20" fmla="*/ 0 w 2764608"/>
              <a:gd name="T21" fmla="*/ 652730 h 2548726"/>
              <a:gd name="T22" fmla="*/ 652730 w 2764608"/>
              <a:gd name="T23" fmla="*/ 0 h 2548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chemeClr val="accent3">
              <a:lumMod val="20000"/>
              <a:lumOff val="80000"/>
              <a:alpha val="59999"/>
            </a:schemeClr>
          </a:solidFill>
          <a:ln>
            <a:noFill/>
          </a:ln>
        </p:spPr>
        <p:txBody>
          <a:bodyPr anchor="ctr">
            <a:normAutofit/>
          </a:bodyPr>
          <a:lstStyle/>
          <a:p>
            <a:endParaRPr lang="zh-CN" altLang="en-US"/>
          </a:p>
        </p:txBody>
      </p:sp>
      <p:sp>
        <p:nvSpPr>
          <p:cNvPr id="9" name="任意多边形 4"/>
          <p:cNvSpPr>
            <a:spLocks noChangeArrowheads="1"/>
          </p:cNvSpPr>
          <p:nvPr/>
        </p:nvSpPr>
        <p:spPr bwMode="auto">
          <a:xfrm>
            <a:off x="3019425" y="2106613"/>
            <a:ext cx="2763838" cy="2549525"/>
          </a:xfrm>
          <a:custGeom>
            <a:avLst/>
            <a:gdLst>
              <a:gd name="T0" fmla="*/ 652548 w 2764608"/>
              <a:gd name="T1" fmla="*/ 0 h 2548726"/>
              <a:gd name="T2" fmla="*/ 2111290 w 2764608"/>
              <a:gd name="T3" fmla="*/ 0 h 2548726"/>
              <a:gd name="T4" fmla="*/ 2763838 w 2764608"/>
              <a:gd name="T5" fmla="*/ 652935 h 2548726"/>
              <a:gd name="T6" fmla="*/ 2763838 w 2764608"/>
              <a:gd name="T7" fmla="*/ 1435255 h 2548726"/>
              <a:gd name="T8" fmla="*/ 2111290 w 2764608"/>
              <a:gd name="T9" fmla="*/ 2088189 h 2548726"/>
              <a:gd name="T10" fmla="*/ 1914800 w 2764608"/>
              <a:gd name="T11" fmla="*/ 2088189 h 2548726"/>
              <a:gd name="T12" fmla="*/ 2024904 w 2764608"/>
              <a:gd name="T13" fmla="*/ 2549525 h 2548726"/>
              <a:gd name="T14" fmla="*/ 1436163 w 2764608"/>
              <a:gd name="T15" fmla="*/ 2088189 h 2548726"/>
              <a:gd name="T16" fmla="*/ 652548 w 2764608"/>
              <a:gd name="T17" fmla="*/ 2088189 h 2548726"/>
              <a:gd name="T18" fmla="*/ 0 w 2764608"/>
              <a:gd name="T19" fmla="*/ 1435255 h 2548726"/>
              <a:gd name="T20" fmla="*/ 0 w 2764608"/>
              <a:gd name="T21" fmla="*/ 652935 h 2548726"/>
              <a:gd name="T22" fmla="*/ 652548 w 2764608"/>
              <a:gd name="T23" fmla="*/ 0 h 25487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4608"/>
              <a:gd name="T37" fmla="*/ 0 h 2548726"/>
              <a:gd name="T38" fmla="*/ 2764608 w 2764608"/>
              <a:gd name="T39" fmla="*/ 2548726 h 25487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chemeClr val="accent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324000" anchor="ctr">
            <a:normAutofit/>
          </a:bodyPr>
          <a:lstStyle>
            <a:lvl1pPr>
              <a:defRPr>
                <a:solidFill>
                  <a:schemeClr val="tx1"/>
                </a:solidFill>
                <a:latin typeface="Arial" panose="020B0604020202020204" pitchFamily="34" charset="0"/>
                <a:ea typeface="黑体" panose="02010609060101010101" charset="-122"/>
              </a:defRPr>
            </a:lvl1pPr>
            <a:lvl2pPr marL="742950" indent="-285750">
              <a:defRPr>
                <a:solidFill>
                  <a:schemeClr val="tx1"/>
                </a:solidFill>
                <a:latin typeface="Arial" panose="020B0604020202020204" pitchFamily="34" charset="0"/>
                <a:ea typeface="黑体" panose="02010609060101010101" charset="-122"/>
              </a:defRPr>
            </a:lvl2pPr>
            <a:lvl3pPr marL="1143000" indent="-228600">
              <a:defRPr>
                <a:solidFill>
                  <a:schemeClr val="tx1"/>
                </a:solidFill>
                <a:latin typeface="Arial" panose="020B0604020202020204" pitchFamily="34" charset="0"/>
                <a:ea typeface="黑体" panose="02010609060101010101" charset="-122"/>
              </a:defRPr>
            </a:lvl3pPr>
            <a:lvl4pPr marL="1600200" indent="-228600">
              <a:defRPr>
                <a:solidFill>
                  <a:schemeClr val="tx1"/>
                </a:solidFill>
                <a:latin typeface="Arial" panose="020B0604020202020204" pitchFamily="34" charset="0"/>
                <a:ea typeface="黑体" panose="02010609060101010101" charset="-122"/>
              </a:defRPr>
            </a:lvl4pPr>
            <a:lvl5pPr marL="2057400" indent="-228600">
              <a:defRPr>
                <a:solidFill>
                  <a:schemeClr val="tx1"/>
                </a:solidFill>
                <a:latin typeface="Arial" panose="020B0604020202020204" pitchFamily="34" charset="0"/>
                <a:ea typeface="黑体" panose="02010609060101010101"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黑体" panose="02010609060101010101" charset="-122"/>
              </a:defRPr>
            </a:lvl9pPr>
          </a:lstStyle>
          <a:p>
            <a:pPr algn="ctr" eaLnBrk="1" hangingPunct="1"/>
            <a:endParaRPr lang="zh-CN" altLang="en-US" sz="3200" dirty="0">
              <a:solidFill>
                <a:srgbClr val="FFFFFF"/>
              </a:solidFill>
              <a:latin typeface="Arial Black" panose="020B0A04020102020204" pitchFamily="34" charset="0"/>
            </a:endParaRPr>
          </a:p>
        </p:txBody>
      </p:sp>
      <p:sp>
        <p:nvSpPr>
          <p:cNvPr id="10" name="任意多边形 5"/>
          <p:cNvSpPr/>
          <p:nvPr/>
        </p:nvSpPr>
        <p:spPr bwMode="auto">
          <a:xfrm flipH="1">
            <a:off x="4983163" y="1687513"/>
            <a:ext cx="1220787" cy="1125537"/>
          </a:xfrm>
          <a:custGeom>
            <a:avLst/>
            <a:gdLst>
              <a:gd name="T0" fmla="*/ 652730 w 2764608"/>
              <a:gd name="T1" fmla="*/ 0 h 2548726"/>
              <a:gd name="T2" fmla="*/ 2111878 w 2764608"/>
              <a:gd name="T3" fmla="*/ 0 h 2548726"/>
              <a:gd name="T4" fmla="*/ 2764608 w 2764608"/>
              <a:gd name="T5" fmla="*/ 652730 h 2548726"/>
              <a:gd name="T6" fmla="*/ 2764608 w 2764608"/>
              <a:gd name="T7" fmla="*/ 1434805 h 2548726"/>
              <a:gd name="T8" fmla="*/ 2111878 w 2764608"/>
              <a:gd name="T9" fmla="*/ 2087535 h 2548726"/>
              <a:gd name="T10" fmla="*/ 1915333 w 2764608"/>
              <a:gd name="T11" fmla="*/ 2087535 h 2548726"/>
              <a:gd name="T12" fmla="*/ 2025468 w 2764608"/>
              <a:gd name="T13" fmla="*/ 2548726 h 2548726"/>
              <a:gd name="T14" fmla="*/ 1436563 w 2764608"/>
              <a:gd name="T15" fmla="*/ 2087535 h 2548726"/>
              <a:gd name="T16" fmla="*/ 652730 w 2764608"/>
              <a:gd name="T17" fmla="*/ 2087535 h 2548726"/>
              <a:gd name="T18" fmla="*/ 0 w 2764608"/>
              <a:gd name="T19" fmla="*/ 1434805 h 2548726"/>
              <a:gd name="T20" fmla="*/ 0 w 2764608"/>
              <a:gd name="T21" fmla="*/ 652730 h 2548726"/>
              <a:gd name="T22" fmla="*/ 652730 w 2764608"/>
              <a:gd name="T23" fmla="*/ 0 h 2548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4608" h="2548726">
                <a:moveTo>
                  <a:pt x="652730" y="0"/>
                </a:moveTo>
                <a:lnTo>
                  <a:pt x="2111878" y="0"/>
                </a:lnTo>
                <a:cubicBezTo>
                  <a:pt x="2472371" y="0"/>
                  <a:pt x="2764608" y="292237"/>
                  <a:pt x="2764608" y="652730"/>
                </a:cubicBezTo>
                <a:lnTo>
                  <a:pt x="2764608" y="1434805"/>
                </a:lnTo>
                <a:cubicBezTo>
                  <a:pt x="2764608" y="1795298"/>
                  <a:pt x="2472371" y="2087535"/>
                  <a:pt x="2111878" y="2087535"/>
                </a:cubicBezTo>
                <a:lnTo>
                  <a:pt x="1915333" y="2087535"/>
                </a:lnTo>
                <a:lnTo>
                  <a:pt x="2025468" y="2548726"/>
                </a:lnTo>
                <a:lnTo>
                  <a:pt x="1436563" y="2087535"/>
                </a:lnTo>
                <a:lnTo>
                  <a:pt x="652730" y="2087535"/>
                </a:lnTo>
                <a:cubicBezTo>
                  <a:pt x="292237" y="2087535"/>
                  <a:pt x="0" y="1795298"/>
                  <a:pt x="0" y="1434805"/>
                </a:cubicBezTo>
                <a:lnTo>
                  <a:pt x="0" y="652730"/>
                </a:lnTo>
                <a:cubicBezTo>
                  <a:pt x="0" y="292237"/>
                  <a:pt x="292237" y="0"/>
                  <a:pt x="652730" y="0"/>
                </a:cubicBezTo>
                <a:close/>
              </a:path>
            </a:pathLst>
          </a:custGeom>
          <a:solidFill>
            <a:schemeClr val="accent2">
              <a:alpha val="75000"/>
            </a:schemeClr>
          </a:solidFill>
          <a:ln>
            <a:noFill/>
          </a:ln>
          <a:extLst>
            <a:ext uri="{91240B29-F687-4F45-9708-019B960494DF}">
              <a14:hiddenLine xmlns:a14="http://schemas.microsoft.com/office/drawing/2010/main" w="9525">
                <a:solidFill>
                  <a:srgbClr val="000000"/>
                </a:solidFill>
                <a:round/>
              </a14:hiddenLine>
            </a:ext>
          </a:extLst>
        </p:spPr>
        <p:txBody>
          <a:bodyPr anchor="ctr">
            <a:normAutofit/>
          </a:bodyPr>
          <a:lstStyle/>
          <a:p>
            <a:endParaRPr lang="zh-CN" altLang="en-US"/>
          </a:p>
        </p:txBody>
      </p:sp>
      <p:sp>
        <p:nvSpPr>
          <p:cNvPr id="2" name="KSO_BT1"/>
          <p:cNvSpPr>
            <a:spLocks noGrp="1"/>
          </p:cNvSpPr>
          <p:nvPr>
            <p:ph type="title" hasCustomPrompt="1"/>
          </p:nvPr>
        </p:nvSpPr>
        <p:spPr>
          <a:xfrm>
            <a:off x="3020400" y="2106000"/>
            <a:ext cx="2764800" cy="2062800"/>
          </a:xfrm>
        </p:spPr>
        <p:txBody>
          <a:bodyPr anchor="ctr" anchorCtr="0">
            <a:normAutofit/>
          </a:bodyPr>
          <a:lstStyle>
            <a:lvl1pPr algn="ctr">
              <a:defRPr sz="3200">
                <a:ln>
                  <a:noFill/>
                </a:ln>
                <a:solidFill>
                  <a:schemeClr val="bg1"/>
                </a:solidFill>
              </a:defRPr>
            </a:lvl1pPr>
          </a:lstStyle>
          <a:p>
            <a:r>
              <a:rPr lang="zh-CN" altLang="en-US" dirty="0" smtClean="0"/>
              <a:t>编辑标题</a:t>
            </a:r>
            <a:endParaRPr lang="en-US" dirty="0"/>
          </a:p>
        </p:txBody>
      </p:sp>
      <p:sp>
        <p:nvSpPr>
          <p:cNvPr id="3" name="KSO_FD"/>
          <p:cNvSpPr>
            <a:spLocks noGrp="1"/>
          </p:cNvSpPr>
          <p:nvPr>
            <p:ph type="dt" sz="half" idx="10"/>
          </p:nvPr>
        </p:nvSpPr>
        <p:spPr/>
        <p:txBody>
          <a:bodyPr/>
          <a:lstStyle/>
          <a:p>
            <a:fld id="{B6A7693E-648E-4B09-98DA-69B4C59F080E}" type="datetimeFigureOut">
              <a:rPr lang="zh-CN" altLang="en-US" smtClean="0"/>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D82C7946-3C47-4909-8760-D050A285D43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B6A7693E-648E-4B09-98DA-69B4C59F080E}" type="datetimeFigureOut">
              <a:rPr lang="zh-CN" altLang="en-US" smtClean="0"/>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D82C7946-3C47-4909-8760-D050A285D43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hasCustomPrompt="1"/>
          </p:nvPr>
        </p:nvSpPr>
        <p:spPr>
          <a:xfrm>
            <a:off x="1116000" y="4431600"/>
            <a:ext cx="6922800" cy="475200"/>
          </a:xfrm>
        </p:spPr>
        <p:txBody>
          <a:bodyPr anchor="b"/>
          <a:lstStyle>
            <a:lvl1pPr>
              <a:defRPr sz="2400">
                <a:ln>
                  <a:noFill/>
                </a:ln>
                <a:solidFill>
                  <a:schemeClr val="accent1"/>
                </a:solidFill>
              </a:defRPr>
            </a:lvl1pPr>
          </a:lstStyle>
          <a:p>
            <a:r>
              <a:rPr lang="zh-CN" altLang="en-US" dirty="0" smtClean="0"/>
              <a:t>单击此处编辑标题</a:t>
            </a:r>
            <a:endParaRPr lang="en-US" dirty="0"/>
          </a:p>
        </p:txBody>
      </p:sp>
      <p:sp>
        <p:nvSpPr>
          <p:cNvPr id="3" name="KSO_BC1"/>
          <p:cNvSpPr>
            <a:spLocks noGrp="1"/>
          </p:cNvSpPr>
          <p:nvPr>
            <p:ph type="pic" idx="1"/>
          </p:nvPr>
        </p:nvSpPr>
        <p:spPr>
          <a:xfrm>
            <a:off x="1116000" y="835200"/>
            <a:ext cx="6922800" cy="3348000"/>
          </a:xfrm>
        </p:spPr>
        <p:txBody>
          <a:bodyPr anchor="t"/>
          <a:lstStyle>
            <a:lvl1pPr marL="0" indent="0">
              <a:buNone/>
              <a:defRPr sz="2400">
                <a:solidFill>
                  <a:schemeClr val="accent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dirty="0" smtClean="0"/>
              <a:t>单击图标添加图片</a:t>
            </a:r>
            <a:endParaRPr lang="en-US" dirty="0"/>
          </a:p>
        </p:txBody>
      </p:sp>
      <p:sp>
        <p:nvSpPr>
          <p:cNvPr id="4" name="KSO_BC2"/>
          <p:cNvSpPr>
            <a:spLocks noGrp="1"/>
          </p:cNvSpPr>
          <p:nvPr>
            <p:ph type="body" sz="half" idx="2" hasCustomPrompt="1"/>
          </p:nvPr>
        </p:nvSpPr>
        <p:spPr>
          <a:xfrm>
            <a:off x="1116000" y="5151600"/>
            <a:ext cx="7711200" cy="932400"/>
          </a:xfrm>
        </p:spPr>
        <p:txBody>
          <a:bodyPr>
            <a:normAutofit/>
          </a:bodyPr>
          <a:lstStyle>
            <a:lvl1pPr marL="0" indent="0">
              <a:buNone/>
              <a:defRPr sz="1800">
                <a:solidFill>
                  <a:schemeClr val="accent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smtClean="0"/>
              <a:t>单击此处编辑文本</a:t>
            </a:r>
            <a:endParaRPr lang="zh-CN" altLang="en-US" dirty="0" smtClean="0"/>
          </a:p>
        </p:txBody>
      </p:sp>
      <p:sp>
        <p:nvSpPr>
          <p:cNvPr id="5" name="KSO_FD"/>
          <p:cNvSpPr>
            <a:spLocks noGrp="1"/>
          </p:cNvSpPr>
          <p:nvPr>
            <p:ph type="dt" sz="half" idx="10"/>
          </p:nvPr>
        </p:nvSpPr>
        <p:spPr/>
        <p:txBody>
          <a:bodyPr/>
          <a:lstStyle/>
          <a:p>
            <a:fld id="{B6A7693E-648E-4B09-98DA-69B4C59F080E}" type="datetimeFigureOut">
              <a:rPr lang="zh-CN" altLang="en-US" smtClean="0"/>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D82C7946-3C47-4909-8760-D050A285D430}" type="slidenum">
              <a:rPr lang="zh-CN" altLang="en-US" smtClean="0"/>
            </a:fld>
            <a:endParaRPr lang="zh-CN" altLang="en-US"/>
          </a:p>
        </p:txBody>
      </p:sp>
      <p:cxnSp>
        <p:nvCxnSpPr>
          <p:cNvPr id="8" name="直接连接符 5"/>
          <p:cNvCxnSpPr>
            <a:cxnSpLocks noChangeShapeType="1"/>
          </p:cNvCxnSpPr>
          <p:nvPr>
            <p:custDataLst>
              <p:tags r:id="rId2"/>
            </p:custDataLst>
          </p:nvPr>
        </p:nvCxnSpPr>
        <p:spPr bwMode="auto">
          <a:xfrm>
            <a:off x="1184275" y="4960738"/>
            <a:ext cx="6826250" cy="0"/>
          </a:xfrm>
          <a:prstGeom prst="line">
            <a:avLst/>
          </a:prstGeom>
          <a:noFill/>
          <a:ln w="38100" cmpd="sng">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6543676" y="365125"/>
            <a:ext cx="1971675" cy="5811838"/>
          </a:xfrm>
        </p:spPr>
        <p:txBody>
          <a:bodyPr vert="eaVert"/>
          <a:lstStyle>
            <a:lvl1pPr>
              <a:defRPr>
                <a:ln>
                  <a:noFill/>
                </a:ln>
                <a:solidFill>
                  <a:schemeClr val="accent1"/>
                </a:solidFill>
              </a:defRPr>
            </a:lvl1pPr>
          </a:lstStyle>
          <a:p>
            <a:r>
              <a:rPr lang="zh-CN" altLang="en-US" dirty="0" smtClean="0"/>
              <a:t>单击此处编辑母版标题样式</a:t>
            </a:r>
            <a:endParaRPr lang="en-US" dirty="0"/>
          </a:p>
        </p:txBody>
      </p:sp>
      <p:sp>
        <p:nvSpPr>
          <p:cNvPr id="3" name="KSO_BC1"/>
          <p:cNvSpPr>
            <a:spLocks noGrp="1"/>
          </p:cNvSpPr>
          <p:nvPr>
            <p:ph type="body" orient="vert" idx="1"/>
          </p:nvPr>
        </p:nvSpPr>
        <p:spPr>
          <a:xfrm>
            <a:off x="628651" y="365125"/>
            <a:ext cx="5800725" cy="5811838"/>
          </a:xfrm>
        </p:spPr>
        <p:txBody>
          <a:bodyPr vert="eaVert"/>
          <a:lstStyle>
            <a:lvl1pPr>
              <a:defRPr>
                <a:solidFill>
                  <a:schemeClr val="accent1"/>
                </a:solidFill>
              </a:defRPr>
            </a:lvl1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KSO_FD"/>
          <p:cNvSpPr>
            <a:spLocks noGrp="1"/>
          </p:cNvSpPr>
          <p:nvPr>
            <p:ph type="dt" sz="half" idx="10"/>
          </p:nvPr>
        </p:nvSpPr>
        <p:spPr/>
        <p:txBody>
          <a:bodyPr/>
          <a:lstStyle/>
          <a:p>
            <a:fld id="{B6A7693E-648E-4B09-98DA-69B4C59F080E}" type="datetimeFigureOut">
              <a:rPr lang="zh-CN" altLang="en-US" smtClean="0"/>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D82C7946-3C47-4909-8760-D050A285D43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image" Target="../media/image1.png"/><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3" Type="http://schemas.openxmlformats.org/officeDocument/2006/relationships/theme" Target="../theme/theme3.xml"/><Relationship Id="rId12" Type="http://schemas.openxmlformats.org/officeDocument/2006/relationships/image" Target="../media/image4.jpeg"/><Relationship Id="rId11" Type="http://schemas.openxmlformats.org/officeDocument/2006/relationships/slideLayout" Target="../slideLayouts/slideLayout32.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slideLayout" Target="../slideLayouts/slideLayout40.xml"/><Relationship Id="rId7" Type="http://schemas.openxmlformats.org/officeDocument/2006/relationships/slideLayout" Target="../slideLayouts/slideLayout39.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 Type="http://schemas.openxmlformats.org/officeDocument/2006/relationships/slideLayout" Target="../slideLayouts/slideLayout34.xml"/><Relationship Id="rId12" Type="http://schemas.openxmlformats.org/officeDocument/2006/relationships/theme" Target="../theme/theme4.xml"/><Relationship Id="rId11" Type="http://schemas.openxmlformats.org/officeDocument/2006/relationships/image" Target="../media/image7.png"/><Relationship Id="rId10" Type="http://schemas.openxmlformats.org/officeDocument/2006/relationships/slideLayout" Target="../slideLayouts/slideLayout42.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2">
            <a:extLst>
              <a:ext uri="{28A0092B-C50C-407E-A947-70E740481C1C}">
                <a14:useLocalDpi xmlns:a14="http://schemas.microsoft.com/office/drawing/2010/main" val="0"/>
              </a:ext>
            </a:extLst>
          </a:blip>
          <a:srcRect l="96" t="-187" r="285" b="22806"/>
          <a:stretch>
            <a:fillRect/>
          </a:stretch>
        </p:blipFill>
        <p:spPr>
          <a:xfrm flipV="1">
            <a:off x="0" y="1463045"/>
            <a:ext cx="9144000" cy="5399309"/>
          </a:xfrm>
          <a:prstGeom prst="rect">
            <a:avLst/>
          </a:prstGeom>
        </p:spPr>
      </p:pic>
      <p:pic>
        <p:nvPicPr>
          <p:cNvPr id="7" name="图片 6"/>
          <p:cNvPicPr>
            <a:picLocks noChangeAspect="1"/>
          </p:cNvPicPr>
          <p:nvPr/>
        </p:nvPicPr>
        <p:blipFill rotWithShape="1">
          <a:blip r:embed="rId12">
            <a:extLst>
              <a:ext uri="{28A0092B-C50C-407E-A947-70E740481C1C}">
                <a14:useLocalDpi xmlns:a14="http://schemas.microsoft.com/office/drawing/2010/main" val="0"/>
              </a:ext>
            </a:extLst>
          </a:blip>
          <a:srcRect l="382" t="26879" b="34805"/>
          <a:stretch>
            <a:fillRect/>
          </a:stretch>
        </p:blipFill>
        <p:spPr>
          <a:xfrm>
            <a:off x="0" y="2"/>
            <a:ext cx="9144000" cy="2673531"/>
          </a:xfrm>
          <a:prstGeom prst="rect">
            <a:avLst/>
          </a:prstGeom>
        </p:spPr>
      </p:pic>
      <p:sp>
        <p:nvSpPr>
          <p:cNvPr id="8" name="矩形 7"/>
          <p:cNvSpPr/>
          <p:nvPr/>
        </p:nvSpPr>
        <p:spPr>
          <a:xfrm>
            <a:off x="0" y="182392"/>
            <a:ext cx="9144000" cy="6675608"/>
          </a:xfrm>
          <a:prstGeom prst="rect">
            <a:avLst/>
          </a:prstGeom>
          <a:gradFill flip="none" rotWithShape="1">
            <a:gsLst>
              <a:gs pos="0">
                <a:schemeClr val="bg1">
                  <a:alpha val="98000"/>
                </a:schemeClr>
              </a:gs>
              <a:gs pos="100000">
                <a:schemeClr val="bg1">
                  <a:shade val="100000"/>
                  <a:satMod val="115000"/>
                  <a:alpha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sp>
        <p:nvSpPr>
          <p:cNvPr id="2" name="KSO_BT1"/>
          <p:cNvSpPr>
            <a:spLocks noGrp="1"/>
          </p:cNvSpPr>
          <p:nvPr>
            <p:ph type="title"/>
          </p:nvPr>
        </p:nvSpPr>
        <p:spPr>
          <a:xfrm>
            <a:off x="505100" y="295612"/>
            <a:ext cx="8142513" cy="645657"/>
          </a:xfrm>
          <a:prstGeom prst="rect">
            <a:avLst/>
          </a:prstGeom>
        </p:spPr>
        <p:txBody>
          <a:bodyPr vert="horz" lIns="91440" tIns="45720" rIns="91440" bIns="45720" rtlCol="0" anchor="b">
            <a:normAutofit/>
          </a:bodyPr>
          <a:lstStyle/>
          <a:p>
            <a:r>
              <a:rPr lang="zh-CN" altLang="en-US" dirty="0" smtClean="0"/>
              <a:t>单击此处编辑标题样式</a:t>
            </a:r>
            <a:endParaRPr lang="en-US" dirty="0"/>
          </a:p>
        </p:txBody>
      </p:sp>
      <p:sp>
        <p:nvSpPr>
          <p:cNvPr id="3" name="KSO_BC1"/>
          <p:cNvSpPr>
            <a:spLocks noGrp="1"/>
          </p:cNvSpPr>
          <p:nvPr>
            <p:ph type="body" idx="1"/>
          </p:nvPr>
        </p:nvSpPr>
        <p:spPr>
          <a:xfrm>
            <a:off x="500743" y="1089483"/>
            <a:ext cx="8142513" cy="5175675"/>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KSO_FD"/>
          <p:cNvSpPr>
            <a:spLocks noGrp="1"/>
          </p:cNvSpPr>
          <p:nvPr>
            <p:ph type="dt" sz="half" idx="2"/>
          </p:nvPr>
        </p:nvSpPr>
        <p:spPr>
          <a:xfrm>
            <a:off x="628650" y="6356353"/>
            <a:ext cx="2057400" cy="365125"/>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B6A7693E-648E-4B09-98DA-69B4C59F080E}" type="datetimeFigureOut">
              <a:rPr lang="zh-CN" altLang="en-US" smtClean="0"/>
            </a:fld>
            <a:endParaRPr lang="zh-CN" altLang="en-US"/>
          </a:p>
        </p:txBody>
      </p:sp>
      <p:sp>
        <p:nvSpPr>
          <p:cNvPr id="5" name="KSO_FT"/>
          <p:cNvSpPr>
            <a:spLocks noGrp="1"/>
          </p:cNvSpPr>
          <p:nvPr>
            <p:ph type="ftr" sz="quarter" idx="3"/>
          </p:nvPr>
        </p:nvSpPr>
        <p:spPr>
          <a:xfrm>
            <a:off x="3028950" y="6356353"/>
            <a:ext cx="3086100" cy="365125"/>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7933508" y="6356353"/>
            <a:ext cx="581841" cy="365125"/>
          </a:xfrm>
          <a:prstGeom prst="rect">
            <a:avLst/>
          </a:prstGeom>
        </p:spPr>
        <p:txBody>
          <a:bodyPr vert="horz" lIns="91440" tIns="45720" rIns="91440" bIns="45720" rtlCol="0" anchor="ctr">
            <a:normAutofit/>
          </a:bodyPr>
          <a:lstStyle>
            <a:lvl1pPr algn="ctr">
              <a:defRPr sz="900" baseline="0">
                <a:solidFill>
                  <a:schemeClr val="accent1">
                    <a:lumMod val="75000"/>
                  </a:schemeClr>
                </a:solidFill>
                <a:latin typeface="Arial" panose="020B0604020202020204" pitchFamily="34" charset="0"/>
                <a:ea typeface="黑体" panose="02010609060101010101" charset="-122"/>
                <a:cs typeface="Arial" panose="020B0604020202020204" pitchFamily="34" charset="0"/>
              </a:defRPr>
            </a:lvl1pPr>
          </a:lstStyle>
          <a:p>
            <a:fld id="{D82C7946-3C47-4909-8760-D050A285D43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2700" b="0" i="0" kern="1200" baseline="0">
          <a:ln>
            <a:solidFill>
              <a:schemeClr val="accent1">
                <a:lumMod val="75000"/>
              </a:schemeClr>
            </a:solid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effectLst/>
          <a:latin typeface="+mj-ea"/>
          <a:ea typeface="+mj-ea"/>
          <a:cs typeface="+mj-cs"/>
        </a:defRPr>
      </a:lvl1pPr>
    </p:titleStyle>
    <p:bodyStyle>
      <a:lvl1pPr marL="267970" indent="-267970" algn="just" defTabSz="685800" rtl="0" eaLnBrk="1" latinLnBrk="0" hangingPunct="1">
        <a:spcBef>
          <a:spcPts val="1200"/>
        </a:spcBef>
        <a:spcAft>
          <a:spcPts val="0"/>
        </a:spcAft>
        <a:buClr>
          <a:schemeClr val="accent1">
            <a:lumMod val="75000"/>
          </a:schemeClr>
        </a:buClr>
        <a:buSzPct val="60000"/>
        <a:buFont typeface="Wingdings" panose="05000000000000000000" pitchFamily="2" charset="2"/>
        <a:buChar char="l"/>
        <a:defRPr sz="2400" kern="1200" baseline="0">
          <a:solidFill>
            <a:schemeClr val="accent1">
              <a:lumMod val="75000"/>
            </a:schemeClr>
          </a:solidFill>
          <a:latin typeface="+mn-ea"/>
          <a:ea typeface="+mn-ea"/>
          <a:cs typeface="+mn-cs"/>
        </a:defRPr>
      </a:lvl1pPr>
      <a:lvl2pPr marL="575945" indent="-172720" algn="just" defTabSz="685800" rtl="0" eaLnBrk="1" latinLnBrk="0" hangingPunct="1">
        <a:spcBef>
          <a:spcPts val="150"/>
        </a:spcBef>
        <a:spcAft>
          <a:spcPts val="0"/>
        </a:spcAft>
        <a:buFont typeface="Arial" panose="020B0604020202020204" pitchFamily="34" charset="0"/>
        <a:buChar char="•"/>
        <a:defRPr sz="2000" kern="1200" baseline="0">
          <a:solidFill>
            <a:schemeClr val="tx1"/>
          </a:solidFill>
          <a:latin typeface="+mn-ea"/>
          <a:ea typeface="+mn-ea"/>
          <a:cs typeface="+mn-cs"/>
        </a:defRPr>
      </a:lvl2pPr>
      <a:lvl3pPr marL="857250" indent="-171450" algn="l" defTabSz="685800" rtl="0" eaLnBrk="1" latinLnBrk="0" hangingPunct="1">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11">
            <a:extLst>
              <a:ext uri="{28A0092B-C50C-407E-A947-70E740481C1C}">
                <a14:useLocalDpi xmlns:a14="http://schemas.microsoft.com/office/drawing/2010/main" val="0"/>
              </a:ext>
            </a:extLst>
          </a:blip>
          <a:srcRect l="96" t="-187" r="285" b="22806"/>
          <a:stretch>
            <a:fillRect/>
          </a:stretch>
        </p:blipFill>
        <p:spPr>
          <a:xfrm flipV="1">
            <a:off x="0" y="1463045"/>
            <a:ext cx="9144000" cy="5399309"/>
          </a:xfrm>
          <a:prstGeom prst="rect">
            <a:avLst/>
          </a:prstGeom>
        </p:spPr>
      </p:pic>
      <p:pic>
        <p:nvPicPr>
          <p:cNvPr id="7" name="图片 6"/>
          <p:cNvPicPr>
            <a:picLocks noChangeAspect="1"/>
          </p:cNvPicPr>
          <p:nvPr/>
        </p:nvPicPr>
        <p:blipFill rotWithShape="1">
          <a:blip r:embed="rId11">
            <a:extLst>
              <a:ext uri="{28A0092B-C50C-407E-A947-70E740481C1C}">
                <a14:useLocalDpi xmlns:a14="http://schemas.microsoft.com/office/drawing/2010/main" val="0"/>
              </a:ext>
            </a:extLst>
          </a:blip>
          <a:srcRect l="382" t="26879" b="34805"/>
          <a:stretch>
            <a:fillRect/>
          </a:stretch>
        </p:blipFill>
        <p:spPr>
          <a:xfrm>
            <a:off x="0" y="2"/>
            <a:ext cx="9144000" cy="2673531"/>
          </a:xfrm>
          <a:prstGeom prst="rect">
            <a:avLst/>
          </a:prstGeom>
        </p:spPr>
      </p:pic>
      <p:sp>
        <p:nvSpPr>
          <p:cNvPr id="8" name="矩形 7"/>
          <p:cNvSpPr/>
          <p:nvPr/>
        </p:nvSpPr>
        <p:spPr>
          <a:xfrm>
            <a:off x="0" y="182392"/>
            <a:ext cx="9144000" cy="6675608"/>
          </a:xfrm>
          <a:prstGeom prst="rect">
            <a:avLst/>
          </a:prstGeom>
          <a:gradFill flip="none" rotWithShape="1">
            <a:gsLst>
              <a:gs pos="0">
                <a:schemeClr val="bg1">
                  <a:alpha val="98000"/>
                </a:schemeClr>
              </a:gs>
              <a:gs pos="100000">
                <a:schemeClr val="bg1">
                  <a:shade val="100000"/>
                  <a:satMod val="115000"/>
                  <a:alpha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350"/>
          </a:p>
        </p:txBody>
      </p:sp>
      <p:sp>
        <p:nvSpPr>
          <p:cNvPr id="2" name="KSO_BT1"/>
          <p:cNvSpPr>
            <a:spLocks noGrp="1"/>
          </p:cNvSpPr>
          <p:nvPr>
            <p:ph type="title"/>
          </p:nvPr>
        </p:nvSpPr>
        <p:spPr>
          <a:xfrm>
            <a:off x="505100" y="295612"/>
            <a:ext cx="8142513" cy="645657"/>
          </a:xfrm>
          <a:prstGeom prst="rect">
            <a:avLst/>
          </a:prstGeom>
        </p:spPr>
        <p:txBody>
          <a:bodyPr vert="horz" lIns="91440" tIns="45720" rIns="91440" bIns="45720" rtlCol="0" anchor="b">
            <a:normAutofit/>
          </a:bodyPr>
          <a:lstStyle/>
          <a:p>
            <a:r>
              <a:rPr lang="zh-CN" altLang="en-US" dirty="0" smtClean="0"/>
              <a:t>单击此处编辑标题样式</a:t>
            </a:r>
            <a:endParaRPr lang="en-US" dirty="0"/>
          </a:p>
        </p:txBody>
      </p:sp>
      <p:sp>
        <p:nvSpPr>
          <p:cNvPr id="3" name="KSO_BC1"/>
          <p:cNvSpPr>
            <a:spLocks noGrp="1"/>
          </p:cNvSpPr>
          <p:nvPr>
            <p:ph type="body" idx="1"/>
          </p:nvPr>
        </p:nvSpPr>
        <p:spPr>
          <a:xfrm>
            <a:off x="500743" y="1089483"/>
            <a:ext cx="8142513" cy="5175675"/>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KSO_FD"/>
          <p:cNvSpPr>
            <a:spLocks noGrp="1"/>
          </p:cNvSpPr>
          <p:nvPr>
            <p:ph type="dt" sz="half" idx="2"/>
          </p:nvPr>
        </p:nvSpPr>
        <p:spPr>
          <a:xfrm>
            <a:off x="628650" y="6356353"/>
            <a:ext cx="2057400" cy="365125"/>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B6A7693E-648E-4B09-98DA-69B4C59F080E}" type="datetimeFigureOut">
              <a:rPr lang="zh-CN" altLang="en-US" smtClean="0"/>
            </a:fld>
            <a:endParaRPr lang="zh-CN" altLang="en-US"/>
          </a:p>
        </p:txBody>
      </p:sp>
      <p:sp>
        <p:nvSpPr>
          <p:cNvPr id="5" name="KSO_FT"/>
          <p:cNvSpPr>
            <a:spLocks noGrp="1"/>
          </p:cNvSpPr>
          <p:nvPr>
            <p:ph type="ftr" sz="quarter" idx="3"/>
          </p:nvPr>
        </p:nvSpPr>
        <p:spPr>
          <a:xfrm>
            <a:off x="3028950" y="6356353"/>
            <a:ext cx="3086100" cy="365125"/>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7933508" y="6356353"/>
            <a:ext cx="581841" cy="365125"/>
          </a:xfrm>
          <a:prstGeom prst="rect">
            <a:avLst/>
          </a:prstGeom>
        </p:spPr>
        <p:txBody>
          <a:bodyPr vert="horz" lIns="91440" tIns="45720" rIns="91440" bIns="45720" rtlCol="0" anchor="ctr">
            <a:normAutofit/>
          </a:bodyPr>
          <a:lstStyle>
            <a:lvl1pPr algn="ctr">
              <a:defRPr sz="900" baseline="0">
                <a:solidFill>
                  <a:schemeClr val="accent1">
                    <a:lumMod val="75000"/>
                  </a:schemeClr>
                </a:solidFill>
                <a:latin typeface="Arial" panose="020B0604020202020204" pitchFamily="34" charset="0"/>
                <a:ea typeface="黑体" panose="02010609060101010101" charset="-122"/>
                <a:cs typeface="Arial" panose="020B0604020202020204" pitchFamily="34" charset="0"/>
              </a:defRPr>
            </a:lvl1pPr>
          </a:lstStyle>
          <a:p>
            <a:fld id="{D82C7946-3C47-4909-8760-D050A285D43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85800" rtl="0" eaLnBrk="1" latinLnBrk="0" hangingPunct="1">
        <a:lnSpc>
          <a:spcPct val="90000"/>
        </a:lnSpc>
        <a:spcBef>
          <a:spcPct val="0"/>
        </a:spcBef>
        <a:buNone/>
        <a:defRPr sz="2700" b="0" i="0" kern="1200" baseline="0">
          <a:ln>
            <a:solidFill>
              <a:schemeClr val="accent1">
                <a:lumMod val="75000"/>
              </a:schemeClr>
            </a:solidFill>
          </a:ln>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lin ang="16200000" scaled="1"/>
            <a:tileRect/>
          </a:gradFill>
          <a:effectLst/>
          <a:latin typeface="+mj-ea"/>
          <a:ea typeface="+mj-ea"/>
          <a:cs typeface="+mj-cs"/>
        </a:defRPr>
      </a:lvl1pPr>
    </p:titleStyle>
    <p:bodyStyle>
      <a:lvl1pPr marL="267970" indent="-267970" algn="just" defTabSz="685800" rtl="0" eaLnBrk="1" latinLnBrk="0" hangingPunct="1">
        <a:spcBef>
          <a:spcPts val="1200"/>
        </a:spcBef>
        <a:spcAft>
          <a:spcPts val="0"/>
        </a:spcAft>
        <a:buClr>
          <a:schemeClr val="accent1">
            <a:lumMod val="75000"/>
          </a:schemeClr>
        </a:buClr>
        <a:buSzPct val="60000"/>
        <a:buFont typeface="Wingdings" panose="05000000000000000000" pitchFamily="2" charset="2"/>
        <a:buChar char="l"/>
        <a:defRPr sz="2400" kern="1200" baseline="0">
          <a:solidFill>
            <a:schemeClr val="accent1">
              <a:lumMod val="75000"/>
            </a:schemeClr>
          </a:solidFill>
          <a:latin typeface="+mn-ea"/>
          <a:ea typeface="+mn-ea"/>
          <a:cs typeface="+mn-cs"/>
        </a:defRPr>
      </a:lvl1pPr>
      <a:lvl2pPr marL="575945" indent="-172720" algn="just" defTabSz="685800" rtl="0" eaLnBrk="1" latinLnBrk="0" hangingPunct="1">
        <a:spcBef>
          <a:spcPts val="150"/>
        </a:spcBef>
        <a:spcAft>
          <a:spcPts val="0"/>
        </a:spcAft>
        <a:buFont typeface="Arial" panose="020B0604020202020204" pitchFamily="34" charset="0"/>
        <a:buChar char="•"/>
        <a:defRPr sz="2000" kern="1200" baseline="0">
          <a:solidFill>
            <a:schemeClr val="tx1"/>
          </a:solidFill>
          <a:latin typeface="+mn-ea"/>
          <a:ea typeface="+mn-ea"/>
          <a:cs typeface="+mn-cs"/>
        </a:defRPr>
      </a:lvl2pPr>
      <a:lvl3pPr marL="857250" indent="-171450" algn="l" defTabSz="685800" rtl="0" eaLnBrk="1" latinLnBrk="0" hangingPunct="1">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4" descr="c:\DOCUME~1\ADMINI~1\APPLIC~1\360se6\USERDA~1\Temp\120859~1.JPG"/>
          <p:cNvPicPr>
            <a:picLocks noChangeAspect="1" noChangeArrowheads="1"/>
          </p:cNvPicPr>
          <p:nvPr/>
        </p:nvPicPr>
        <p:blipFill rotWithShape="1">
          <a:blip r:embed="rId12"/>
          <a:srcRect l="8875" r="11589"/>
          <a:stretch>
            <a:fillRect/>
          </a:stretch>
        </p:blipFill>
        <p:spPr bwMode="auto">
          <a:xfrm>
            <a:off x="1191" y="0"/>
            <a:ext cx="9144000" cy="6858000"/>
          </a:xfrm>
          <a:prstGeom prst="rect">
            <a:avLst/>
          </a:prstGeom>
          <a:noFill/>
          <a:ln w="9525">
            <a:noFill/>
            <a:miter lim="800000"/>
            <a:headEnd/>
            <a:tailEnd/>
          </a:ln>
        </p:spPr>
      </p:pic>
      <p:sp>
        <p:nvSpPr>
          <p:cNvPr id="10" name="矩形 6"/>
          <p:cNvSpPr/>
          <p:nvPr/>
        </p:nvSpPr>
        <p:spPr>
          <a:xfrm>
            <a:off x="0" y="714375"/>
            <a:ext cx="9145191" cy="58483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spcBef>
                <a:spcPts val="0"/>
              </a:spcBef>
              <a:spcAft>
                <a:spcPts val="0"/>
              </a:spcAft>
              <a:defRPr/>
            </a:pPr>
            <a:endParaRPr lang="zh-CN" altLang="en-US" sz="1350" dirty="0"/>
          </a:p>
        </p:txBody>
      </p:sp>
      <p:sp>
        <p:nvSpPr>
          <p:cNvPr id="3" name="Text Placeholder 2"/>
          <p:cNvSpPr>
            <a:spLocks noGrp="1"/>
          </p:cNvSpPr>
          <p:nvPr>
            <p:ph type="body" idx="1"/>
          </p:nvPr>
        </p:nvSpPr>
        <p:spPr>
          <a:xfrm>
            <a:off x="566060" y="1603947"/>
            <a:ext cx="8010253" cy="4615883"/>
          </a:xfrm>
          <a:prstGeom prst="rect">
            <a:avLst/>
          </a:prstGeom>
        </p:spPr>
        <p:txBody>
          <a:bodyPr vert="horz" lIns="91440" tIns="45720" rIns="91440" bIns="45720" rtlCol="0">
            <a:normAutofit/>
          </a:bodyPr>
          <a:lstStyle/>
          <a:p>
            <a:pPr lvl="0"/>
            <a:r>
              <a:rPr lang="zh-CN" altLang="zh-CN" dirty="0" smtClean="0"/>
              <a:t>单击此处编辑母版文本样式</a:t>
            </a:r>
            <a:endParaRPr lang="zh-CN" altLang="zh-CN" dirty="0" smtClean="0"/>
          </a:p>
          <a:p>
            <a:pPr lvl="1"/>
            <a:r>
              <a:rPr lang="zh-CN" altLang="zh-CN" dirty="0" smtClean="0"/>
              <a:t>第二级</a:t>
            </a:r>
            <a:endParaRPr lang="zh-CN" altLang="zh-CN" dirty="0" smtClean="0"/>
          </a:p>
          <a:p>
            <a:pPr lvl="2"/>
            <a:r>
              <a:rPr lang="zh-CN" altLang="zh-CN" dirty="0" smtClean="0"/>
              <a:t>第三级</a:t>
            </a:r>
            <a:endParaRPr lang="zh-CN" altLang="zh-CN" dirty="0" smtClean="0"/>
          </a:p>
          <a:p>
            <a:pPr lvl="3"/>
            <a:r>
              <a:rPr lang="zh-CN" altLang="zh-CN" dirty="0" smtClean="0"/>
              <a:t>第四级</a:t>
            </a:r>
            <a:endParaRPr lang="zh-CN" altLang="zh-CN" dirty="0" smtClean="0"/>
          </a:p>
          <a:p>
            <a:pPr lvl="4"/>
            <a:r>
              <a:rPr lang="zh-CN" altLang="zh-CN" dirty="0" smtClean="0"/>
              <a:t>第五级</a:t>
            </a:r>
            <a:endParaRPr lang="zh-CN" altLang="zh-CN" dirty="0" smtClean="0"/>
          </a:p>
        </p:txBody>
      </p:sp>
      <p:sp>
        <p:nvSpPr>
          <p:cNvPr id="4" name="Date Placeholder 3"/>
          <p:cNvSpPr>
            <a:spLocks noGrp="1"/>
          </p:cNvSpPr>
          <p:nvPr>
            <p:ph type="dt" sz="half" idx="2"/>
          </p:nvPr>
        </p:nvSpPr>
        <p:spPr>
          <a:xfrm>
            <a:off x="628650" y="6605257"/>
            <a:ext cx="2057400" cy="158753"/>
          </a:xfrm>
          <a:prstGeom prst="rect">
            <a:avLst/>
          </a:prstGeom>
        </p:spPr>
        <p:txBody>
          <a:bodyPr vert="horz" lIns="91440" tIns="45720" rIns="91440" bIns="45720" rtlCol="0" anchor="ctr">
            <a:normAutofit/>
          </a:bodyPr>
          <a:lstStyle>
            <a:lvl1pPr algn="l">
              <a:defRPr sz="900">
                <a:solidFill>
                  <a:schemeClr val="bg1"/>
                </a:solidFill>
              </a:defRPr>
            </a:lvl1pPr>
          </a:lstStyle>
          <a:p>
            <a:fld id="{13D0CE79-49FB-443D-BEF8-6B709DE8FD0C}" type="datetimeFigureOut">
              <a:rPr lang="zh-CN" altLang="en-US" smtClean="0"/>
            </a:fld>
            <a:endParaRPr lang="zh-CN" altLang="en-US"/>
          </a:p>
        </p:txBody>
      </p:sp>
      <p:sp>
        <p:nvSpPr>
          <p:cNvPr id="5" name="Footer Placeholder 4"/>
          <p:cNvSpPr>
            <a:spLocks noGrp="1"/>
          </p:cNvSpPr>
          <p:nvPr>
            <p:ph type="ftr" sz="quarter" idx="3"/>
          </p:nvPr>
        </p:nvSpPr>
        <p:spPr>
          <a:xfrm>
            <a:off x="3028950" y="6605257"/>
            <a:ext cx="3086100" cy="158753"/>
          </a:xfrm>
          <a:prstGeom prst="rect">
            <a:avLst/>
          </a:prstGeom>
        </p:spPr>
        <p:txBody>
          <a:bodyPr vert="horz" lIns="91440" tIns="45720" rIns="91440" bIns="45720" rtlCol="0" anchor="ctr">
            <a:normAutofit/>
          </a:bodyPr>
          <a:lstStyle>
            <a:lvl1pPr algn="ctr">
              <a:defRPr sz="900">
                <a:solidFill>
                  <a:schemeClr val="bg1"/>
                </a:solidFill>
              </a:defRPr>
            </a:lvl1pPr>
          </a:lstStyle>
          <a:p>
            <a:endParaRPr lang="zh-CN" altLang="en-US"/>
          </a:p>
        </p:txBody>
      </p:sp>
      <p:sp>
        <p:nvSpPr>
          <p:cNvPr id="6" name="Slide Number Placeholder 5"/>
          <p:cNvSpPr>
            <a:spLocks noGrp="1"/>
          </p:cNvSpPr>
          <p:nvPr>
            <p:ph type="sldNum" sz="quarter" idx="4"/>
          </p:nvPr>
        </p:nvSpPr>
        <p:spPr>
          <a:xfrm>
            <a:off x="6457950" y="6605257"/>
            <a:ext cx="2057400" cy="158753"/>
          </a:xfrm>
          <a:prstGeom prst="rect">
            <a:avLst/>
          </a:prstGeom>
        </p:spPr>
        <p:txBody>
          <a:bodyPr vert="horz" lIns="91440" tIns="45720" rIns="91440" bIns="45720" rtlCol="0" anchor="ctr">
            <a:normAutofit/>
          </a:bodyPr>
          <a:lstStyle>
            <a:lvl1pPr algn="r">
              <a:defRPr sz="900">
                <a:solidFill>
                  <a:schemeClr val="bg1"/>
                </a:solidFill>
              </a:defRPr>
            </a:lvl1pPr>
          </a:lstStyle>
          <a:p>
            <a:fld id="{EF906490-237C-474C-BA2E-D98840BC1F8F}" type="slidenum">
              <a:rPr lang="zh-CN" altLang="en-US" smtClean="0"/>
            </a:fld>
            <a:endParaRPr lang="zh-CN" altLang="en-US"/>
          </a:p>
        </p:txBody>
      </p:sp>
      <p:sp>
        <p:nvSpPr>
          <p:cNvPr id="2" name="Title Placeholder 1"/>
          <p:cNvSpPr>
            <a:spLocks noGrp="1"/>
          </p:cNvSpPr>
          <p:nvPr>
            <p:ph type="title"/>
          </p:nvPr>
        </p:nvSpPr>
        <p:spPr>
          <a:xfrm>
            <a:off x="530680" y="819770"/>
            <a:ext cx="8082641" cy="601525"/>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67970" indent="-267970" algn="l" defTabSz="685800" rtl="0" eaLnBrk="1" latinLnBrk="0" hangingPunct="1">
        <a:spcBef>
          <a:spcPts val="1350"/>
        </a:spcBef>
        <a:buClr>
          <a:schemeClr val="accent1"/>
        </a:buClr>
        <a:buSzPct val="70000"/>
        <a:buFont typeface="Wingdings 2" panose="05020102010507070707" pitchFamily="18" charset="2"/>
        <a:buChar char=""/>
        <a:defRPr sz="2400" kern="1200">
          <a:solidFill>
            <a:schemeClr val="tx1"/>
          </a:solidFill>
          <a:latin typeface="+mn-lt"/>
          <a:ea typeface="+mn-ea"/>
          <a:cs typeface="+mn-cs"/>
        </a:defRPr>
      </a:lvl1pPr>
      <a:lvl2pPr marL="542925" indent="-186055" algn="l" defTabSz="685800" rtl="0" eaLnBrk="1" latinLnBrk="0" hangingPunct="1">
        <a:spcBef>
          <a:spcPts val="600"/>
        </a:spcBef>
        <a:buFont typeface="Arial" panose="020B0604020202020204" pitchFamily="34" charset="0"/>
        <a:buChar char="•"/>
        <a:tabLst>
          <a:tab pos="629920" algn="l"/>
        </a:tabLst>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KSO_BT1"/>
          <p:cNvSpPr>
            <a:spLocks noGrp="1"/>
          </p:cNvSpPr>
          <p:nvPr>
            <p:ph type="title"/>
          </p:nvPr>
        </p:nvSpPr>
        <p:spPr>
          <a:xfrm>
            <a:off x="419098" y="162557"/>
            <a:ext cx="8292045" cy="699594"/>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4" name="KSO_FD"/>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aseline="0">
                <a:solidFill>
                  <a:schemeClr val="tx1">
                    <a:tint val="75000"/>
                  </a:schemeClr>
                </a:solidFill>
                <a:latin typeface="Arial" panose="020B0604020202020204" pitchFamily="34" charset="0"/>
                <a:ea typeface="黑体" panose="02010609060101010101" charset="-122"/>
              </a:defRPr>
            </a:lvl1pPr>
          </a:lstStyle>
          <a:p>
            <a:fld id="{095331BB-5290-4B74-890F-ADE3EAA0FDB5}" type="datetimeFigureOut">
              <a:rPr lang="zh-CN" altLang="en-US" smtClean="0"/>
            </a:fld>
            <a:endParaRPr lang="zh-CN" altLang="en-US"/>
          </a:p>
        </p:txBody>
      </p:sp>
      <p:sp>
        <p:nvSpPr>
          <p:cNvPr id="5" name="KSO_FT"/>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aseline="0">
                <a:solidFill>
                  <a:schemeClr val="tx1">
                    <a:tint val="75000"/>
                  </a:schemeClr>
                </a:solidFill>
                <a:latin typeface="Arial" panose="020B0604020202020204" pitchFamily="34" charset="0"/>
                <a:ea typeface="黑体" panose="02010609060101010101" charset="-122"/>
              </a:defRPr>
            </a:lvl1pPr>
          </a:lstStyle>
          <a:p>
            <a:endParaRPr lang="zh-CN" altLang="en-US"/>
          </a:p>
        </p:txBody>
      </p:sp>
      <p:sp>
        <p:nvSpPr>
          <p:cNvPr id="6" name="KSO_FN"/>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aseline="0">
                <a:solidFill>
                  <a:schemeClr val="tx1">
                    <a:tint val="75000"/>
                  </a:schemeClr>
                </a:solidFill>
                <a:latin typeface="Arial" panose="020B0604020202020204" pitchFamily="34" charset="0"/>
                <a:ea typeface="黑体" panose="02010609060101010101" charset="-122"/>
              </a:defRPr>
            </a:lvl1pPr>
          </a:lstStyle>
          <a:p>
            <a:fld id="{C6B5ED51-E834-49EC-BF25-99CF33DB10E9}" type="slidenum">
              <a:rPr lang="zh-CN" altLang="en-US" smtClean="0"/>
            </a:fld>
            <a:endParaRPr lang="zh-CN" altLang="en-US"/>
          </a:p>
        </p:txBody>
      </p:sp>
      <p:sp>
        <p:nvSpPr>
          <p:cNvPr id="3" name="KSO_BC1"/>
          <p:cNvSpPr>
            <a:spLocks noGrp="1"/>
          </p:cNvSpPr>
          <p:nvPr>
            <p:ph type="body" idx="1"/>
          </p:nvPr>
        </p:nvSpPr>
        <p:spPr>
          <a:xfrm>
            <a:off x="419099" y="1026615"/>
            <a:ext cx="8292045" cy="5193212"/>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xStyles>
    <p:titleStyle>
      <a:lvl1pPr algn="l" defTabSz="914400" rtl="0" eaLnBrk="1" latinLnBrk="0" hangingPunct="1">
        <a:lnSpc>
          <a:spcPct val="90000"/>
        </a:lnSpc>
        <a:spcBef>
          <a:spcPct val="0"/>
        </a:spcBef>
        <a:buNone/>
        <a:defRPr sz="3200" b="1" i="0" kern="1200" baseline="0">
          <a:ln w="6350">
            <a:solidFill>
              <a:schemeClr val="bg1"/>
            </a:solidFill>
          </a:ln>
          <a:solidFill>
            <a:schemeClr val="accent2"/>
          </a:solidFill>
          <a:effectLst/>
          <a:latin typeface="Arial" panose="020B0604020202020204" pitchFamily="34" charset="0"/>
          <a:ea typeface="黑体" panose="02010609060101010101"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2"/>
        </a:buClr>
        <a:buSzPct val="100000"/>
        <a:buFont typeface="Wingdings" panose="05000000000000000000" pitchFamily="2" charset="2"/>
        <a:buChar char="l"/>
        <a:defRPr sz="2400" kern="1200" baseline="0">
          <a:solidFill>
            <a:schemeClr val="accent2"/>
          </a:solidFill>
          <a:latin typeface="Arial" panose="020B0604020202020204" pitchFamily="34" charset="0"/>
          <a:ea typeface="黑体" panose="02010609060101010101" charset="-122"/>
          <a:cs typeface="+mn-cs"/>
        </a:defRPr>
      </a:lvl1pPr>
      <a:lvl2pPr marL="575945" indent="-230505" algn="just" defTabSz="914400" rtl="0" eaLnBrk="1" latinLnBrk="0" hangingPunct="1">
        <a:lnSpc>
          <a:spcPct val="130000"/>
        </a:lnSpc>
        <a:spcBef>
          <a:spcPts val="0"/>
        </a:spcBef>
        <a:spcAft>
          <a:spcPts val="0"/>
        </a:spcAft>
        <a:buClr>
          <a:schemeClr val="tx1"/>
        </a:buClr>
        <a:buFont typeface="Arial" panose="020B0604020202020204" pitchFamily="34" charset="0"/>
        <a:buChar char="•"/>
        <a:defRPr sz="2000" kern="1200" baseline="0">
          <a:solidFill>
            <a:schemeClr val="tx1"/>
          </a:solidFill>
          <a:latin typeface="Arial" panose="020B0604020202020204" pitchFamily="34" charset="0"/>
          <a:ea typeface="黑体" panose="02010609060101010101"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3.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9.xml"/><Relationship Id="rId4" Type="http://schemas.openxmlformats.org/officeDocument/2006/relationships/image" Target="../media/image20.png"/><Relationship Id="rId3" Type="http://schemas.microsoft.com/office/2007/relationships/media" Target="file:///D:\&#20843;&#24180;&#32423;&#19979;&#20154;&#25945;&#29256;\&#31532;&#19968;&#21333;&#20803;%20&#22362;&#25345;&#23466;&#27861;&#33267;&#19978;\&#31532;&#19968;&#35838;%20&#32500;&#25252;&#23466;&#27861;&#26435;&#23041;\&#29992;&#23466;&#27861;&#23459;&#35475;&#21046;&#24230;%20&#25421;&#21355;&#23466;&#27861;&#23562;&#20005;.mp4" TargetMode="External"/><Relationship Id="rId2" Type="http://schemas.openxmlformats.org/officeDocument/2006/relationships/video" Target="file:///D:\&#20843;&#24180;&#32423;&#19979;&#20154;&#25945;&#29256;\&#31532;&#19968;&#21333;&#20803;%20&#22362;&#25345;&#23466;&#27861;&#33267;&#19978;\&#31532;&#19968;&#35838;%20&#32500;&#25252;&#23466;&#27861;&#26435;&#23041;\&#29992;&#23466;&#27861;&#23459;&#35475;&#21046;&#24230;%20&#25421;&#21355;&#23466;&#27861;&#23562;&#20005;.mp4" TargetMode="Externa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xml"/><Relationship Id="rId3" Type="http://schemas.openxmlformats.org/officeDocument/2006/relationships/image" Target="../media/image22.png"/><Relationship Id="rId2" Type="http://schemas.microsoft.com/office/2007/relationships/media" Target="file:///D:\&#20843;&#24180;&#32423;&#19979;&#20154;&#25945;&#29256;\&#31532;&#19968;&#21333;&#20803;%20&#22362;&#25345;&#23466;&#27861;&#33267;&#19978;\&#31532;&#19968;&#35838;%20&#32500;&#25252;&#23466;&#27861;&#26435;&#23041;\&#20851;&#38190;&#35789;&#65306;&#27665;&#20027;&#38598;&#20013;&#21046;.mp4" TargetMode="External"/><Relationship Id="rId1" Type="http://schemas.openxmlformats.org/officeDocument/2006/relationships/video" Target="file:///D:\&#20843;&#24180;&#32423;&#19979;&#20154;&#25945;&#29256;\&#31532;&#19968;&#21333;&#20803;%20&#22362;&#25345;&#23466;&#27861;&#33267;&#19978;\&#31532;&#19968;&#35838;%20&#32500;&#25252;&#23466;&#27861;&#26435;&#23041;\&#20851;&#38190;&#35789;&#65306;&#27665;&#20027;&#38598;&#20013;&#21046;.mp4"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image" Target="../media/image24.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30.png"/><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tags" Target="../tags/tag4.xml"/><Relationship Id="rId2" Type="http://schemas.openxmlformats.org/officeDocument/2006/relationships/image" Target="../media/image10.jpeg"/><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2.png"/><Relationship Id="rId7" Type="http://schemas.microsoft.com/office/2007/relationships/media" Target="file:///C:\Users\Administrator\Desktop\&#35268;&#33539;&#26435;&#21033;&#36816;&#34892;&#65288;&#21069;&#23454;&#23385;&#29141;&#65289;\&#25289;&#31080;&#36159;&#36873;.wmv" TargetMode="External"/><Relationship Id="rId6" Type="http://schemas.openxmlformats.org/officeDocument/2006/relationships/video" Target="file:///C:\Users\Administrator\Desktop\&#35268;&#33539;&#26435;&#21033;&#36816;&#34892;&#65288;&#21069;&#23454;&#23385;&#29141;&#65289;\&#25289;&#31080;&#36159;&#36873;.wmv" TargetMode="External"/><Relationship Id="rId5" Type="http://schemas.openxmlformats.org/officeDocument/2006/relationships/image" Target="../media/image27.jpeg"/><Relationship Id="rId4" Type="http://schemas.openxmlformats.org/officeDocument/2006/relationships/hyperlink" Target="&#24527;&#24724;&#24405;.wmv" TargetMode="External"/><Relationship Id="rId3"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image" Target="../media/image2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3.jpeg"/><Relationship Id="rId2" Type="http://schemas.openxmlformats.org/officeDocument/2006/relationships/image" Target="../media/image26.png"/><Relationship Id="rId1" Type="http://schemas.openxmlformats.org/officeDocument/2006/relationships/image" Target="../media/image25.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image" Target="../media/image29.jpeg"/><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image" Target="../media/image25.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4.png"/><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image" Target="../media/image25.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5.jpeg"/><Relationship Id="rId2" Type="http://schemas.openxmlformats.org/officeDocument/2006/relationships/image" Target="../media/image26.png"/><Relationship Id="rId1" Type="http://schemas.openxmlformats.org/officeDocument/2006/relationships/image" Target="../media/image25.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6.jpeg"/><Relationship Id="rId2" Type="http://schemas.openxmlformats.org/officeDocument/2006/relationships/image" Target="../media/image26.png"/><Relationship Id="rId1" Type="http://schemas.openxmlformats.org/officeDocument/2006/relationships/image" Target="../media/image25.png"/></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2.xml"/><Relationship Id="rId7" Type="http://schemas.openxmlformats.org/officeDocument/2006/relationships/image" Target="../media/image39.jpeg"/><Relationship Id="rId6" Type="http://schemas.openxmlformats.org/officeDocument/2006/relationships/image" Target="../media/image26.png"/><Relationship Id="rId5" Type="http://schemas.openxmlformats.org/officeDocument/2006/relationships/image" Target="../media/image38.jpeg"/><Relationship Id="rId4" Type="http://schemas.openxmlformats.org/officeDocument/2006/relationships/slide" Target="slide15.xml"/><Relationship Id="rId3" Type="http://schemas.openxmlformats.org/officeDocument/2006/relationships/image" Target="../media/image37.jpeg"/><Relationship Id="rId2" Type="http://schemas.openxmlformats.org/officeDocument/2006/relationships/slide" Target="slide16.xml"/><Relationship Id="rId1" Type="http://schemas.openxmlformats.org/officeDocument/2006/relationships/image" Target="../media/image25.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0.jpeg"/><Relationship Id="rId3" Type="http://schemas.openxmlformats.org/officeDocument/2006/relationships/image" Target="../media/image39.jpeg"/><Relationship Id="rId2" Type="http://schemas.openxmlformats.org/officeDocument/2006/relationships/image" Target="../media/image26.png"/><Relationship Id="rId1" Type="http://schemas.openxmlformats.org/officeDocument/2006/relationships/image" Target="../media/image25.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1.jpeg"/><Relationship Id="rId3" Type="http://schemas.openxmlformats.org/officeDocument/2006/relationships/slide" Target="slide13.xml"/><Relationship Id="rId2" Type="http://schemas.openxmlformats.org/officeDocument/2006/relationships/image" Target="../media/image26.png"/><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tags" Target="../tags/tag5.xml"/><Relationship Id="rId2" Type="http://schemas.openxmlformats.org/officeDocument/2006/relationships/image" Target="../media/image12.png"/><Relationship Id="rId1" Type="http://schemas.openxmlformats.org/officeDocument/2006/relationships/image" Target="../media/image11.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2.jpeg"/><Relationship Id="rId2" Type="http://schemas.openxmlformats.org/officeDocument/2006/relationships/image" Target="../media/image26.png"/><Relationship Id="rId1" Type="http://schemas.openxmlformats.org/officeDocument/2006/relationships/image" Target="../media/image25.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3.jpeg"/><Relationship Id="rId2" Type="http://schemas.openxmlformats.org/officeDocument/2006/relationships/image" Target="../media/image26.png"/><Relationship Id="rId1" Type="http://schemas.openxmlformats.org/officeDocument/2006/relationships/image" Target="../media/image25.pn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6.jpeg"/><Relationship Id="rId3" Type="http://schemas.openxmlformats.org/officeDocument/2006/relationships/hyperlink" Target="&#29579;&#29641;&#23457;&#21028;.mp4" TargetMode="External"/><Relationship Id="rId2" Type="http://schemas.openxmlformats.org/officeDocument/2006/relationships/image" Target="../media/image26.png"/><Relationship Id="rId1" Type="http://schemas.openxmlformats.org/officeDocument/2006/relationships/image" Target="../media/image25.pn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image" Target="../media/image25.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6.jpeg"/><Relationship Id="rId2" Type="http://schemas.openxmlformats.org/officeDocument/2006/relationships/image" Target="../media/image26.png"/><Relationship Id="rId1"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5.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image" Target="../media/image25.png"/></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image" Target="../media/image4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5.xml"/><Relationship Id="rId3" Type="http://schemas.openxmlformats.org/officeDocument/2006/relationships/image" Target="../media/image45.png"/><Relationship Id="rId2" Type="http://schemas.microsoft.com/office/2007/relationships/media" Target="file:///D:\&#20843;&#24180;&#32423;&#19979;&#20154;&#25945;&#29256;\&#31532;&#19968;&#21333;&#20803;%20&#22362;&#25345;&#23466;&#27861;&#33267;&#19978;\&#31532;&#19968;&#35838;%20&#32500;&#25252;&#23466;&#27861;&#26435;&#23041;\&#26446;&#20811;&#24378;&#65306;&#22823;&#36947;&#33267;&#31616;&#26377;&#26435;&#19981;&#21487;&#20219;&#24615;.mp4" TargetMode="External"/><Relationship Id="rId1" Type="http://schemas.openxmlformats.org/officeDocument/2006/relationships/video" Target="file:///D:\&#20843;&#24180;&#32423;&#19979;&#20154;&#25945;&#29256;\&#31532;&#19968;&#21333;&#20803;%20&#22362;&#25345;&#23466;&#27861;&#33267;&#19978;\&#31532;&#19968;&#35838;%20&#32500;&#25252;&#23466;&#27861;&#26435;&#23041;\&#26446;&#20811;&#24378;&#65306;&#22823;&#36947;&#33267;&#31616;&#26377;&#26435;&#19981;&#21487;&#20219;&#24615;.mp4" TargetMode="Externa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46.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tags" Target="../tags/tag19.xml"/><Relationship Id="rId2" Type="http://schemas.openxmlformats.org/officeDocument/2006/relationships/image" Target="../media/image47.png"/><Relationship Id="rId1" Type="http://schemas.openxmlformats.org/officeDocument/2006/relationships/image" Target="../media/image9.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tags" Target="../tags/tag20.xml"/><Relationship Id="rId2" Type="http://schemas.openxmlformats.org/officeDocument/2006/relationships/image" Target="../media/image9.png"/><Relationship Id="rId1" Type="http://schemas.openxmlformats.org/officeDocument/2006/relationships/image" Target="../media/image48.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49.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1.xml"/><Relationship Id="rId1" Type="http://schemas.openxmlformats.org/officeDocument/2006/relationships/image" Target="../media/image9.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image" Target="../media/image14.jpeg"/><Relationship Id="rId1" Type="http://schemas.openxmlformats.org/officeDocument/2006/relationships/image" Target="../media/image13.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6.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tags" Target="../tags/tag6.xml"/><Relationship Id="rId2" Type="http://schemas.openxmlformats.org/officeDocument/2006/relationships/image" Target="../media/image9.png"/><Relationship Id="rId1" Type="http://schemas.openxmlformats.org/officeDocument/2006/relationships/image" Target="../media/image15.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3.xml"/><Relationship Id="rId5" Type="http://schemas.openxmlformats.org/officeDocument/2006/relationships/tags" Target="../tags/tag7.xml"/><Relationship Id="rId4" Type="http://schemas.openxmlformats.org/officeDocument/2006/relationships/image" Target="../media/image18.jpe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8.xml"/><Relationship Id="rId1"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E~W[7(R`07S2[F(FDY2C`0Z"/>
          <p:cNvPicPr>
            <a:picLocks noChangeAspect="1"/>
          </p:cNvPicPr>
          <p:nvPr/>
        </p:nvPicPr>
        <p:blipFill>
          <a:blip r:embed="rId1"/>
          <a:stretch>
            <a:fillRect/>
          </a:stretch>
        </p:blipFill>
        <p:spPr>
          <a:xfrm>
            <a:off x="92710" y="31750"/>
            <a:ext cx="8957945" cy="4679950"/>
          </a:xfrm>
          <a:prstGeom prst="rect">
            <a:avLst/>
          </a:prstGeom>
        </p:spPr>
      </p:pic>
      <p:sp>
        <p:nvSpPr>
          <p:cNvPr id="8195" name="Rectangle 5"/>
          <p:cNvSpPr/>
          <p:nvPr/>
        </p:nvSpPr>
        <p:spPr>
          <a:xfrm>
            <a:off x="2066290" y="4770755"/>
            <a:ext cx="5586730" cy="706755"/>
          </a:xfrm>
          <a:prstGeom prst="rect">
            <a:avLst/>
          </a:prstGeom>
        </p:spPr>
        <p:style>
          <a:lnRef idx="2">
            <a:schemeClr val="dk1"/>
          </a:lnRef>
          <a:fillRef idx="1">
            <a:schemeClr val="lt1"/>
          </a:fillRef>
          <a:effectRef idx="0">
            <a:schemeClr val="dk1"/>
          </a:effectRef>
          <a:fontRef idx="minor">
            <a:schemeClr val="dk1"/>
          </a:fontRef>
        </p:style>
        <p:txBody>
          <a:bodyPr wrap="squar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zh-CN" altLang="en-US" sz="4000" b="1" dirty="0">
                <a:solidFill>
                  <a:srgbClr val="FF0000"/>
                </a:solidFill>
                <a:latin typeface="楷体" panose="02010609060101010101" charset="-122"/>
                <a:ea typeface="楷体" panose="02010609060101010101" charset="-122"/>
              </a:rPr>
              <a:t>第一课 维护宪法权威</a:t>
            </a:r>
            <a:endParaRPr lang="zh-CN" altLang="en-US" sz="4000" b="1" dirty="0">
              <a:solidFill>
                <a:srgbClr val="FF0000"/>
              </a:solidFill>
              <a:latin typeface="楷体" panose="02010609060101010101" charset="-122"/>
              <a:ea typeface="楷体" panose="02010609060101010101" charset="-122"/>
            </a:endParaRPr>
          </a:p>
        </p:txBody>
      </p:sp>
      <p:sp>
        <p:nvSpPr>
          <p:cNvPr id="8196" name="矩形 4"/>
          <p:cNvSpPr/>
          <p:nvPr/>
        </p:nvSpPr>
        <p:spPr>
          <a:xfrm>
            <a:off x="1928495" y="5662295"/>
            <a:ext cx="5862955" cy="6451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eaLnBrk="1" hangingPunct="1">
              <a:spcBef>
                <a:spcPct val="0"/>
              </a:spcBef>
              <a:buNone/>
            </a:pPr>
            <a:r>
              <a:rPr lang="zh-CN" altLang="zh-CN" sz="3600" b="1" dirty="0">
                <a:latin typeface="楷体" panose="02010609060101010101" charset="-122"/>
                <a:ea typeface="楷体" panose="02010609060101010101" charset="-122"/>
              </a:rPr>
              <a:t>第</a:t>
            </a:r>
            <a:r>
              <a:rPr lang="en-US" altLang="zh-CN" sz="3600" b="1" dirty="0">
                <a:latin typeface="楷体" panose="02010609060101010101" charset="-122"/>
                <a:ea typeface="楷体" panose="02010609060101010101" charset="-122"/>
              </a:rPr>
              <a:t>2</a:t>
            </a:r>
            <a:r>
              <a:rPr lang="zh-CN" altLang="en-US" sz="3600" b="1" dirty="0">
                <a:latin typeface="楷体" panose="02010609060101010101" charset="-122"/>
                <a:ea typeface="楷体" panose="02010609060101010101" charset="-122"/>
              </a:rPr>
              <a:t>课时 治国安邦总章程</a:t>
            </a:r>
            <a:endParaRPr lang="zh-CN" altLang="en-US" sz="1800" dirty="0">
              <a:latin typeface="楷体" panose="02010609060101010101" charset="-122"/>
              <a:ea typeface="楷体" panose="02010609060101010101" charset="-122"/>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文本框 99"/>
          <p:cNvSpPr txBox="1"/>
          <p:nvPr/>
        </p:nvSpPr>
        <p:spPr>
          <a:xfrm>
            <a:off x="1394143" y="5964873"/>
            <a:ext cx="6450012" cy="646112"/>
          </a:xfrm>
          <a:prstGeom prst="rect">
            <a:avLst/>
          </a:prstGeom>
          <a:noFill/>
          <a:ln w="9525">
            <a:noFill/>
          </a:ln>
        </p:spPr>
        <p:txBody>
          <a:bodyPr wrap="square" anchor="t">
            <a:spAutoFit/>
          </a:bodyPr>
          <a:p>
            <a:pPr>
              <a:lnSpc>
                <a:spcPct val="150000"/>
              </a:lnSpc>
            </a:pPr>
            <a:r>
              <a:rPr lang="zh-CN" altLang="en-US" sz="2400">
                <a:latin typeface="黑体" panose="02010609060101010101" charset="-122"/>
                <a:ea typeface="黑体" panose="02010609060101010101" charset="-122"/>
              </a:rPr>
              <a:t>播放视频《用宪法宣誓制度捍卫宪法尊严》</a:t>
            </a:r>
            <a:endParaRPr lang="zh-CN" altLang="en-US" sz="2400">
              <a:latin typeface="黑体" panose="02010609060101010101" charset="-122"/>
              <a:ea typeface="黑体" panose="02010609060101010101" charset="-122"/>
            </a:endParaRPr>
          </a:p>
        </p:txBody>
      </p:sp>
      <p:grpSp>
        <p:nvGrpSpPr>
          <p:cNvPr id="35843" name="组合 3"/>
          <p:cNvGrpSpPr/>
          <p:nvPr/>
        </p:nvGrpSpPr>
        <p:grpSpPr>
          <a:xfrm>
            <a:off x="50800" y="549275"/>
            <a:ext cx="2809875" cy="731838"/>
            <a:chOff x="4762500" y="1227873"/>
            <a:chExt cx="3152775" cy="820002"/>
          </a:xfrm>
        </p:grpSpPr>
        <p:sp>
          <p:nvSpPr>
            <p:cNvPr id="5" name="圆角矩形 4"/>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grpSp>
          <p:nvGrpSpPr>
            <p:cNvPr id="35845" name="组合 5"/>
            <p:cNvGrpSpPr/>
            <p:nvPr/>
          </p:nvGrpSpPr>
          <p:grpSpPr>
            <a:xfrm>
              <a:off x="4897451" y="1300979"/>
              <a:ext cx="515326" cy="672163"/>
              <a:chOff x="556681" y="967046"/>
              <a:chExt cx="515326" cy="672163"/>
            </a:xfrm>
          </p:grpSpPr>
          <p:grpSp>
            <p:nvGrpSpPr>
              <p:cNvPr id="35846" name="组合 6"/>
              <p:cNvGrpSpPr/>
              <p:nvPr/>
            </p:nvGrpSpPr>
            <p:grpSpPr>
              <a:xfrm>
                <a:off x="556681" y="967046"/>
                <a:ext cx="515326" cy="672163"/>
                <a:chOff x="10325100" y="303213"/>
                <a:chExt cx="912815" cy="1190625"/>
              </a:xfrm>
            </p:grpSpPr>
            <p:sp>
              <p:nvSpPr>
                <p:cNvPr id="35847" name="Freeform 43"/>
                <p:cNvSpPr/>
                <p:nvPr/>
              </p:nvSpPr>
              <p:spPr>
                <a:xfrm>
                  <a:off x="10382250" y="360363"/>
                  <a:ext cx="855663" cy="455613"/>
                </a:xfrm>
                <a:custGeom>
                  <a:avLst/>
                  <a:gdLst/>
                  <a:ahLst/>
                  <a:cxnLst>
                    <a:cxn ang="0">
                      <a:pos x="855663" y="113903"/>
                    </a:cxn>
                    <a:cxn ang="0">
                      <a:pos x="739110" y="0"/>
                    </a:cxn>
                    <a:cxn ang="0">
                      <a:pos x="471893" y="0"/>
                    </a:cxn>
                    <a:cxn ang="0">
                      <a:pos x="116552" y="0"/>
                    </a:cxn>
                    <a:cxn ang="0">
                      <a:pos x="0" y="113903"/>
                    </a:cxn>
                    <a:cxn ang="0">
                      <a:pos x="0" y="122445"/>
                    </a:cxn>
                    <a:cxn ang="0">
                      <a:pos x="0" y="130988"/>
                    </a:cxn>
                    <a:cxn ang="0">
                      <a:pos x="0" y="133836"/>
                    </a:cxn>
                    <a:cxn ang="0">
                      <a:pos x="0" y="133836"/>
                    </a:cxn>
                    <a:cxn ang="0">
                      <a:pos x="116552" y="247739"/>
                    </a:cxn>
                    <a:cxn ang="0">
                      <a:pos x="253003" y="247739"/>
                    </a:cxn>
                    <a:cxn ang="0">
                      <a:pos x="253003" y="455613"/>
                    </a:cxn>
                    <a:cxn ang="0">
                      <a:pos x="855663" y="455613"/>
                    </a:cxn>
                    <a:cxn ang="0">
                      <a:pos x="855663" y="113903"/>
                    </a:cxn>
                  </a:cxnLst>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ln>
              </p:spPr>
              <p:txBody>
                <a:bodyPr/>
                <a:p>
                  <a:endParaRPr lang="zh-CN" altLang="en-US"/>
                </a:p>
              </p:txBody>
            </p:sp>
            <p:sp>
              <p:nvSpPr>
                <p:cNvPr id="35848" name="Freeform 44"/>
                <p:cNvSpPr/>
                <p:nvPr/>
              </p:nvSpPr>
              <p:spPr>
                <a:xfrm>
                  <a:off x="10375900" y="396875"/>
                  <a:ext cx="38100" cy="52388"/>
                </a:xfrm>
                <a:custGeom>
                  <a:avLst/>
                  <a:gdLst/>
                  <a:ahLst/>
                  <a:cxnLst>
                    <a:cxn ang="0">
                      <a:pos x="38100" y="0"/>
                    </a:cxn>
                    <a:cxn ang="0">
                      <a:pos x="0" y="0"/>
                    </a:cxn>
                    <a:cxn ang="0">
                      <a:pos x="0" y="52388"/>
                    </a:cxn>
                    <a:cxn ang="0">
                      <a:pos x="8792" y="52388"/>
                    </a:cxn>
                    <a:cxn ang="0">
                      <a:pos x="38100" y="0"/>
                    </a:cxn>
                  </a:cxnLst>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ln>
              </p:spPr>
              <p:txBody>
                <a:bodyPr/>
                <a:p>
                  <a:endParaRPr lang="zh-CN" altLang="en-US"/>
                </a:p>
              </p:txBody>
            </p:sp>
            <p:sp>
              <p:nvSpPr>
                <p:cNvPr id="35849" name="Freeform 45"/>
                <p:cNvSpPr/>
                <p:nvPr/>
              </p:nvSpPr>
              <p:spPr>
                <a:xfrm>
                  <a:off x="10385425" y="396875"/>
                  <a:ext cx="852488" cy="168275"/>
                </a:xfrm>
                <a:custGeom>
                  <a:avLst/>
                  <a:gdLst/>
                  <a:ahLst/>
                  <a:cxnLst>
                    <a:cxn ang="0">
                      <a:pos x="684832" y="0"/>
                    </a:cxn>
                    <a:cxn ang="0">
                      <a:pos x="679148" y="0"/>
                    </a:cxn>
                    <a:cxn ang="0">
                      <a:pos x="28416" y="0"/>
                    </a:cxn>
                    <a:cxn ang="0">
                      <a:pos x="0" y="51338"/>
                    </a:cxn>
                    <a:cxn ang="0">
                      <a:pos x="735981" y="51338"/>
                    </a:cxn>
                    <a:cxn ang="0">
                      <a:pos x="852488" y="168275"/>
                    </a:cxn>
                    <a:cxn ang="0">
                      <a:pos x="852488" y="168275"/>
                    </a:cxn>
                    <a:cxn ang="0">
                      <a:pos x="684832" y="0"/>
                    </a:cxn>
                  </a:cxnLst>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ln>
              </p:spPr>
              <p:txBody>
                <a:bodyPr/>
                <a:p>
                  <a:endParaRPr lang="zh-CN" altLang="en-US"/>
                </a:p>
              </p:txBody>
            </p:sp>
            <p:sp>
              <p:nvSpPr>
                <p:cNvPr id="35850" name="Freeform 46"/>
                <p:cNvSpPr/>
                <p:nvPr/>
              </p:nvSpPr>
              <p:spPr>
                <a:xfrm>
                  <a:off x="10375900" y="496888"/>
                  <a:ext cx="23813" cy="53975"/>
                </a:xfrm>
                <a:custGeom>
                  <a:avLst/>
                  <a:gdLst/>
                  <a:ahLst/>
                  <a:cxnLst>
                    <a:cxn ang="0">
                      <a:pos x="5953" y="0"/>
                    </a:cxn>
                    <a:cxn ang="0">
                      <a:pos x="0" y="0"/>
                    </a:cxn>
                    <a:cxn ang="0">
                      <a:pos x="0" y="53975"/>
                    </a:cxn>
                    <a:cxn ang="0">
                      <a:pos x="23813" y="53975"/>
                    </a:cxn>
                    <a:cxn ang="0">
                      <a:pos x="5953" y="0"/>
                    </a:cxn>
                  </a:cxnLst>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ln>
              </p:spPr>
              <p:txBody>
                <a:bodyPr/>
                <a:p>
                  <a:endParaRPr lang="zh-CN" altLang="en-US"/>
                </a:p>
              </p:txBody>
            </p:sp>
            <p:sp>
              <p:nvSpPr>
                <p:cNvPr id="35851" name="Freeform 47"/>
                <p:cNvSpPr/>
                <p:nvPr/>
              </p:nvSpPr>
              <p:spPr>
                <a:xfrm>
                  <a:off x="10382250" y="496888"/>
                  <a:ext cx="855663" cy="168275"/>
                </a:xfrm>
                <a:custGeom>
                  <a:avLst/>
                  <a:gdLst/>
                  <a:ahLst/>
                  <a:cxnLst>
                    <a:cxn ang="0">
                      <a:pos x="687941" y="0"/>
                    </a:cxn>
                    <a:cxn ang="0">
                      <a:pos x="682256" y="0"/>
                    </a:cxn>
                    <a:cxn ang="0">
                      <a:pos x="0" y="0"/>
                    </a:cxn>
                    <a:cxn ang="0">
                      <a:pos x="17056" y="54190"/>
                    </a:cxn>
                    <a:cxn ang="0">
                      <a:pos x="739110" y="54190"/>
                    </a:cxn>
                    <a:cxn ang="0">
                      <a:pos x="855663" y="168275"/>
                    </a:cxn>
                    <a:cxn ang="0">
                      <a:pos x="855663" y="168275"/>
                    </a:cxn>
                    <a:cxn ang="0">
                      <a:pos x="687941" y="0"/>
                    </a:cxn>
                  </a:cxnLst>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ln>
              </p:spPr>
              <p:txBody>
                <a:bodyPr/>
                <a:p>
                  <a:endParaRPr lang="zh-CN" altLang="en-US"/>
                </a:p>
              </p:txBody>
            </p:sp>
            <p:sp>
              <p:nvSpPr>
                <p:cNvPr id="35852" name="Freeform 48"/>
                <p:cNvSpPr/>
                <p:nvPr/>
              </p:nvSpPr>
              <p:spPr>
                <a:xfrm>
                  <a:off x="10325102" y="303213"/>
                  <a:ext cx="912813" cy="1139824"/>
                </a:xfrm>
                <a:custGeom>
                  <a:avLst/>
                  <a:gdLst/>
                  <a:ahLst/>
                  <a:cxnLst>
                    <a:cxn ang="0">
                      <a:pos x="739350" y="304902"/>
                    </a:cxn>
                    <a:cxn ang="0">
                      <a:pos x="739350" y="304902"/>
                    </a:cxn>
                    <a:cxn ang="0">
                      <a:pos x="554512" y="304902"/>
                    </a:cxn>
                    <a:cxn ang="0">
                      <a:pos x="173462" y="304902"/>
                    </a:cxn>
                    <a:cxn ang="0">
                      <a:pos x="56873" y="190920"/>
                    </a:cxn>
                    <a:cxn ang="0">
                      <a:pos x="56873" y="190920"/>
                    </a:cxn>
                    <a:cxn ang="0">
                      <a:pos x="56873" y="188070"/>
                    </a:cxn>
                    <a:cxn ang="0">
                      <a:pos x="56873" y="179522"/>
                    </a:cxn>
                    <a:cxn ang="0">
                      <a:pos x="56873" y="170973"/>
                    </a:cxn>
                    <a:cxn ang="0">
                      <a:pos x="173462" y="56991"/>
                    </a:cxn>
                    <a:cxn ang="0">
                      <a:pos x="528919" y="56991"/>
                    </a:cxn>
                    <a:cxn ang="0">
                      <a:pos x="796223" y="56991"/>
                    </a:cxn>
                    <a:cxn ang="0">
                      <a:pos x="912813" y="170973"/>
                    </a:cxn>
                    <a:cxn ang="0">
                      <a:pos x="739350" y="2849"/>
                    </a:cxn>
                    <a:cxn ang="0">
                      <a:pos x="173462" y="2849"/>
                    </a:cxn>
                    <a:cxn ang="0">
                      <a:pos x="0" y="176672"/>
                    </a:cxn>
                    <a:cxn ang="0">
                      <a:pos x="0" y="302053"/>
                    </a:cxn>
                    <a:cxn ang="0">
                      <a:pos x="0" y="302053"/>
                    </a:cxn>
                    <a:cxn ang="0">
                      <a:pos x="0" y="966000"/>
                    </a:cxn>
                    <a:cxn ang="0">
                      <a:pos x="173462" y="1139824"/>
                    </a:cxn>
                    <a:cxn ang="0">
                      <a:pos x="739350" y="1139824"/>
                    </a:cxn>
                    <a:cxn ang="0">
                      <a:pos x="912813" y="966000"/>
                    </a:cxn>
                    <a:cxn ang="0">
                      <a:pos x="912813" y="430283"/>
                    </a:cxn>
                    <a:cxn ang="0">
                      <a:pos x="739350" y="304902"/>
                    </a:cxn>
                  </a:cxnLst>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ln>
              </p:spPr>
              <p:txBody>
                <a:bodyPr/>
                <a:p>
                  <a:endParaRPr lang="zh-CN" altLang="en-US"/>
                </a:p>
              </p:txBody>
            </p:sp>
            <p:sp>
              <p:nvSpPr>
                <p:cNvPr id="35853" name="Freeform 49"/>
                <p:cNvSpPr/>
                <p:nvPr/>
              </p:nvSpPr>
              <p:spPr>
                <a:xfrm>
                  <a:off x="10325100" y="508000"/>
                  <a:ext cx="912813" cy="985838"/>
                </a:xfrm>
                <a:custGeom>
                  <a:avLst/>
                  <a:gdLst/>
                  <a:ahLst/>
                  <a:cxnLst>
                    <a:cxn ang="0">
                      <a:pos x="912813" y="812034"/>
                    </a:cxn>
                    <a:cxn ang="0">
                      <a:pos x="739350" y="985838"/>
                    </a:cxn>
                    <a:cxn ang="0">
                      <a:pos x="173462" y="985838"/>
                    </a:cxn>
                    <a:cxn ang="0">
                      <a:pos x="0" y="812034"/>
                    </a:cxn>
                    <a:cxn ang="0">
                      <a:pos x="0" y="0"/>
                    </a:cxn>
                    <a:cxn ang="0">
                      <a:pos x="173462" y="151009"/>
                    </a:cxn>
                    <a:cxn ang="0">
                      <a:pos x="739350" y="151009"/>
                    </a:cxn>
                    <a:cxn ang="0">
                      <a:pos x="912813" y="282075"/>
                    </a:cxn>
                    <a:cxn ang="0">
                      <a:pos x="912813" y="812034"/>
                    </a:cxn>
                  </a:cxnLst>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ln>
              </p:spPr>
              <p:txBody>
                <a:bodyPr/>
                <a:p>
                  <a:endParaRPr lang="zh-CN" altLang="en-US"/>
                </a:p>
              </p:txBody>
            </p:sp>
            <p:sp>
              <p:nvSpPr>
                <p:cNvPr id="35854" name="Freeform 53"/>
                <p:cNvSpPr/>
                <p:nvPr/>
              </p:nvSpPr>
              <p:spPr>
                <a:xfrm>
                  <a:off x="10507663" y="496888"/>
                  <a:ext cx="133350" cy="111125"/>
                </a:xfrm>
                <a:custGeom>
                  <a:avLst/>
                  <a:gdLst/>
                  <a:ahLst/>
                  <a:cxnLst>
                    <a:cxn ang="0">
                      <a:pos x="133350" y="111125"/>
                    </a:cxn>
                    <a:cxn ang="0">
                      <a:pos x="127000" y="0"/>
                    </a:cxn>
                    <a:cxn ang="0">
                      <a:pos x="11112" y="0"/>
                    </a:cxn>
                    <a:cxn ang="0">
                      <a:pos x="0" y="111125"/>
                    </a:cxn>
                    <a:cxn ang="0">
                      <a:pos x="133350" y="111125"/>
                    </a:cxn>
                  </a:cxnLst>
                  <a:pathLst>
                    <a:path w="84" h="70">
                      <a:moveTo>
                        <a:pt x="84" y="70"/>
                      </a:moveTo>
                      <a:lnTo>
                        <a:pt x="80" y="0"/>
                      </a:lnTo>
                      <a:lnTo>
                        <a:pt x="7" y="0"/>
                      </a:lnTo>
                      <a:lnTo>
                        <a:pt x="0" y="70"/>
                      </a:lnTo>
                      <a:lnTo>
                        <a:pt x="84" y="70"/>
                      </a:lnTo>
                      <a:close/>
                    </a:path>
                  </a:pathLst>
                </a:custGeom>
                <a:solidFill>
                  <a:srgbClr val="B70016"/>
                </a:solidFill>
                <a:ln w="9525">
                  <a:noFill/>
                </a:ln>
              </p:spPr>
              <p:txBody>
                <a:bodyPr/>
                <a:p>
                  <a:endParaRPr lang="zh-CN" altLang="en-US"/>
                </a:p>
              </p:txBody>
            </p:sp>
            <p:sp>
              <p:nvSpPr>
                <p:cNvPr id="35855" name="Freeform 54"/>
                <p:cNvSpPr/>
                <p:nvPr/>
              </p:nvSpPr>
              <p:spPr>
                <a:xfrm>
                  <a:off x="10507663" y="608013"/>
                  <a:ext cx="133350" cy="304800"/>
                </a:xfrm>
                <a:custGeom>
                  <a:avLst/>
                  <a:gdLst/>
                  <a:ahLst/>
                  <a:cxnLst>
                    <a:cxn ang="0">
                      <a:pos x="0" y="0"/>
                    </a:cxn>
                    <a:cxn ang="0">
                      <a:pos x="0" y="304800"/>
                    </a:cxn>
                    <a:cxn ang="0">
                      <a:pos x="65087" y="258762"/>
                    </a:cxn>
                    <a:cxn ang="0">
                      <a:pos x="133350" y="304800"/>
                    </a:cxn>
                    <a:cxn ang="0">
                      <a:pos x="133350" y="0"/>
                    </a:cxn>
                    <a:cxn ang="0">
                      <a:pos x="0" y="0"/>
                    </a:cxn>
                  </a:cxnLst>
                  <a:pathLst>
                    <a:path w="84" h="192">
                      <a:moveTo>
                        <a:pt x="0" y="0"/>
                      </a:moveTo>
                      <a:lnTo>
                        <a:pt x="0" y="192"/>
                      </a:lnTo>
                      <a:lnTo>
                        <a:pt x="41" y="163"/>
                      </a:lnTo>
                      <a:lnTo>
                        <a:pt x="84" y="192"/>
                      </a:lnTo>
                      <a:lnTo>
                        <a:pt x="84" y="0"/>
                      </a:lnTo>
                      <a:lnTo>
                        <a:pt x="0" y="0"/>
                      </a:lnTo>
                      <a:close/>
                    </a:path>
                  </a:pathLst>
                </a:custGeom>
                <a:solidFill>
                  <a:srgbClr val="FF2D2D"/>
                </a:solidFill>
                <a:ln w="9525">
                  <a:noFill/>
                </a:ln>
              </p:spPr>
              <p:txBody>
                <a:bodyPr/>
                <a:p>
                  <a:endParaRPr lang="zh-CN" altLang="en-US"/>
                </a:p>
              </p:txBody>
            </p:sp>
          </p:grpSp>
          <p:pic>
            <p:nvPicPr>
              <p:cNvPr id="35856" name="图片 7"/>
              <p:cNvPicPr>
                <a:picLocks noChangeAspect="1"/>
              </p:cNvPicPr>
              <p:nvPr/>
            </p:nvPicPr>
            <p:blipFill>
              <a:blip r:embed="rId1"/>
              <a:stretch>
                <a:fillRect/>
              </a:stretch>
            </p:blipFill>
            <p:spPr>
              <a:xfrm>
                <a:off x="641407" y="1254731"/>
                <a:ext cx="354334" cy="254706"/>
              </a:xfrm>
              <a:prstGeom prst="rect">
                <a:avLst/>
              </a:prstGeom>
              <a:noFill/>
              <a:ln w="9525">
                <a:noFill/>
              </a:ln>
            </p:spPr>
          </p:pic>
        </p:grpSp>
      </p:grpSp>
      <p:pic>
        <p:nvPicPr>
          <p:cNvPr id="3" name="用宪法宣誓制度 捍卫宪法尊严">
            <a:hlinkClick r:id="" action="ppaction://media"/>
          </p:cNvPr>
          <p:cNvPicPr/>
          <p:nvPr>
            <a:videoFile r:link="rId2"/>
            <p:extLst>
              <p:ext uri="{DAA4B4D4-6D71-4841-9C94-3DE7FCFB9230}">
                <p14:media xmlns:p14="http://schemas.microsoft.com/office/powerpoint/2010/main" r:link="rId3"/>
              </p:ext>
            </p:extLst>
          </p:nvPr>
        </p:nvPicPr>
        <p:blipFill>
          <a:blip r:embed="rId4"/>
          <a:stretch>
            <a:fillRect/>
          </a:stretch>
        </p:blipFill>
        <p:spPr>
          <a:xfrm>
            <a:off x="480695" y="474980"/>
            <a:ext cx="8450580" cy="5387340"/>
          </a:xfrm>
          <a:prstGeom prst="rect">
            <a:avLst/>
          </a:prstGeom>
        </p:spPr>
      </p:pic>
    </p:spTree>
    <p:custDataLst>
      <p:tags r:id="rId5"/>
    </p:custDataLst>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3"/>
                </p:tgtEl>
              </p:cMediaNode>
            </p:vide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日期占位符 1"/>
          <p:cNvSpPr>
            <a:spLocks noGrp="1"/>
          </p:cNvSpPr>
          <p:nvPr>
            <p:ph type="dt" sz="half" idx="10"/>
          </p:nvPr>
        </p:nvSpPr>
        <p:spPr/>
        <p:txBody>
          <a:bodyPr vert="horz" wrap="square" lIns="91440" tIns="45720" rIns="91440" bIns="45720" numCol="1" anchor="t" anchorCtr="0" compatLnSpc="1"/>
          <a:p>
            <a:pPr marL="0" marR="0" lvl="0" indent="0" algn="l" defTabSz="914400" rtl="0" eaLnBrk="1" fontAlgn="base" latinLnBrk="0" hangingPunct="1">
              <a:lnSpc>
                <a:spcPct val="100000"/>
              </a:lnSpc>
              <a:spcBef>
                <a:spcPct val="0"/>
              </a:spcBef>
              <a:spcAft>
                <a:spcPct val="0"/>
              </a:spcAft>
              <a:buClrTx/>
              <a:buSzTx/>
              <a:buFontTx/>
              <a:buNone/>
              <a:defRPr/>
            </a:pPr>
            <a:fld id="{D60DE148-3B1D-45C8-B9A6-FE766F5D213F}" type="datetime1">
              <a:rPr kumimoji="0" lang="zh-CN" altLang="en-US" sz="1400" b="0" i="0" u="none" strike="noStrike" kern="1200" cap="none" spc="0" normalizeH="0" baseline="0" noProof="0" smtClean="0">
                <a:ln>
                  <a:noFill/>
                </a:ln>
                <a:solidFill>
                  <a:schemeClr val="tx1"/>
                </a:solidFill>
                <a:effectLst/>
                <a:uLnTx/>
                <a:uFillTx/>
                <a:latin typeface="Arial Unicode MS" pitchFamily="34" charset="-122"/>
                <a:ea typeface="Arial Unicode MS" pitchFamily="34" charset="-122"/>
                <a:cs typeface="Arial Unicode MS" pitchFamily="34" charset="-122"/>
              </a:rPr>
            </a:fld>
            <a:endParaRPr kumimoji="0" lang="en-US" altLang="zh-CN" sz="1400" b="0" i="0" u="none" strike="noStrike" kern="1200" cap="none" spc="0" normalizeH="0" baseline="0" noProof="0" smtClean="0">
              <a:ln>
                <a:noFill/>
              </a:ln>
              <a:solidFill>
                <a:schemeClr val="tx1"/>
              </a:solidFill>
              <a:effectLst/>
              <a:uLnTx/>
              <a:uFillTx/>
              <a:latin typeface="Arial Unicode MS" pitchFamily="34" charset="-122"/>
              <a:ea typeface="Arial Unicode MS" pitchFamily="34" charset="-122"/>
              <a:cs typeface="Arial Unicode MS" pitchFamily="34" charset="-122"/>
            </a:endParaRPr>
          </a:p>
        </p:txBody>
      </p:sp>
      <p:pic>
        <p:nvPicPr>
          <p:cNvPr id="10242" name="Picture 10" descr="O3W)15_SL75[Y}KMAW8~[$U"/>
          <p:cNvPicPr>
            <a:picLocks noChangeAspect="1"/>
          </p:cNvPicPr>
          <p:nvPr/>
        </p:nvPicPr>
        <p:blipFill>
          <a:blip r:embed="rId1"/>
          <a:stretch>
            <a:fillRect/>
          </a:stretch>
        </p:blipFill>
        <p:spPr>
          <a:xfrm>
            <a:off x="39688" y="688975"/>
            <a:ext cx="6478587" cy="4210050"/>
          </a:xfrm>
          <a:prstGeom prst="rect">
            <a:avLst/>
          </a:prstGeom>
          <a:noFill/>
          <a:ln w="9525">
            <a:noFill/>
          </a:ln>
        </p:spPr>
      </p:pic>
      <p:sp>
        <p:nvSpPr>
          <p:cNvPr id="10243" name="Text Box 9"/>
          <p:cNvSpPr txBox="1"/>
          <p:nvPr/>
        </p:nvSpPr>
        <p:spPr>
          <a:xfrm>
            <a:off x="6510338" y="688975"/>
            <a:ext cx="2555875" cy="3935413"/>
          </a:xfrm>
          <a:prstGeom prst="rect">
            <a:avLst/>
          </a:prstGeom>
          <a:noFill/>
          <a:ln w="9525">
            <a:noFill/>
          </a:ln>
        </p:spPr>
        <p:txBody>
          <a:bodyPr anchor="t">
            <a:spAutoFit/>
          </a:bodyPr>
          <a:p>
            <a:pPr>
              <a:spcBef>
                <a:spcPct val="50000"/>
              </a:spcBef>
            </a:pPr>
            <a:r>
              <a:rPr lang="en-US" altLang="zh-CN" sz="2800">
                <a:solidFill>
                  <a:srgbClr val="0000FF"/>
                </a:solidFill>
                <a:latin typeface="黑体" panose="02010609060101010101" charset="-122"/>
                <a:ea typeface="黑体" panose="02010609060101010101" charset="-122"/>
              </a:rPr>
              <a:t>2017</a:t>
            </a:r>
            <a:r>
              <a:rPr lang="zh-CN" altLang="en-US" sz="2800">
                <a:solidFill>
                  <a:srgbClr val="0000FF"/>
                </a:solidFill>
                <a:latin typeface="黑体" panose="02010609060101010101" charset="-122"/>
                <a:ea typeface="黑体" panose="02010609060101010101" charset="-122"/>
              </a:rPr>
              <a:t>年</a:t>
            </a:r>
            <a:r>
              <a:rPr lang="en-US" altLang="zh-CN" sz="2800">
                <a:solidFill>
                  <a:srgbClr val="0000FF"/>
                </a:solidFill>
                <a:latin typeface="黑体" panose="02010609060101010101" charset="-122"/>
                <a:ea typeface="黑体" panose="02010609060101010101" charset="-122"/>
              </a:rPr>
              <a:t>7</a:t>
            </a:r>
            <a:r>
              <a:rPr lang="zh-CN" altLang="en-US" sz="2800">
                <a:solidFill>
                  <a:srgbClr val="0000FF"/>
                </a:solidFill>
                <a:latin typeface="黑体" panose="02010609060101010101" charset="-122"/>
                <a:ea typeface="黑体" panose="02010609060101010101" charset="-122"/>
              </a:rPr>
              <a:t>月</a:t>
            </a:r>
            <a:r>
              <a:rPr lang="en-US" altLang="zh-CN" sz="2800">
                <a:solidFill>
                  <a:srgbClr val="0000FF"/>
                </a:solidFill>
                <a:latin typeface="黑体" panose="02010609060101010101" charset="-122"/>
                <a:ea typeface="黑体" panose="02010609060101010101" charset="-122"/>
              </a:rPr>
              <a:t>3</a:t>
            </a:r>
            <a:r>
              <a:rPr lang="zh-CN" altLang="en-US" sz="2800">
                <a:solidFill>
                  <a:srgbClr val="0000FF"/>
                </a:solidFill>
                <a:latin typeface="黑体" panose="02010609060101010101" charset="-122"/>
                <a:ea typeface="黑体" panose="02010609060101010101" charset="-122"/>
              </a:rPr>
              <a:t>日上午，中国最高人民法院举行首批</a:t>
            </a:r>
            <a:r>
              <a:rPr lang="en-US" altLang="zh-CN" sz="2800">
                <a:solidFill>
                  <a:srgbClr val="0000FF"/>
                </a:solidFill>
                <a:latin typeface="黑体" panose="02010609060101010101" charset="-122"/>
                <a:ea typeface="黑体" panose="02010609060101010101" charset="-122"/>
              </a:rPr>
              <a:t>367</a:t>
            </a:r>
            <a:r>
              <a:rPr lang="zh-CN" altLang="en-US" sz="2800">
                <a:solidFill>
                  <a:srgbClr val="0000FF"/>
                </a:solidFill>
                <a:latin typeface="黑体" panose="02010609060101010101" charset="-122"/>
                <a:ea typeface="黑体" panose="02010609060101010101" charset="-122"/>
              </a:rPr>
              <a:t>名员额法官宪法宣誓活动。最高人民法院院长、中国首席大法官周强领誓。 </a:t>
            </a:r>
            <a:endParaRPr lang="zh-CN" altLang="en-US" sz="2800">
              <a:solidFill>
                <a:srgbClr val="0000FF"/>
              </a:solidFill>
              <a:latin typeface="黑体" panose="02010609060101010101" charset="-122"/>
              <a:ea typeface="黑体" panose="02010609060101010101" charset="-122"/>
            </a:endParaRPr>
          </a:p>
        </p:txBody>
      </p:sp>
      <p:sp>
        <p:nvSpPr>
          <p:cNvPr id="50181" name="Text Box 7"/>
          <p:cNvSpPr txBox="1"/>
          <p:nvPr/>
        </p:nvSpPr>
        <p:spPr>
          <a:xfrm>
            <a:off x="238125" y="5240655"/>
            <a:ext cx="8761095" cy="1168400"/>
          </a:xfrm>
          <a:prstGeom prst="rect">
            <a:avLst/>
          </a:prstGeom>
        </p:spPr>
        <p:style>
          <a:lnRef idx="2">
            <a:schemeClr val="accent3"/>
          </a:lnRef>
          <a:fillRef idx="1">
            <a:schemeClr val="lt1"/>
          </a:fillRef>
          <a:effectRef idx="0">
            <a:schemeClr val="accent3"/>
          </a:effectRef>
          <a:fontRef idx="minor">
            <a:schemeClr val="dk1"/>
          </a:fontRef>
        </p:style>
        <p:txBody>
          <a:bodyPr wrap="square" anchor="t">
            <a:spAutoFit/>
          </a:bodyPr>
          <a:p>
            <a:pPr>
              <a:spcBef>
                <a:spcPct val="50000"/>
              </a:spcBef>
            </a:pPr>
            <a:r>
              <a:rPr lang="zh-CN" altLang="en-US" sz="2800">
                <a:solidFill>
                  <a:srgbClr val="CC00CC"/>
                </a:solidFill>
                <a:latin typeface="Arial" panose="020B0604020202020204" pitchFamily="34" charset="0"/>
                <a:ea typeface="黑体" panose="02010609060101010101" charset="-122"/>
              </a:rPr>
              <a:t>结合视频说一说：</a:t>
            </a:r>
            <a:endParaRPr lang="zh-CN" altLang="en-US" sz="2800">
              <a:solidFill>
                <a:srgbClr val="CC00CC"/>
              </a:solidFill>
              <a:latin typeface="Arial" panose="020B0604020202020204" pitchFamily="34" charset="0"/>
              <a:ea typeface="黑体" panose="02010609060101010101" charset="-122"/>
            </a:endParaRPr>
          </a:p>
          <a:p>
            <a:pPr>
              <a:spcBef>
                <a:spcPct val="50000"/>
              </a:spcBef>
            </a:pPr>
            <a:r>
              <a:rPr lang="zh-CN" altLang="en-US" sz="2800">
                <a:solidFill>
                  <a:srgbClr val="CC00CC"/>
                </a:solidFill>
                <a:latin typeface="Arial" panose="020B0604020202020204" pitchFamily="34" charset="0"/>
                <a:ea typeface="黑体" panose="02010609060101010101" charset="-122"/>
              </a:rPr>
              <a:t>为什么国家机关的工作人员要对宪法宣誓呢？</a:t>
            </a:r>
            <a:endParaRPr lang="zh-CN" altLang="en-US" sz="2800">
              <a:solidFill>
                <a:srgbClr val="CC00CC"/>
              </a:solidFill>
              <a:latin typeface="Arial" panose="020B0604020202020204" pitchFamily="34" charset="0"/>
              <a:ea typeface="黑体" panose="02010609060101010101" charset="-122"/>
            </a:endParaRPr>
          </a:p>
        </p:txBody>
      </p:sp>
      <p:sp>
        <p:nvSpPr>
          <p:cNvPr id="10245" name="文本框 3"/>
          <p:cNvSpPr txBox="1"/>
          <p:nvPr/>
        </p:nvSpPr>
        <p:spPr>
          <a:xfrm>
            <a:off x="390525" y="90488"/>
            <a:ext cx="2563813" cy="584200"/>
          </a:xfrm>
          <a:prstGeom prst="rect">
            <a:avLst/>
          </a:prstGeom>
          <a:solidFill>
            <a:srgbClr val="66FF33"/>
          </a:solidFill>
          <a:ln w="9525">
            <a:noFill/>
          </a:ln>
        </p:spPr>
        <p:txBody>
          <a:bodyPr wrap="square" anchor="t">
            <a:spAutoFit/>
          </a:bodyPr>
          <a:p>
            <a:r>
              <a:rPr lang="zh-CN" altLang="en-US" sz="3200">
                <a:solidFill>
                  <a:srgbClr val="FF0000"/>
                </a:solidFill>
                <a:latin typeface="Arial" panose="020B0604020202020204" pitchFamily="34" charset="0"/>
                <a:ea typeface="宋体" panose="02010600030101010101" pitchFamily="2" charset="-122"/>
              </a:rPr>
              <a:t>阅读与思考</a:t>
            </a:r>
            <a:endParaRPr lang="zh-CN" altLang="en-US" sz="3200">
              <a:solidFill>
                <a:srgbClr val="FF0000"/>
              </a:solidFill>
              <a:latin typeface="Arial" panose="020B0604020202020204" pitchFamily="34" charset="0"/>
              <a:ea typeface="宋体" panose="02010600030101010101" pitchFamily="2" charset="-122"/>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Effect transition="in" filter="box(in)">
                                      <p:cBhvr>
                                        <p:cTn id="7" dur="5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文本框 1"/>
          <p:cNvSpPr txBox="1"/>
          <p:nvPr/>
        </p:nvSpPr>
        <p:spPr>
          <a:xfrm>
            <a:off x="398145" y="1130935"/>
            <a:ext cx="7883525" cy="3046095"/>
          </a:xfrm>
          <a:prstGeom prst="rect">
            <a:avLst/>
          </a:prstGeom>
          <a:noFill/>
          <a:ln w="9525">
            <a:noFill/>
          </a:ln>
        </p:spPr>
        <p:txBody>
          <a:bodyPr anchor="t">
            <a:spAutoFit/>
          </a:bodyPr>
          <a:p>
            <a:r>
              <a:rPr lang="zh-CN" altLang="en-US" sz="3200" b="1" dirty="0">
                <a:solidFill>
                  <a:srgbClr val="FF0000"/>
                </a:solidFill>
                <a:latin typeface="Times New Roman" panose="02020603050405020304" pitchFamily="18" charset="0"/>
                <a:ea typeface="楷体_GB2312" panose="02010609030101010101" charset="-122"/>
              </a:rPr>
              <a:t>宪法如何组织国家机构</a:t>
            </a:r>
            <a:endParaRPr lang="zh-CN" altLang="en-US" sz="3200" b="1" dirty="0">
              <a:solidFill>
                <a:srgbClr val="FF0000"/>
              </a:solidFill>
              <a:latin typeface="Times New Roman" panose="02020603050405020304" pitchFamily="18" charset="0"/>
              <a:ea typeface="楷体_GB2312" panose="02010609030101010101" charset="-122"/>
            </a:endParaRPr>
          </a:p>
          <a:p>
            <a:r>
              <a:rPr lang="en-US" altLang="zh-CN" sz="3200" b="1" dirty="0">
                <a:solidFill>
                  <a:srgbClr val="0000FF"/>
                </a:solidFill>
                <a:latin typeface="Times New Roman" panose="02020603050405020304" pitchFamily="18" charset="0"/>
                <a:ea typeface="楷体_GB2312" panose="02010609030101010101" charset="-122"/>
              </a:rPr>
              <a:t>2</a:t>
            </a:r>
            <a:r>
              <a:rPr lang="zh-CN" altLang="en-US" sz="3200" b="1" dirty="0">
                <a:solidFill>
                  <a:srgbClr val="0000FF"/>
                </a:solidFill>
                <a:latin typeface="Times New Roman" panose="02020603050405020304" pitchFamily="18" charset="0"/>
                <a:ea typeface="楷体_GB2312" panose="02010609030101010101" charset="-122"/>
              </a:rPr>
              <a:t>、宪法通过</a:t>
            </a:r>
            <a:r>
              <a:rPr lang="zh-CN" altLang="en-US" sz="3200" b="1" u="sng" dirty="0">
                <a:solidFill>
                  <a:srgbClr val="0000FF"/>
                </a:solidFill>
                <a:latin typeface="Times New Roman" panose="02020603050405020304" pitchFamily="18" charset="0"/>
                <a:ea typeface="楷体_GB2312" panose="02010609030101010101" charset="-122"/>
              </a:rPr>
              <a:t>组织国家机构</a:t>
            </a:r>
            <a:r>
              <a:rPr lang="zh-CN" altLang="en-US" sz="3200" b="1" dirty="0">
                <a:solidFill>
                  <a:srgbClr val="0000FF"/>
                </a:solidFill>
                <a:latin typeface="Times New Roman" panose="02020603050405020304" pitchFamily="18" charset="0"/>
                <a:ea typeface="MingLiU_HKSCS" panose="02020500000000000000" charset="-120"/>
              </a:rPr>
              <a:t>，</a:t>
            </a:r>
            <a:r>
              <a:rPr lang="zh-CN" altLang="en-US" sz="3200" b="1" dirty="0">
                <a:solidFill>
                  <a:srgbClr val="0000FF"/>
                </a:solidFill>
                <a:latin typeface="Times New Roman" panose="02020603050405020304" pitchFamily="18" charset="0"/>
                <a:ea typeface="楷体_GB2312" panose="02010609030101010101" charset="-122"/>
              </a:rPr>
              <a:t>授予国家机构</a:t>
            </a:r>
            <a:r>
              <a:rPr lang="zh-CN" altLang="en-US" sz="3200" b="1" u="sng" dirty="0">
                <a:solidFill>
                  <a:srgbClr val="0000FF"/>
                </a:solidFill>
                <a:latin typeface="Times New Roman" panose="02020603050405020304" pitchFamily="18" charset="0"/>
                <a:ea typeface="楷体_GB2312" panose="02010609030101010101" charset="-122"/>
              </a:rPr>
              <a:t>特定职权</a:t>
            </a:r>
            <a:r>
              <a:rPr lang="zh-CN" altLang="en-US" sz="3200" b="1" dirty="0">
                <a:solidFill>
                  <a:srgbClr val="0000FF"/>
                </a:solidFill>
                <a:latin typeface="Times New Roman" panose="02020603050405020304" pitchFamily="18" charset="0"/>
                <a:ea typeface="MingLiU_HKSCS" panose="02020500000000000000" charset="-120"/>
              </a:rPr>
              <a:t>，</a:t>
            </a:r>
            <a:r>
              <a:rPr lang="zh-CN" altLang="en-US" sz="3200" b="1" dirty="0">
                <a:solidFill>
                  <a:srgbClr val="0000FF"/>
                </a:solidFill>
                <a:latin typeface="Times New Roman" panose="02020603050405020304" pitchFamily="18" charset="0"/>
                <a:ea typeface="楷体_GB2312" panose="02010609030101010101" charset="-122"/>
              </a:rPr>
              <a:t>明确国家机构的</a:t>
            </a:r>
            <a:r>
              <a:rPr lang="zh-CN" altLang="en-US" sz="3200" b="1" u="sng" dirty="0">
                <a:solidFill>
                  <a:srgbClr val="0000FF"/>
                </a:solidFill>
                <a:latin typeface="Times New Roman" panose="02020603050405020304" pitchFamily="18" charset="0"/>
                <a:ea typeface="楷体_GB2312" panose="02010609030101010101" charset="-122"/>
              </a:rPr>
              <a:t>组成、任期、工作方式</a:t>
            </a:r>
            <a:r>
              <a:rPr lang="zh-CN" altLang="en-US" sz="3200" b="1" dirty="0">
                <a:solidFill>
                  <a:srgbClr val="0000FF"/>
                </a:solidFill>
                <a:latin typeface="Times New Roman" panose="02020603050405020304" pitchFamily="18" charset="0"/>
                <a:ea typeface="楷体_GB2312" panose="02010609030101010101" charset="-122"/>
              </a:rPr>
              <a:t>等内容</a:t>
            </a:r>
            <a:r>
              <a:rPr lang="zh-CN" altLang="en-US" sz="3200" b="1" dirty="0">
                <a:solidFill>
                  <a:srgbClr val="0000FF"/>
                </a:solidFill>
                <a:latin typeface="Times New Roman" panose="02020603050405020304" pitchFamily="18" charset="0"/>
                <a:ea typeface="MingLiU_HKSCS" panose="02020500000000000000" charset="-120"/>
              </a:rPr>
              <a:t>，</a:t>
            </a:r>
            <a:r>
              <a:rPr lang="zh-CN" altLang="en-US" sz="3200" b="1" dirty="0">
                <a:solidFill>
                  <a:srgbClr val="0000FF"/>
                </a:solidFill>
                <a:latin typeface="Times New Roman" panose="02020603050405020304" pitchFamily="18" charset="0"/>
                <a:ea typeface="楷体_GB2312" panose="02010609030101010101" charset="-122"/>
              </a:rPr>
              <a:t>使得国家权力的运行</a:t>
            </a:r>
            <a:r>
              <a:rPr lang="zh-CN" altLang="en-US" sz="3200" b="1" u="sng" dirty="0">
                <a:solidFill>
                  <a:srgbClr val="0000FF"/>
                </a:solidFill>
                <a:latin typeface="Times New Roman" panose="02020603050405020304" pitchFamily="18" charset="0"/>
                <a:ea typeface="楷体_GB2312" panose="02010609030101010101" charset="-122"/>
              </a:rPr>
              <a:t>稳定有序</a:t>
            </a:r>
            <a:r>
              <a:rPr lang="zh-CN" altLang="en-US" sz="3200" b="1" dirty="0">
                <a:solidFill>
                  <a:srgbClr val="0000FF"/>
                </a:solidFill>
                <a:latin typeface="Times New Roman" panose="02020603050405020304" pitchFamily="18" charset="0"/>
                <a:ea typeface="楷体_GB2312" panose="02010609030101010101" charset="-122"/>
              </a:rPr>
              <a:t>。国家机构依据</a:t>
            </a:r>
            <a:r>
              <a:rPr lang="zh-CN" altLang="en-US" sz="3200" b="1" u="sng" dirty="0">
                <a:solidFill>
                  <a:srgbClr val="0000FF"/>
                </a:solidFill>
                <a:latin typeface="Times New Roman" panose="02020603050405020304" pitchFamily="18" charset="0"/>
                <a:ea typeface="楷体_GB2312" panose="02010609030101010101" charset="-122"/>
              </a:rPr>
              <a:t>宪法</a:t>
            </a:r>
            <a:r>
              <a:rPr lang="zh-CN" altLang="en-US" sz="3200" b="1" dirty="0">
                <a:solidFill>
                  <a:srgbClr val="0000FF"/>
                </a:solidFill>
                <a:latin typeface="Times New Roman" panose="02020603050405020304" pitchFamily="18" charset="0"/>
                <a:ea typeface="楷体_GB2312" panose="02010609030101010101" charset="-122"/>
              </a:rPr>
              <a:t>行使权力</a:t>
            </a:r>
            <a:r>
              <a:rPr lang="zh-CN" altLang="en-US" sz="3200" b="1" dirty="0">
                <a:solidFill>
                  <a:srgbClr val="0000FF"/>
                </a:solidFill>
                <a:latin typeface="Times New Roman" panose="02020603050405020304" pitchFamily="18" charset="0"/>
                <a:ea typeface="MingLiU_HKSCS" panose="02020500000000000000" charset="-120"/>
              </a:rPr>
              <a:t>，</a:t>
            </a:r>
            <a:r>
              <a:rPr lang="zh-CN" altLang="en-US" sz="3200" b="1" dirty="0">
                <a:solidFill>
                  <a:srgbClr val="0000FF"/>
                </a:solidFill>
                <a:latin typeface="Times New Roman" panose="02020603050405020304" pitchFamily="18" charset="0"/>
                <a:ea typeface="楷体_GB2312" panose="02010609030101010101" charset="-122"/>
              </a:rPr>
              <a:t>守护人民的根本利益。</a:t>
            </a:r>
            <a:endParaRPr lang="zh-CN" altLang="en-US" sz="3200" b="1" dirty="0">
              <a:solidFill>
                <a:srgbClr val="0000FF"/>
              </a:solidFill>
              <a:latin typeface="Times New Roman" panose="02020603050405020304" pitchFamily="18" charset="0"/>
              <a:ea typeface="楷体_GB2312" panose="02010609030101010101"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anim calcmode="lin" valueType="num">
                                      <p:cBhvr>
                                        <p:cTn id="7" dur="1000" fill="hold"/>
                                        <p:tgtEl>
                                          <p:spTgt spid="16385"/>
                                        </p:tgtEl>
                                        <p:attrNameLst>
                                          <p:attrName>ppt_x</p:attrName>
                                        </p:attrNameLst>
                                      </p:cBhvr>
                                      <p:tavLst>
                                        <p:tav tm="0">
                                          <p:val>
                                            <p:strVal val="#ppt_x-.2"/>
                                          </p:val>
                                        </p:tav>
                                        <p:tav tm="100000">
                                          <p:val>
                                            <p:strVal val="#ppt_x"/>
                                          </p:val>
                                        </p:tav>
                                      </p:tavLst>
                                    </p:anim>
                                    <p:anim calcmode="lin" valueType="num">
                                      <p:cBhvr>
                                        <p:cTn id="8" dur="1000" fill="hold"/>
                                        <p:tgtEl>
                                          <p:spTgt spid="1638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vert="horz" wrap="square" lIns="91440" tIns="45720" rIns="91440" bIns="45720" numCol="1" anchor="t" anchorCtr="0" compatLnSpc="1"/>
          <a:p>
            <a:pPr marL="0" marR="0" lvl="0" indent="0" algn="l" defTabSz="914400" rtl="0" eaLnBrk="1" fontAlgn="base" latinLnBrk="0" hangingPunct="1">
              <a:lnSpc>
                <a:spcPct val="100000"/>
              </a:lnSpc>
              <a:spcBef>
                <a:spcPct val="0"/>
              </a:spcBef>
              <a:spcAft>
                <a:spcPct val="0"/>
              </a:spcAft>
              <a:buClrTx/>
              <a:buSzTx/>
              <a:buFontTx/>
              <a:buNone/>
              <a:defRPr/>
            </a:pPr>
            <a:fld id="{D60DE148-3B1D-45C8-B9A6-FE766F5D213F}" type="datetime1">
              <a:rPr kumimoji="0" lang="zh-CN" altLang="en-US" sz="1400" b="0" i="0" u="none" strike="noStrike" kern="1200" cap="none" spc="0" normalizeH="0" baseline="0" noProof="0" smtClean="0">
                <a:ln>
                  <a:noFill/>
                </a:ln>
                <a:solidFill>
                  <a:schemeClr val="tx1"/>
                </a:solidFill>
                <a:effectLst/>
                <a:uLnTx/>
                <a:uFillTx/>
                <a:latin typeface="Arial Unicode MS" pitchFamily="34" charset="-122"/>
                <a:ea typeface="Arial Unicode MS" pitchFamily="34" charset="-122"/>
                <a:cs typeface="Arial Unicode MS" pitchFamily="34" charset="-122"/>
              </a:rPr>
            </a:fld>
            <a:endParaRPr kumimoji="0" lang="en-US" altLang="zh-CN" sz="1400" b="0" i="0" u="none" strike="noStrike" kern="1200" cap="none" spc="0" normalizeH="0" baseline="0" noProof="0" smtClean="0">
              <a:ln>
                <a:noFill/>
              </a:ln>
              <a:solidFill>
                <a:schemeClr val="tx1"/>
              </a:solidFill>
              <a:effectLst/>
              <a:uLnTx/>
              <a:uFillTx/>
              <a:latin typeface="Arial Unicode MS" pitchFamily="34" charset="-122"/>
              <a:ea typeface="Arial Unicode MS" pitchFamily="34" charset="-122"/>
              <a:cs typeface="Arial Unicode MS" pitchFamily="34" charset="-122"/>
            </a:endParaRPr>
          </a:p>
        </p:txBody>
      </p:sp>
      <p:sp>
        <p:nvSpPr>
          <p:cNvPr id="17410" name="文本框 2"/>
          <p:cNvSpPr txBox="1"/>
          <p:nvPr/>
        </p:nvSpPr>
        <p:spPr>
          <a:xfrm>
            <a:off x="293688" y="417513"/>
            <a:ext cx="3025775" cy="583565"/>
          </a:xfrm>
          <a:prstGeom prst="rect">
            <a:avLst/>
          </a:prstGeom>
          <a:solidFill>
            <a:srgbClr val="66FF33"/>
          </a:solidFill>
          <a:ln w="9525">
            <a:noFill/>
          </a:ln>
        </p:spPr>
        <p:txBody>
          <a:bodyPr wrap="square" anchor="t">
            <a:spAutoFit/>
          </a:bodyPr>
          <a:p>
            <a:r>
              <a:rPr lang="zh-CN" altLang="en-US" sz="3200">
                <a:solidFill>
                  <a:srgbClr val="FF0000"/>
                </a:solidFill>
                <a:latin typeface="Arial" panose="020B0604020202020204" pitchFamily="34" charset="0"/>
                <a:ea typeface="宋体" panose="02010600030101010101" pitchFamily="2" charset="-122"/>
              </a:rPr>
              <a:t>阅读思考：</a:t>
            </a:r>
            <a:r>
              <a:rPr lang="en-US" altLang="zh-CN" sz="3200">
                <a:solidFill>
                  <a:srgbClr val="FF0000"/>
                </a:solidFill>
                <a:latin typeface="Arial" panose="020B0604020202020204" pitchFamily="34" charset="0"/>
                <a:ea typeface="宋体" panose="02010600030101010101" pitchFamily="2" charset="-122"/>
              </a:rPr>
              <a:t>P13</a:t>
            </a:r>
            <a:endParaRPr lang="en-US" altLang="zh-CN" sz="3200">
              <a:solidFill>
                <a:srgbClr val="FF0000"/>
              </a:solidFill>
              <a:latin typeface="Arial" panose="020B0604020202020204" pitchFamily="34" charset="0"/>
              <a:ea typeface="宋体" panose="02010600030101010101" pitchFamily="2" charset="-122"/>
            </a:endParaRPr>
          </a:p>
        </p:txBody>
      </p:sp>
      <p:sp>
        <p:nvSpPr>
          <p:cNvPr id="17411" name="文本框 3"/>
          <p:cNvSpPr txBox="1"/>
          <p:nvPr/>
        </p:nvSpPr>
        <p:spPr>
          <a:xfrm>
            <a:off x="828675" y="1606550"/>
            <a:ext cx="7127875" cy="336550"/>
          </a:xfrm>
          <a:prstGeom prst="rect">
            <a:avLst/>
          </a:prstGeom>
          <a:noFill/>
          <a:ln w="9525">
            <a:noFill/>
          </a:ln>
        </p:spPr>
        <p:txBody>
          <a:bodyPr wrap="square" anchor="t">
            <a:spAutoFit/>
          </a:bodyPr>
          <a:p>
            <a:endParaRPr lang="zh-CN" altLang="en-US">
              <a:latin typeface="Arial" panose="020B0604020202020204" pitchFamily="34" charset="0"/>
              <a:ea typeface="宋体" panose="02010600030101010101" pitchFamily="2" charset="-122"/>
            </a:endParaRPr>
          </a:p>
        </p:txBody>
      </p:sp>
      <p:sp>
        <p:nvSpPr>
          <p:cNvPr id="17412" name="文本框 4"/>
          <p:cNvSpPr txBox="1"/>
          <p:nvPr/>
        </p:nvSpPr>
        <p:spPr>
          <a:xfrm>
            <a:off x="581025" y="1447800"/>
            <a:ext cx="7726363" cy="3538538"/>
          </a:xfrm>
          <a:prstGeom prst="rect">
            <a:avLst/>
          </a:prstGeom>
          <a:noFill/>
          <a:ln w="9525">
            <a:noFill/>
          </a:ln>
        </p:spPr>
        <p:txBody>
          <a:bodyPr wrap="square" anchor="t">
            <a:spAutoFit/>
          </a:bodyPr>
          <a:p>
            <a:r>
              <a:rPr lang="en-US" altLang="zh-CN" sz="2400">
                <a:latin typeface="Arial" panose="020B0604020202020204" pitchFamily="34" charset="0"/>
                <a:ea typeface="宋体" panose="02010600030101010101" pitchFamily="2" charset="-122"/>
              </a:rPr>
              <a:t>     </a:t>
            </a:r>
            <a:r>
              <a:rPr lang="zh-CN" altLang="en-US" sz="2800">
                <a:solidFill>
                  <a:srgbClr val="0000FF"/>
                </a:solidFill>
                <a:latin typeface="Arial" panose="020B0604020202020204" pitchFamily="34" charset="0"/>
                <a:ea typeface="宋体" panose="02010600030101010101" pitchFamily="2" charset="-122"/>
              </a:rPr>
              <a:t>在立法过程中，要坚持民主立法的价值取向。</a:t>
            </a:r>
            <a:r>
              <a:rPr lang="en-US" altLang="zh-CN" sz="2800">
                <a:solidFill>
                  <a:srgbClr val="0000FF"/>
                </a:solidFill>
                <a:latin typeface="Arial" panose="020B0604020202020204" pitchFamily="34" charset="0"/>
                <a:ea typeface="宋体" panose="02010600030101010101" pitchFamily="2" charset="-122"/>
              </a:rPr>
              <a:t>2011</a:t>
            </a:r>
            <a:r>
              <a:rPr lang="zh-CN" altLang="en-US" sz="2800">
                <a:solidFill>
                  <a:srgbClr val="0000FF"/>
                </a:solidFill>
                <a:latin typeface="Arial" panose="020B0604020202020204" pitchFamily="34" charset="0"/>
                <a:ea typeface="宋体" panose="02010600030101010101" pitchFamily="2" charset="-122"/>
              </a:rPr>
              <a:t>年</a:t>
            </a:r>
            <a:r>
              <a:rPr lang="en-US" altLang="zh-CN" sz="2800">
                <a:solidFill>
                  <a:srgbClr val="0000FF"/>
                </a:solidFill>
                <a:latin typeface="Arial" panose="020B0604020202020204" pitchFamily="34" charset="0"/>
                <a:ea typeface="宋体" panose="02010600030101010101" pitchFamily="2" charset="-122"/>
              </a:rPr>
              <a:t>4</a:t>
            </a:r>
            <a:r>
              <a:rPr lang="zh-CN" altLang="en-US" sz="2800">
                <a:solidFill>
                  <a:srgbClr val="0000FF"/>
                </a:solidFill>
                <a:latin typeface="Arial" panose="020B0604020202020204" pitchFamily="34" charset="0"/>
                <a:ea typeface="宋体" panose="02010600030101010101" pitchFamily="2" charset="-122"/>
              </a:rPr>
              <a:t>月</a:t>
            </a:r>
            <a:r>
              <a:rPr lang="en-US" altLang="zh-CN" sz="2800">
                <a:solidFill>
                  <a:srgbClr val="0000FF"/>
                </a:solidFill>
                <a:latin typeface="Arial" panose="020B0604020202020204" pitchFamily="34" charset="0"/>
                <a:ea typeface="宋体" panose="02010600030101010101" pitchFamily="2" charset="-122"/>
              </a:rPr>
              <a:t>25</a:t>
            </a:r>
            <a:r>
              <a:rPr lang="zh-CN" altLang="en-US" sz="2800">
                <a:solidFill>
                  <a:srgbClr val="0000FF"/>
                </a:solidFill>
                <a:latin typeface="Arial" panose="020B0604020202020204" pitchFamily="34" charset="0"/>
                <a:ea typeface="宋体" panose="02010600030101010101" pitchFamily="2" charset="-122"/>
              </a:rPr>
              <a:t>日，《中华人民共和国个人所得税法修正案（草案）》面向社会公开征集意见。在一个多月的时间里，立法机关通过网络方式收到的意见总数超过</a:t>
            </a:r>
            <a:r>
              <a:rPr lang="en-US" altLang="zh-CN" sz="2800">
                <a:solidFill>
                  <a:srgbClr val="0000FF"/>
                </a:solidFill>
                <a:latin typeface="Arial" panose="020B0604020202020204" pitchFamily="34" charset="0"/>
                <a:ea typeface="宋体" panose="02010600030101010101" pitchFamily="2" charset="-122"/>
              </a:rPr>
              <a:t>23</a:t>
            </a:r>
            <a:r>
              <a:rPr lang="zh-CN" altLang="en-US" sz="2800">
                <a:solidFill>
                  <a:srgbClr val="0000FF"/>
                </a:solidFill>
                <a:latin typeface="Arial" panose="020B0604020202020204" pitchFamily="34" charset="0"/>
                <a:ea typeface="宋体" panose="02010600030101010101" pitchFamily="2" charset="-122"/>
              </a:rPr>
              <a:t>万条。在充分听取和吸收各方面意见后，</a:t>
            </a:r>
            <a:r>
              <a:rPr lang="en-US" altLang="zh-CN" sz="2800">
                <a:solidFill>
                  <a:srgbClr val="0000FF"/>
                </a:solidFill>
                <a:latin typeface="Arial" panose="020B0604020202020204" pitchFamily="34" charset="0"/>
                <a:ea typeface="宋体" panose="02010600030101010101" pitchFamily="2" charset="-122"/>
              </a:rPr>
              <a:t>2011</a:t>
            </a:r>
            <a:r>
              <a:rPr lang="zh-CN" altLang="en-US" sz="2800">
                <a:solidFill>
                  <a:srgbClr val="0000FF"/>
                </a:solidFill>
                <a:latin typeface="Arial" panose="020B0604020202020204" pitchFamily="34" charset="0"/>
                <a:ea typeface="宋体" panose="02010600030101010101" pitchFamily="2" charset="-122"/>
              </a:rPr>
              <a:t>年</a:t>
            </a:r>
            <a:r>
              <a:rPr lang="en-US" altLang="zh-CN" sz="2800">
                <a:solidFill>
                  <a:srgbClr val="0000FF"/>
                </a:solidFill>
                <a:latin typeface="Arial" panose="020B0604020202020204" pitchFamily="34" charset="0"/>
                <a:ea typeface="宋体" panose="02010600030101010101" pitchFamily="2" charset="-122"/>
              </a:rPr>
              <a:t>6</a:t>
            </a:r>
            <a:r>
              <a:rPr lang="zh-CN" altLang="en-US" sz="2800">
                <a:solidFill>
                  <a:srgbClr val="0000FF"/>
                </a:solidFill>
                <a:latin typeface="Arial" panose="020B0604020202020204" pitchFamily="34" charset="0"/>
                <a:ea typeface="宋体" panose="02010600030101010101" pitchFamily="2" charset="-122"/>
              </a:rPr>
              <a:t>月</a:t>
            </a:r>
            <a:r>
              <a:rPr lang="en-US" altLang="zh-CN" sz="2800">
                <a:solidFill>
                  <a:srgbClr val="0000FF"/>
                </a:solidFill>
                <a:latin typeface="Arial" panose="020B0604020202020204" pitchFamily="34" charset="0"/>
                <a:ea typeface="宋体" panose="02010600030101010101" pitchFamily="2" charset="-122"/>
              </a:rPr>
              <a:t>30</a:t>
            </a:r>
            <a:r>
              <a:rPr lang="zh-CN" altLang="en-US" sz="2800">
                <a:solidFill>
                  <a:srgbClr val="0000FF"/>
                </a:solidFill>
                <a:latin typeface="Arial" panose="020B0604020202020204" pitchFamily="34" charset="0"/>
                <a:ea typeface="宋体" panose="02010600030101010101" pitchFamily="2" charset="-122"/>
              </a:rPr>
              <a:t>日，十一届全国人大常委会第二十一次会议表决通过了关于修改个人所得税法的决定。</a:t>
            </a:r>
            <a:endParaRPr lang="zh-CN" altLang="en-US" sz="2800">
              <a:solidFill>
                <a:srgbClr val="0000FF"/>
              </a:solidFill>
              <a:latin typeface="Arial" panose="020B0604020202020204" pitchFamily="34" charset="0"/>
              <a:ea typeface="宋体" panose="02010600030101010101" pitchFamily="2" charset="-122"/>
            </a:endParaRPr>
          </a:p>
        </p:txBody>
      </p:sp>
      <p:sp>
        <p:nvSpPr>
          <p:cNvPr id="17413" name="文本框 5"/>
          <p:cNvSpPr txBox="1"/>
          <p:nvPr/>
        </p:nvSpPr>
        <p:spPr>
          <a:xfrm>
            <a:off x="581025" y="5119370"/>
            <a:ext cx="7931150" cy="953135"/>
          </a:xfrm>
          <a:prstGeom prst="rect">
            <a:avLst/>
          </a:prstGeom>
          <a:solidFill>
            <a:srgbClr val="F7C3F9"/>
          </a:solidFill>
          <a:ln w="9525">
            <a:noFill/>
          </a:ln>
        </p:spPr>
        <p:txBody>
          <a:bodyPr wrap="square" anchor="t">
            <a:spAutoFit/>
          </a:bodyPr>
          <a:p>
            <a:r>
              <a:rPr lang="zh-CN" altLang="en-US" sz="2800">
                <a:solidFill>
                  <a:srgbClr val="FF0000"/>
                </a:solidFill>
                <a:latin typeface="Arial" panose="020B0604020202020204" pitchFamily="34" charset="0"/>
                <a:ea typeface="宋体" panose="02010600030101010101" pitchFamily="2" charset="-122"/>
              </a:rPr>
              <a:t>思考：我国制定或修改法律为什么要向社会公开征集意见？</a:t>
            </a:r>
            <a:endParaRPr lang="zh-CN" altLang="en-US" sz="2800">
              <a:solidFill>
                <a:srgbClr val="FF0000"/>
              </a:solidFill>
              <a:latin typeface="Arial" panose="020B0604020202020204" pitchFamily="34" charset="0"/>
              <a:ea typeface="宋体" panose="02010600030101010101" pitchFamily="2" charset="-122"/>
            </a:endParaRPr>
          </a:p>
        </p:txBody>
      </p:sp>
    </p:spTree>
  </p:cSld>
  <p:clrMapOvr>
    <a:masterClrMapping/>
  </p:clrMapOvr>
  <p:transition>
    <p:cover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框 99"/>
          <p:cNvSpPr txBox="1"/>
          <p:nvPr/>
        </p:nvSpPr>
        <p:spPr>
          <a:xfrm>
            <a:off x="246063" y="322898"/>
            <a:ext cx="5737225" cy="644525"/>
          </a:xfrm>
          <a:prstGeom prst="rect">
            <a:avLst/>
          </a:prstGeom>
          <a:noFill/>
          <a:ln w="9525">
            <a:noFill/>
          </a:ln>
        </p:spPr>
        <p:txBody>
          <a:bodyPr wrap="square" anchor="t">
            <a:spAutoFit/>
          </a:bodyPr>
          <a:p>
            <a:pPr>
              <a:lnSpc>
                <a:spcPct val="150000"/>
              </a:lnSpc>
            </a:pPr>
            <a:r>
              <a:rPr lang="zh-CN" altLang="en-US" sz="2400">
                <a:latin typeface="黑体" panose="02010609060101010101" charset="-122"/>
                <a:ea typeface="黑体" panose="02010609060101010101" charset="-122"/>
              </a:rPr>
              <a:t>播放视频《关键词：民主集中制》</a:t>
            </a:r>
            <a:endParaRPr lang="zh-CN" altLang="en-US" sz="2400">
              <a:latin typeface="黑体" panose="02010609060101010101" charset="-122"/>
              <a:ea typeface="黑体" panose="02010609060101010101" charset="-122"/>
            </a:endParaRPr>
          </a:p>
        </p:txBody>
      </p:sp>
      <p:pic>
        <p:nvPicPr>
          <p:cNvPr id="3" name="关键词：民主集中制">
            <a:hlinkClick r:id="" action="ppaction://media"/>
          </p:cNvPr>
          <p:cNvPicPr/>
          <p:nvPr>
            <a:videoFile r:link="rId1"/>
            <p:extLst>
              <p:ext uri="{DAA4B4D4-6D71-4841-9C94-3DE7FCFB9230}">
                <p14:media xmlns:p14="http://schemas.microsoft.com/office/powerpoint/2010/main" r:link="rId2"/>
              </p:ext>
            </p:extLst>
          </p:nvPr>
        </p:nvPicPr>
        <p:blipFill>
          <a:blip r:embed="rId3"/>
          <a:stretch>
            <a:fillRect/>
          </a:stretch>
        </p:blipFill>
        <p:spPr>
          <a:xfrm>
            <a:off x="246380" y="1047750"/>
            <a:ext cx="8359140" cy="5197475"/>
          </a:xfrm>
          <a:prstGeom prst="rect">
            <a:avLst/>
          </a:prstGeom>
        </p:spPr>
      </p:pic>
    </p:spTree>
    <p:custDataLst>
      <p:tags r:id="rId4"/>
    </p:custDataLst>
  </p:cSld>
  <p:clrMapOvr>
    <a:masterClrMapping/>
  </p:clrMapOvr>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3"/>
                </p:tgtEl>
              </p:cMediaNode>
            </p:vide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框 99"/>
          <p:cNvSpPr txBox="1"/>
          <p:nvPr/>
        </p:nvSpPr>
        <p:spPr>
          <a:xfrm>
            <a:off x="264795" y="986790"/>
            <a:ext cx="8613775" cy="644525"/>
          </a:xfrm>
          <a:prstGeom prst="rect">
            <a:avLst/>
          </a:prstGeom>
          <a:noFill/>
          <a:ln w="9525">
            <a:noFill/>
          </a:ln>
        </p:spPr>
        <p:txBody>
          <a:bodyPr wrap="square" anchor="t">
            <a:spAutoFit/>
          </a:bodyPr>
          <a:p>
            <a:pPr>
              <a:lnSpc>
                <a:spcPct val="150000"/>
              </a:lnSpc>
            </a:pPr>
            <a:r>
              <a:rPr lang="zh-CN" altLang="zh-CN" sz="2400">
                <a:latin typeface="黑体" panose="02010609060101010101" charset="-122"/>
                <a:ea typeface="黑体" panose="02010609060101010101" charset="-122"/>
              </a:rPr>
              <a:t>思考：我国国家机构贯彻民主集中制原则主要体现在哪些方面？</a:t>
            </a:r>
            <a:endParaRPr lang="zh-CN" altLang="zh-CN" sz="2400">
              <a:latin typeface="黑体" panose="02010609060101010101" charset="-122"/>
              <a:ea typeface="黑体" panose="02010609060101010101" charset="-122"/>
            </a:endParaRPr>
          </a:p>
        </p:txBody>
      </p:sp>
      <p:sp>
        <p:nvSpPr>
          <p:cNvPr id="4" name="文本框 3"/>
          <p:cNvSpPr txBox="1"/>
          <p:nvPr/>
        </p:nvSpPr>
        <p:spPr>
          <a:xfrm>
            <a:off x="397828" y="1694815"/>
            <a:ext cx="8347075" cy="1152525"/>
          </a:xfrm>
          <a:prstGeom prst="rect">
            <a:avLst/>
          </a:prstGeom>
          <a:noFill/>
          <a:ln w="57150" cap="flat" cmpd="sng">
            <a:solidFill>
              <a:srgbClr val="0070C0"/>
            </a:solidFill>
            <a:prstDash val="solid"/>
            <a:round/>
            <a:headEnd type="none" w="med" len="med"/>
            <a:tailEnd type="none" w="med" len="med"/>
          </a:ln>
        </p:spPr>
        <p:txBody>
          <a:bodyPr wrap="square" anchor="t">
            <a:spAutoFit/>
          </a:bodyPr>
          <a:p>
            <a:pPr>
              <a:lnSpc>
                <a:spcPct val="150000"/>
              </a:lnSpc>
            </a:pPr>
            <a:r>
              <a:rPr lang="zh-CN" altLang="zh-CN" sz="2400">
                <a:solidFill>
                  <a:srgbClr val="FF0000"/>
                </a:solidFill>
                <a:latin typeface="黑体" panose="02010609060101010101" charset="-122"/>
                <a:ea typeface="黑体" panose="02010609060101010101" charset="-122"/>
              </a:rPr>
              <a:t>（</a:t>
            </a:r>
            <a:r>
              <a:rPr lang="zh-CN" altLang="zh-CN" sz="2200">
                <a:solidFill>
                  <a:srgbClr val="FF0000"/>
                </a:solidFill>
                <a:latin typeface="黑体" panose="02010609060101010101" charset="-122"/>
                <a:ea typeface="黑体" panose="02010609060101010101" charset="-122"/>
              </a:rPr>
              <a:t>1）在国家机构与人民的关系方面，国家权力来自人民，由人民选举产生国家权力机关，国家权力在国家机构中居于主导地位。</a:t>
            </a:r>
            <a:endParaRPr lang="zh-CN" altLang="zh-CN" sz="2200">
              <a:solidFill>
                <a:srgbClr val="FF0000"/>
              </a:solidFill>
              <a:latin typeface="黑体" panose="02010609060101010101" charset="-122"/>
              <a:ea typeface="黑体" panose="02010609060101010101" charset="-122"/>
            </a:endParaRPr>
          </a:p>
        </p:txBody>
      </p:sp>
      <p:sp>
        <p:nvSpPr>
          <p:cNvPr id="2" name="文本框 1"/>
          <p:cNvSpPr txBox="1"/>
          <p:nvPr/>
        </p:nvSpPr>
        <p:spPr>
          <a:xfrm>
            <a:off x="397828" y="3036253"/>
            <a:ext cx="5522912" cy="2122487"/>
          </a:xfrm>
          <a:prstGeom prst="rect">
            <a:avLst/>
          </a:prstGeom>
          <a:noFill/>
          <a:ln w="57150" cap="flat" cmpd="sng">
            <a:solidFill>
              <a:srgbClr val="0070C0"/>
            </a:solidFill>
            <a:prstDash val="solid"/>
            <a:round/>
            <a:headEnd type="none" w="med" len="med"/>
            <a:tailEnd type="none" w="med" len="med"/>
          </a:ln>
        </p:spPr>
        <p:txBody>
          <a:bodyPr wrap="square" anchor="t">
            <a:spAutoFit/>
          </a:bodyPr>
          <a:p>
            <a:pPr>
              <a:lnSpc>
                <a:spcPct val="150000"/>
              </a:lnSpc>
            </a:pPr>
            <a:r>
              <a:rPr lang="zh-CN" altLang="zh-CN" sz="2200">
                <a:solidFill>
                  <a:srgbClr val="FF0000"/>
                </a:solidFill>
                <a:latin typeface="黑体" panose="02010609060101010101" charset="-122"/>
                <a:ea typeface="黑体" panose="02010609060101010101" charset="-122"/>
              </a:rPr>
              <a:t>（2）在中央与地方国家机构关系方面，中央和地方的国家机构职权的划分，遵循在中央的统一领导下，充分发挥地方的主动性、积极性原则。</a:t>
            </a:r>
            <a:endParaRPr lang="zh-CN" altLang="zh-CN" sz="2200">
              <a:solidFill>
                <a:srgbClr val="FF0000"/>
              </a:solidFill>
              <a:latin typeface="黑体" panose="02010609060101010101" charset="-122"/>
              <a:ea typeface="黑体" panose="02010609060101010101" charset="-122"/>
            </a:endParaRPr>
          </a:p>
        </p:txBody>
      </p:sp>
      <p:sp>
        <p:nvSpPr>
          <p:cNvPr id="3" name="文本框 2"/>
          <p:cNvSpPr txBox="1"/>
          <p:nvPr/>
        </p:nvSpPr>
        <p:spPr>
          <a:xfrm>
            <a:off x="397828" y="5314315"/>
            <a:ext cx="5522912" cy="1106488"/>
          </a:xfrm>
          <a:prstGeom prst="rect">
            <a:avLst/>
          </a:prstGeom>
          <a:noFill/>
          <a:ln w="57150" cap="flat" cmpd="sng">
            <a:solidFill>
              <a:srgbClr val="0070C0"/>
            </a:solidFill>
            <a:prstDash val="solid"/>
            <a:round/>
            <a:headEnd type="none" w="med" len="med"/>
            <a:tailEnd type="none" w="med" len="med"/>
          </a:ln>
        </p:spPr>
        <p:txBody>
          <a:bodyPr wrap="square" anchor="t">
            <a:spAutoFit/>
          </a:bodyPr>
          <a:p>
            <a:pPr>
              <a:lnSpc>
                <a:spcPct val="150000"/>
              </a:lnSpc>
            </a:pPr>
            <a:r>
              <a:rPr lang="zh-CN" altLang="zh-CN" sz="2200">
                <a:solidFill>
                  <a:srgbClr val="FF0000"/>
                </a:solidFill>
                <a:latin typeface="黑体" panose="02010609060101010101" charset="-122"/>
                <a:ea typeface="黑体" panose="02010609060101010101" charset="-122"/>
              </a:rPr>
              <a:t>（</a:t>
            </a:r>
            <a:r>
              <a:rPr lang="en-US" altLang="zh-CN" sz="2200">
                <a:solidFill>
                  <a:srgbClr val="FF0000"/>
                </a:solidFill>
                <a:latin typeface="黑体" panose="02010609060101010101" charset="-122"/>
                <a:ea typeface="黑体" panose="02010609060101010101" charset="-122"/>
              </a:rPr>
              <a:t>3</a:t>
            </a:r>
            <a:r>
              <a:rPr lang="zh-CN" altLang="en-US" sz="2200">
                <a:solidFill>
                  <a:srgbClr val="FF0000"/>
                </a:solidFill>
                <a:latin typeface="黑体" panose="02010609060101010101" charset="-122"/>
                <a:ea typeface="黑体" panose="02010609060101010101" charset="-122"/>
              </a:rPr>
              <a:t>）</a:t>
            </a:r>
            <a:r>
              <a:rPr lang="zh-CN" altLang="zh-CN" sz="2200">
                <a:solidFill>
                  <a:srgbClr val="FF0000"/>
                </a:solidFill>
                <a:latin typeface="黑体" panose="02010609060101010101" charset="-122"/>
                <a:ea typeface="黑体" panose="02010609060101010101" charset="-122"/>
              </a:rPr>
              <a:t>在国家机关内部作出决策、决定时，实行民主集中制。</a:t>
            </a:r>
            <a:endParaRPr lang="zh-CN" altLang="zh-CN" sz="2200">
              <a:solidFill>
                <a:srgbClr val="FF0000"/>
              </a:solidFill>
              <a:latin typeface="黑体" panose="02010609060101010101" charset="-122"/>
              <a:ea typeface="黑体" panose="02010609060101010101" charset="-122"/>
            </a:endParaRPr>
          </a:p>
        </p:txBody>
      </p:sp>
      <p:pic>
        <p:nvPicPr>
          <p:cNvPr id="27653" name="图片 7" descr="IMG_256"/>
          <p:cNvPicPr>
            <a:picLocks noChangeAspect="1"/>
          </p:cNvPicPr>
          <p:nvPr/>
        </p:nvPicPr>
        <p:blipFill>
          <a:blip r:embed="rId1"/>
          <a:stretch>
            <a:fillRect/>
          </a:stretch>
        </p:blipFill>
        <p:spPr>
          <a:xfrm>
            <a:off x="6338888" y="3036253"/>
            <a:ext cx="2406650" cy="3436937"/>
          </a:xfrm>
          <a:prstGeom prst="rect">
            <a:avLst/>
          </a:prstGeom>
          <a:noFill/>
          <a:ln w="9525">
            <a:noFill/>
          </a:ln>
        </p:spPr>
      </p:pic>
      <p:sp>
        <p:nvSpPr>
          <p:cNvPr id="7" name="文本框 6"/>
          <p:cNvSpPr txBox="1"/>
          <p:nvPr/>
        </p:nvSpPr>
        <p:spPr>
          <a:xfrm>
            <a:off x="-15240" y="62230"/>
            <a:ext cx="9058910" cy="1050290"/>
          </a:xfrm>
          <a:prstGeom prst="rect">
            <a:avLst/>
          </a:prstGeom>
          <a:noFill/>
        </p:spPr>
        <p:txBody>
          <a:bodyPr wrap="none" rtlCol="0">
            <a:spAutoFit/>
          </a:bodyPr>
          <a:p>
            <a:pPr algn="l">
              <a:lnSpc>
                <a:spcPct val="130000"/>
              </a:lnSpc>
            </a:pPr>
            <a:r>
              <a:rPr lang="zh-CN" altLang="en-US" sz="2400" b="1" dirty="0">
                <a:solidFill>
                  <a:srgbClr val="FF0000"/>
                </a:solidFill>
                <a:latin typeface="Times New Roman" panose="02020603050405020304" pitchFamily="18" charset="0"/>
                <a:ea typeface="楷体_GB2312" panose="02010609030101010101" charset="-122"/>
                <a:sym typeface="+mn-ea"/>
              </a:rPr>
              <a:t>宪法如何组织国家机构  </a:t>
            </a:r>
            <a:r>
              <a:rPr lang="en-US" altLang="zh-CN" sz="2400" b="1" dirty="0" smtClean="0">
                <a:solidFill>
                  <a:schemeClr val="tx1"/>
                </a:solidFill>
                <a:latin typeface="黑体" panose="02010609060101010101" charset="-122"/>
                <a:ea typeface="黑体" panose="02010609060101010101" charset="-122"/>
                <a:sym typeface="+mn-ea"/>
              </a:rPr>
              <a:t>3</a:t>
            </a:r>
            <a:r>
              <a:rPr lang="zh-CN" altLang="en-US" sz="2400" b="1" dirty="0" smtClean="0">
                <a:solidFill>
                  <a:schemeClr val="tx1"/>
                </a:solidFill>
                <a:latin typeface="黑体" panose="02010609060101010101" charset="-122"/>
                <a:ea typeface="黑体" panose="02010609060101010101" charset="-122"/>
                <a:sym typeface="+mn-ea"/>
              </a:rPr>
              <a:t>、宪法第三条规定：</a:t>
            </a:r>
            <a:r>
              <a:rPr lang="en-US" altLang="zh-CN" sz="2400" b="1" dirty="0" smtClean="0">
                <a:solidFill>
                  <a:schemeClr val="tx1"/>
                </a:solidFill>
                <a:latin typeface="黑体" panose="02010609060101010101" charset="-122"/>
                <a:ea typeface="黑体" panose="02010609060101010101" charset="-122"/>
                <a:sym typeface="+mn-ea"/>
              </a:rPr>
              <a:t>“</a:t>
            </a:r>
            <a:r>
              <a:rPr lang="zh-CN" altLang="en-US" sz="2400" b="1" dirty="0" smtClean="0">
                <a:solidFill>
                  <a:schemeClr val="tx1"/>
                </a:solidFill>
                <a:latin typeface="黑体" panose="02010609060101010101" charset="-122"/>
                <a:ea typeface="黑体" panose="02010609060101010101" charset="-122"/>
                <a:sym typeface="+mn-ea"/>
              </a:rPr>
              <a:t>中华人民共和国的</a:t>
            </a:r>
            <a:endParaRPr lang="zh-CN" altLang="en-US" sz="2400" b="1" dirty="0" smtClean="0">
              <a:solidFill>
                <a:schemeClr val="tx1"/>
              </a:solidFill>
              <a:latin typeface="黑体" panose="02010609060101010101" charset="-122"/>
              <a:ea typeface="黑体" panose="02010609060101010101" charset="-122"/>
              <a:sym typeface="+mn-ea"/>
            </a:endParaRPr>
          </a:p>
          <a:p>
            <a:pPr algn="l">
              <a:lnSpc>
                <a:spcPct val="130000"/>
              </a:lnSpc>
            </a:pPr>
            <a:r>
              <a:rPr lang="zh-CN" altLang="en-US" sz="2400" b="1" dirty="0" smtClean="0">
                <a:solidFill>
                  <a:schemeClr val="tx1"/>
                </a:solidFill>
                <a:latin typeface="黑体" panose="02010609060101010101" charset="-122"/>
                <a:ea typeface="黑体" panose="02010609060101010101" charset="-122"/>
                <a:sym typeface="+mn-ea"/>
              </a:rPr>
              <a:t>国家机构实行民主集中制的原则。</a:t>
            </a:r>
            <a:endParaRPr lang="zh-CN" altLang="en-US" sz="2400" b="1" dirty="0" smtClean="0">
              <a:solidFill>
                <a:schemeClr val="tx1"/>
              </a:solidFill>
              <a:latin typeface="黑体" panose="02010609060101010101" charset="-122"/>
              <a:ea typeface="黑体" panose="02010609060101010101"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ppt_x</p:attrName>
                                        </p:attrNameLst>
                                      </p:cBhvr>
                                      <p:tavLst>
                                        <p:tav tm="0">
                                          <p:val>
                                            <p:strVal val="#ppt_x-.2"/>
                                          </p:val>
                                        </p:tav>
                                        <p:tav tm="100000">
                                          <p:val>
                                            <p:strVal val="#ppt_x"/>
                                          </p:val>
                                        </p:tav>
                                      </p:tavLst>
                                    </p:anim>
                                    <p:anim calcmode="lin" valueType="num">
                                      <p:cBhvr>
                                        <p:cTn id="15"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1"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ppt_x</p:attrName>
                                        </p:attrNameLst>
                                      </p:cBhvr>
                                      <p:tavLst>
                                        <p:tav tm="0">
                                          <p:val>
                                            <p:strVal val="#ppt_x-.2"/>
                                          </p:val>
                                        </p:tav>
                                        <p:tav tm="100000">
                                          <p:val>
                                            <p:strVal val="#ppt_x"/>
                                          </p:val>
                                        </p:tav>
                                      </p:tavLst>
                                    </p:anim>
                                    <p:anim calcmode="lin" valueType="num">
                                      <p:cBhvr>
                                        <p:cTn id="2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bldLvl="0" animBg="1"/>
      <p:bldP spid="2" grpId="0"/>
      <p:bldP spid="2" grpId="1" bldLvl="0" animBg="1"/>
      <p:bldP spid="3" grpId="0"/>
      <p:bldP spid="3" grpId="1"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92710" y="1028065"/>
            <a:ext cx="8804910" cy="45694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p>
            <a:pPr algn="l">
              <a:lnSpc>
                <a:spcPct val="130000"/>
              </a:lnSpc>
            </a:pPr>
            <a:r>
              <a:rPr lang="en-US" altLang="zh-CN" sz="2800" b="1" dirty="0" smtClean="0">
                <a:solidFill>
                  <a:srgbClr val="000000"/>
                </a:solidFill>
                <a:latin typeface="宋体" panose="02010600030101010101" pitchFamily="2" charset="-122"/>
              </a:rPr>
              <a:t>    </a:t>
            </a:r>
            <a:r>
              <a:rPr lang="zh-CN" altLang="en-US" sz="2800" b="1" dirty="0" smtClean="0">
                <a:solidFill>
                  <a:srgbClr val="000000"/>
                </a:solidFill>
                <a:latin typeface="宋体" panose="02010600030101010101" pitchFamily="2" charset="-122"/>
              </a:rPr>
              <a:t>新华社北京</a:t>
            </a:r>
            <a:r>
              <a:rPr lang="en-US" altLang="zh-CN" sz="2800" b="1" dirty="0" smtClean="0">
                <a:solidFill>
                  <a:srgbClr val="000000"/>
                </a:solidFill>
                <a:latin typeface="宋体" panose="02010600030101010101" pitchFamily="2" charset="-122"/>
              </a:rPr>
              <a:t>2018</a:t>
            </a:r>
            <a:r>
              <a:rPr lang="zh-CN" altLang="en-US" sz="2800" b="1" dirty="0" smtClean="0">
                <a:solidFill>
                  <a:srgbClr val="000000"/>
                </a:solidFill>
                <a:latin typeface="宋体" panose="02010600030101010101" pitchFamily="2" charset="-122"/>
              </a:rPr>
              <a:t>年2月24日电 </a:t>
            </a:r>
            <a:endParaRPr lang="zh-CN" altLang="en-US" sz="2800" b="1" dirty="0" smtClean="0">
              <a:solidFill>
                <a:srgbClr val="000000"/>
              </a:solidFill>
              <a:latin typeface="宋体" panose="02010600030101010101" pitchFamily="2" charset="-122"/>
            </a:endParaRPr>
          </a:p>
          <a:p>
            <a:pPr algn="l">
              <a:lnSpc>
                <a:spcPct val="130000"/>
              </a:lnSpc>
            </a:pPr>
            <a:r>
              <a:rPr lang="zh-CN" altLang="en-US" sz="2800" b="1" dirty="0" smtClean="0">
                <a:solidFill>
                  <a:srgbClr val="000000"/>
                </a:solidFill>
                <a:latin typeface="宋体" panose="02010600030101010101" pitchFamily="2" charset="-122"/>
              </a:rPr>
              <a:t>    日前，经中共中央批准，中央纪律检查委员会对十八届中央书记处书记、国务委员兼国务院秘书长杨晶严重违纪问题立案审查。</a:t>
            </a:r>
            <a:endParaRPr lang="zh-CN" altLang="en-US" sz="2800" b="1" dirty="0" smtClean="0">
              <a:solidFill>
                <a:srgbClr val="000000"/>
              </a:solidFill>
              <a:latin typeface="宋体" panose="02010600030101010101" pitchFamily="2" charset="-122"/>
            </a:endParaRPr>
          </a:p>
          <a:p>
            <a:pPr algn="l">
              <a:lnSpc>
                <a:spcPct val="130000"/>
              </a:lnSpc>
            </a:pPr>
            <a:r>
              <a:rPr lang="zh-CN" altLang="en-US" sz="2800" b="1" dirty="0" smtClean="0">
                <a:solidFill>
                  <a:srgbClr val="000000"/>
                </a:solidFill>
                <a:latin typeface="宋体" panose="02010600030101010101" pitchFamily="2" charset="-122"/>
              </a:rPr>
              <a:t>    经查，杨晶同志严重违反政治纪律和政治规矩、廉洁纪律，长期与不法企业主、不法社会人员不当交往，为对方利用其职务影响实施违法行为、谋取巨额私利提供便利条件，其亲属收受对方财物。</a:t>
            </a:r>
            <a:endParaRPr lang="zh-CN" altLang="en-US" sz="2800" b="1" dirty="0" smtClean="0">
              <a:solidFill>
                <a:srgbClr val="000000"/>
              </a:solidFill>
              <a:latin typeface="宋体" panose="02010600030101010101" pitchFamily="2" charset="-122"/>
            </a:endParaRPr>
          </a:p>
        </p:txBody>
      </p:sp>
      <p:sp>
        <p:nvSpPr>
          <p:cNvPr id="5" name="矩形 4"/>
          <p:cNvSpPr/>
          <p:nvPr/>
        </p:nvSpPr>
        <p:spPr>
          <a:xfrm>
            <a:off x="435610" y="216535"/>
            <a:ext cx="2428240" cy="768350"/>
          </a:xfrm>
          <a:prstGeom prst="rect">
            <a:avLst/>
          </a:prstGeom>
          <a:noFill/>
          <a:ln>
            <a:noFill/>
          </a:ln>
        </p:spPr>
        <p:txBody>
          <a:bodyPr wrap="none" rtlCol="0" anchor="t">
            <a:spAutoFit/>
            <a:scene3d>
              <a:camera prst="obliqueBottomLeft"/>
              <a:lightRig rig="threePt" dir="t"/>
            </a:scene3d>
            <a:sp3d extrusionH="387350">
              <a:extrusionClr>
                <a:srgbClr val="175BCB"/>
              </a:extrusionClr>
            </a:sp3d>
          </a:bodyPr>
          <a:p>
            <a:pPr algn="ctr"/>
            <a:r>
              <a:rPr lang="zh-CN" altLang="en-US" sz="4400" b="1">
                <a:blipFill>
                  <a:blip r:embed="rId1"/>
                  <a:tile tx="0" ty="0" sx="82000" sy="63000" flip="none" algn="br"/>
                </a:blipFill>
                <a:effectLst>
                  <a:outerShdw blurRad="60007" dist="310007" dir="7680000" sy="30000" kx="1300200" algn="ctr" rotWithShape="0">
                    <a:srgbClr val="0D1E55">
                      <a:alpha val="32000"/>
                    </a:srgbClr>
                  </a:outerShdw>
                </a:effectLst>
              </a:rPr>
              <a:t>新闻播报</a:t>
            </a:r>
            <a:endParaRPr lang="zh-CN" altLang="en-US" sz="4400" b="1">
              <a:blipFill>
                <a:blip r:embed="rId1"/>
                <a:tile tx="0" ty="0" sx="82000" sy="63000" flip="none" algn="br"/>
              </a:blipFill>
              <a:effectLst>
                <a:outerShdw blurRad="60007" dist="310007" dir="7680000" sy="30000" kx="1300200" algn="ctr" rotWithShape="0">
                  <a:srgbClr val="0D1E55">
                    <a:alpha val="32000"/>
                  </a:srgbClr>
                </a:outerShdw>
              </a:effectLst>
            </a:endParaRPr>
          </a:p>
        </p:txBody>
      </p:sp>
      <p:sp>
        <p:nvSpPr>
          <p:cNvPr id="6" name="文本框 5"/>
          <p:cNvSpPr txBox="1"/>
          <p:nvPr/>
        </p:nvSpPr>
        <p:spPr>
          <a:xfrm>
            <a:off x="92710" y="5591810"/>
            <a:ext cx="7690485" cy="650875"/>
          </a:xfrm>
          <a:prstGeom prst="rect">
            <a:avLst/>
          </a:prstGeom>
          <a:noFill/>
        </p:spPr>
        <p:txBody>
          <a:bodyPr wrap="none" rtlCol="0">
            <a:spAutoFit/>
          </a:bodyPr>
          <a:p>
            <a:pPr>
              <a:lnSpc>
                <a:spcPct val="130000"/>
              </a:lnSpc>
            </a:pPr>
            <a:r>
              <a:rPr lang="zh-CN" altLang="zh-CN" sz="2800" b="1" dirty="0" smtClean="0">
                <a:solidFill>
                  <a:srgbClr val="002060"/>
                </a:solidFill>
                <a:latin typeface="宋体" panose="02010600030101010101" pitchFamily="2" charset="-122"/>
              </a:rPr>
              <a:t>想一想：材料反映了我国政治生活中什么现象？</a:t>
            </a:r>
            <a:endParaRPr lang="zh-CN" altLang="zh-CN" sz="2800" b="1" dirty="0" smtClean="0">
              <a:solidFill>
                <a:srgbClr val="002060"/>
              </a:solidFill>
              <a:latin typeface="宋体" panose="02010600030101010101" pitchFamily="2"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5" name="图片 3"/>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5" name="矩形 4"/>
          <p:cNvSpPr/>
          <p:nvPr/>
        </p:nvSpPr>
        <p:spPr>
          <a:xfrm>
            <a:off x="0" y="1281113"/>
            <a:ext cx="9144000" cy="4425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pic>
        <p:nvPicPr>
          <p:cNvPr id="6147" name="图片 7"/>
          <p:cNvPicPr>
            <a:picLocks noChangeAspect="1"/>
          </p:cNvPicPr>
          <p:nvPr/>
        </p:nvPicPr>
        <p:blipFill>
          <a:blip r:embed="rId2"/>
          <a:stretch>
            <a:fillRect/>
          </a:stretch>
        </p:blipFill>
        <p:spPr>
          <a:xfrm>
            <a:off x="192881" y="881063"/>
            <a:ext cx="489347" cy="453629"/>
          </a:xfrm>
          <a:prstGeom prst="rect">
            <a:avLst/>
          </a:prstGeom>
          <a:noFill/>
          <a:ln w="9525">
            <a:noFill/>
          </a:ln>
        </p:spPr>
      </p:pic>
      <p:sp>
        <p:nvSpPr>
          <p:cNvPr id="6148" name="文本框 8"/>
          <p:cNvSpPr txBox="1"/>
          <p:nvPr/>
        </p:nvSpPr>
        <p:spPr>
          <a:xfrm>
            <a:off x="757238" y="935831"/>
            <a:ext cx="3089672" cy="368300"/>
          </a:xfrm>
          <a:prstGeom prst="rect">
            <a:avLst/>
          </a:prstGeom>
          <a:noFill/>
          <a:ln w="9525">
            <a:noFill/>
          </a:ln>
        </p:spPr>
        <p:txBody>
          <a:bodyPr anchor="t">
            <a:spAutoFit/>
          </a:bodyPr>
          <a:p>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法律漫画赏析</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5127" name="图片 5" descr="C:\Users\Administrator\Desktop\规范权利运行\1.jpg1"/>
          <p:cNvPicPr>
            <a:picLocks noChangeAspect="1"/>
          </p:cNvPicPr>
          <p:nvPr/>
        </p:nvPicPr>
        <p:blipFill>
          <a:blip r:embed="rId3"/>
          <a:stretch>
            <a:fillRect/>
          </a:stretch>
        </p:blipFill>
        <p:spPr>
          <a:xfrm>
            <a:off x="4156472" y="1599010"/>
            <a:ext cx="4647009" cy="3525440"/>
          </a:xfrm>
          <a:prstGeom prst="rect">
            <a:avLst/>
          </a:prstGeom>
          <a:noFill/>
          <a:ln w="9525">
            <a:noFill/>
          </a:ln>
        </p:spPr>
      </p:pic>
      <p:sp>
        <p:nvSpPr>
          <p:cNvPr id="7" name="矩形 6"/>
          <p:cNvSpPr/>
          <p:nvPr/>
        </p:nvSpPr>
        <p:spPr>
          <a:xfrm>
            <a:off x="515541" y="1446610"/>
            <a:ext cx="3470672" cy="4093369"/>
          </a:xfrm>
          <a:prstGeom prst="rect">
            <a:avLst/>
          </a:prstGeom>
          <a:solidFill>
            <a:sysClr val="window" lastClr="FFFFFF"/>
          </a:solidFill>
          <a:ln w="25400" cap="flat" cmpd="sng" algn="ctr">
            <a:solidFill>
              <a:srgbClr val="969696"/>
            </a:solidFill>
            <a:prstDash val="solid"/>
          </a:ln>
          <a:effectLst/>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zh-CN" altLang="en-US" sz="2395"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矩形 10"/>
          <p:cNvSpPr/>
          <p:nvPr/>
        </p:nvSpPr>
        <p:spPr>
          <a:xfrm>
            <a:off x="1215629" y="1294210"/>
            <a:ext cx="1990725" cy="360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52" name="文本框 11"/>
          <p:cNvSpPr txBox="1"/>
          <p:nvPr/>
        </p:nvSpPr>
        <p:spPr>
          <a:xfrm>
            <a:off x="1600200" y="1295400"/>
            <a:ext cx="1337072" cy="414020"/>
          </a:xfrm>
          <a:prstGeom prst="rect">
            <a:avLst/>
          </a:prstGeom>
          <a:noFill/>
          <a:ln w="9525">
            <a:noFill/>
          </a:ln>
        </p:spPr>
        <p:txBody>
          <a:bodyPr anchor="t">
            <a:spAutoFit/>
          </a:bodyPr>
          <a:p>
            <a:r>
              <a:rPr lang="zh-CN" altLang="en-US" sz="2100" b="1" dirty="0">
                <a:solidFill>
                  <a:schemeClr val="bg1"/>
                </a:solidFill>
                <a:latin typeface="Arial" panose="020B0604020202020204" pitchFamily="34" charset="0"/>
                <a:ea typeface="微软雅黑" panose="020B0503020204020204" pitchFamily="34" charset="-122"/>
                <a:sym typeface="宋体" panose="02010600030101010101" pitchFamily="2" charset="-122"/>
              </a:rPr>
              <a:t>漫画解析</a:t>
            </a:r>
            <a:endPar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p:cNvSpPr txBox="1"/>
          <p:nvPr/>
        </p:nvSpPr>
        <p:spPr>
          <a:xfrm>
            <a:off x="576263" y="1782366"/>
            <a:ext cx="3367088" cy="3969385"/>
          </a:xfrm>
          <a:prstGeom prst="rect">
            <a:avLst/>
          </a:prstGeom>
          <a:noFill/>
          <a:ln w="9525">
            <a:noFill/>
          </a:ln>
        </p:spPr>
        <p:txBody>
          <a:bodyPr anchor="t">
            <a:spAutoFit/>
          </a:bodyPr>
          <a:p>
            <a:r>
              <a:rPr lang="zh-CN" altLang="en-US" sz="2100" dirty="0">
                <a:solidFill>
                  <a:srgbClr val="000000"/>
                </a:solidFill>
                <a:latin typeface="华文新魏" pitchFamily="2" charset="-122"/>
                <a:ea typeface="华文新魏" pitchFamily="2" charset="-122"/>
                <a:sym typeface="宋体" panose="02010600030101010101" pitchFamily="2" charset="-122"/>
              </a:rPr>
              <a:t>跟同学们交流一下你对漫画的理解：</a:t>
            </a:r>
            <a:endParaRPr lang="zh-CN" altLang="en-US" sz="2100" dirty="0">
              <a:solidFill>
                <a:srgbClr val="000000"/>
              </a:solidFill>
              <a:latin typeface="华文新魏" pitchFamily="2" charset="-122"/>
              <a:ea typeface="华文新魏" pitchFamily="2" charset="-122"/>
              <a:sym typeface="宋体" panose="02010600030101010101" pitchFamily="2" charset="-122"/>
            </a:endParaRPr>
          </a:p>
          <a:p>
            <a:r>
              <a:rPr lang="zh-CN" altLang="en-US" sz="2100" dirty="0">
                <a:solidFill>
                  <a:srgbClr val="000000"/>
                </a:solidFill>
                <a:latin typeface="华文新魏" pitchFamily="2" charset="-122"/>
                <a:ea typeface="华文新魏" pitchFamily="2" charset="-122"/>
                <a:sym typeface="Arial" panose="020B0604020202020204" pitchFamily="34" charset="0"/>
              </a:rPr>
              <a:t>  公章表示：＿＿＿＿＿</a:t>
            </a:r>
            <a:endParaRPr lang="zh-CN" altLang="en-US" sz="2100" dirty="0">
              <a:solidFill>
                <a:srgbClr val="000000"/>
              </a:solidFill>
              <a:latin typeface="华文新魏" pitchFamily="2" charset="-122"/>
              <a:ea typeface="华文新魏" pitchFamily="2" charset="-122"/>
              <a:sym typeface="Arial" panose="020B0604020202020204" pitchFamily="34" charset="0"/>
            </a:endParaRPr>
          </a:p>
          <a:p>
            <a:r>
              <a:rPr lang="zh-CN" altLang="en-US" sz="100" dirty="0">
                <a:latin typeface="华文新魏" pitchFamily="2" charset="-122"/>
                <a:ea typeface="华文新魏" pitchFamily="2" charset="-122"/>
                <a:sym typeface="Arial" panose="020B0604020202020204" pitchFamily="34" charset="0"/>
              </a:rPr>
              <a:t>   </a:t>
            </a:r>
            <a:r>
              <a:rPr lang="zh-CN" altLang="en-US" sz="2100" dirty="0">
                <a:solidFill>
                  <a:srgbClr val="000000"/>
                </a:solidFill>
                <a:latin typeface="华文新魏" pitchFamily="2" charset="-122"/>
                <a:ea typeface="华文新魏" pitchFamily="2" charset="-122"/>
                <a:sym typeface="Arial" panose="020B0604020202020204" pitchFamily="34" charset="0"/>
              </a:rPr>
              <a:t>笼子表示：＿＿＿＿＿ </a:t>
            </a:r>
            <a:endParaRPr lang="zh-CN" altLang="en-US" sz="2100" dirty="0">
              <a:solidFill>
                <a:srgbClr val="000000"/>
              </a:solidFill>
              <a:latin typeface="华文新魏" pitchFamily="2" charset="-122"/>
              <a:ea typeface="华文新魏" pitchFamily="2" charset="-122"/>
              <a:sym typeface="Arial" panose="020B0604020202020204" pitchFamily="34" charset="0"/>
            </a:endParaRPr>
          </a:p>
          <a:p>
            <a:r>
              <a:rPr lang="zh-CN" altLang="en-US" sz="2100" dirty="0">
                <a:solidFill>
                  <a:srgbClr val="000000"/>
                </a:solidFill>
                <a:latin typeface="华文新魏" pitchFamily="2" charset="-122"/>
                <a:ea typeface="华文新魏" pitchFamily="2" charset="-122"/>
                <a:sym typeface="Arial" panose="020B0604020202020204" pitchFamily="34" charset="0"/>
              </a:rPr>
              <a:t>  阳光表示：</a:t>
            </a:r>
            <a:r>
              <a:rPr lang="zh-CN" altLang="en-US" sz="2100" dirty="0">
                <a:solidFill>
                  <a:srgbClr val="0000FF"/>
                </a:solidFill>
                <a:latin typeface="华文新魏" pitchFamily="2" charset="-122"/>
                <a:ea typeface="华文新魏" pitchFamily="2" charset="-122"/>
                <a:sym typeface="Arial" panose="020B0604020202020204" pitchFamily="34" charset="0"/>
              </a:rPr>
              <a:t>公开透明和接受监督。</a:t>
            </a:r>
            <a:endParaRPr lang="zh-CN" altLang="en-US" sz="2100" dirty="0">
              <a:solidFill>
                <a:srgbClr val="0000FF"/>
              </a:solidFill>
              <a:latin typeface="华文新魏" pitchFamily="2" charset="-122"/>
              <a:ea typeface="华文新魏" pitchFamily="2" charset="-122"/>
              <a:sym typeface="Arial" panose="020B0604020202020204" pitchFamily="34" charset="0"/>
            </a:endParaRPr>
          </a:p>
          <a:p>
            <a:r>
              <a:rPr lang="zh-CN" altLang="en-US" sz="2100" dirty="0">
                <a:solidFill>
                  <a:srgbClr val="000000"/>
                </a:solidFill>
                <a:latin typeface="华文新魏" pitchFamily="2" charset="-122"/>
                <a:ea typeface="华文新魏" pitchFamily="2" charset="-122"/>
                <a:sym typeface="Arial" panose="020B0604020202020204" pitchFamily="34" charset="0"/>
              </a:rPr>
              <a:t>  漫画的整体寓意：</a:t>
            </a:r>
            <a:r>
              <a:rPr lang="zh-CN" altLang="en-US" sz="2100" dirty="0">
                <a:solidFill>
                  <a:srgbClr val="000000"/>
                </a:solidFill>
                <a:latin typeface="黑体" panose="02010609060101010101" charset="-122"/>
                <a:ea typeface="黑体" panose="02010609060101010101" charset="-122"/>
                <a:sym typeface="Arial" panose="020B0604020202020204" pitchFamily="34" charset="0"/>
              </a:rPr>
              <a:t>＿＿＿＿＿＿＿＿＿＿＿＿＿＿＿＿＿＿＿＿＿＿＿＿＿＿＿＿＿＿＿＿＿＿＿＿＿＿＿</a:t>
            </a:r>
            <a:endParaRPr lang="zh-CN" altLang="en-US" sz="2100" dirty="0">
              <a:solidFill>
                <a:srgbClr val="000000"/>
              </a:solidFill>
              <a:latin typeface="黑体" panose="02010609060101010101" charset="-122"/>
              <a:ea typeface="黑体" panose="02010609060101010101" charset="-122"/>
              <a:sym typeface="Arial" panose="020B0604020202020204" pitchFamily="34" charset="0"/>
            </a:endParaRPr>
          </a:p>
          <a:p>
            <a:endParaRPr lang="zh-CN" altLang="en-US" sz="2100" u="sng"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33" name="文本框 5132"/>
          <p:cNvSpPr txBox="1"/>
          <p:nvPr/>
        </p:nvSpPr>
        <p:spPr>
          <a:xfrm>
            <a:off x="2408635" y="2375297"/>
            <a:ext cx="917972" cy="414020"/>
          </a:xfrm>
          <a:prstGeom prst="rect">
            <a:avLst/>
          </a:prstGeom>
          <a:noFill/>
          <a:ln w="9525">
            <a:noFill/>
          </a:ln>
        </p:spPr>
        <p:txBody>
          <a:bodyPr anchor="t">
            <a:spAutoFit/>
          </a:bodyPr>
          <a:p>
            <a:pPr>
              <a:spcBef>
                <a:spcPct val="50000"/>
              </a:spcBef>
            </a:pPr>
            <a:r>
              <a:rPr lang="zh-CN" altLang="en-US" sz="2100" b="1" dirty="0">
                <a:solidFill>
                  <a:srgbClr val="0000FF"/>
                </a:solidFill>
                <a:latin typeface="Calibri" panose="020F0502020204030204" charset="0"/>
                <a:ea typeface="黑体" panose="02010609060101010101" charset="-122"/>
              </a:rPr>
              <a:t>权力</a:t>
            </a:r>
            <a:endParaRPr lang="zh-CN" altLang="en-US" sz="2100" b="1" dirty="0">
              <a:solidFill>
                <a:srgbClr val="0000FF"/>
              </a:solidFill>
              <a:latin typeface="Calibri" panose="020F0502020204030204" charset="0"/>
              <a:ea typeface="黑体" panose="02010609060101010101" charset="-122"/>
            </a:endParaRPr>
          </a:p>
        </p:txBody>
      </p:sp>
      <p:sp>
        <p:nvSpPr>
          <p:cNvPr id="5134" name="文本框 5133"/>
          <p:cNvSpPr txBox="1"/>
          <p:nvPr/>
        </p:nvSpPr>
        <p:spPr>
          <a:xfrm>
            <a:off x="2395538" y="2726531"/>
            <a:ext cx="917972" cy="414020"/>
          </a:xfrm>
          <a:prstGeom prst="rect">
            <a:avLst/>
          </a:prstGeom>
          <a:noFill/>
          <a:ln w="9525">
            <a:noFill/>
          </a:ln>
        </p:spPr>
        <p:txBody>
          <a:bodyPr anchor="t">
            <a:spAutoFit/>
          </a:bodyPr>
          <a:p>
            <a:pPr>
              <a:spcBef>
                <a:spcPct val="50000"/>
              </a:spcBef>
            </a:pPr>
            <a:r>
              <a:rPr lang="zh-CN" altLang="en-US" sz="2100" b="1" dirty="0">
                <a:solidFill>
                  <a:srgbClr val="0000FF"/>
                </a:solidFill>
                <a:latin typeface="Calibri" panose="020F0502020204030204" charset="0"/>
                <a:ea typeface="黑体" panose="02010609060101010101" charset="-122"/>
              </a:rPr>
              <a:t>制度</a:t>
            </a:r>
            <a:endParaRPr lang="zh-CN" altLang="en-US" sz="2100" b="1" dirty="0">
              <a:solidFill>
                <a:srgbClr val="0000FF"/>
              </a:solidFill>
              <a:latin typeface="Calibri" panose="020F0502020204030204" charset="0"/>
              <a:ea typeface="黑体" panose="02010609060101010101" charset="-122"/>
            </a:endParaRPr>
          </a:p>
        </p:txBody>
      </p:sp>
      <p:sp>
        <p:nvSpPr>
          <p:cNvPr id="5135" name="文本框 5134"/>
          <p:cNvSpPr txBox="1"/>
          <p:nvPr/>
        </p:nvSpPr>
        <p:spPr>
          <a:xfrm>
            <a:off x="719138" y="4026694"/>
            <a:ext cx="3049191" cy="1383665"/>
          </a:xfrm>
          <a:prstGeom prst="rect">
            <a:avLst/>
          </a:prstGeom>
          <a:noFill/>
          <a:ln w="9525">
            <a:noFill/>
          </a:ln>
        </p:spPr>
        <p:txBody>
          <a:bodyPr anchor="t">
            <a:spAutoFit/>
          </a:bodyPr>
          <a:p>
            <a:pPr>
              <a:spcBef>
                <a:spcPct val="50000"/>
              </a:spcBef>
            </a:pPr>
            <a:r>
              <a:rPr lang="zh-CN" altLang="en-US" sz="2100" b="1" dirty="0">
                <a:solidFill>
                  <a:srgbClr val="0000FF"/>
                </a:solidFill>
                <a:latin typeface="Calibri" panose="020F0502020204030204" charset="0"/>
                <a:ea typeface="黑体" panose="02010609060101010101" charset="-122"/>
              </a:rPr>
              <a:t>权力的实施需要制度去约束，要在公开、透明的监督环境中进行，才能有效避免腐败。</a:t>
            </a:r>
            <a:endParaRPr lang="zh-CN" altLang="en-US" sz="2100" b="1" dirty="0">
              <a:solidFill>
                <a:srgbClr val="0000FF"/>
              </a:solidFill>
              <a:latin typeface="Calibri" panose="020F0502020204030204" charset="0"/>
              <a:ea typeface="黑体" panose="02010609060101010101"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additive="base">
                                        <p:cTn id="7" dur="500" fill="hold"/>
                                        <p:tgtEl>
                                          <p:spTgt spid="5127"/>
                                        </p:tgtEl>
                                        <p:attrNameLst>
                                          <p:attrName>ppt_x</p:attrName>
                                        </p:attrNameLst>
                                      </p:cBhvr>
                                      <p:tavLst>
                                        <p:tav tm="0">
                                          <p:val>
                                            <p:strVal val="#ppt_x"/>
                                          </p:val>
                                        </p:tav>
                                        <p:tav tm="100000">
                                          <p:val>
                                            <p:strVal val="#ppt_x"/>
                                          </p:val>
                                        </p:tav>
                                      </p:tavLst>
                                    </p:anim>
                                    <p:anim calcmode="lin" valueType="num">
                                      <p:cBhvr additive="base">
                                        <p:cTn id="8" dur="500" fill="hold"/>
                                        <p:tgtEl>
                                          <p:spTgt spid="51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
                                          </p:val>
                                        </p:tav>
                                        <p:tav tm="100000">
                                          <p:val>
                                            <p:strVal val="#ppt_x"/>
                                          </p:val>
                                        </p:tav>
                                      </p:tavLst>
                                    </p:anim>
                                    <p:anim calcmode="lin" valueType="num">
                                      <p:cBhvr>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
                                          </p:val>
                                        </p:tav>
                                        <p:tav tm="100000">
                                          <p:val>
                                            <p:strVal val="#ppt_x"/>
                                          </p:val>
                                        </p:tav>
                                      </p:tavLst>
                                    </p:anim>
                                    <p:anim calcmode="lin" valueType="num">
                                      <p:cBhvr>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10">
                                            <p:txEl>
                                              <p:charRg st="0" end="17"/>
                                            </p:txEl>
                                          </p:spTgt>
                                        </p:tgtEl>
                                        <p:attrNameLst>
                                          <p:attrName>style.visibility</p:attrName>
                                        </p:attrNameLst>
                                      </p:cBhvr>
                                      <p:to>
                                        <p:strVal val="visible"/>
                                      </p:to>
                                    </p:set>
                                    <p:anim calcmode="lin" valueType="num">
                                      <p:cBhvr>
                                        <p:cTn id="20" dur="500" fill="hold"/>
                                        <p:tgtEl>
                                          <p:spTgt spid="10">
                                            <p:txEl>
                                              <p:charRg st="0" end="17"/>
                                            </p:txEl>
                                          </p:spTgt>
                                        </p:tgtEl>
                                        <p:attrNameLst>
                                          <p:attrName>ppt_x</p:attrName>
                                        </p:attrNameLst>
                                      </p:cBhvr>
                                      <p:tavLst>
                                        <p:tav tm="0">
                                          <p:val>
                                            <p:strVal val="#ppt_x"/>
                                          </p:val>
                                        </p:tav>
                                        <p:tav tm="100000">
                                          <p:val>
                                            <p:strVal val="#ppt_x"/>
                                          </p:val>
                                        </p:tav>
                                      </p:tavLst>
                                    </p:anim>
                                    <p:anim calcmode="lin" valueType="num">
                                      <p:cBhvr>
                                        <p:cTn id="21" dur="500" fill="hold"/>
                                        <p:tgtEl>
                                          <p:spTgt spid="10">
                                            <p:txEl>
                                              <p:charRg st="0" end="17"/>
                                            </p:txEl>
                                          </p:spTgt>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10">
                                            <p:txEl>
                                              <p:charRg st="17" end="30"/>
                                            </p:txEl>
                                          </p:spTgt>
                                        </p:tgtEl>
                                        <p:attrNameLst>
                                          <p:attrName>style.visibility</p:attrName>
                                        </p:attrNameLst>
                                      </p:cBhvr>
                                      <p:to>
                                        <p:strVal val="visible"/>
                                      </p:to>
                                    </p:set>
                                    <p:anim calcmode="lin" valueType="num">
                                      <p:cBhvr>
                                        <p:cTn id="25" dur="500" fill="hold"/>
                                        <p:tgtEl>
                                          <p:spTgt spid="10">
                                            <p:txEl>
                                              <p:charRg st="17" end="30"/>
                                            </p:txEl>
                                          </p:spTgt>
                                        </p:tgtEl>
                                        <p:attrNameLst>
                                          <p:attrName>ppt_x</p:attrName>
                                        </p:attrNameLst>
                                      </p:cBhvr>
                                      <p:tavLst>
                                        <p:tav tm="0">
                                          <p:val>
                                            <p:strVal val="#ppt_x"/>
                                          </p:val>
                                        </p:tav>
                                        <p:tav tm="100000">
                                          <p:val>
                                            <p:strVal val="#ppt_x"/>
                                          </p:val>
                                        </p:tav>
                                      </p:tavLst>
                                    </p:anim>
                                    <p:anim calcmode="lin" valueType="num">
                                      <p:cBhvr>
                                        <p:cTn id="26" dur="500" fill="hold"/>
                                        <p:tgtEl>
                                          <p:spTgt spid="10">
                                            <p:txEl>
                                              <p:charRg st="17" end="3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nodeType="afterEffect">
                                  <p:stCondLst>
                                    <p:cond delay="0"/>
                                  </p:stCondLst>
                                  <p:childTnLst>
                                    <p:set>
                                      <p:cBhvr>
                                        <p:cTn id="29" dur="1" fill="hold">
                                          <p:stCondLst>
                                            <p:cond delay="0"/>
                                          </p:stCondLst>
                                        </p:cTn>
                                        <p:tgtEl>
                                          <p:spTgt spid="10">
                                            <p:txEl>
                                              <p:charRg st="30" end="45"/>
                                            </p:txEl>
                                          </p:spTgt>
                                        </p:tgtEl>
                                        <p:attrNameLst>
                                          <p:attrName>style.visibility</p:attrName>
                                        </p:attrNameLst>
                                      </p:cBhvr>
                                      <p:to>
                                        <p:strVal val="visible"/>
                                      </p:to>
                                    </p:set>
                                    <p:anim calcmode="lin" valueType="num">
                                      <p:cBhvr>
                                        <p:cTn id="30" dur="500" fill="hold"/>
                                        <p:tgtEl>
                                          <p:spTgt spid="10">
                                            <p:txEl>
                                              <p:charRg st="30" end="45"/>
                                            </p:txEl>
                                          </p:spTgt>
                                        </p:tgtEl>
                                        <p:attrNameLst>
                                          <p:attrName>ppt_x</p:attrName>
                                        </p:attrNameLst>
                                      </p:cBhvr>
                                      <p:tavLst>
                                        <p:tav tm="0">
                                          <p:val>
                                            <p:strVal val="#ppt_x"/>
                                          </p:val>
                                        </p:tav>
                                        <p:tav tm="100000">
                                          <p:val>
                                            <p:strVal val="#ppt_x"/>
                                          </p:val>
                                        </p:tav>
                                      </p:tavLst>
                                    </p:anim>
                                    <p:anim calcmode="lin" valueType="num">
                                      <p:cBhvr>
                                        <p:cTn id="31" dur="500" fill="hold"/>
                                        <p:tgtEl>
                                          <p:spTgt spid="10">
                                            <p:txEl>
                                              <p:charRg st="30" end="45"/>
                                            </p:txEl>
                                          </p:spTgt>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nodeType="afterEffect">
                                  <p:stCondLst>
                                    <p:cond delay="0"/>
                                  </p:stCondLst>
                                  <p:childTnLst>
                                    <p:set>
                                      <p:cBhvr>
                                        <p:cTn id="34" dur="1" fill="hold">
                                          <p:stCondLst>
                                            <p:cond delay="0"/>
                                          </p:stCondLst>
                                        </p:cTn>
                                        <p:tgtEl>
                                          <p:spTgt spid="10">
                                            <p:txEl>
                                              <p:charRg st="45" end="63"/>
                                            </p:txEl>
                                          </p:spTgt>
                                        </p:tgtEl>
                                        <p:attrNameLst>
                                          <p:attrName>style.visibility</p:attrName>
                                        </p:attrNameLst>
                                      </p:cBhvr>
                                      <p:to>
                                        <p:strVal val="visible"/>
                                      </p:to>
                                    </p:set>
                                    <p:anim calcmode="lin" valueType="num">
                                      <p:cBhvr>
                                        <p:cTn id="35" dur="500" fill="hold"/>
                                        <p:tgtEl>
                                          <p:spTgt spid="10">
                                            <p:txEl>
                                              <p:charRg st="45" end="63"/>
                                            </p:txEl>
                                          </p:spTgt>
                                        </p:tgtEl>
                                        <p:attrNameLst>
                                          <p:attrName>ppt_x</p:attrName>
                                        </p:attrNameLst>
                                      </p:cBhvr>
                                      <p:tavLst>
                                        <p:tav tm="0">
                                          <p:val>
                                            <p:strVal val="#ppt_x"/>
                                          </p:val>
                                        </p:tav>
                                        <p:tav tm="100000">
                                          <p:val>
                                            <p:strVal val="#ppt_x"/>
                                          </p:val>
                                        </p:tav>
                                      </p:tavLst>
                                    </p:anim>
                                    <p:anim calcmode="lin" valueType="num">
                                      <p:cBhvr>
                                        <p:cTn id="36" dur="500" fill="hold"/>
                                        <p:tgtEl>
                                          <p:spTgt spid="10">
                                            <p:txEl>
                                              <p:charRg st="45" end="63"/>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nodeType="afterEffect">
                                  <p:stCondLst>
                                    <p:cond delay="0"/>
                                  </p:stCondLst>
                                  <p:childTnLst>
                                    <p:set>
                                      <p:cBhvr>
                                        <p:cTn id="39" dur="1" fill="hold">
                                          <p:stCondLst>
                                            <p:cond delay="0"/>
                                          </p:stCondLst>
                                        </p:cTn>
                                        <p:tgtEl>
                                          <p:spTgt spid="10">
                                            <p:txEl>
                                              <p:charRg st="63" end="113"/>
                                            </p:txEl>
                                          </p:spTgt>
                                        </p:tgtEl>
                                        <p:attrNameLst>
                                          <p:attrName>style.visibility</p:attrName>
                                        </p:attrNameLst>
                                      </p:cBhvr>
                                      <p:to>
                                        <p:strVal val="visible"/>
                                      </p:to>
                                    </p:set>
                                    <p:anim calcmode="lin" valueType="num">
                                      <p:cBhvr>
                                        <p:cTn id="40" dur="500" fill="hold"/>
                                        <p:tgtEl>
                                          <p:spTgt spid="10">
                                            <p:txEl>
                                              <p:charRg st="63" end="113"/>
                                            </p:txEl>
                                          </p:spTgt>
                                        </p:tgtEl>
                                        <p:attrNameLst>
                                          <p:attrName>ppt_x</p:attrName>
                                        </p:attrNameLst>
                                      </p:cBhvr>
                                      <p:tavLst>
                                        <p:tav tm="0">
                                          <p:val>
                                            <p:strVal val="#ppt_x"/>
                                          </p:val>
                                        </p:tav>
                                        <p:tav tm="100000">
                                          <p:val>
                                            <p:strVal val="#ppt_x"/>
                                          </p:val>
                                        </p:tav>
                                      </p:tavLst>
                                    </p:anim>
                                    <p:anim calcmode="lin" valueType="num">
                                      <p:cBhvr>
                                        <p:cTn id="41" dur="500" fill="hold"/>
                                        <p:tgtEl>
                                          <p:spTgt spid="10">
                                            <p:txEl>
                                              <p:charRg st="63" end="11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5133"/>
                                        </p:tgtEl>
                                        <p:attrNameLst>
                                          <p:attrName>style.visibility</p:attrName>
                                        </p:attrNameLst>
                                      </p:cBhvr>
                                      <p:to>
                                        <p:strVal val="visible"/>
                                      </p:to>
                                    </p:set>
                                    <p:anim calcmode="lin" valueType="num">
                                      <p:cBhvr>
                                        <p:cTn id="46" dur="1000" fill="hold"/>
                                        <p:tgtEl>
                                          <p:spTgt spid="5133"/>
                                        </p:tgtEl>
                                        <p:attrNameLst>
                                          <p:attrName>ppt_w</p:attrName>
                                        </p:attrNameLst>
                                      </p:cBhvr>
                                      <p:tavLst>
                                        <p:tav tm="0">
                                          <p:val>
                                            <p:strVal val="#ppt_w*0.70"/>
                                          </p:val>
                                        </p:tav>
                                        <p:tav tm="100000">
                                          <p:val>
                                            <p:strVal val="#ppt_w"/>
                                          </p:val>
                                        </p:tav>
                                      </p:tavLst>
                                    </p:anim>
                                    <p:anim calcmode="lin" valueType="num">
                                      <p:cBhvr>
                                        <p:cTn id="47" dur="1000" fill="hold"/>
                                        <p:tgtEl>
                                          <p:spTgt spid="5133"/>
                                        </p:tgtEl>
                                        <p:attrNameLst>
                                          <p:attrName>ppt_h</p:attrName>
                                        </p:attrNameLst>
                                      </p:cBhvr>
                                      <p:tavLst>
                                        <p:tav tm="0">
                                          <p:val>
                                            <p:strVal val="#ppt_h"/>
                                          </p:val>
                                        </p:tav>
                                        <p:tav tm="100000">
                                          <p:val>
                                            <p:strVal val="#ppt_h"/>
                                          </p:val>
                                        </p:tav>
                                      </p:tavLst>
                                    </p:anim>
                                    <p:animEffect transition="in" filter="fade">
                                      <p:cBhvr>
                                        <p:cTn id="48" dur="1000"/>
                                        <p:tgtEl>
                                          <p:spTgt spid="5133"/>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5134"/>
                                        </p:tgtEl>
                                        <p:attrNameLst>
                                          <p:attrName>style.visibility</p:attrName>
                                        </p:attrNameLst>
                                      </p:cBhvr>
                                      <p:to>
                                        <p:strVal val="visible"/>
                                      </p:to>
                                    </p:set>
                                    <p:anim calcmode="lin" valueType="num">
                                      <p:cBhvr>
                                        <p:cTn id="53" dur="1000" fill="hold"/>
                                        <p:tgtEl>
                                          <p:spTgt spid="5134"/>
                                        </p:tgtEl>
                                        <p:attrNameLst>
                                          <p:attrName>ppt_w</p:attrName>
                                        </p:attrNameLst>
                                      </p:cBhvr>
                                      <p:tavLst>
                                        <p:tav tm="0">
                                          <p:val>
                                            <p:strVal val="#ppt_w*0.70"/>
                                          </p:val>
                                        </p:tav>
                                        <p:tav tm="100000">
                                          <p:val>
                                            <p:strVal val="#ppt_w"/>
                                          </p:val>
                                        </p:tav>
                                      </p:tavLst>
                                    </p:anim>
                                    <p:anim calcmode="lin" valueType="num">
                                      <p:cBhvr>
                                        <p:cTn id="54" dur="1000" fill="hold"/>
                                        <p:tgtEl>
                                          <p:spTgt spid="5134"/>
                                        </p:tgtEl>
                                        <p:attrNameLst>
                                          <p:attrName>ppt_h</p:attrName>
                                        </p:attrNameLst>
                                      </p:cBhvr>
                                      <p:tavLst>
                                        <p:tav tm="0">
                                          <p:val>
                                            <p:strVal val="#ppt_h"/>
                                          </p:val>
                                        </p:tav>
                                        <p:tav tm="100000">
                                          <p:val>
                                            <p:strVal val="#ppt_h"/>
                                          </p:val>
                                        </p:tav>
                                      </p:tavLst>
                                    </p:anim>
                                    <p:animEffect transition="in" filter="fade">
                                      <p:cBhvr>
                                        <p:cTn id="55" dur="1000"/>
                                        <p:tgtEl>
                                          <p:spTgt spid="5134"/>
                                        </p:tgtEl>
                                      </p:cBhvr>
                                    </p:animEffect>
                                  </p:childTnLst>
                                </p:cTn>
                              </p:par>
                            </p:childTnLst>
                          </p:cTn>
                        </p:par>
                      </p:childTnLst>
                    </p:cTn>
                  </p:par>
                  <p:par>
                    <p:cTn id="56" fill="hold">
                      <p:stCondLst>
                        <p:cond delay="indefinite"/>
                      </p:stCondLst>
                      <p:childTnLst>
                        <p:par>
                          <p:cTn id="57" fill="hold">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5135"/>
                                        </p:tgtEl>
                                        <p:attrNameLst>
                                          <p:attrName>style.visibility</p:attrName>
                                        </p:attrNameLst>
                                      </p:cBhvr>
                                      <p:to>
                                        <p:strVal val="visible"/>
                                      </p:to>
                                    </p:set>
                                    <p:anim calcmode="lin" valueType="num">
                                      <p:cBhvr>
                                        <p:cTn id="60" dur="1000" fill="hold"/>
                                        <p:tgtEl>
                                          <p:spTgt spid="5135"/>
                                        </p:tgtEl>
                                        <p:attrNameLst>
                                          <p:attrName>ppt_w</p:attrName>
                                        </p:attrNameLst>
                                      </p:cBhvr>
                                      <p:tavLst>
                                        <p:tav tm="0">
                                          <p:val>
                                            <p:strVal val="#ppt_w*0.70"/>
                                          </p:val>
                                        </p:tav>
                                        <p:tav tm="100000">
                                          <p:val>
                                            <p:strVal val="#ppt_w"/>
                                          </p:val>
                                        </p:tav>
                                      </p:tavLst>
                                    </p:anim>
                                    <p:anim calcmode="lin" valueType="num">
                                      <p:cBhvr>
                                        <p:cTn id="61" dur="1000" fill="hold"/>
                                        <p:tgtEl>
                                          <p:spTgt spid="5135"/>
                                        </p:tgtEl>
                                        <p:attrNameLst>
                                          <p:attrName>ppt_h</p:attrName>
                                        </p:attrNameLst>
                                      </p:cBhvr>
                                      <p:tavLst>
                                        <p:tav tm="0">
                                          <p:val>
                                            <p:strVal val="#ppt_h"/>
                                          </p:val>
                                        </p:tav>
                                        <p:tav tm="100000">
                                          <p:val>
                                            <p:strVal val="#ppt_h"/>
                                          </p:val>
                                        </p:tav>
                                      </p:tavLst>
                                    </p:anim>
                                    <p:animEffect transition="in" filter="fade">
                                      <p:cBhvr>
                                        <p:cTn id="62" dur="1000"/>
                                        <p:tgtEl>
                                          <p:spTgt spid="5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1" grpId="0" bldLvl="0" animBg="1"/>
      <p:bldP spid="5133" grpId="0"/>
      <p:bldP spid="5134" grpId="0"/>
      <p:bldP spid="51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9" name="图片 3"/>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5" name="矩形 4"/>
          <p:cNvSpPr/>
          <p:nvPr/>
        </p:nvSpPr>
        <p:spPr>
          <a:xfrm>
            <a:off x="0" y="1362075"/>
            <a:ext cx="9144000" cy="438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pic>
        <p:nvPicPr>
          <p:cNvPr id="7171" name="图片 7"/>
          <p:cNvPicPr>
            <a:picLocks noChangeAspect="1"/>
          </p:cNvPicPr>
          <p:nvPr/>
        </p:nvPicPr>
        <p:blipFill>
          <a:blip r:embed="rId2"/>
          <a:stretch>
            <a:fillRect/>
          </a:stretch>
        </p:blipFill>
        <p:spPr>
          <a:xfrm>
            <a:off x="169069" y="857250"/>
            <a:ext cx="464344" cy="429816"/>
          </a:xfrm>
          <a:prstGeom prst="rect">
            <a:avLst/>
          </a:prstGeom>
          <a:noFill/>
          <a:ln w="9525">
            <a:noFill/>
          </a:ln>
        </p:spPr>
      </p:pic>
      <p:pic>
        <p:nvPicPr>
          <p:cNvPr id="2" name="图片 1" descr="3"/>
          <p:cNvPicPr>
            <a:picLocks noChangeAspect="1"/>
          </p:cNvPicPr>
          <p:nvPr/>
        </p:nvPicPr>
        <p:blipFill>
          <a:blip r:embed="rId3"/>
          <a:stretch>
            <a:fillRect/>
          </a:stretch>
        </p:blipFill>
        <p:spPr>
          <a:xfrm>
            <a:off x="357188" y="1626394"/>
            <a:ext cx="6365081" cy="3132535"/>
          </a:xfrm>
          <a:prstGeom prst="rect">
            <a:avLst/>
          </a:prstGeom>
          <a:noFill/>
          <a:ln w="9525">
            <a:noFill/>
          </a:ln>
        </p:spPr>
      </p:pic>
      <p:sp>
        <p:nvSpPr>
          <p:cNvPr id="7173" name="文本框 8"/>
          <p:cNvSpPr txBox="1"/>
          <p:nvPr/>
        </p:nvSpPr>
        <p:spPr>
          <a:xfrm>
            <a:off x="682229" y="942975"/>
            <a:ext cx="3224213" cy="368300"/>
          </a:xfrm>
          <a:prstGeom prst="rect">
            <a:avLst/>
          </a:prstGeom>
          <a:noFill/>
          <a:ln w="9525">
            <a:noFill/>
          </a:ln>
        </p:spPr>
        <p:txBody>
          <a:bodyPr anchor="t">
            <a:spAutoFit/>
          </a:bodyPr>
          <a:p>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法律漫画赏析</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7174" name="图片 6"/>
          <p:cNvPicPr>
            <a:picLocks noChangeAspect="1"/>
          </p:cNvPicPr>
          <p:nvPr/>
        </p:nvPicPr>
        <p:blipFill>
          <a:blip r:embed="rId4"/>
          <a:stretch>
            <a:fillRect/>
          </a:stretch>
        </p:blipFill>
        <p:spPr>
          <a:xfrm>
            <a:off x="6534150" y="3027760"/>
            <a:ext cx="2609850" cy="2640806"/>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000000"/>
                                          </p:val>
                                        </p:tav>
                                        <p:tav tm="100000">
                                          <p:val>
                                            <p:strVal val="#ppt_w"/>
                                          </p:val>
                                        </p:tav>
                                      </p:tavLst>
                                    </p:anim>
                                    <p:anim calcmode="lin" valueType="num">
                                      <p:cBhvr>
                                        <p:cTn id="8" dur="1000" fill="hold"/>
                                        <p:tgtEl>
                                          <p:spTgt spid="2"/>
                                        </p:tgtEl>
                                        <p:attrNameLst>
                                          <p:attrName>ppt_h</p:attrName>
                                        </p:attrNameLst>
                                      </p:cBhvr>
                                      <p:tavLst>
                                        <p:tav tm="0">
                                          <p:val>
                                            <p:fltVal val="0.00000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2"/>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图片 5"/>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10242" name="向天歌PPT(www.topPPT.com)"/>
          <p:cNvSpPr/>
          <p:nvPr/>
        </p:nvSpPr>
        <p:spPr>
          <a:xfrm>
            <a:off x="0" y="2763441"/>
            <a:ext cx="9144000" cy="1197769"/>
          </a:xfrm>
          <a:prstGeom prst="rect">
            <a:avLst/>
          </a:prstGeom>
          <a:solidFill>
            <a:schemeClr val="bg1"/>
          </a:solidFill>
          <a:ln w="9525">
            <a:noFill/>
          </a:ln>
        </p:spPr>
        <p:txBody>
          <a:bodyPr anchor="t"/>
          <a:p>
            <a:endParaRPr lang="zh-CN" altLang="en-US" sz="100" dirty="0">
              <a:latin typeface="Arial" panose="020B0604020202020204" pitchFamily="34" charset="0"/>
              <a:ea typeface="宋体" panose="02010600030101010101" pitchFamily="2" charset="-122"/>
            </a:endParaRPr>
          </a:p>
        </p:txBody>
      </p:sp>
      <p:sp>
        <p:nvSpPr>
          <p:cNvPr id="7171" name="向天歌PPT(www.topPPT.com)"/>
          <p:cNvSpPr txBox="1"/>
          <p:nvPr/>
        </p:nvSpPr>
        <p:spPr>
          <a:xfrm>
            <a:off x="2730104" y="3042047"/>
            <a:ext cx="6070997" cy="611981"/>
          </a:xfrm>
          <a:prstGeom prst="rect">
            <a:avLst/>
          </a:prstGeom>
          <a:noFill/>
          <a:ln w="9525">
            <a:noFill/>
          </a:ln>
        </p:spPr>
        <p:txBody>
          <a:bodyPr lIns="82296" tIns="41148" rIns="82296" bIns="41148" anchor="t"/>
          <a:p>
            <a:pPr marL="411480" indent="-411480" eaLnBrk="0" hangingPunct="0">
              <a:spcBef>
                <a:spcPct val="20000"/>
              </a:spcBef>
            </a:pPr>
            <a:r>
              <a:rPr lang="en-US" altLang="zh-CN" sz="405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405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拉票贿选初败露</a:t>
            </a:r>
            <a:endParaRPr lang="zh-CN" altLang="en-US" sz="405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244" name="向天歌PPT(www.topPPT.com)"/>
          <p:cNvSpPr/>
          <p:nvPr/>
        </p:nvSpPr>
        <p:spPr>
          <a:xfrm>
            <a:off x="465535" y="2419350"/>
            <a:ext cx="2146697" cy="1952625"/>
          </a:xfrm>
          <a:prstGeom prst="ellipse">
            <a:avLst/>
          </a:prstGeom>
          <a:solidFill>
            <a:schemeClr val="bg1"/>
          </a:solidFill>
          <a:ln w="190500" cap="flat" cmpd="sng">
            <a:solidFill>
              <a:srgbClr val="FFC000"/>
            </a:solidFill>
            <a:prstDash val="solid"/>
            <a:round/>
            <a:headEnd type="none" w="med" len="med"/>
            <a:tailEnd type="none" w="med" len="med"/>
          </a:ln>
        </p:spPr>
        <p:txBody>
          <a:bodyPr lIns="0" tIns="0" rIns="0" bIns="0" anchor="ctr"/>
          <a:p>
            <a:pPr algn="ctr"/>
            <a:r>
              <a:rPr lang="zh-CN" altLang="zh-CN" sz="3600" b="1" dirty="0">
                <a:solidFill>
                  <a:srgbClr val="C00000"/>
                </a:solidFill>
                <a:latin typeface="微软雅黑" panose="020B0503020204020204" pitchFamily="34" charset="-122"/>
                <a:ea typeface="微软雅黑" panose="020B0503020204020204" pitchFamily="34" charset="-122"/>
              </a:rPr>
              <a:t>第一幕</a:t>
            </a:r>
            <a:endParaRPr lang="en-US" altLang="zh-CN" sz="3600" b="1">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1"/>
                                          </p:val>
                                        </p:tav>
                                        <p:tav tm="100000">
                                          <p:val>
                                            <p:strVal val="#ppt_x"/>
                                          </p:val>
                                        </p:tav>
                                      </p:tavLst>
                                    </p:anim>
                                    <p:anim calcmode="lin" valueType="num">
                                      <p:cBhvr>
                                        <p:cTn id="9" dur="1000" fill="hold"/>
                                        <p:tgtEl>
                                          <p:spTgt spid="7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337" name="组合 1"/>
          <p:cNvGrpSpPr/>
          <p:nvPr/>
        </p:nvGrpSpPr>
        <p:grpSpPr>
          <a:xfrm>
            <a:off x="73025" y="563563"/>
            <a:ext cx="2809875" cy="731837"/>
            <a:chOff x="4762500" y="1227873"/>
            <a:chExt cx="3152775" cy="820002"/>
          </a:xfrm>
        </p:grpSpPr>
        <p:sp>
          <p:nvSpPr>
            <p:cNvPr id="3" name="圆角矩形 2"/>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14339" name="组合 3"/>
            <p:cNvGrpSpPr/>
            <p:nvPr/>
          </p:nvGrpSpPr>
          <p:grpSpPr>
            <a:xfrm>
              <a:off x="4897451" y="1300979"/>
              <a:ext cx="515326" cy="672163"/>
              <a:chOff x="556681" y="967046"/>
              <a:chExt cx="515326" cy="672163"/>
            </a:xfrm>
          </p:grpSpPr>
          <p:grpSp>
            <p:nvGrpSpPr>
              <p:cNvPr id="14340" name="组合 4"/>
              <p:cNvGrpSpPr/>
              <p:nvPr/>
            </p:nvGrpSpPr>
            <p:grpSpPr>
              <a:xfrm>
                <a:off x="556681" y="967046"/>
                <a:ext cx="515326" cy="672163"/>
                <a:chOff x="10325100" y="303213"/>
                <a:chExt cx="912815" cy="1190625"/>
              </a:xfrm>
            </p:grpSpPr>
            <p:sp>
              <p:nvSpPr>
                <p:cNvPr id="14341" name="Freeform 43"/>
                <p:cNvSpPr/>
                <p:nvPr/>
              </p:nvSpPr>
              <p:spPr>
                <a:xfrm>
                  <a:off x="10382250" y="360363"/>
                  <a:ext cx="855663" cy="455613"/>
                </a:xfrm>
                <a:custGeom>
                  <a:avLst/>
                  <a:gdLst/>
                  <a:ahLst/>
                  <a:cxnLst>
                    <a:cxn ang="0">
                      <a:pos x="855663" y="113903"/>
                    </a:cxn>
                    <a:cxn ang="0">
                      <a:pos x="739110" y="0"/>
                    </a:cxn>
                    <a:cxn ang="0">
                      <a:pos x="471893" y="0"/>
                    </a:cxn>
                    <a:cxn ang="0">
                      <a:pos x="116552" y="0"/>
                    </a:cxn>
                    <a:cxn ang="0">
                      <a:pos x="0" y="113903"/>
                    </a:cxn>
                    <a:cxn ang="0">
                      <a:pos x="0" y="122445"/>
                    </a:cxn>
                    <a:cxn ang="0">
                      <a:pos x="0" y="130988"/>
                    </a:cxn>
                    <a:cxn ang="0">
                      <a:pos x="0" y="133836"/>
                    </a:cxn>
                    <a:cxn ang="0">
                      <a:pos x="0" y="133836"/>
                    </a:cxn>
                    <a:cxn ang="0">
                      <a:pos x="116552" y="247739"/>
                    </a:cxn>
                    <a:cxn ang="0">
                      <a:pos x="253003" y="247739"/>
                    </a:cxn>
                    <a:cxn ang="0">
                      <a:pos x="253003" y="455613"/>
                    </a:cxn>
                    <a:cxn ang="0">
                      <a:pos x="855663" y="455613"/>
                    </a:cxn>
                    <a:cxn ang="0">
                      <a:pos x="855663" y="113903"/>
                    </a:cxn>
                  </a:cxnLst>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ln>
              </p:spPr>
              <p:txBody>
                <a:bodyPr/>
                <a:p>
                  <a:endParaRPr lang="zh-CN" altLang="en-US"/>
                </a:p>
              </p:txBody>
            </p:sp>
            <p:sp>
              <p:nvSpPr>
                <p:cNvPr id="14342" name="Freeform 44"/>
                <p:cNvSpPr/>
                <p:nvPr/>
              </p:nvSpPr>
              <p:spPr>
                <a:xfrm>
                  <a:off x="10375900" y="396875"/>
                  <a:ext cx="38100" cy="52388"/>
                </a:xfrm>
                <a:custGeom>
                  <a:avLst/>
                  <a:gdLst/>
                  <a:ahLst/>
                  <a:cxnLst>
                    <a:cxn ang="0">
                      <a:pos x="38100" y="0"/>
                    </a:cxn>
                    <a:cxn ang="0">
                      <a:pos x="0" y="0"/>
                    </a:cxn>
                    <a:cxn ang="0">
                      <a:pos x="0" y="52388"/>
                    </a:cxn>
                    <a:cxn ang="0">
                      <a:pos x="8792" y="52388"/>
                    </a:cxn>
                    <a:cxn ang="0">
                      <a:pos x="38100" y="0"/>
                    </a:cxn>
                  </a:cxnLst>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ln>
              </p:spPr>
              <p:txBody>
                <a:bodyPr/>
                <a:p>
                  <a:endParaRPr lang="zh-CN" altLang="en-US"/>
                </a:p>
              </p:txBody>
            </p:sp>
            <p:sp>
              <p:nvSpPr>
                <p:cNvPr id="14343" name="Freeform 45"/>
                <p:cNvSpPr/>
                <p:nvPr/>
              </p:nvSpPr>
              <p:spPr>
                <a:xfrm>
                  <a:off x="10385425" y="396875"/>
                  <a:ext cx="852488" cy="168275"/>
                </a:xfrm>
                <a:custGeom>
                  <a:avLst/>
                  <a:gdLst/>
                  <a:ahLst/>
                  <a:cxnLst>
                    <a:cxn ang="0">
                      <a:pos x="684832" y="0"/>
                    </a:cxn>
                    <a:cxn ang="0">
                      <a:pos x="679148" y="0"/>
                    </a:cxn>
                    <a:cxn ang="0">
                      <a:pos x="28416" y="0"/>
                    </a:cxn>
                    <a:cxn ang="0">
                      <a:pos x="0" y="51338"/>
                    </a:cxn>
                    <a:cxn ang="0">
                      <a:pos x="735981" y="51338"/>
                    </a:cxn>
                    <a:cxn ang="0">
                      <a:pos x="852488" y="168275"/>
                    </a:cxn>
                    <a:cxn ang="0">
                      <a:pos x="852488" y="168275"/>
                    </a:cxn>
                    <a:cxn ang="0">
                      <a:pos x="684832" y="0"/>
                    </a:cxn>
                  </a:cxnLst>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ln>
              </p:spPr>
              <p:txBody>
                <a:bodyPr/>
                <a:p>
                  <a:endParaRPr lang="zh-CN" altLang="en-US"/>
                </a:p>
              </p:txBody>
            </p:sp>
            <p:sp>
              <p:nvSpPr>
                <p:cNvPr id="14344" name="Freeform 46"/>
                <p:cNvSpPr/>
                <p:nvPr/>
              </p:nvSpPr>
              <p:spPr>
                <a:xfrm>
                  <a:off x="10375900" y="496888"/>
                  <a:ext cx="23813" cy="53975"/>
                </a:xfrm>
                <a:custGeom>
                  <a:avLst/>
                  <a:gdLst/>
                  <a:ahLst/>
                  <a:cxnLst>
                    <a:cxn ang="0">
                      <a:pos x="5953" y="0"/>
                    </a:cxn>
                    <a:cxn ang="0">
                      <a:pos x="0" y="0"/>
                    </a:cxn>
                    <a:cxn ang="0">
                      <a:pos x="0" y="53975"/>
                    </a:cxn>
                    <a:cxn ang="0">
                      <a:pos x="23813" y="53975"/>
                    </a:cxn>
                    <a:cxn ang="0">
                      <a:pos x="5953" y="0"/>
                    </a:cxn>
                  </a:cxnLst>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ln>
              </p:spPr>
              <p:txBody>
                <a:bodyPr/>
                <a:p>
                  <a:endParaRPr lang="zh-CN" altLang="en-US"/>
                </a:p>
              </p:txBody>
            </p:sp>
            <p:sp>
              <p:nvSpPr>
                <p:cNvPr id="14345" name="Freeform 47"/>
                <p:cNvSpPr/>
                <p:nvPr/>
              </p:nvSpPr>
              <p:spPr>
                <a:xfrm>
                  <a:off x="10382250" y="496888"/>
                  <a:ext cx="855663" cy="168275"/>
                </a:xfrm>
                <a:custGeom>
                  <a:avLst/>
                  <a:gdLst/>
                  <a:ahLst/>
                  <a:cxnLst>
                    <a:cxn ang="0">
                      <a:pos x="687941" y="0"/>
                    </a:cxn>
                    <a:cxn ang="0">
                      <a:pos x="682256" y="0"/>
                    </a:cxn>
                    <a:cxn ang="0">
                      <a:pos x="0" y="0"/>
                    </a:cxn>
                    <a:cxn ang="0">
                      <a:pos x="17056" y="54190"/>
                    </a:cxn>
                    <a:cxn ang="0">
                      <a:pos x="739110" y="54190"/>
                    </a:cxn>
                    <a:cxn ang="0">
                      <a:pos x="855663" y="168275"/>
                    </a:cxn>
                    <a:cxn ang="0">
                      <a:pos x="855663" y="168275"/>
                    </a:cxn>
                    <a:cxn ang="0">
                      <a:pos x="687941" y="0"/>
                    </a:cxn>
                  </a:cxnLst>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ln>
              </p:spPr>
              <p:txBody>
                <a:bodyPr/>
                <a:p>
                  <a:endParaRPr lang="zh-CN" altLang="en-US"/>
                </a:p>
              </p:txBody>
            </p:sp>
            <p:sp>
              <p:nvSpPr>
                <p:cNvPr id="14346" name="Freeform 48"/>
                <p:cNvSpPr/>
                <p:nvPr/>
              </p:nvSpPr>
              <p:spPr>
                <a:xfrm>
                  <a:off x="10325102" y="303213"/>
                  <a:ext cx="912813" cy="1139824"/>
                </a:xfrm>
                <a:custGeom>
                  <a:avLst/>
                  <a:gdLst/>
                  <a:ahLst/>
                  <a:cxnLst>
                    <a:cxn ang="0">
                      <a:pos x="739350" y="304902"/>
                    </a:cxn>
                    <a:cxn ang="0">
                      <a:pos x="739350" y="304902"/>
                    </a:cxn>
                    <a:cxn ang="0">
                      <a:pos x="554512" y="304902"/>
                    </a:cxn>
                    <a:cxn ang="0">
                      <a:pos x="173462" y="304902"/>
                    </a:cxn>
                    <a:cxn ang="0">
                      <a:pos x="56873" y="190920"/>
                    </a:cxn>
                    <a:cxn ang="0">
                      <a:pos x="56873" y="190920"/>
                    </a:cxn>
                    <a:cxn ang="0">
                      <a:pos x="56873" y="188070"/>
                    </a:cxn>
                    <a:cxn ang="0">
                      <a:pos x="56873" y="179522"/>
                    </a:cxn>
                    <a:cxn ang="0">
                      <a:pos x="56873" y="170973"/>
                    </a:cxn>
                    <a:cxn ang="0">
                      <a:pos x="173462" y="56991"/>
                    </a:cxn>
                    <a:cxn ang="0">
                      <a:pos x="528919" y="56991"/>
                    </a:cxn>
                    <a:cxn ang="0">
                      <a:pos x="796223" y="56991"/>
                    </a:cxn>
                    <a:cxn ang="0">
                      <a:pos x="912813" y="170973"/>
                    </a:cxn>
                    <a:cxn ang="0">
                      <a:pos x="739350" y="2849"/>
                    </a:cxn>
                    <a:cxn ang="0">
                      <a:pos x="173462" y="2849"/>
                    </a:cxn>
                    <a:cxn ang="0">
                      <a:pos x="0" y="176672"/>
                    </a:cxn>
                    <a:cxn ang="0">
                      <a:pos x="0" y="302053"/>
                    </a:cxn>
                    <a:cxn ang="0">
                      <a:pos x="0" y="302053"/>
                    </a:cxn>
                    <a:cxn ang="0">
                      <a:pos x="0" y="966000"/>
                    </a:cxn>
                    <a:cxn ang="0">
                      <a:pos x="173462" y="1139824"/>
                    </a:cxn>
                    <a:cxn ang="0">
                      <a:pos x="739350" y="1139824"/>
                    </a:cxn>
                    <a:cxn ang="0">
                      <a:pos x="912813" y="966000"/>
                    </a:cxn>
                    <a:cxn ang="0">
                      <a:pos x="912813" y="430283"/>
                    </a:cxn>
                    <a:cxn ang="0">
                      <a:pos x="739350" y="304902"/>
                    </a:cxn>
                  </a:cxnLst>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ln>
              </p:spPr>
              <p:txBody>
                <a:bodyPr/>
                <a:p>
                  <a:endParaRPr lang="zh-CN" altLang="en-US"/>
                </a:p>
              </p:txBody>
            </p:sp>
            <p:sp>
              <p:nvSpPr>
                <p:cNvPr id="14347" name="Freeform 49"/>
                <p:cNvSpPr/>
                <p:nvPr/>
              </p:nvSpPr>
              <p:spPr>
                <a:xfrm>
                  <a:off x="10325100" y="508000"/>
                  <a:ext cx="912813" cy="985838"/>
                </a:xfrm>
                <a:custGeom>
                  <a:avLst/>
                  <a:gdLst/>
                  <a:ahLst/>
                  <a:cxnLst>
                    <a:cxn ang="0">
                      <a:pos x="912813" y="812034"/>
                    </a:cxn>
                    <a:cxn ang="0">
                      <a:pos x="739350" y="985838"/>
                    </a:cxn>
                    <a:cxn ang="0">
                      <a:pos x="173462" y="985838"/>
                    </a:cxn>
                    <a:cxn ang="0">
                      <a:pos x="0" y="812034"/>
                    </a:cxn>
                    <a:cxn ang="0">
                      <a:pos x="0" y="0"/>
                    </a:cxn>
                    <a:cxn ang="0">
                      <a:pos x="173462" y="151009"/>
                    </a:cxn>
                    <a:cxn ang="0">
                      <a:pos x="739350" y="151009"/>
                    </a:cxn>
                    <a:cxn ang="0">
                      <a:pos x="912813" y="282075"/>
                    </a:cxn>
                    <a:cxn ang="0">
                      <a:pos x="912813" y="812034"/>
                    </a:cxn>
                  </a:cxnLst>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ln>
              </p:spPr>
              <p:txBody>
                <a:bodyPr/>
                <a:p>
                  <a:endParaRPr lang="zh-CN" altLang="en-US"/>
                </a:p>
              </p:txBody>
            </p:sp>
            <p:sp>
              <p:nvSpPr>
                <p:cNvPr id="14348" name="Freeform 53"/>
                <p:cNvSpPr/>
                <p:nvPr/>
              </p:nvSpPr>
              <p:spPr>
                <a:xfrm>
                  <a:off x="10507663" y="496888"/>
                  <a:ext cx="133350" cy="111125"/>
                </a:xfrm>
                <a:custGeom>
                  <a:avLst/>
                  <a:gdLst/>
                  <a:ahLst/>
                  <a:cxnLst>
                    <a:cxn ang="0">
                      <a:pos x="133350" y="111125"/>
                    </a:cxn>
                    <a:cxn ang="0">
                      <a:pos x="127000" y="0"/>
                    </a:cxn>
                    <a:cxn ang="0">
                      <a:pos x="11112" y="0"/>
                    </a:cxn>
                    <a:cxn ang="0">
                      <a:pos x="0" y="111125"/>
                    </a:cxn>
                    <a:cxn ang="0">
                      <a:pos x="133350" y="111125"/>
                    </a:cxn>
                  </a:cxnLst>
                  <a:pathLst>
                    <a:path w="84" h="70">
                      <a:moveTo>
                        <a:pt x="84" y="70"/>
                      </a:moveTo>
                      <a:lnTo>
                        <a:pt x="80" y="0"/>
                      </a:lnTo>
                      <a:lnTo>
                        <a:pt x="7" y="0"/>
                      </a:lnTo>
                      <a:lnTo>
                        <a:pt x="0" y="70"/>
                      </a:lnTo>
                      <a:lnTo>
                        <a:pt x="84" y="70"/>
                      </a:lnTo>
                      <a:close/>
                    </a:path>
                  </a:pathLst>
                </a:custGeom>
                <a:solidFill>
                  <a:srgbClr val="B70016"/>
                </a:solidFill>
                <a:ln w="9525">
                  <a:noFill/>
                </a:ln>
              </p:spPr>
              <p:txBody>
                <a:bodyPr/>
                <a:p>
                  <a:endParaRPr lang="zh-CN" altLang="en-US"/>
                </a:p>
              </p:txBody>
            </p:sp>
            <p:sp>
              <p:nvSpPr>
                <p:cNvPr id="14349" name="Freeform 54"/>
                <p:cNvSpPr/>
                <p:nvPr/>
              </p:nvSpPr>
              <p:spPr>
                <a:xfrm>
                  <a:off x="10507663" y="608013"/>
                  <a:ext cx="133350" cy="304800"/>
                </a:xfrm>
                <a:custGeom>
                  <a:avLst/>
                  <a:gdLst/>
                  <a:ahLst/>
                  <a:cxnLst>
                    <a:cxn ang="0">
                      <a:pos x="0" y="0"/>
                    </a:cxn>
                    <a:cxn ang="0">
                      <a:pos x="0" y="304800"/>
                    </a:cxn>
                    <a:cxn ang="0">
                      <a:pos x="65087" y="258762"/>
                    </a:cxn>
                    <a:cxn ang="0">
                      <a:pos x="133350" y="304800"/>
                    </a:cxn>
                    <a:cxn ang="0">
                      <a:pos x="133350" y="0"/>
                    </a:cxn>
                    <a:cxn ang="0">
                      <a:pos x="0" y="0"/>
                    </a:cxn>
                  </a:cxnLst>
                  <a:pathLst>
                    <a:path w="84" h="192">
                      <a:moveTo>
                        <a:pt x="0" y="0"/>
                      </a:moveTo>
                      <a:lnTo>
                        <a:pt x="0" y="192"/>
                      </a:lnTo>
                      <a:lnTo>
                        <a:pt x="41" y="163"/>
                      </a:lnTo>
                      <a:lnTo>
                        <a:pt x="84" y="192"/>
                      </a:lnTo>
                      <a:lnTo>
                        <a:pt x="84" y="0"/>
                      </a:lnTo>
                      <a:lnTo>
                        <a:pt x="0" y="0"/>
                      </a:lnTo>
                      <a:close/>
                    </a:path>
                  </a:pathLst>
                </a:custGeom>
                <a:solidFill>
                  <a:srgbClr val="FF2D2D"/>
                </a:solidFill>
                <a:ln w="9525">
                  <a:noFill/>
                </a:ln>
              </p:spPr>
              <p:txBody>
                <a:bodyPr/>
                <a:p>
                  <a:endParaRPr lang="zh-CN" altLang="en-US"/>
                </a:p>
              </p:txBody>
            </p:sp>
          </p:grpSp>
          <p:pic>
            <p:nvPicPr>
              <p:cNvPr id="14350" name="图片 5"/>
              <p:cNvPicPr>
                <a:picLocks noChangeAspect="1"/>
              </p:cNvPicPr>
              <p:nvPr/>
            </p:nvPicPr>
            <p:blipFill>
              <a:blip r:embed="rId1"/>
              <a:stretch>
                <a:fillRect/>
              </a:stretch>
            </p:blipFill>
            <p:spPr>
              <a:xfrm>
                <a:off x="641407" y="1254731"/>
                <a:ext cx="354334" cy="254706"/>
              </a:xfrm>
              <a:prstGeom prst="rect">
                <a:avLst/>
              </a:prstGeom>
              <a:noFill/>
              <a:ln w="9525">
                <a:noFill/>
              </a:ln>
            </p:spPr>
          </p:pic>
        </p:grpSp>
      </p:grpSp>
      <p:sp>
        <p:nvSpPr>
          <p:cNvPr id="14351" name="文本框 15"/>
          <p:cNvSpPr txBox="1"/>
          <p:nvPr/>
        </p:nvSpPr>
        <p:spPr>
          <a:xfrm>
            <a:off x="960438" y="628650"/>
            <a:ext cx="1620837" cy="523875"/>
          </a:xfrm>
          <a:prstGeom prst="rect">
            <a:avLst/>
          </a:prstGeom>
          <a:noFill/>
          <a:ln w="9525">
            <a:noFill/>
          </a:ln>
        </p:spPr>
        <p:txBody>
          <a:bodyPr wrap="none" anchor="t">
            <a:spAutoFit/>
          </a:bodyPr>
          <a:p>
            <a:r>
              <a:rPr lang="zh-CN" altLang="en-US" sz="2800" b="1" dirty="0">
                <a:solidFill>
                  <a:srgbClr val="DB2232"/>
                </a:solidFill>
                <a:latin typeface="微软雅黑" panose="020B0503020204020204" pitchFamily="34" charset="-122"/>
                <a:ea typeface="微软雅黑" panose="020B0503020204020204" pitchFamily="34" charset="-122"/>
              </a:rPr>
              <a:t>导入新知</a:t>
            </a:r>
            <a:endParaRPr lang="zh-CN" altLang="en-US" sz="2800" b="1" dirty="0">
              <a:solidFill>
                <a:srgbClr val="DB2232"/>
              </a:solidFill>
              <a:latin typeface="微软雅黑" panose="020B0503020204020204" pitchFamily="34" charset="-122"/>
              <a:ea typeface="微软雅黑" panose="020B0503020204020204" pitchFamily="34" charset="-122"/>
            </a:endParaRPr>
          </a:p>
        </p:txBody>
      </p:sp>
      <p:pic>
        <p:nvPicPr>
          <p:cNvPr id="14352" name="图片 6" descr="t01fd4925f93171639b"/>
          <p:cNvPicPr>
            <a:picLocks noChangeAspect="1"/>
          </p:cNvPicPr>
          <p:nvPr/>
        </p:nvPicPr>
        <p:blipFill>
          <a:blip r:embed="rId2"/>
          <a:stretch>
            <a:fillRect/>
          </a:stretch>
        </p:blipFill>
        <p:spPr>
          <a:xfrm>
            <a:off x="5349875" y="563563"/>
            <a:ext cx="3735388" cy="5862637"/>
          </a:xfrm>
          <a:prstGeom prst="rect">
            <a:avLst/>
          </a:prstGeom>
          <a:noFill/>
          <a:ln w="9525">
            <a:noFill/>
          </a:ln>
        </p:spPr>
      </p:pic>
      <p:sp>
        <p:nvSpPr>
          <p:cNvPr id="9" name="对角圆角矩形 8"/>
          <p:cNvSpPr/>
          <p:nvPr/>
        </p:nvSpPr>
        <p:spPr>
          <a:xfrm>
            <a:off x="266700" y="1419225"/>
            <a:ext cx="4719638" cy="2282825"/>
          </a:xfrm>
          <a:prstGeom prst="round2DiagRect">
            <a:avLst/>
          </a:prstGeom>
        </p:spPr>
        <p:style>
          <a:lnRef idx="3">
            <a:schemeClr val="lt1"/>
          </a:lnRef>
          <a:fillRef idx="1">
            <a:schemeClr val="accent2"/>
          </a:fillRef>
          <a:effectRef idx="1">
            <a:schemeClr val="accent2"/>
          </a:effectRef>
          <a:fontRef idx="minor">
            <a:schemeClr val="lt1"/>
          </a:fontRef>
        </p:style>
        <p:txBody>
          <a:bodyPr rtlCol="0" anchor="ctr"/>
          <a:p>
            <a:pPr algn="l" fontAlgn="base"/>
            <a:r>
              <a:rPr lang="en-US" altLang="zh-CN" strike="noStrike" noProof="1">
                <a:latin typeface="黑体" panose="02010609060101010101" charset="-122"/>
                <a:ea typeface="黑体" panose="02010609060101010101" charset="-122"/>
                <a:sym typeface="+mn-ea"/>
              </a:rPr>
              <a:t>    </a:t>
            </a:r>
            <a:r>
              <a:rPr lang="zh-CN" altLang="en-US" sz="2200" b="1" strike="noStrike" noProof="1">
                <a:latin typeface="黑体" panose="02010609060101010101" charset="-122"/>
                <a:ea typeface="黑体" panose="02010609060101010101" charset="-122"/>
                <a:sym typeface="+mn-ea"/>
              </a:rPr>
              <a:t>人民英雄纪念碑位于北京天安门广场中心，在天安门南约463米，正阳门北约440米的南北中轴线上，是中华人民共和国政府为纪念中国近现代史上的革命烈士而修建的纪念碑。</a:t>
            </a:r>
            <a:endParaRPr lang="zh-CN" altLang="en-US" sz="2200" b="1" strike="noStrike" noProof="1"/>
          </a:p>
        </p:txBody>
      </p:sp>
      <p:sp>
        <p:nvSpPr>
          <p:cNvPr id="10" name="对角圆角矩形 9"/>
          <p:cNvSpPr/>
          <p:nvPr/>
        </p:nvSpPr>
        <p:spPr>
          <a:xfrm>
            <a:off x="266700" y="3825875"/>
            <a:ext cx="4719638" cy="2328863"/>
          </a:xfrm>
          <a:prstGeom prst="round2DiagRect">
            <a:avLst/>
          </a:prstGeom>
        </p:spPr>
        <p:style>
          <a:lnRef idx="2">
            <a:schemeClr val="accent1"/>
          </a:lnRef>
          <a:fillRef idx="1">
            <a:schemeClr val="lt1"/>
          </a:fillRef>
          <a:effectRef idx="0">
            <a:schemeClr val="accent1"/>
          </a:effectRef>
          <a:fontRef idx="minor">
            <a:schemeClr val="dk1"/>
          </a:fontRef>
        </p:style>
        <p:txBody>
          <a:bodyPr rtlCol="0" anchor="ctr"/>
          <a:p>
            <a:pPr algn="l" fontAlgn="base"/>
            <a:r>
              <a:rPr lang="en-US" altLang="zh-CN" strike="noStrike" noProof="1">
                <a:latin typeface="黑体" panose="02010609060101010101" charset="-122"/>
                <a:ea typeface="黑体" panose="02010609060101010101" charset="-122"/>
                <a:sym typeface="+mn-ea"/>
              </a:rPr>
              <a:t>    </a:t>
            </a:r>
            <a:r>
              <a:rPr lang="zh-CN" altLang="en-US" sz="2200" b="1" strike="noStrike" noProof="1">
                <a:latin typeface="黑体" panose="02010609060101010101" charset="-122"/>
                <a:ea typeface="黑体" panose="02010609060101010101" charset="-122"/>
                <a:sym typeface="+mn-ea"/>
              </a:rPr>
              <a:t>人民英雄纪念碑正面（北面）碑心镌刻着毛泽东主席题写的“人民英雄永垂不朽”八个鎏金大字。人民英雄纪念碑背面（南面）碑心内容为毛泽东主席起草、周恩来总理书写的150字碑文。</a:t>
            </a:r>
            <a:endParaRPr lang="zh-CN" altLang="en-US" sz="2200" b="1" strike="noStrike" noProof="1"/>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000000"/>
                                          </p:val>
                                        </p:tav>
                                        <p:tav tm="100000">
                                          <p:val>
                                            <p:strVal val="#ppt_w"/>
                                          </p:val>
                                        </p:tav>
                                      </p:tavLst>
                                    </p:anim>
                                    <p:anim calcmode="lin" valueType="num">
                                      <p:cBhvr>
                                        <p:cTn id="8" dur="1000" fill="hold"/>
                                        <p:tgtEl>
                                          <p:spTgt spid="9"/>
                                        </p:tgtEl>
                                        <p:attrNameLst>
                                          <p:attrName>ppt_h</p:attrName>
                                        </p:attrNameLst>
                                      </p:cBhvr>
                                      <p:tavLst>
                                        <p:tav tm="0">
                                          <p:val>
                                            <p:fltVal val="0.000000"/>
                                          </p:val>
                                        </p:tav>
                                        <p:tav tm="100000">
                                          <p:val>
                                            <p:strVal val="#ppt_h"/>
                                          </p:val>
                                        </p:tav>
                                      </p:tavLst>
                                    </p:anim>
                                    <p:anim calcmode="lin" valueType="num">
                                      <p:cBhvr>
                                        <p:cTn id="9" dur="1000" fill="hold"/>
                                        <p:tgtEl>
                                          <p:spTgt spid="9"/>
                                        </p:tgtEl>
                                        <p:attrNameLst>
                                          <p:attrName>style.rotation</p:attrName>
                                        </p:attrNameLst>
                                      </p:cBhvr>
                                      <p:tavLst>
                                        <p:tav tm="0">
                                          <p:val>
                                            <p:fltVal val="90.000000"/>
                                          </p:val>
                                        </p:tav>
                                        <p:tav tm="100000">
                                          <p:val>
                                            <p:fltVal val="0.00000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89" name="图片 3"/>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5" name="矩形 4"/>
          <p:cNvSpPr/>
          <p:nvPr/>
        </p:nvSpPr>
        <p:spPr>
          <a:xfrm>
            <a:off x="0" y="1334691"/>
            <a:ext cx="9144000" cy="4425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pic>
        <p:nvPicPr>
          <p:cNvPr id="12291" name="图片 7"/>
          <p:cNvPicPr>
            <a:picLocks noChangeAspect="1"/>
          </p:cNvPicPr>
          <p:nvPr/>
        </p:nvPicPr>
        <p:blipFill>
          <a:blip r:embed="rId2"/>
          <a:stretch>
            <a:fillRect/>
          </a:stretch>
        </p:blipFill>
        <p:spPr>
          <a:xfrm>
            <a:off x="192881" y="881063"/>
            <a:ext cx="489347" cy="453629"/>
          </a:xfrm>
          <a:prstGeom prst="rect">
            <a:avLst/>
          </a:prstGeom>
          <a:noFill/>
          <a:ln w="9525">
            <a:noFill/>
          </a:ln>
        </p:spPr>
      </p:pic>
      <p:sp>
        <p:nvSpPr>
          <p:cNvPr id="12292" name="文本框 8"/>
          <p:cNvSpPr txBox="1"/>
          <p:nvPr/>
        </p:nvSpPr>
        <p:spPr>
          <a:xfrm>
            <a:off x="682229" y="942975"/>
            <a:ext cx="3224213" cy="368300"/>
          </a:xfrm>
          <a:prstGeom prst="rect">
            <a:avLst/>
          </a:prstGeom>
          <a:noFill/>
          <a:ln w="9525">
            <a:noFill/>
          </a:ln>
        </p:spPr>
        <p:txBody>
          <a:bodyPr anchor="t">
            <a:spAutoFit/>
          </a:bodyPr>
          <a:p>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「拉票贿选初败露」</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 name="Rectangle 22"/>
          <p:cNvSpPr/>
          <p:nvPr/>
        </p:nvSpPr>
        <p:spPr>
          <a:xfrm>
            <a:off x="1127522" y="2628900"/>
            <a:ext cx="3643313" cy="2226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en-US" sz="1780" b="0" i="0" u="none" strike="noStrike" kern="1200" cap="none" spc="0" normalizeH="0" baseline="0" noProof="0">
              <a:ln>
                <a:noFill/>
              </a:ln>
              <a:solidFill>
                <a:prstClr val="white"/>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12294" name="Picture 1"/>
          <p:cNvPicPr>
            <a:picLocks noChangeAspect="1"/>
          </p:cNvPicPr>
          <p:nvPr/>
        </p:nvPicPr>
        <p:blipFill>
          <a:blip r:embed="rId3"/>
          <a:stretch>
            <a:fillRect/>
          </a:stretch>
        </p:blipFill>
        <p:spPr>
          <a:xfrm>
            <a:off x="-255984" y="1185863"/>
            <a:ext cx="9657159" cy="4957763"/>
          </a:xfrm>
          <a:prstGeom prst="rect">
            <a:avLst/>
          </a:prstGeom>
          <a:noFill/>
          <a:ln w="9525">
            <a:noFill/>
          </a:ln>
        </p:spPr>
      </p:pic>
      <p:pic>
        <p:nvPicPr>
          <p:cNvPr id="12295" name="图片 5" descr="C:\Users\Administrator\Desktop\规范权利运行\1.jpg1">
            <a:hlinkClick r:id="rId4" action="ppaction://hlinkfile"/>
          </p:cNvPr>
          <p:cNvPicPr>
            <a:picLocks noChangeAspect="1"/>
          </p:cNvPicPr>
          <p:nvPr/>
        </p:nvPicPr>
        <p:blipFill>
          <a:blip r:embed="rId5"/>
          <a:stretch>
            <a:fillRect/>
          </a:stretch>
        </p:blipFill>
        <p:spPr>
          <a:xfrm>
            <a:off x="7993856" y="4664869"/>
            <a:ext cx="1150144" cy="873919"/>
          </a:xfrm>
          <a:prstGeom prst="rect">
            <a:avLst/>
          </a:prstGeom>
          <a:noFill/>
          <a:ln w="9525">
            <a:noFill/>
          </a:ln>
        </p:spPr>
      </p:pic>
      <p:sp>
        <p:nvSpPr>
          <p:cNvPr id="3" name="文本框 2"/>
          <p:cNvSpPr txBox="1"/>
          <p:nvPr/>
        </p:nvSpPr>
        <p:spPr>
          <a:xfrm>
            <a:off x="102553" y="1551385"/>
            <a:ext cx="921385" cy="3958828"/>
          </a:xfrm>
          <a:prstGeom prst="rect">
            <a:avLst/>
          </a:prstGeom>
          <a:solidFill>
            <a:srgbClr val="0000FF"/>
          </a:solidFill>
          <a:ln w="9525" cap="flat" cmpd="sng">
            <a:solidFill>
              <a:schemeClr val="tx1"/>
            </a:solidFill>
            <a:prstDash val="solid"/>
            <a:miter/>
            <a:headEnd type="none" w="med" len="med"/>
            <a:tailEnd type="none" w="med" len="med"/>
          </a:ln>
        </p:spPr>
        <p:txBody>
          <a:bodyPr vert="eaVert" anchor="t">
            <a:spAutoFit/>
          </a:bodyPr>
          <a:p>
            <a:pPr>
              <a:spcBef>
                <a:spcPct val="50000"/>
              </a:spcBef>
            </a:pPr>
            <a:r>
              <a:rPr lang="zh-CN" altLang="en-US" sz="2400" b="1" dirty="0">
                <a:solidFill>
                  <a:schemeClr val="bg1"/>
                </a:solidFill>
                <a:latin typeface="Calibri" panose="020F0502020204030204" charset="0"/>
                <a:ea typeface="华文行楷" pitchFamily="2" charset="-122"/>
              </a:rPr>
              <a:t>思考：此次拉票贿选案的影响？</a:t>
            </a:r>
            <a:endParaRPr lang="zh-CN" altLang="en-US" sz="2400" b="1" dirty="0">
              <a:solidFill>
                <a:schemeClr val="bg1"/>
              </a:solidFill>
              <a:latin typeface="Calibri" panose="020F0502020204030204" charset="0"/>
              <a:ea typeface="华文行楷" pitchFamily="2" charset="-122"/>
            </a:endParaRPr>
          </a:p>
        </p:txBody>
      </p:sp>
      <p:pic>
        <p:nvPicPr>
          <p:cNvPr id="2" name="拉票贿选">
            <a:hlinkClick r:id="" action="ppaction://media"/>
          </p:cNvPr>
          <p:cNvPicPr/>
          <p:nvPr>
            <a:videoFile r:link="rId6"/>
            <p:extLst>
              <p:ext uri="{DAA4B4D4-6D71-4841-9C94-3DE7FCFB9230}">
                <p14:media xmlns:p14="http://schemas.microsoft.com/office/powerpoint/2010/main" r:link="rId7"/>
              </p:ext>
            </p:extLst>
          </p:nvPr>
        </p:nvPicPr>
        <p:blipFill>
          <a:blip r:embed="rId8"/>
          <a:stretch>
            <a:fillRect/>
          </a:stretch>
        </p:blipFill>
        <p:spPr>
          <a:xfrm>
            <a:off x="1228725" y="1418035"/>
            <a:ext cx="6686550" cy="4120753"/>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fullScrn="0">
              <p:cMediaNode>
                <p:cTn id="9" fill="hold" display="1">
                  <p:stCondLst>
                    <p:cond delay="indefinite"/>
                  </p:stCondLst>
                  <p:endCondLst>
                    <p:cond evt="onNext">
                      <p:tgtEl>
                        <p:sldTgt/>
                      </p:tgtEl>
                    </p:cond>
                    <p:cond evt="onPrev">
                      <p:tgtEl>
                        <p:sldTgt/>
                      </p:tgtEl>
                    </p:cond>
                  </p:endCondLst>
                </p:cTn>
                <p:tgtEl>
                  <p:spTgt spid="2"/>
                </p:tgtEl>
              </p:cMediaNode>
            </p:video>
            <p:seq concurrent="1" nextAc="seek">
              <p:cTn id="10" restart="whenNotActive" fill="hold" evtFilter="cancelBubble" nodeType="interactiveSeq">
                <p:stCondLst>
                  <p:cond evt="onClick" delay="0">
                    <p:tgtEl>
                      <p:spTgt spid="2"/>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3" name="图片 3"/>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5" name="矩形 4"/>
          <p:cNvSpPr/>
          <p:nvPr/>
        </p:nvSpPr>
        <p:spPr>
          <a:xfrm>
            <a:off x="0" y="1296591"/>
            <a:ext cx="9144000" cy="4425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pic>
        <p:nvPicPr>
          <p:cNvPr id="13315" name="图片 7"/>
          <p:cNvPicPr>
            <a:picLocks noChangeAspect="1"/>
          </p:cNvPicPr>
          <p:nvPr/>
        </p:nvPicPr>
        <p:blipFill>
          <a:blip r:embed="rId2"/>
          <a:stretch>
            <a:fillRect/>
          </a:stretch>
        </p:blipFill>
        <p:spPr>
          <a:xfrm>
            <a:off x="207169" y="842963"/>
            <a:ext cx="489347" cy="453629"/>
          </a:xfrm>
          <a:prstGeom prst="rect">
            <a:avLst/>
          </a:prstGeom>
          <a:noFill/>
          <a:ln w="9525">
            <a:noFill/>
          </a:ln>
        </p:spPr>
      </p:pic>
      <p:sp>
        <p:nvSpPr>
          <p:cNvPr id="7" name="矩形 6"/>
          <p:cNvSpPr/>
          <p:nvPr/>
        </p:nvSpPr>
        <p:spPr>
          <a:xfrm>
            <a:off x="1519238" y="1750219"/>
            <a:ext cx="6105525" cy="3686175"/>
          </a:xfrm>
          <a:prstGeom prst="rect">
            <a:avLst/>
          </a:prstGeom>
          <a:solidFill>
            <a:sysClr val="window" lastClr="FFFFFF"/>
          </a:solidFill>
          <a:ln w="25400" cap="flat" cmpd="sng" algn="ctr">
            <a:solidFill>
              <a:srgbClr val="969696"/>
            </a:solidFill>
            <a:prstDash val="solid"/>
          </a:ln>
          <a:effectLst/>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zh-CN" altLang="en-US" sz="2395"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nvSpPr>
        <p:spPr>
          <a:xfrm>
            <a:off x="1684735" y="2015728"/>
            <a:ext cx="5774531" cy="3322955"/>
          </a:xfrm>
          <a:prstGeom prst="rect">
            <a:avLst/>
          </a:prstGeom>
          <a:noFill/>
          <a:ln w="9525">
            <a:noFill/>
          </a:ln>
        </p:spPr>
        <p:txBody>
          <a:bodyPr anchor="t">
            <a:spAutoFit/>
          </a:bodyPr>
          <a:p>
            <a:r>
              <a:rPr lang="zh-CN" altLang="en-US" sz="2400" dirty="0">
                <a:solidFill>
                  <a:srgbClr val="000000"/>
                </a:solidFill>
                <a:latin typeface="Arial" panose="020B0604020202020204" pitchFamily="34" charset="0"/>
                <a:ea typeface="微软雅黑" panose="020B0503020204020204" pitchFamily="34" charset="-122"/>
                <a:sym typeface="宋体" panose="02010600030101010101" pitchFamily="2" charset="-122"/>
              </a:rPr>
              <a:t>        </a:t>
            </a:r>
            <a:r>
              <a:rPr lang="zh-CN" altLang="en-US" sz="3000" dirty="0">
                <a:solidFill>
                  <a:srgbClr val="000000"/>
                </a:solidFill>
                <a:latin typeface="Arial" panose="020B0604020202020204" pitchFamily="34" charset="0"/>
                <a:ea typeface="微软雅黑" panose="020B0503020204020204" pitchFamily="34" charset="-122"/>
                <a:sym typeface="宋体" panose="02010600030101010101" pitchFamily="2" charset="-122"/>
              </a:rPr>
              <a:t>第五条：“一切国家机关和武装力量、各政党和各社会团体、各企业事业组织都必须遵守宪法和法律。一切违反宪法和法律的行为，必须予以追究。</a:t>
            </a:r>
            <a:endParaRPr lang="zh-CN" altLang="en-US" sz="3000" dirty="0">
              <a:solidFill>
                <a:srgbClr val="000000"/>
              </a:solidFill>
              <a:latin typeface="Arial" panose="020B0604020202020204" pitchFamily="34" charset="0"/>
              <a:ea typeface="微软雅黑" panose="020B0503020204020204" pitchFamily="34" charset="-122"/>
              <a:sym typeface="宋体" panose="02010600030101010101" pitchFamily="2" charset="-122"/>
            </a:endParaRPr>
          </a:p>
          <a:p>
            <a:r>
              <a:rPr lang="zh-CN" altLang="en-US" sz="3000" dirty="0">
                <a:solidFill>
                  <a:srgbClr val="000000"/>
                </a:solidFill>
                <a:latin typeface="Arial" panose="020B0604020202020204" pitchFamily="34" charset="0"/>
                <a:ea typeface="微软雅黑" panose="020B0503020204020204" pitchFamily="34" charset="-122"/>
                <a:sym typeface="Arial" panose="020B0604020202020204" pitchFamily="34" charset="0"/>
              </a:rPr>
              <a:t>        任何组织或者个人都不得有超越宪法和法律的特权。 </a:t>
            </a:r>
            <a:r>
              <a:rPr lang="zh-CN" altLang="en-US" sz="3000" dirty="0">
                <a:solidFill>
                  <a:srgbClr val="000000"/>
                </a:solidFill>
                <a:latin typeface="Arial" panose="020B0604020202020204" pitchFamily="34" charset="0"/>
                <a:ea typeface="微软雅黑" panose="020B0503020204020204" pitchFamily="34" charset="-122"/>
                <a:sym typeface="宋体" panose="02010600030101010101" pitchFamily="2" charset="-122"/>
              </a:rPr>
              <a:t>”</a:t>
            </a:r>
            <a:endParaRPr lang="zh-CN" altLang="en-US" sz="3000" dirty="0">
              <a:solidFill>
                <a:srgbClr val="000000"/>
              </a:solidFill>
              <a:latin typeface="Arial" panose="020B0604020202020204" pitchFamily="34" charset="0"/>
              <a:ea typeface="微软雅黑" panose="020B0503020204020204" pitchFamily="34" charset="-122"/>
              <a:sym typeface="宋体" panose="02010600030101010101" pitchFamily="2" charset="-122"/>
            </a:endParaRPr>
          </a:p>
        </p:txBody>
      </p:sp>
      <p:sp>
        <p:nvSpPr>
          <p:cNvPr id="11" name="矩形 10"/>
          <p:cNvSpPr/>
          <p:nvPr/>
        </p:nvSpPr>
        <p:spPr>
          <a:xfrm>
            <a:off x="2162175" y="1498997"/>
            <a:ext cx="4997054" cy="5036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319" name="文本框 11"/>
          <p:cNvSpPr txBox="1"/>
          <p:nvPr/>
        </p:nvSpPr>
        <p:spPr>
          <a:xfrm>
            <a:off x="2767013" y="1485900"/>
            <a:ext cx="3787378" cy="553085"/>
          </a:xfrm>
          <a:prstGeom prst="rect">
            <a:avLst/>
          </a:prstGeom>
          <a:noFill/>
          <a:ln w="9525">
            <a:noFill/>
          </a:ln>
        </p:spPr>
        <p:txBody>
          <a:bodyPr anchor="t">
            <a:spAutoFit/>
          </a:bodyPr>
          <a:p>
            <a:r>
              <a:rPr lang="zh-CN" altLang="en-US" sz="3000" b="1" dirty="0">
                <a:solidFill>
                  <a:schemeClr val="bg1"/>
                </a:solidFill>
                <a:latin typeface="Arial" panose="020B0604020202020204" pitchFamily="34" charset="0"/>
                <a:ea typeface="微软雅黑" panose="020B0503020204020204" pitchFamily="34" charset="-122"/>
                <a:sym typeface="宋体" panose="02010600030101010101" pitchFamily="2" charset="-122"/>
              </a:rPr>
              <a:t>中华人民共和国宪法</a:t>
            </a:r>
            <a:endParaRPr lang="zh-CN" altLang="en-US" sz="3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3320" name="图片 5" descr="C:\Users\Administrator\Desktop\规范权利运行\W020141128457087566740.jpgW020141128457087566740"/>
          <p:cNvPicPr>
            <a:picLocks noChangeAspect="1"/>
          </p:cNvPicPr>
          <p:nvPr/>
        </p:nvPicPr>
        <p:blipFill>
          <a:blip r:embed="rId3"/>
          <a:stretch>
            <a:fillRect/>
          </a:stretch>
        </p:blipFill>
        <p:spPr>
          <a:xfrm>
            <a:off x="7890272" y="4400550"/>
            <a:ext cx="1253728" cy="1321594"/>
          </a:xfrm>
          <a:prstGeom prst="rect">
            <a:avLst/>
          </a:prstGeom>
          <a:noFill/>
          <a:ln w="9525">
            <a:noFill/>
          </a:ln>
        </p:spPr>
      </p:pic>
      <p:sp>
        <p:nvSpPr>
          <p:cNvPr id="13321" name="文本框 8"/>
          <p:cNvSpPr txBox="1"/>
          <p:nvPr/>
        </p:nvSpPr>
        <p:spPr>
          <a:xfrm>
            <a:off x="682229" y="942975"/>
            <a:ext cx="3224213" cy="368300"/>
          </a:xfrm>
          <a:prstGeom prst="rect">
            <a:avLst/>
          </a:prstGeom>
          <a:noFill/>
          <a:ln w="9525">
            <a:noFill/>
          </a:ln>
        </p:spPr>
        <p:txBody>
          <a:bodyPr anchor="t">
            <a:spAutoFit/>
          </a:bodyPr>
          <a:p>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「拉票贿选初败露」</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charRg st="0" end="74"/>
                                            </p:txEl>
                                          </p:spTgt>
                                        </p:tgtEl>
                                        <p:attrNameLst>
                                          <p:attrName>style.visibility</p:attrName>
                                        </p:attrNameLst>
                                      </p:cBhvr>
                                      <p:to>
                                        <p:strVal val="visible"/>
                                      </p:to>
                                    </p:set>
                                    <p:anim calcmode="lin" valueType="num">
                                      <p:cBhvr>
                                        <p:cTn id="7" dur="500" fill="hold"/>
                                        <p:tgtEl>
                                          <p:spTgt spid="10">
                                            <p:txEl>
                                              <p:charRg st="0" end="74"/>
                                            </p:txEl>
                                          </p:spTgt>
                                        </p:tgtEl>
                                        <p:attrNameLst>
                                          <p:attrName>ppt_x</p:attrName>
                                        </p:attrNameLst>
                                      </p:cBhvr>
                                      <p:tavLst>
                                        <p:tav tm="0">
                                          <p:val>
                                            <p:strVal val="#ppt_x"/>
                                          </p:val>
                                        </p:tav>
                                        <p:tav tm="100000">
                                          <p:val>
                                            <p:strVal val="#ppt_x"/>
                                          </p:val>
                                        </p:tav>
                                      </p:tavLst>
                                    </p:anim>
                                    <p:anim calcmode="lin" valueType="num">
                                      <p:cBhvr>
                                        <p:cTn id="8" dur="500" fill="hold"/>
                                        <p:tgtEl>
                                          <p:spTgt spid="10">
                                            <p:txEl>
                                              <p:charRg st="0" end="7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charRg st="74" end="108"/>
                                            </p:txEl>
                                          </p:spTgt>
                                        </p:tgtEl>
                                        <p:attrNameLst>
                                          <p:attrName>style.visibility</p:attrName>
                                        </p:attrNameLst>
                                      </p:cBhvr>
                                      <p:to>
                                        <p:strVal val="visible"/>
                                      </p:to>
                                    </p:set>
                                    <p:anim calcmode="lin" valueType="num">
                                      <p:cBhvr>
                                        <p:cTn id="13" dur="500" fill="hold"/>
                                        <p:tgtEl>
                                          <p:spTgt spid="10">
                                            <p:txEl>
                                              <p:charRg st="74" end="108"/>
                                            </p:txEl>
                                          </p:spTgt>
                                        </p:tgtEl>
                                        <p:attrNameLst>
                                          <p:attrName>ppt_x</p:attrName>
                                        </p:attrNameLst>
                                      </p:cBhvr>
                                      <p:tavLst>
                                        <p:tav tm="0">
                                          <p:val>
                                            <p:strVal val="#ppt_x"/>
                                          </p:val>
                                        </p:tav>
                                        <p:tav tm="100000">
                                          <p:val>
                                            <p:strVal val="#ppt_x"/>
                                          </p:val>
                                        </p:tav>
                                      </p:tavLst>
                                    </p:anim>
                                    <p:anim calcmode="lin" valueType="num">
                                      <p:cBhvr>
                                        <p:cTn id="14" dur="500" fill="hold"/>
                                        <p:tgtEl>
                                          <p:spTgt spid="10">
                                            <p:txEl>
                                              <p:charRg st="74" end="10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图片 3"/>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5" name="矩形 4"/>
          <p:cNvSpPr/>
          <p:nvPr/>
        </p:nvSpPr>
        <p:spPr>
          <a:xfrm>
            <a:off x="0" y="1362075"/>
            <a:ext cx="9144000" cy="438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pic>
        <p:nvPicPr>
          <p:cNvPr id="14339" name="图片 6"/>
          <p:cNvPicPr>
            <a:picLocks noChangeAspect="1"/>
          </p:cNvPicPr>
          <p:nvPr/>
        </p:nvPicPr>
        <p:blipFill>
          <a:blip r:embed="rId2"/>
          <a:stretch>
            <a:fillRect/>
          </a:stretch>
        </p:blipFill>
        <p:spPr>
          <a:xfrm>
            <a:off x="6534150" y="3027760"/>
            <a:ext cx="2609850" cy="2640806"/>
          </a:xfrm>
          <a:prstGeom prst="rect">
            <a:avLst/>
          </a:prstGeom>
          <a:noFill/>
          <a:ln w="9525">
            <a:noFill/>
          </a:ln>
        </p:spPr>
      </p:pic>
      <p:pic>
        <p:nvPicPr>
          <p:cNvPr id="14340" name="图片 7"/>
          <p:cNvPicPr>
            <a:picLocks noChangeAspect="1"/>
          </p:cNvPicPr>
          <p:nvPr/>
        </p:nvPicPr>
        <p:blipFill>
          <a:blip r:embed="rId3"/>
          <a:stretch>
            <a:fillRect/>
          </a:stretch>
        </p:blipFill>
        <p:spPr>
          <a:xfrm>
            <a:off x="169069" y="857250"/>
            <a:ext cx="464344" cy="429816"/>
          </a:xfrm>
          <a:prstGeom prst="rect">
            <a:avLst/>
          </a:prstGeom>
          <a:noFill/>
          <a:ln w="9525">
            <a:noFill/>
          </a:ln>
        </p:spPr>
      </p:pic>
      <p:pic>
        <p:nvPicPr>
          <p:cNvPr id="2" name="图片 1" descr="3"/>
          <p:cNvPicPr>
            <a:picLocks noChangeAspect="1"/>
          </p:cNvPicPr>
          <p:nvPr/>
        </p:nvPicPr>
        <p:blipFill>
          <a:blip r:embed="rId4"/>
          <a:stretch>
            <a:fillRect/>
          </a:stretch>
        </p:blipFill>
        <p:spPr>
          <a:xfrm>
            <a:off x="357188" y="1626394"/>
            <a:ext cx="6365081" cy="3132535"/>
          </a:xfrm>
          <a:prstGeom prst="rect">
            <a:avLst/>
          </a:prstGeom>
          <a:noFill/>
          <a:ln w="9525">
            <a:noFill/>
          </a:ln>
        </p:spPr>
      </p:pic>
      <p:sp>
        <p:nvSpPr>
          <p:cNvPr id="3" name="文本框 2"/>
          <p:cNvSpPr txBox="1"/>
          <p:nvPr/>
        </p:nvSpPr>
        <p:spPr>
          <a:xfrm>
            <a:off x="181769" y="4758929"/>
            <a:ext cx="6717506" cy="829945"/>
          </a:xfrm>
          <a:prstGeom prst="rect">
            <a:avLst/>
          </a:prstGeom>
          <a:noFill/>
          <a:ln w="9525">
            <a:noFill/>
          </a:ln>
        </p:spPr>
        <p:txBody>
          <a:bodyPr anchor="t">
            <a:spAutoFit/>
          </a:bodyPr>
          <a:p>
            <a:pPr eaLnBrk="0" hangingPunct="0"/>
            <a:r>
              <a:rPr lang="zh-CN" altLang="en-US" sz="2400">
                <a:latin typeface="华文行楷" pitchFamily="2" charset="-122"/>
                <a:ea typeface="华文行楷" pitchFamily="2" charset="-122"/>
                <a:sym typeface="宋体" panose="02010600030101010101" pitchFamily="2" charset="-122"/>
              </a:rPr>
              <a:t>结合拉票贿选案</a:t>
            </a:r>
            <a:r>
              <a:rPr lang="zh-CN" altLang="en-US" sz="2400" dirty="0">
                <a:latin typeface="华文行楷" pitchFamily="2" charset="-122"/>
                <a:ea typeface="华文行楷" pitchFamily="2" charset="-122"/>
                <a:sym typeface="宋体" panose="02010600030101010101" pitchFamily="2" charset="-122"/>
              </a:rPr>
              <a:t>与宪法的规定思考</a:t>
            </a:r>
            <a:r>
              <a:rPr lang="zh-CN" altLang="en-US" sz="2400">
                <a:latin typeface="华文行楷" pitchFamily="2" charset="-122"/>
                <a:ea typeface="华文行楷" pitchFamily="2" charset="-122"/>
                <a:sym typeface="宋体" panose="02010600030101010101" pitchFamily="2" charset="-122"/>
              </a:rPr>
              <a:t>，</a:t>
            </a:r>
            <a:endParaRPr lang="zh-CN" altLang="en-US" sz="2400">
              <a:latin typeface="华文行楷" pitchFamily="2" charset="-122"/>
              <a:ea typeface="华文行楷" pitchFamily="2" charset="-122"/>
              <a:sym typeface="宋体" panose="02010600030101010101" pitchFamily="2" charset="-122"/>
            </a:endParaRPr>
          </a:p>
          <a:p>
            <a:pPr eaLnBrk="0" hangingPunct="0"/>
            <a:r>
              <a:rPr lang="zh-CN" altLang="en-US" sz="2400">
                <a:latin typeface="华文行楷" pitchFamily="2" charset="-122"/>
                <a:ea typeface="华文行楷" pitchFamily="2" charset="-122"/>
                <a:sym typeface="宋体" panose="02010600030101010101" pitchFamily="2" charset="-122"/>
              </a:rPr>
              <a:t>  </a:t>
            </a:r>
            <a:r>
              <a:rPr lang="zh-CN" altLang="en-US" sz="2400">
                <a:solidFill>
                  <a:srgbClr val="FF0000"/>
                </a:solidFill>
                <a:latin typeface="华文行楷" pitchFamily="2" charset="-122"/>
                <a:ea typeface="华文行楷" pitchFamily="2" charset="-122"/>
                <a:sym typeface="宋体" panose="02010600030101010101" pitchFamily="2" charset="-122"/>
              </a:rPr>
              <a:t>为什么我国宪法和法律要规范权力运行？</a:t>
            </a:r>
            <a:endParaRPr lang="zh-CN" altLang="en-US" sz="2400">
              <a:solidFill>
                <a:srgbClr val="FF0000"/>
              </a:solidFill>
              <a:latin typeface="Calibri" panose="020F0502020204030204" charset="0"/>
              <a:ea typeface="宋体" panose="02010600030101010101" pitchFamily="2" charset="-122"/>
            </a:endParaRPr>
          </a:p>
        </p:txBody>
      </p:sp>
      <p:sp>
        <p:nvSpPr>
          <p:cNvPr id="14343" name="文本框 8"/>
          <p:cNvSpPr txBox="1"/>
          <p:nvPr/>
        </p:nvSpPr>
        <p:spPr>
          <a:xfrm>
            <a:off x="682229" y="942975"/>
            <a:ext cx="3224213" cy="368300"/>
          </a:xfrm>
          <a:prstGeom prst="rect">
            <a:avLst/>
          </a:prstGeom>
          <a:noFill/>
          <a:ln w="9525">
            <a:noFill/>
          </a:ln>
        </p:spPr>
        <p:txBody>
          <a:bodyPr anchor="t">
            <a:spAutoFit/>
          </a:bodyPr>
          <a:p>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「拉票贿选初败露」</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000000"/>
                                          </p:val>
                                        </p:tav>
                                        <p:tav tm="100000">
                                          <p:val>
                                            <p:strVal val="#ppt_w"/>
                                          </p:val>
                                        </p:tav>
                                      </p:tavLst>
                                    </p:anim>
                                    <p:anim calcmode="lin" valueType="num">
                                      <p:cBhvr>
                                        <p:cTn id="8" dur="1000" fill="hold"/>
                                        <p:tgtEl>
                                          <p:spTgt spid="2"/>
                                        </p:tgtEl>
                                        <p:attrNameLst>
                                          <p:attrName>ppt_h</p:attrName>
                                        </p:attrNameLst>
                                      </p:cBhvr>
                                      <p:tavLst>
                                        <p:tav tm="0">
                                          <p:val>
                                            <p:fltVal val="0.00000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000000"/>
                                          </p:val>
                                        </p:tav>
                                        <p:tav tm="100000">
                                          <p:val>
                                            <p:fltVal val="1.000000"/>
                                          </p:val>
                                        </p:tav>
                                      </p:tavLst>
                                    </p:anim>
                                    <p:anim calcmode="lin" valueType="num">
                                      <p:cBhvr>
                                        <p:cTn id="10" dur="1000" fill="hold"/>
                                        <p:tgtEl>
                                          <p:spTgt spid="2"/>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100000">
                                          <p:val>
                                            <p:strVal val="#ppt_x"/>
                                          </p:val>
                                        </p:tav>
                                      </p:tavLst>
                                    </p:anim>
                                    <p:anim calcmode="lin" valueType="num">
                                      <p:cBhvr>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3"/>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5" name="矩形 4"/>
          <p:cNvSpPr/>
          <p:nvPr/>
        </p:nvSpPr>
        <p:spPr>
          <a:xfrm>
            <a:off x="0" y="1296591"/>
            <a:ext cx="9144000" cy="4425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pic>
        <p:nvPicPr>
          <p:cNvPr id="16387" name="图片 7"/>
          <p:cNvPicPr>
            <a:picLocks noChangeAspect="1"/>
          </p:cNvPicPr>
          <p:nvPr/>
        </p:nvPicPr>
        <p:blipFill>
          <a:blip r:embed="rId2"/>
          <a:stretch>
            <a:fillRect/>
          </a:stretch>
        </p:blipFill>
        <p:spPr>
          <a:xfrm>
            <a:off x="207169" y="842963"/>
            <a:ext cx="489347" cy="453629"/>
          </a:xfrm>
          <a:prstGeom prst="rect">
            <a:avLst/>
          </a:prstGeom>
          <a:noFill/>
          <a:ln w="9525">
            <a:noFill/>
          </a:ln>
        </p:spPr>
      </p:pic>
      <p:sp>
        <p:nvSpPr>
          <p:cNvPr id="7" name="矩形 6"/>
          <p:cNvSpPr/>
          <p:nvPr/>
        </p:nvSpPr>
        <p:spPr>
          <a:xfrm>
            <a:off x="488156" y="1981200"/>
            <a:ext cx="8105775" cy="3687366"/>
          </a:xfrm>
          <a:prstGeom prst="rect">
            <a:avLst/>
          </a:prstGeom>
          <a:solidFill>
            <a:sysClr val="window" lastClr="FFFFFF"/>
          </a:solidFill>
          <a:ln w="25400" cap="flat" cmpd="sng" algn="ctr">
            <a:solidFill>
              <a:srgbClr val="969696"/>
            </a:solidFill>
            <a:prstDash val="solid"/>
          </a:ln>
          <a:effectLst/>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zh-CN" altLang="en-US" sz="2395"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nvSpPr>
        <p:spPr>
          <a:xfrm>
            <a:off x="592931" y="2205038"/>
            <a:ext cx="7896225" cy="3046095"/>
          </a:xfrm>
          <a:prstGeom prst="rect">
            <a:avLst/>
          </a:prstGeom>
          <a:noFill/>
          <a:ln w="9525">
            <a:noFill/>
          </a:ln>
        </p:spPr>
        <p:txBody>
          <a:bodyPr anchor="t">
            <a:spAutoFit/>
          </a:bodyPr>
          <a:p>
            <a:r>
              <a:rPr lang="zh-CN" altLang="en-US" sz="2400" dirty="0">
                <a:solidFill>
                  <a:srgbClr val="000000"/>
                </a:solidFill>
                <a:latin typeface="Arial" panose="020B0604020202020204" pitchFamily="34" charset="0"/>
                <a:ea typeface="微软雅黑" panose="020B0503020204020204" pitchFamily="34" charset="-122"/>
                <a:sym typeface="宋体" panose="02010600030101010101" pitchFamily="2" charset="-122"/>
              </a:rPr>
              <a:t>       </a:t>
            </a:r>
            <a:r>
              <a:rPr lang="zh-CN" altLang="en-US" sz="2400" b="1" dirty="0">
                <a:solidFill>
                  <a:srgbClr val="000000"/>
                </a:solidFill>
                <a:latin typeface="黑体" panose="02010609060101010101" charset="-122"/>
                <a:ea typeface="黑体" panose="02010609060101010101" charset="-122"/>
                <a:sym typeface="宋体" panose="02010600030101010101" pitchFamily="2" charset="-122"/>
              </a:rPr>
              <a:t>权力是把</a:t>
            </a:r>
            <a:r>
              <a:rPr lang="zh-CN" altLang="en-US" sz="2400" b="1" dirty="0">
                <a:solidFill>
                  <a:srgbClr val="FF0000"/>
                </a:solidFill>
                <a:latin typeface="黑体" panose="02010609060101010101" charset="-122"/>
                <a:ea typeface="黑体" panose="02010609060101010101" charset="-122"/>
                <a:sym typeface="宋体" panose="02010600030101010101" pitchFamily="2" charset="-122"/>
              </a:rPr>
              <a:t>双刃剑</a:t>
            </a:r>
            <a:r>
              <a:rPr lang="zh-CN" altLang="en-US" sz="2400" b="1" dirty="0">
                <a:solidFill>
                  <a:srgbClr val="000000"/>
                </a:solidFill>
                <a:latin typeface="黑体" panose="02010609060101010101" charset="-122"/>
                <a:ea typeface="黑体" panose="02010609060101010101" charset="-122"/>
                <a:sym typeface="宋体" panose="02010600030101010101" pitchFamily="2" charset="-122"/>
              </a:rPr>
              <a:t>，运用得好，可以造福于民；如果被滥用，则会滋生腐败，贻害无穷。</a:t>
            </a:r>
            <a:endParaRPr lang="zh-CN" altLang="en-US" sz="2400" b="1" dirty="0">
              <a:solidFill>
                <a:srgbClr val="000000"/>
              </a:solidFill>
              <a:latin typeface="黑体" panose="02010609060101010101" charset="-122"/>
              <a:ea typeface="黑体" panose="02010609060101010101" charset="-122"/>
              <a:sym typeface="宋体" panose="02010600030101010101" pitchFamily="2" charset="-122"/>
            </a:endParaRPr>
          </a:p>
          <a:p>
            <a:endParaRPr lang="zh-CN" altLang="en-US" sz="2400" b="1" dirty="0">
              <a:solidFill>
                <a:srgbClr val="000000"/>
              </a:solidFill>
              <a:latin typeface="黑体" panose="02010609060101010101" charset="-122"/>
              <a:ea typeface="黑体" panose="02010609060101010101" charset="-122"/>
            </a:endParaRPr>
          </a:p>
          <a:p>
            <a:r>
              <a:rPr lang="zh-CN" altLang="en-US" sz="2400" b="1" dirty="0">
                <a:solidFill>
                  <a:srgbClr val="000000"/>
                </a:solidFill>
                <a:latin typeface="黑体" panose="02010609060101010101" charset="-122"/>
                <a:ea typeface="黑体" panose="02010609060101010101" charset="-122"/>
                <a:sym typeface="宋体" panose="02010600030101010101" pitchFamily="2" charset="-122"/>
              </a:rPr>
              <a:t>    必须加强对权力运行的</a:t>
            </a:r>
            <a:r>
              <a:rPr lang="zh-CN" altLang="en-US" sz="2400" b="1" dirty="0">
                <a:solidFill>
                  <a:srgbClr val="FF0000"/>
                </a:solidFill>
                <a:latin typeface="黑体" panose="02010609060101010101" charset="-122"/>
                <a:ea typeface="黑体" panose="02010609060101010101" charset="-122"/>
                <a:sym typeface="宋体" panose="02010600030101010101" pitchFamily="2" charset="-122"/>
              </a:rPr>
              <a:t>制约和监督</a:t>
            </a:r>
            <a:r>
              <a:rPr lang="zh-CN" altLang="en-US" sz="2400" b="1" dirty="0">
                <a:solidFill>
                  <a:srgbClr val="000000"/>
                </a:solidFill>
                <a:latin typeface="黑体" panose="02010609060101010101" charset="-122"/>
                <a:ea typeface="黑体" panose="02010609060101010101" charset="-122"/>
                <a:sym typeface="宋体" panose="02010600030101010101" pitchFamily="2" charset="-122"/>
              </a:rPr>
              <a:t>，让人民监督权力，让权力在阳光下运行，把权力关进制度的笼子。</a:t>
            </a:r>
            <a:endParaRPr lang="zh-CN" altLang="en-US" sz="2400" b="1" dirty="0">
              <a:solidFill>
                <a:srgbClr val="000000"/>
              </a:solidFill>
              <a:latin typeface="黑体" panose="02010609060101010101" charset="-122"/>
              <a:ea typeface="黑体" panose="02010609060101010101" charset="-122"/>
              <a:sym typeface="宋体" panose="02010600030101010101" pitchFamily="2" charset="-122"/>
            </a:endParaRPr>
          </a:p>
          <a:p>
            <a:endParaRPr lang="zh-CN" altLang="en-US" sz="2400" b="1" dirty="0">
              <a:solidFill>
                <a:srgbClr val="000000"/>
              </a:solidFill>
              <a:latin typeface="黑体" panose="02010609060101010101" charset="-122"/>
              <a:ea typeface="黑体" panose="02010609060101010101" charset="-122"/>
              <a:sym typeface="宋体" panose="02010600030101010101" pitchFamily="2" charset="-122"/>
            </a:endParaRPr>
          </a:p>
          <a:p>
            <a:r>
              <a:rPr lang="zh-CN" altLang="en-US" sz="2400" b="1" dirty="0">
                <a:solidFill>
                  <a:srgbClr val="000000"/>
                </a:solidFill>
                <a:latin typeface="黑体" panose="02010609060101010101" charset="-122"/>
                <a:ea typeface="黑体" panose="02010609060101010101" charset="-122"/>
                <a:sym typeface="宋体" panose="02010600030101010101" pitchFamily="2" charset="-122"/>
              </a:rPr>
              <a:t>    规范权力运行以保障公民权利的实现，这是</a:t>
            </a:r>
            <a:r>
              <a:rPr lang="zh-CN" altLang="en-US" sz="2400" b="1" dirty="0">
                <a:solidFill>
                  <a:srgbClr val="FF0000"/>
                </a:solidFill>
                <a:latin typeface="黑体" panose="02010609060101010101" charset="-122"/>
                <a:ea typeface="黑体" panose="02010609060101010101" charset="-122"/>
                <a:sym typeface="宋体" panose="02010600030101010101" pitchFamily="2" charset="-122"/>
              </a:rPr>
              <a:t>宪法的核心价值追求</a:t>
            </a:r>
            <a:r>
              <a:rPr lang="zh-CN" altLang="en-US" sz="2400" b="1" dirty="0">
                <a:solidFill>
                  <a:srgbClr val="000000"/>
                </a:solidFill>
                <a:latin typeface="黑体" panose="02010609060101010101" charset="-122"/>
                <a:ea typeface="黑体" panose="02010609060101010101" charset="-122"/>
                <a:sym typeface="宋体" panose="02010600030101010101" pitchFamily="2" charset="-122"/>
              </a:rPr>
              <a:t>。</a:t>
            </a:r>
            <a:endParaRPr lang="en-US" altLang="zh-CN" sz="2400" b="1">
              <a:solidFill>
                <a:srgbClr val="000000"/>
              </a:solidFill>
              <a:latin typeface="黑体" panose="02010609060101010101" charset="-122"/>
              <a:ea typeface="黑体" panose="02010609060101010101" charset="-122"/>
              <a:sym typeface="Arial" panose="020B0604020202020204" pitchFamily="34" charset="0"/>
            </a:endParaRPr>
          </a:p>
        </p:txBody>
      </p:sp>
      <p:sp>
        <p:nvSpPr>
          <p:cNvPr id="11" name="矩形 10"/>
          <p:cNvSpPr/>
          <p:nvPr/>
        </p:nvSpPr>
        <p:spPr>
          <a:xfrm>
            <a:off x="1070372" y="1675210"/>
            <a:ext cx="7003256" cy="5036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91" name="文本框 11"/>
          <p:cNvSpPr txBox="1"/>
          <p:nvPr/>
        </p:nvSpPr>
        <p:spPr>
          <a:xfrm>
            <a:off x="1070372" y="1675210"/>
            <a:ext cx="6912769" cy="553085"/>
          </a:xfrm>
          <a:prstGeom prst="rect">
            <a:avLst/>
          </a:prstGeom>
          <a:noFill/>
          <a:ln w="9525">
            <a:noFill/>
          </a:ln>
        </p:spPr>
        <p:txBody>
          <a:bodyPr anchor="t">
            <a:spAutoFit/>
          </a:bodyPr>
          <a:p>
            <a:r>
              <a:rPr lang="zh-CN" altLang="en-US" sz="3000" b="1" dirty="0">
                <a:solidFill>
                  <a:schemeClr val="bg1"/>
                </a:solidFill>
                <a:latin typeface="Arial" panose="020B0604020202020204" pitchFamily="34" charset="0"/>
                <a:ea typeface="微软雅黑" panose="020B0503020204020204" pitchFamily="34" charset="-122"/>
                <a:sym typeface="宋体" panose="02010600030101010101" pitchFamily="2" charset="-122"/>
              </a:rPr>
              <a:t>1、宪法和法律为什么要规范权力运行？</a:t>
            </a:r>
            <a:endParaRPr lang="zh-CN" altLang="en-US" sz="3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6392" name="图片 5" descr="C:\Users\Administrator\Desktop\规范权利运行\1.jpg1"/>
          <p:cNvPicPr>
            <a:picLocks noChangeAspect="1"/>
          </p:cNvPicPr>
          <p:nvPr/>
        </p:nvPicPr>
        <p:blipFill>
          <a:blip r:embed="rId3"/>
          <a:stretch>
            <a:fillRect/>
          </a:stretch>
        </p:blipFill>
        <p:spPr>
          <a:xfrm>
            <a:off x="7550944" y="4770835"/>
            <a:ext cx="1593056" cy="1209675"/>
          </a:xfrm>
          <a:prstGeom prst="rect">
            <a:avLst/>
          </a:prstGeom>
          <a:noFill/>
          <a:ln w="9525">
            <a:noFill/>
          </a:ln>
        </p:spPr>
      </p:pic>
      <p:pic>
        <p:nvPicPr>
          <p:cNvPr id="24585" name="图片 10"/>
          <p:cNvPicPr>
            <a:picLocks noChangeAspect="1"/>
          </p:cNvPicPr>
          <p:nvPr/>
        </p:nvPicPr>
        <p:blipFill>
          <a:blip r:embed="rId4"/>
          <a:stretch>
            <a:fillRect/>
          </a:stretch>
        </p:blipFill>
        <p:spPr>
          <a:xfrm>
            <a:off x="717947" y="2178844"/>
            <a:ext cx="525065" cy="427435"/>
          </a:xfrm>
          <a:prstGeom prst="rect">
            <a:avLst/>
          </a:prstGeom>
          <a:noFill/>
          <a:ln w="9525">
            <a:noFill/>
          </a:ln>
        </p:spPr>
      </p:pic>
      <p:pic>
        <p:nvPicPr>
          <p:cNvPr id="2" name="图片 10"/>
          <p:cNvPicPr>
            <a:picLocks noChangeAspect="1"/>
          </p:cNvPicPr>
          <p:nvPr/>
        </p:nvPicPr>
        <p:blipFill>
          <a:blip r:embed="rId4"/>
          <a:stretch>
            <a:fillRect/>
          </a:stretch>
        </p:blipFill>
        <p:spPr>
          <a:xfrm>
            <a:off x="673894" y="3311129"/>
            <a:ext cx="525066" cy="427434"/>
          </a:xfrm>
          <a:prstGeom prst="rect">
            <a:avLst/>
          </a:prstGeom>
          <a:noFill/>
          <a:ln w="9525">
            <a:noFill/>
          </a:ln>
        </p:spPr>
      </p:pic>
      <p:pic>
        <p:nvPicPr>
          <p:cNvPr id="3" name="图片 10"/>
          <p:cNvPicPr>
            <a:picLocks noChangeAspect="1"/>
          </p:cNvPicPr>
          <p:nvPr/>
        </p:nvPicPr>
        <p:blipFill>
          <a:blip r:embed="rId4"/>
          <a:stretch>
            <a:fillRect/>
          </a:stretch>
        </p:blipFill>
        <p:spPr>
          <a:xfrm>
            <a:off x="702469" y="4343400"/>
            <a:ext cx="525066" cy="427435"/>
          </a:xfrm>
          <a:prstGeom prst="rect">
            <a:avLst/>
          </a:prstGeom>
          <a:noFill/>
          <a:ln w="9525">
            <a:noFill/>
          </a:ln>
        </p:spPr>
      </p:pic>
      <p:sp>
        <p:nvSpPr>
          <p:cNvPr id="16396" name="文本框 8"/>
          <p:cNvSpPr txBox="1"/>
          <p:nvPr/>
        </p:nvSpPr>
        <p:spPr>
          <a:xfrm>
            <a:off x="682229" y="942975"/>
            <a:ext cx="3224213" cy="368300"/>
          </a:xfrm>
          <a:prstGeom prst="rect">
            <a:avLst/>
          </a:prstGeom>
          <a:noFill/>
          <a:ln w="9525">
            <a:noFill/>
          </a:ln>
        </p:spPr>
        <p:txBody>
          <a:bodyPr anchor="t">
            <a:spAutoFit/>
          </a:bodyPr>
          <a:p>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「拉票贿选初败露」</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charRg st="0" end="46"/>
                                            </p:txEl>
                                          </p:spTgt>
                                        </p:tgtEl>
                                        <p:attrNameLst>
                                          <p:attrName>style.visibility</p:attrName>
                                        </p:attrNameLst>
                                      </p:cBhvr>
                                      <p:to>
                                        <p:strVal val="visible"/>
                                      </p:to>
                                    </p:set>
                                    <p:anim calcmode="lin" valueType="num">
                                      <p:cBhvr>
                                        <p:cTn id="7" dur="500" fill="hold"/>
                                        <p:tgtEl>
                                          <p:spTgt spid="10">
                                            <p:txEl>
                                              <p:charRg st="0" end="46"/>
                                            </p:txEl>
                                          </p:spTgt>
                                        </p:tgtEl>
                                        <p:attrNameLst>
                                          <p:attrName>ppt_x</p:attrName>
                                        </p:attrNameLst>
                                      </p:cBhvr>
                                      <p:tavLst>
                                        <p:tav tm="0">
                                          <p:val>
                                            <p:strVal val="#ppt_x"/>
                                          </p:val>
                                        </p:tav>
                                        <p:tav tm="100000">
                                          <p:val>
                                            <p:strVal val="#ppt_x"/>
                                          </p:val>
                                        </p:tav>
                                      </p:tavLst>
                                    </p:anim>
                                    <p:anim calcmode="lin" valueType="num">
                                      <p:cBhvr>
                                        <p:cTn id="8" dur="500" fill="hold"/>
                                        <p:tgtEl>
                                          <p:spTgt spid="10">
                                            <p:txEl>
                                              <p:charRg st="0" end="4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585"/>
                                        </p:tgtEl>
                                        <p:attrNameLst>
                                          <p:attrName>style.visibility</p:attrName>
                                        </p:attrNameLst>
                                      </p:cBhvr>
                                      <p:to>
                                        <p:strVal val="visible"/>
                                      </p:to>
                                    </p:set>
                                    <p:anim calcmode="lin" valueType="num">
                                      <p:cBhvr>
                                        <p:cTn id="11" dur="500" fill="hold"/>
                                        <p:tgtEl>
                                          <p:spTgt spid="24585"/>
                                        </p:tgtEl>
                                        <p:attrNameLst>
                                          <p:attrName>ppt_x</p:attrName>
                                        </p:attrNameLst>
                                      </p:cBhvr>
                                      <p:tavLst>
                                        <p:tav tm="0">
                                          <p:val>
                                            <p:strVal val="#ppt_x"/>
                                          </p:val>
                                        </p:tav>
                                        <p:tav tm="100000">
                                          <p:val>
                                            <p:strVal val="#ppt_x"/>
                                          </p:val>
                                        </p:tav>
                                      </p:tavLst>
                                    </p:anim>
                                    <p:anim calcmode="lin" valueType="num">
                                      <p:cBhvr>
                                        <p:cTn id="12" dur="500" fill="hold"/>
                                        <p:tgtEl>
                                          <p:spTgt spid="2458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xEl>
                                              <p:charRg st="47" end="97"/>
                                            </p:txEl>
                                          </p:spTgt>
                                        </p:tgtEl>
                                        <p:attrNameLst>
                                          <p:attrName>style.visibility</p:attrName>
                                        </p:attrNameLst>
                                      </p:cBhvr>
                                      <p:to>
                                        <p:strVal val="visible"/>
                                      </p:to>
                                    </p:set>
                                    <p:anim calcmode="lin" valueType="num">
                                      <p:cBhvr>
                                        <p:cTn id="17" dur="500" fill="hold"/>
                                        <p:tgtEl>
                                          <p:spTgt spid="10">
                                            <p:txEl>
                                              <p:charRg st="47" end="97"/>
                                            </p:txEl>
                                          </p:spTgt>
                                        </p:tgtEl>
                                        <p:attrNameLst>
                                          <p:attrName>ppt_x</p:attrName>
                                        </p:attrNameLst>
                                      </p:cBhvr>
                                      <p:tavLst>
                                        <p:tav tm="0">
                                          <p:val>
                                            <p:strVal val="#ppt_x"/>
                                          </p:val>
                                        </p:tav>
                                        <p:tav tm="100000">
                                          <p:val>
                                            <p:strVal val="#ppt_x"/>
                                          </p:val>
                                        </p:tav>
                                      </p:tavLst>
                                    </p:anim>
                                    <p:anim calcmode="lin" valueType="num">
                                      <p:cBhvr>
                                        <p:cTn id="18" dur="500" fill="hold"/>
                                        <p:tgtEl>
                                          <p:spTgt spid="10">
                                            <p:txEl>
                                              <p:charRg st="47" end="9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xEl>
                                              <p:charRg st="98" end="132"/>
                                            </p:txEl>
                                          </p:spTgt>
                                        </p:tgtEl>
                                        <p:attrNameLst>
                                          <p:attrName>style.visibility</p:attrName>
                                        </p:attrNameLst>
                                      </p:cBhvr>
                                      <p:to>
                                        <p:strVal val="visible"/>
                                      </p:to>
                                    </p:set>
                                    <p:anim calcmode="lin" valueType="num">
                                      <p:cBhvr>
                                        <p:cTn id="27" dur="500" fill="hold"/>
                                        <p:tgtEl>
                                          <p:spTgt spid="10">
                                            <p:txEl>
                                              <p:charRg st="98" end="132"/>
                                            </p:txEl>
                                          </p:spTgt>
                                        </p:tgtEl>
                                        <p:attrNameLst>
                                          <p:attrName>ppt_x</p:attrName>
                                        </p:attrNameLst>
                                      </p:cBhvr>
                                      <p:tavLst>
                                        <p:tav tm="0">
                                          <p:val>
                                            <p:strVal val="#ppt_x"/>
                                          </p:val>
                                        </p:tav>
                                        <p:tav tm="100000">
                                          <p:val>
                                            <p:strVal val="#ppt_x"/>
                                          </p:val>
                                        </p:tav>
                                      </p:tavLst>
                                    </p:anim>
                                    <p:anim calcmode="lin" valueType="num">
                                      <p:cBhvr>
                                        <p:cTn id="28" dur="500" fill="hold"/>
                                        <p:tgtEl>
                                          <p:spTgt spid="10">
                                            <p:txEl>
                                              <p:charRg st="98" end="13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ppt_x</p:attrName>
                                        </p:attrNameLst>
                                      </p:cBhvr>
                                      <p:tavLst>
                                        <p:tav tm="0">
                                          <p:val>
                                            <p:strVal val="#ppt_x"/>
                                          </p:val>
                                        </p:tav>
                                        <p:tav tm="100000">
                                          <p:val>
                                            <p:strVal val="#ppt_x"/>
                                          </p:val>
                                        </p:tav>
                                      </p:tavLst>
                                    </p:anim>
                                    <p:anim calcmode="lin" valueType="num">
                                      <p:cBhvr>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9" name="图片 5"/>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17410" name="向天歌PPT(www.topPPT.com)"/>
          <p:cNvSpPr/>
          <p:nvPr/>
        </p:nvSpPr>
        <p:spPr>
          <a:xfrm>
            <a:off x="0" y="2763441"/>
            <a:ext cx="9144000" cy="1197769"/>
          </a:xfrm>
          <a:prstGeom prst="rect">
            <a:avLst/>
          </a:prstGeom>
          <a:solidFill>
            <a:schemeClr val="bg1"/>
          </a:solidFill>
          <a:ln w="9525">
            <a:noFill/>
          </a:ln>
        </p:spPr>
        <p:txBody>
          <a:bodyPr anchor="t"/>
          <a:p>
            <a:endParaRPr lang="zh-CN" altLang="en-US" sz="100" dirty="0">
              <a:latin typeface="Arial" panose="020B0604020202020204" pitchFamily="34" charset="0"/>
              <a:ea typeface="宋体" panose="02010600030101010101" pitchFamily="2" charset="-122"/>
            </a:endParaRPr>
          </a:p>
        </p:txBody>
      </p:sp>
      <p:sp>
        <p:nvSpPr>
          <p:cNvPr id="17411" name="向天歌PPT(www.topPPT.com)"/>
          <p:cNvSpPr/>
          <p:nvPr/>
        </p:nvSpPr>
        <p:spPr>
          <a:xfrm>
            <a:off x="348854" y="2386013"/>
            <a:ext cx="2158603" cy="1952625"/>
          </a:xfrm>
          <a:prstGeom prst="ellipse">
            <a:avLst/>
          </a:prstGeom>
          <a:solidFill>
            <a:schemeClr val="bg1"/>
          </a:solidFill>
          <a:ln w="190500" cap="flat" cmpd="sng">
            <a:solidFill>
              <a:srgbClr val="FFC000"/>
            </a:solidFill>
            <a:prstDash val="solid"/>
            <a:round/>
            <a:headEnd type="none" w="med" len="med"/>
            <a:tailEnd type="none" w="med" len="med"/>
          </a:ln>
        </p:spPr>
        <p:txBody>
          <a:bodyPr lIns="0" tIns="0" rIns="0" bIns="0" anchor="ctr"/>
          <a:p>
            <a:pPr algn="ctr"/>
            <a:r>
              <a:rPr lang="zh-CN" altLang="en-US" sz="3600" b="1" dirty="0">
                <a:solidFill>
                  <a:srgbClr val="C00000"/>
                </a:solidFill>
                <a:latin typeface="微软雅黑" panose="020B0503020204020204" pitchFamily="34" charset="-122"/>
                <a:ea typeface="微软雅黑" panose="020B0503020204020204" pitchFamily="34" charset="-122"/>
              </a:rPr>
              <a:t>第二幕</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17412" name="向天歌PPT(www.topPPT.com)"/>
          <p:cNvSpPr txBox="1"/>
          <p:nvPr/>
        </p:nvSpPr>
        <p:spPr>
          <a:xfrm>
            <a:off x="2701529" y="3056335"/>
            <a:ext cx="6070997" cy="611981"/>
          </a:xfrm>
          <a:prstGeom prst="rect">
            <a:avLst/>
          </a:prstGeom>
          <a:noFill/>
          <a:ln w="9525">
            <a:noFill/>
          </a:ln>
        </p:spPr>
        <p:txBody>
          <a:bodyPr lIns="82296" tIns="41148" rIns="82296" bIns="41148" anchor="t"/>
          <a:p>
            <a:pPr marL="411480" indent="-411480" eaLnBrk="0" hangingPunct="0">
              <a:spcBef>
                <a:spcPct val="20000"/>
              </a:spcBef>
            </a:pPr>
            <a:r>
              <a:rPr lang="en-US" altLang="zh-CN" sz="405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405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老虎</a:t>
            </a:r>
            <a:r>
              <a:rPr lang="en-US" altLang="zh-CN" sz="4050" b="1">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405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落网发人省</a:t>
            </a:r>
            <a:endParaRPr lang="zh-CN" altLang="en-US" sz="405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7412"/>
                                        </p:tgtEl>
                                        <p:attrNameLst>
                                          <p:attrName>style.visibility</p:attrName>
                                        </p:attrNameLst>
                                      </p:cBhvr>
                                      <p:to>
                                        <p:strVal val="visible"/>
                                      </p:to>
                                    </p:set>
                                    <p:animEffect transition="in" filter="fade">
                                      <p:cBhvr>
                                        <p:cTn id="7" dur="1000"/>
                                        <p:tgtEl>
                                          <p:spTgt spid="17412"/>
                                        </p:tgtEl>
                                      </p:cBhvr>
                                    </p:animEffect>
                                    <p:anim calcmode="lin" valueType="num">
                                      <p:cBhvr>
                                        <p:cTn id="8" dur="1000" fill="hold"/>
                                        <p:tgtEl>
                                          <p:spTgt spid="17412"/>
                                        </p:tgtEl>
                                        <p:attrNameLst>
                                          <p:attrName>ppt_x</p:attrName>
                                        </p:attrNameLst>
                                      </p:cBhvr>
                                      <p:tavLst>
                                        <p:tav tm="0">
                                          <p:val>
                                            <p:strVal val="#ppt_x-.1"/>
                                          </p:val>
                                        </p:tav>
                                        <p:tav tm="100000">
                                          <p:val>
                                            <p:strVal val="#ppt_x"/>
                                          </p:val>
                                        </p:tav>
                                      </p:tavLst>
                                    </p:anim>
                                    <p:anim calcmode="lin" valueType="num">
                                      <p:cBhvr>
                                        <p:cTn id="9" dur="1000" fill="hold"/>
                                        <p:tgtEl>
                                          <p:spTgt spid="174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7" name="图片 3"/>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5" name="矩形 4"/>
          <p:cNvSpPr/>
          <p:nvPr/>
        </p:nvSpPr>
        <p:spPr>
          <a:xfrm>
            <a:off x="0" y="1310879"/>
            <a:ext cx="9144000" cy="4425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pic>
        <p:nvPicPr>
          <p:cNvPr id="19459" name="图片 7"/>
          <p:cNvPicPr>
            <a:picLocks noChangeAspect="1"/>
          </p:cNvPicPr>
          <p:nvPr/>
        </p:nvPicPr>
        <p:blipFill>
          <a:blip r:embed="rId2"/>
          <a:stretch>
            <a:fillRect/>
          </a:stretch>
        </p:blipFill>
        <p:spPr>
          <a:xfrm>
            <a:off x="228600" y="857250"/>
            <a:ext cx="489347" cy="453629"/>
          </a:xfrm>
          <a:prstGeom prst="rect">
            <a:avLst/>
          </a:prstGeom>
          <a:noFill/>
          <a:ln w="9525">
            <a:noFill/>
          </a:ln>
        </p:spPr>
      </p:pic>
      <p:sp>
        <p:nvSpPr>
          <p:cNvPr id="19460" name="文本框 8"/>
          <p:cNvSpPr txBox="1"/>
          <p:nvPr/>
        </p:nvSpPr>
        <p:spPr>
          <a:xfrm>
            <a:off x="717947" y="897731"/>
            <a:ext cx="3089672" cy="368300"/>
          </a:xfrm>
          <a:prstGeom prst="rect">
            <a:avLst/>
          </a:prstGeom>
          <a:noFill/>
          <a:ln w="9525">
            <a:noFill/>
          </a:ln>
        </p:spPr>
        <p:txBody>
          <a:bodyPr anchor="t">
            <a:spAutoFit/>
          </a:bodyPr>
          <a:p>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「“老虎”落网发人省」</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0966" name="图片 5" descr="C:\Users\Administrator\Desktop\王珉1.jpg王珉1"/>
          <p:cNvPicPr>
            <a:picLocks noChangeAspect="1"/>
          </p:cNvPicPr>
          <p:nvPr/>
        </p:nvPicPr>
        <p:blipFill>
          <a:blip r:embed="rId3"/>
          <a:stretch>
            <a:fillRect/>
          </a:stretch>
        </p:blipFill>
        <p:spPr>
          <a:xfrm>
            <a:off x="1006079" y="1656160"/>
            <a:ext cx="7133034" cy="3734990"/>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Scale>
                                      <p:cBhvr>
                                        <p:cTn id="7" dur="1000" decel="50000" fill="hold">
                                          <p:stCondLst>
                                            <p:cond delay="0"/>
                                          </p:stCondLst>
                                        </p:cTn>
                                        <p:tgtEl>
                                          <p:spTgt spid="409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0966"/>
                                        </p:tgtEl>
                                        <p:attrNameLst>
                                          <p:attrName>ppt_x</p:attrName>
                                          <p:attrName>ppt_y</p:attrName>
                                        </p:attrNameLst>
                                      </p:cBhvr>
                                    </p:animMotion>
                                    <p:animEffect transition="in" filter="fade">
                                      <p:cBhvr>
                                        <p:cTn id="9" dur="10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1" name="图片 3"/>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5" name="矩形 4"/>
          <p:cNvSpPr/>
          <p:nvPr/>
        </p:nvSpPr>
        <p:spPr>
          <a:xfrm>
            <a:off x="0" y="1243013"/>
            <a:ext cx="9144000" cy="4425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pic>
        <p:nvPicPr>
          <p:cNvPr id="20483" name="图片 7"/>
          <p:cNvPicPr>
            <a:picLocks noChangeAspect="1"/>
          </p:cNvPicPr>
          <p:nvPr/>
        </p:nvPicPr>
        <p:blipFill>
          <a:blip r:embed="rId2"/>
          <a:stretch>
            <a:fillRect/>
          </a:stretch>
        </p:blipFill>
        <p:spPr>
          <a:xfrm>
            <a:off x="228600" y="857250"/>
            <a:ext cx="489347" cy="453629"/>
          </a:xfrm>
          <a:prstGeom prst="rect">
            <a:avLst/>
          </a:prstGeom>
          <a:noFill/>
          <a:ln w="9525">
            <a:noFill/>
          </a:ln>
        </p:spPr>
      </p:pic>
      <p:pic>
        <p:nvPicPr>
          <p:cNvPr id="20484" name="图片 5" descr="C:\Users\Administrator\Desktop\规范权利运行\审判王珉.jpg审判王珉"/>
          <p:cNvPicPr>
            <a:picLocks noChangeAspect="1"/>
          </p:cNvPicPr>
          <p:nvPr/>
        </p:nvPicPr>
        <p:blipFill>
          <a:blip r:embed="rId3"/>
          <a:stretch>
            <a:fillRect/>
          </a:stretch>
        </p:blipFill>
        <p:spPr>
          <a:xfrm>
            <a:off x="-8334" y="1634729"/>
            <a:ext cx="4918472" cy="3315890"/>
          </a:xfrm>
          <a:prstGeom prst="rect">
            <a:avLst/>
          </a:prstGeom>
          <a:noFill/>
          <a:ln w="9525">
            <a:noFill/>
          </a:ln>
        </p:spPr>
      </p:pic>
      <p:sp>
        <p:nvSpPr>
          <p:cNvPr id="7" name="矩形 6"/>
          <p:cNvSpPr/>
          <p:nvPr/>
        </p:nvSpPr>
        <p:spPr>
          <a:xfrm>
            <a:off x="4630341" y="1416844"/>
            <a:ext cx="4230291" cy="4079081"/>
          </a:xfrm>
          <a:prstGeom prst="rect">
            <a:avLst/>
          </a:prstGeom>
          <a:solidFill>
            <a:sysClr val="window" lastClr="FFFFFF"/>
          </a:solidFill>
          <a:ln w="25400" cap="flat" cmpd="sng" algn="ctr">
            <a:solidFill>
              <a:srgbClr val="969696"/>
            </a:solidFill>
            <a:prstDash val="solid"/>
          </a:ln>
          <a:effectLst/>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zh-CN" altLang="en-US" sz="2395"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nvSpPr>
        <p:spPr>
          <a:xfrm>
            <a:off x="4755356" y="1826419"/>
            <a:ext cx="4105275" cy="3046095"/>
          </a:xfrm>
          <a:prstGeom prst="rect">
            <a:avLst/>
          </a:prstGeom>
          <a:noFill/>
          <a:ln w="9525">
            <a:noFill/>
          </a:ln>
        </p:spPr>
        <p:txBody>
          <a:bodyPr anchor="t">
            <a:spAutoFit/>
          </a:bodyPr>
          <a:p>
            <a:r>
              <a:rPr lang="en-US" altLang="zh-CN" sz="2400" b="1">
                <a:solidFill>
                  <a:srgbClr val="000000"/>
                </a:solidFill>
                <a:latin typeface="幼圆" pitchFamily="49" charset="-122"/>
                <a:ea typeface="幼圆" pitchFamily="49" charset="-122"/>
                <a:sym typeface="Arial" panose="020B0604020202020204" pitchFamily="34" charset="0"/>
              </a:rPr>
              <a:t>2017</a:t>
            </a:r>
            <a:r>
              <a:rPr lang="zh-CN" altLang="en-US" sz="2400" b="1" dirty="0">
                <a:solidFill>
                  <a:srgbClr val="000000"/>
                </a:solidFill>
                <a:latin typeface="幼圆" pitchFamily="49" charset="-122"/>
                <a:ea typeface="幼圆" pitchFamily="49" charset="-122"/>
                <a:sym typeface="Arial" panose="020B0604020202020204" pitchFamily="34" charset="0"/>
              </a:rPr>
              <a:t>年</a:t>
            </a:r>
            <a:r>
              <a:rPr lang="en-US" altLang="zh-CN" sz="2400" b="1">
                <a:solidFill>
                  <a:srgbClr val="000000"/>
                </a:solidFill>
                <a:latin typeface="幼圆" pitchFamily="49" charset="-122"/>
                <a:ea typeface="幼圆" pitchFamily="49" charset="-122"/>
                <a:sym typeface="Arial" panose="020B0604020202020204" pitchFamily="34" charset="0"/>
              </a:rPr>
              <a:t>7</a:t>
            </a:r>
            <a:r>
              <a:rPr lang="zh-CN" altLang="en-US" sz="2400" b="1" dirty="0">
                <a:solidFill>
                  <a:srgbClr val="000000"/>
                </a:solidFill>
                <a:latin typeface="幼圆" pitchFamily="49" charset="-122"/>
                <a:ea typeface="幼圆" pitchFamily="49" charset="-122"/>
                <a:sym typeface="Arial" panose="020B0604020202020204" pitchFamily="34" charset="0"/>
              </a:rPr>
              <a:t>月</a:t>
            </a:r>
            <a:r>
              <a:rPr lang="en-US" altLang="zh-CN" sz="2400" b="1">
                <a:solidFill>
                  <a:srgbClr val="000000"/>
                </a:solidFill>
                <a:latin typeface="幼圆" pitchFamily="49" charset="-122"/>
                <a:ea typeface="幼圆" pitchFamily="49" charset="-122"/>
                <a:sym typeface="Arial" panose="020B0604020202020204" pitchFamily="34" charset="0"/>
              </a:rPr>
              <a:t>21</a:t>
            </a:r>
            <a:r>
              <a:rPr lang="zh-CN" altLang="en-US" sz="2400" b="1" dirty="0">
                <a:solidFill>
                  <a:srgbClr val="000000"/>
                </a:solidFill>
                <a:latin typeface="幼圆" pitchFamily="49" charset="-122"/>
                <a:ea typeface="幼圆" pitchFamily="49" charset="-122"/>
                <a:sym typeface="Arial" panose="020B0604020202020204" pitchFamily="34" charset="0"/>
              </a:rPr>
              <a:t>日，河南省洛阳市中级人民法院一审公开开庭审理了第十二届全国人大教育科学文化卫生委员会原副主任委员王珉</a:t>
            </a:r>
            <a:r>
              <a:rPr lang="zh-CN" altLang="zh-CN" sz="2400" b="1" dirty="0">
                <a:solidFill>
                  <a:srgbClr val="000000"/>
                </a:solidFill>
                <a:latin typeface="幼圆" pitchFamily="49" charset="-122"/>
                <a:ea typeface="幼圆" pitchFamily="49" charset="-122"/>
                <a:sym typeface="Arial" panose="020B0604020202020204" pitchFamily="34" charset="0"/>
              </a:rPr>
              <a:t>的案件</a:t>
            </a:r>
            <a:r>
              <a:rPr lang="zh-CN" altLang="en-US" sz="2400" b="1" dirty="0">
                <a:solidFill>
                  <a:srgbClr val="000000"/>
                </a:solidFill>
                <a:latin typeface="幼圆" pitchFamily="49" charset="-122"/>
                <a:ea typeface="幼圆" pitchFamily="49" charset="-122"/>
                <a:sym typeface="Arial" panose="020B0604020202020204" pitchFamily="34" charset="0"/>
              </a:rPr>
              <a:t>。</a:t>
            </a:r>
            <a:endParaRPr lang="zh-CN" altLang="en-US" sz="2400" b="1" dirty="0">
              <a:solidFill>
                <a:srgbClr val="000000"/>
              </a:solidFill>
              <a:latin typeface="幼圆" pitchFamily="49" charset="-122"/>
              <a:ea typeface="幼圆" pitchFamily="49" charset="-122"/>
              <a:sym typeface="Arial" panose="020B0604020202020204" pitchFamily="34" charset="0"/>
            </a:endParaRPr>
          </a:p>
          <a:p>
            <a:endParaRPr lang="zh-CN" altLang="en-US" sz="2400" b="1" dirty="0">
              <a:solidFill>
                <a:srgbClr val="000000"/>
              </a:solidFill>
              <a:latin typeface="幼圆" pitchFamily="49" charset="-122"/>
              <a:ea typeface="幼圆" pitchFamily="49" charset="-122"/>
              <a:sym typeface="Arial" panose="020B0604020202020204" pitchFamily="34" charset="0"/>
            </a:endParaRPr>
          </a:p>
          <a:p>
            <a:r>
              <a:rPr lang="zh-CN" altLang="en-US" sz="2400" b="1" dirty="0">
                <a:solidFill>
                  <a:srgbClr val="000000"/>
                </a:solidFill>
                <a:latin typeface="幼圆" pitchFamily="49" charset="-122"/>
                <a:ea typeface="幼圆" pitchFamily="49" charset="-122"/>
                <a:sym typeface="Arial" panose="020B0604020202020204" pitchFamily="34" charset="0"/>
              </a:rPr>
              <a:t>洛阳市人民检察院指控王珉有三项罪行。</a:t>
            </a:r>
            <a:endParaRPr lang="zh-CN" altLang="en-US" sz="2400" b="1" dirty="0">
              <a:solidFill>
                <a:srgbClr val="000000"/>
              </a:solidFill>
              <a:latin typeface="幼圆" pitchFamily="49" charset="-122"/>
              <a:ea typeface="幼圆" pitchFamily="49" charset="-122"/>
              <a:sym typeface="Arial" panose="020B0604020202020204" pitchFamily="34" charset="0"/>
            </a:endParaRPr>
          </a:p>
        </p:txBody>
      </p:sp>
      <p:sp>
        <p:nvSpPr>
          <p:cNvPr id="11" name="矩形 10"/>
          <p:cNvSpPr/>
          <p:nvPr/>
        </p:nvSpPr>
        <p:spPr>
          <a:xfrm>
            <a:off x="5432822" y="1243013"/>
            <a:ext cx="2297906" cy="360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11"/>
          <p:cNvSpPr txBox="1"/>
          <p:nvPr/>
        </p:nvSpPr>
        <p:spPr>
          <a:xfrm>
            <a:off x="5493544" y="1178719"/>
            <a:ext cx="2208610" cy="414020"/>
          </a:xfrm>
          <a:prstGeom prst="rect">
            <a:avLst/>
          </a:prstGeom>
          <a:noFill/>
          <a:ln w="9525">
            <a:noFill/>
          </a:ln>
        </p:spPr>
        <p:txBody>
          <a:bodyPr anchor="t">
            <a:spAutoFit/>
          </a:bodyPr>
          <a:p>
            <a:pPr algn="ctr"/>
            <a:r>
              <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一审开庭</a:t>
            </a:r>
            <a:endPar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89" name="文本框 1"/>
          <p:cNvSpPr txBox="1"/>
          <p:nvPr/>
        </p:nvSpPr>
        <p:spPr>
          <a:xfrm>
            <a:off x="1994297" y="4950619"/>
            <a:ext cx="913209" cy="414020"/>
          </a:xfrm>
          <a:prstGeom prst="rect">
            <a:avLst/>
          </a:prstGeom>
          <a:noFill/>
          <a:ln w="9525">
            <a:noFill/>
          </a:ln>
        </p:spPr>
        <p:txBody>
          <a:bodyPr anchor="t">
            <a:spAutoFit/>
          </a:bodyPr>
          <a:p>
            <a:pPr eaLnBrk="0" hangingPunct="0"/>
            <a:r>
              <a:rPr lang="zh-CN" altLang="en-US" sz="2100" b="1">
                <a:solidFill>
                  <a:srgbClr val="0000FF"/>
                </a:solidFill>
                <a:latin typeface="微软雅黑" panose="020B0503020204020204" pitchFamily="34" charset="-122"/>
                <a:ea typeface="微软雅黑" panose="020B0503020204020204" pitchFamily="34" charset="-122"/>
              </a:rPr>
              <a:t>王  珉</a:t>
            </a:r>
            <a:endParaRPr lang="zh-CN" altLang="en-US" sz="2100" b="1">
              <a:solidFill>
                <a:srgbClr val="0000FF"/>
              </a:solidFill>
              <a:latin typeface="微软雅黑" panose="020B0503020204020204" pitchFamily="34" charset="-122"/>
              <a:ea typeface="微软雅黑" panose="020B0503020204020204" pitchFamily="34" charset="-122"/>
            </a:endParaRPr>
          </a:p>
        </p:txBody>
      </p:sp>
      <p:sp>
        <p:nvSpPr>
          <p:cNvPr id="20490" name="文本框 8"/>
          <p:cNvSpPr txBox="1"/>
          <p:nvPr/>
        </p:nvSpPr>
        <p:spPr>
          <a:xfrm>
            <a:off x="717947" y="897731"/>
            <a:ext cx="3089672" cy="368300"/>
          </a:xfrm>
          <a:prstGeom prst="rect">
            <a:avLst/>
          </a:prstGeom>
          <a:noFill/>
          <a:ln w="9525">
            <a:noFill/>
          </a:ln>
        </p:spPr>
        <p:txBody>
          <a:bodyPr anchor="t">
            <a:spAutoFit/>
          </a:bodyPr>
          <a:p>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「“老虎”落网发人省」</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1"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1"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bldLvl="0" animBg="1"/>
      <p:bldP spid="10" grpId="1"/>
      <p:bldP spid="11" grpId="0" bldLvl="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5" name="图片 3"/>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5" name="矩形 4"/>
          <p:cNvSpPr/>
          <p:nvPr/>
        </p:nvSpPr>
        <p:spPr>
          <a:xfrm>
            <a:off x="0" y="1328738"/>
            <a:ext cx="9144000" cy="4425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9" name="圆角矩形 8"/>
          <p:cNvSpPr/>
          <p:nvPr/>
        </p:nvSpPr>
        <p:spPr>
          <a:xfrm>
            <a:off x="204788" y="1775222"/>
            <a:ext cx="2337197" cy="3729038"/>
          </a:xfrm>
          <a:prstGeom prst="roundRect">
            <a:avLst>
              <a:gd name="adj" fmla="val 9083"/>
            </a:avLst>
          </a:prstGeom>
          <a:solidFill>
            <a:schemeClr val="bg1">
              <a:alpha val="80000"/>
            </a:schemeClr>
          </a:solidFill>
          <a:ln>
            <a:solidFill>
              <a:srgbClr val="F09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1" name="圆角矩形 10"/>
          <p:cNvSpPr/>
          <p:nvPr/>
        </p:nvSpPr>
        <p:spPr>
          <a:xfrm>
            <a:off x="927497" y="1603772"/>
            <a:ext cx="1518047" cy="342900"/>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4" name="圆角矩形 13"/>
          <p:cNvSpPr/>
          <p:nvPr/>
        </p:nvSpPr>
        <p:spPr>
          <a:xfrm>
            <a:off x="3017044" y="1832372"/>
            <a:ext cx="2297906" cy="3729038"/>
          </a:xfrm>
          <a:prstGeom prst="roundRect">
            <a:avLst>
              <a:gd name="adj" fmla="val 9083"/>
            </a:avLst>
          </a:prstGeom>
          <a:solidFill>
            <a:schemeClr val="bg1">
              <a:alpha val="80000"/>
            </a:schemeClr>
          </a:solidFill>
          <a:ln>
            <a:solidFill>
              <a:srgbClr val="F09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6" name="圆角矩形 15"/>
          <p:cNvSpPr/>
          <p:nvPr/>
        </p:nvSpPr>
        <p:spPr>
          <a:xfrm>
            <a:off x="3832622" y="1613297"/>
            <a:ext cx="1266825" cy="342900"/>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0487" name="文本框 17"/>
          <p:cNvSpPr txBox="1"/>
          <p:nvPr/>
        </p:nvSpPr>
        <p:spPr>
          <a:xfrm>
            <a:off x="1132285" y="1616869"/>
            <a:ext cx="1315640" cy="368300"/>
          </a:xfrm>
          <a:prstGeom prst="rect">
            <a:avLst/>
          </a:prstGeom>
          <a:noFill/>
          <a:ln w="9525">
            <a:noFill/>
          </a:ln>
        </p:spPr>
        <p:txBody>
          <a:bodyPr anchor="t">
            <a:spAutoFit/>
          </a:bodyPr>
          <a:p>
            <a:pPr algn="ct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贪污罪</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 name="矩形 2"/>
          <p:cNvSpPr/>
          <p:nvPr/>
        </p:nvSpPr>
        <p:spPr>
          <a:xfrm>
            <a:off x="307181" y="2025253"/>
            <a:ext cx="2191941" cy="3189605"/>
          </a:xfrm>
          <a:prstGeom prst="rect">
            <a:avLst/>
          </a:prstGeom>
          <a:noFill/>
          <a:ln w="9525">
            <a:noFill/>
          </a:ln>
        </p:spPr>
        <p:txBody>
          <a:bodyPr lIns="54000" anchor="t">
            <a:spAutoFit/>
          </a:bodyPr>
          <a:p>
            <a:pPr>
              <a:lnSpc>
                <a:spcPct val="120000"/>
              </a:lnSpc>
            </a:pPr>
            <a:r>
              <a:rPr lang="zh-CN" altLang="en-US" sz="1500" b="1" dirty="0">
                <a:solidFill>
                  <a:srgbClr val="000000"/>
                </a:solidFill>
                <a:latin typeface="楷体" panose="02010609060101010101" charset="-122"/>
                <a:ea typeface="楷体" panose="02010609060101010101" charset="-122"/>
                <a:sym typeface="微软雅黑" panose="020B0503020204020204" pitchFamily="34" charset="-122"/>
              </a:rPr>
              <a:t>　</a:t>
            </a:r>
            <a:r>
              <a:rPr lang="zh-CN" altLang="en-US" sz="2100" b="1" dirty="0">
                <a:solidFill>
                  <a:srgbClr val="000000"/>
                </a:solidFill>
                <a:latin typeface="楷体" panose="02010609060101010101" charset="-122"/>
                <a:ea typeface="楷体" panose="02010609060101010101" charset="-122"/>
                <a:sym typeface="微软雅黑" panose="020B0503020204020204" pitchFamily="34" charset="-122"/>
              </a:rPr>
              <a:t>　</a:t>
            </a:r>
            <a:r>
              <a:rPr lang="zh-CN" altLang="en-US" sz="2100" b="1" dirty="0">
                <a:solidFill>
                  <a:srgbClr val="000000"/>
                </a:solidFill>
                <a:latin typeface="黑体" panose="02010609060101010101" charset="-122"/>
                <a:ea typeface="黑体" panose="02010609060101010101" charset="-122"/>
                <a:sym typeface="微软雅黑" panose="020B0503020204020204" pitchFamily="34" charset="-122"/>
              </a:rPr>
              <a:t>贪污罪，贪污罪是指国家工作人员利用职务上的便利，侵吞、窃取、骗取或者以其他手段非法占有公共财物的行为。</a:t>
            </a:r>
            <a:endParaRPr lang="zh-CN" altLang="en-US" sz="2100" b="1" dirty="0">
              <a:solidFill>
                <a:srgbClr val="000000"/>
              </a:solidFill>
              <a:latin typeface="黑体" panose="02010609060101010101" charset="-122"/>
              <a:ea typeface="黑体" panose="02010609060101010101" charset="-122"/>
              <a:sym typeface="微软雅黑" panose="020B0503020204020204" pitchFamily="34" charset="-122"/>
            </a:endParaRPr>
          </a:p>
        </p:txBody>
      </p:sp>
      <p:pic>
        <p:nvPicPr>
          <p:cNvPr id="20490" name="图片 16" descr="C:\Users\Administrator\Desktop\规范权利运行\笼子.jpg笼子">
            <a:hlinkClick r:id="rId2" action="ppaction://hlinksldjump"/>
          </p:cNvPr>
          <p:cNvPicPr>
            <a:picLocks noChangeAspect="1"/>
          </p:cNvPicPr>
          <p:nvPr/>
        </p:nvPicPr>
        <p:blipFill>
          <a:blip r:embed="rId3"/>
          <a:stretch>
            <a:fillRect/>
          </a:stretch>
        </p:blipFill>
        <p:spPr>
          <a:xfrm>
            <a:off x="373856" y="1385888"/>
            <a:ext cx="896541" cy="692944"/>
          </a:xfrm>
          <a:prstGeom prst="rect">
            <a:avLst/>
          </a:prstGeom>
          <a:noFill/>
          <a:ln w="9525">
            <a:noFill/>
          </a:ln>
        </p:spPr>
      </p:pic>
      <p:pic>
        <p:nvPicPr>
          <p:cNvPr id="20491" name="图片 21" descr="C:\Users\Administrator\Desktop\1.jpg1">
            <a:hlinkClick r:id="rId4" action="ppaction://hlinksldjump"/>
          </p:cNvPr>
          <p:cNvPicPr>
            <a:picLocks noChangeAspect="1"/>
          </p:cNvPicPr>
          <p:nvPr/>
        </p:nvPicPr>
        <p:blipFill>
          <a:blip r:embed="rId5"/>
          <a:stretch>
            <a:fillRect/>
          </a:stretch>
        </p:blipFill>
        <p:spPr>
          <a:xfrm>
            <a:off x="3087291" y="1407319"/>
            <a:ext cx="895350" cy="607219"/>
          </a:xfrm>
          <a:prstGeom prst="rect">
            <a:avLst/>
          </a:prstGeom>
          <a:noFill/>
          <a:ln w="9525">
            <a:noFill/>
          </a:ln>
        </p:spPr>
      </p:pic>
      <p:pic>
        <p:nvPicPr>
          <p:cNvPr id="21515" name="图片 7"/>
          <p:cNvPicPr>
            <a:picLocks noChangeAspect="1"/>
          </p:cNvPicPr>
          <p:nvPr/>
        </p:nvPicPr>
        <p:blipFill>
          <a:blip r:embed="rId6"/>
          <a:stretch>
            <a:fillRect/>
          </a:stretch>
        </p:blipFill>
        <p:spPr>
          <a:xfrm>
            <a:off x="128588" y="875110"/>
            <a:ext cx="489347" cy="453628"/>
          </a:xfrm>
          <a:prstGeom prst="rect">
            <a:avLst/>
          </a:prstGeom>
          <a:noFill/>
          <a:ln w="9525">
            <a:noFill/>
          </a:ln>
        </p:spPr>
      </p:pic>
      <p:sp>
        <p:nvSpPr>
          <p:cNvPr id="10" name="矩形 9"/>
          <p:cNvSpPr/>
          <p:nvPr/>
        </p:nvSpPr>
        <p:spPr>
          <a:xfrm>
            <a:off x="3233738" y="2024063"/>
            <a:ext cx="1955006" cy="3576955"/>
          </a:xfrm>
          <a:prstGeom prst="rect">
            <a:avLst/>
          </a:prstGeom>
          <a:noFill/>
        </p:spPr>
        <p:txBody>
          <a:bodyPr wrap="square" lIns="54000"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500" b="1" i="0" u="none" strike="noStrike" kern="1200" cap="none" spc="100" normalizeH="0" baseline="0" noProof="0" dirty="0">
                <a:ln>
                  <a:noFill/>
                </a:ln>
                <a:solidFill>
                  <a:prstClr val="black"/>
                </a:solidFill>
                <a:effectLst/>
                <a:uLnTx/>
                <a:uFillTx/>
                <a:latin typeface="楷体" panose="02010609060101010101" charset="-122"/>
                <a:ea typeface="楷体" panose="02010609060101010101" charset="-122"/>
                <a:cs typeface="+mn-cs"/>
                <a:sym typeface="微软雅黑" panose="020B0503020204020204" pitchFamily="34" charset="-122"/>
              </a:rPr>
              <a:t>　　</a:t>
            </a:r>
            <a:r>
              <a:rPr kumimoji="0" lang="en-US" altLang="zh-CN" sz="2100" b="1" i="0" u="none" strike="noStrike" kern="1200" cap="none" spc="100" normalizeH="0" baseline="0" noProof="0" dirty="0">
                <a:ln>
                  <a:noFill/>
                </a:ln>
                <a:solidFill>
                  <a:prstClr val="black"/>
                </a:solidFill>
                <a:effectLst/>
                <a:uLnTx/>
                <a:uFillTx/>
                <a:latin typeface="黑体" panose="02010609060101010101" charset="-122"/>
                <a:ea typeface="黑体" panose="02010609060101010101" charset="-122"/>
                <a:cs typeface="+mn-cs"/>
                <a:sym typeface="微软雅黑" panose="020B0503020204020204" pitchFamily="34" charset="-122"/>
              </a:rPr>
              <a:t>受贿罪是指国家工作人员利用职务上的便利，索取他人财物，或者非法收受他人财物，为他人谋取利益的行为</a:t>
            </a:r>
            <a:r>
              <a:rPr kumimoji="0" lang="zh-CN" altLang="en-US" sz="2100" b="1" i="0" u="none" strike="noStrike" kern="1200" cap="none" spc="100" normalizeH="0" baseline="0" noProof="0" dirty="0">
                <a:ln>
                  <a:noFill/>
                </a:ln>
                <a:solidFill>
                  <a:prstClr val="black"/>
                </a:solidFill>
                <a:effectLst/>
                <a:uLnTx/>
                <a:uFillTx/>
                <a:latin typeface="黑体" panose="02010609060101010101" charset="-122"/>
                <a:ea typeface="黑体" panose="02010609060101010101" charset="-122"/>
                <a:cs typeface="+mn-cs"/>
                <a:sym typeface="微软雅黑" panose="020B0503020204020204" pitchFamily="34" charset="-122"/>
              </a:rPr>
              <a:t>。</a:t>
            </a:r>
            <a:endParaRPr kumimoji="0" lang="zh-CN" altLang="en-US" sz="2100" b="1" i="0" u="none" strike="noStrike" kern="1200" cap="none" spc="100" normalizeH="0" baseline="0" noProof="0" dirty="0">
              <a:ln>
                <a:noFill/>
              </a:ln>
              <a:solidFill>
                <a:prstClr val="black"/>
              </a:solidFill>
              <a:effectLst/>
              <a:uLnTx/>
              <a:uFillTx/>
              <a:latin typeface="黑体" panose="02010609060101010101" charset="-122"/>
              <a:ea typeface="黑体" panose="02010609060101010101" charset="-122"/>
              <a:cs typeface="+mn-cs"/>
              <a:sym typeface="微软雅黑" panose="020B0503020204020204" pitchFamily="34" charset="-122"/>
            </a:endParaRPr>
          </a:p>
        </p:txBody>
      </p:sp>
      <p:sp>
        <p:nvSpPr>
          <p:cNvPr id="20494" name="文本框 12"/>
          <p:cNvSpPr txBox="1"/>
          <p:nvPr/>
        </p:nvSpPr>
        <p:spPr>
          <a:xfrm>
            <a:off x="3730228" y="1627585"/>
            <a:ext cx="1458515" cy="368300"/>
          </a:xfrm>
          <a:prstGeom prst="rect">
            <a:avLst/>
          </a:prstGeom>
          <a:noFill/>
          <a:ln w="9525">
            <a:noFill/>
          </a:ln>
        </p:spPr>
        <p:txBody>
          <a:bodyPr anchor="t">
            <a:spAutoFit/>
          </a:bodyPr>
          <a:p>
            <a:pPr algn="ct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受贿罪</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圆角矩形 7"/>
          <p:cNvSpPr/>
          <p:nvPr/>
        </p:nvSpPr>
        <p:spPr>
          <a:xfrm>
            <a:off x="5655469" y="1785938"/>
            <a:ext cx="3270647" cy="3729038"/>
          </a:xfrm>
          <a:prstGeom prst="roundRect">
            <a:avLst>
              <a:gd name="adj" fmla="val 9083"/>
            </a:avLst>
          </a:prstGeom>
          <a:solidFill>
            <a:schemeClr val="bg1">
              <a:alpha val="80000"/>
            </a:schemeClr>
          </a:solidFill>
          <a:ln>
            <a:solidFill>
              <a:srgbClr val="F09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5" name="圆角矩形 14"/>
          <p:cNvSpPr/>
          <p:nvPr/>
        </p:nvSpPr>
        <p:spPr>
          <a:xfrm>
            <a:off x="6918722" y="1585913"/>
            <a:ext cx="1643063" cy="382191"/>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5" name="矩形 24"/>
          <p:cNvSpPr/>
          <p:nvPr/>
        </p:nvSpPr>
        <p:spPr>
          <a:xfrm>
            <a:off x="5749529" y="2115741"/>
            <a:ext cx="3188494" cy="3189605"/>
          </a:xfrm>
          <a:prstGeom prst="rect">
            <a:avLst/>
          </a:prstGeom>
          <a:noFill/>
          <a:ln w="9525">
            <a:noFill/>
          </a:ln>
        </p:spPr>
        <p:txBody>
          <a:bodyPr wrap="square" lIns="54000" anchor="t">
            <a:spAutoFit/>
          </a:bodyPr>
          <a:p>
            <a:pPr>
              <a:lnSpc>
                <a:spcPct val="120000"/>
              </a:lnSpc>
            </a:pPr>
            <a:r>
              <a:rPr lang="zh-CN" altLang="en-US" sz="1500" b="1" dirty="0">
                <a:solidFill>
                  <a:srgbClr val="000000"/>
                </a:solidFill>
                <a:latin typeface="楷体" panose="02010609060101010101" charset="-122"/>
                <a:ea typeface="楷体" panose="02010609060101010101" charset="-122"/>
                <a:sym typeface="微软雅黑" panose="020B0503020204020204" pitchFamily="34" charset="-122"/>
              </a:rPr>
              <a:t>　</a:t>
            </a:r>
            <a:r>
              <a:rPr lang="zh-CN" altLang="en-US" sz="2100" b="1" dirty="0">
                <a:solidFill>
                  <a:srgbClr val="000000"/>
                </a:solidFill>
                <a:latin typeface="楷体" panose="02010609060101010101" charset="-122"/>
                <a:ea typeface="楷体" panose="02010609060101010101" charset="-122"/>
                <a:sym typeface="微软雅黑" panose="020B0503020204020204" pitchFamily="34" charset="-122"/>
              </a:rPr>
              <a:t>　</a:t>
            </a:r>
            <a:r>
              <a:rPr lang="zh-CN" altLang="en-US" sz="2100" b="1" dirty="0">
                <a:solidFill>
                  <a:srgbClr val="000000"/>
                </a:solidFill>
                <a:latin typeface="黑体" panose="02010609060101010101" charset="-122"/>
                <a:ea typeface="黑体" panose="02010609060101010101" charset="-122"/>
                <a:sym typeface="微软雅黑" panose="020B0503020204020204" pitchFamily="34" charset="-122"/>
              </a:rPr>
              <a:t>滥用职权罪是指国家机关工作人员故意逾越职 权，不按或违反法律决定、处理其无权决定、处理的事项，或者违反规定处理公务，致使侵吞公共财产、国家和人民遭受重大财产损失等行为。</a:t>
            </a:r>
            <a:endParaRPr lang="zh-CN" altLang="en-US" sz="2100" b="1" dirty="0">
              <a:solidFill>
                <a:srgbClr val="000000"/>
              </a:solidFill>
              <a:latin typeface="黑体" panose="02010609060101010101" charset="-122"/>
              <a:ea typeface="黑体" panose="02010609060101010101" charset="-122"/>
              <a:sym typeface="微软雅黑" panose="020B0503020204020204" pitchFamily="34" charset="-122"/>
            </a:endParaRPr>
          </a:p>
        </p:txBody>
      </p:sp>
      <p:sp>
        <p:nvSpPr>
          <p:cNvPr id="20501" name="文本框 22"/>
          <p:cNvSpPr txBox="1"/>
          <p:nvPr/>
        </p:nvSpPr>
        <p:spPr>
          <a:xfrm>
            <a:off x="6956822" y="1585913"/>
            <a:ext cx="1459706" cy="368300"/>
          </a:xfrm>
          <a:prstGeom prst="rect">
            <a:avLst/>
          </a:prstGeom>
          <a:noFill/>
          <a:ln w="9525">
            <a:noFill/>
          </a:ln>
        </p:spPr>
        <p:txBody>
          <a:bodyPr anchor="t">
            <a:spAutoFit/>
          </a:bodyPr>
          <a:p>
            <a:pPr algn="ct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滥用职权罪</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0502" name="图片 11" descr="C:\Users\Administrator\Desktop\规范权利运行\1497667007.jpg1497667007">
            <a:hlinkClick r:id="rId2" action="ppaction://hlinksldjump"/>
          </p:cNvPr>
          <p:cNvPicPr>
            <a:picLocks noChangeAspect="1"/>
          </p:cNvPicPr>
          <p:nvPr/>
        </p:nvPicPr>
        <p:blipFill>
          <a:blip r:embed="rId7"/>
          <a:stretch>
            <a:fillRect/>
          </a:stretch>
        </p:blipFill>
        <p:spPr>
          <a:xfrm>
            <a:off x="6231731" y="1500188"/>
            <a:ext cx="800100" cy="517922"/>
          </a:xfrm>
          <a:prstGeom prst="rect">
            <a:avLst/>
          </a:prstGeom>
          <a:noFill/>
          <a:ln w="9525">
            <a:noFill/>
          </a:ln>
        </p:spPr>
      </p:pic>
      <p:sp>
        <p:nvSpPr>
          <p:cNvPr id="21523" name="文本框 8"/>
          <p:cNvSpPr txBox="1"/>
          <p:nvPr/>
        </p:nvSpPr>
        <p:spPr>
          <a:xfrm>
            <a:off x="717947" y="897731"/>
            <a:ext cx="3089672" cy="368300"/>
          </a:xfrm>
          <a:prstGeom prst="rect">
            <a:avLst/>
          </a:prstGeom>
          <a:noFill/>
          <a:ln w="9525">
            <a:noFill/>
          </a:ln>
        </p:spPr>
        <p:txBody>
          <a:bodyPr anchor="t">
            <a:spAutoFit/>
          </a:bodyPr>
          <a:p>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「“老虎”落网发人省」</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additive="base">
                                        <p:cTn id="7" dur="500" fill="hold"/>
                                        <p:tgtEl>
                                          <p:spTgt spid="20487"/>
                                        </p:tgtEl>
                                        <p:attrNameLst>
                                          <p:attrName>ppt_x</p:attrName>
                                        </p:attrNameLst>
                                      </p:cBhvr>
                                      <p:tavLst>
                                        <p:tav tm="0">
                                          <p:val>
                                            <p:strVal val="#ppt_x"/>
                                          </p:val>
                                        </p:tav>
                                        <p:tav tm="100000">
                                          <p:val>
                                            <p:strVal val="#ppt_x"/>
                                          </p:val>
                                        </p:tav>
                                      </p:tavLst>
                                    </p:anim>
                                    <p:anim calcmode="lin" valueType="num">
                                      <p:cBhvr additive="base">
                                        <p:cTn id="8" dur="500" fill="hold"/>
                                        <p:tgtEl>
                                          <p:spTgt spid="2048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90"/>
                                        </p:tgtEl>
                                        <p:attrNameLst>
                                          <p:attrName>style.visibility</p:attrName>
                                        </p:attrNameLst>
                                      </p:cBhvr>
                                      <p:to>
                                        <p:strVal val="visible"/>
                                      </p:to>
                                    </p:set>
                                    <p:anim calcmode="lin" valueType="num">
                                      <p:cBhvr additive="base">
                                        <p:cTn id="11" dur="500" fill="hold"/>
                                        <p:tgtEl>
                                          <p:spTgt spid="20490"/>
                                        </p:tgtEl>
                                        <p:attrNameLst>
                                          <p:attrName>ppt_x</p:attrName>
                                        </p:attrNameLst>
                                      </p:cBhvr>
                                      <p:tavLst>
                                        <p:tav tm="0">
                                          <p:val>
                                            <p:strVal val="#ppt_x"/>
                                          </p:val>
                                        </p:tav>
                                        <p:tav tm="100000">
                                          <p:val>
                                            <p:strVal val="#ppt_x"/>
                                          </p:val>
                                        </p:tav>
                                      </p:tavLst>
                                    </p:anim>
                                    <p:anim calcmode="lin" valueType="num">
                                      <p:cBhvr additive="base">
                                        <p:cTn id="12" dur="500" fill="hold"/>
                                        <p:tgtEl>
                                          <p:spTgt spid="2049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494"/>
                                        </p:tgtEl>
                                        <p:attrNameLst>
                                          <p:attrName>style.visibility</p:attrName>
                                        </p:attrNameLst>
                                      </p:cBhvr>
                                      <p:to>
                                        <p:strVal val="visible"/>
                                      </p:to>
                                    </p:set>
                                    <p:anim calcmode="lin" valueType="num">
                                      <p:cBhvr additive="base">
                                        <p:cTn id="29" dur="500" fill="hold"/>
                                        <p:tgtEl>
                                          <p:spTgt spid="20494"/>
                                        </p:tgtEl>
                                        <p:attrNameLst>
                                          <p:attrName>ppt_x</p:attrName>
                                        </p:attrNameLst>
                                      </p:cBhvr>
                                      <p:tavLst>
                                        <p:tav tm="0">
                                          <p:val>
                                            <p:strVal val="#ppt_x"/>
                                          </p:val>
                                        </p:tav>
                                        <p:tav tm="100000">
                                          <p:val>
                                            <p:strVal val="#ppt_x"/>
                                          </p:val>
                                        </p:tav>
                                      </p:tavLst>
                                    </p:anim>
                                    <p:anim calcmode="lin" valueType="num">
                                      <p:cBhvr additive="base">
                                        <p:cTn id="30" dur="500" fill="hold"/>
                                        <p:tgtEl>
                                          <p:spTgt spid="2049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491"/>
                                        </p:tgtEl>
                                        <p:attrNameLst>
                                          <p:attrName>style.visibility</p:attrName>
                                        </p:attrNameLst>
                                      </p:cBhvr>
                                      <p:to>
                                        <p:strVal val="visible"/>
                                      </p:to>
                                    </p:set>
                                    <p:anim calcmode="lin" valueType="num">
                                      <p:cBhvr additive="base">
                                        <p:cTn id="33" dur="500" fill="hold"/>
                                        <p:tgtEl>
                                          <p:spTgt spid="20491"/>
                                        </p:tgtEl>
                                        <p:attrNameLst>
                                          <p:attrName>ppt_x</p:attrName>
                                        </p:attrNameLst>
                                      </p:cBhvr>
                                      <p:tavLst>
                                        <p:tav tm="0">
                                          <p:val>
                                            <p:strVal val="#ppt_x"/>
                                          </p:val>
                                        </p:tav>
                                        <p:tav tm="100000">
                                          <p:val>
                                            <p:strVal val="#ppt_x"/>
                                          </p:val>
                                        </p:tav>
                                      </p:tavLst>
                                    </p:anim>
                                    <p:anim calcmode="lin" valueType="num">
                                      <p:cBhvr additive="base">
                                        <p:cTn id="34" dur="500" fill="hold"/>
                                        <p:tgtEl>
                                          <p:spTgt spid="2049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501"/>
                                        </p:tgtEl>
                                        <p:attrNameLst>
                                          <p:attrName>style.visibility</p:attrName>
                                        </p:attrNameLst>
                                      </p:cBhvr>
                                      <p:to>
                                        <p:strVal val="visible"/>
                                      </p:to>
                                    </p:set>
                                    <p:anim calcmode="lin" valueType="num">
                                      <p:cBhvr additive="base">
                                        <p:cTn id="51" dur="500" fill="hold"/>
                                        <p:tgtEl>
                                          <p:spTgt spid="20501"/>
                                        </p:tgtEl>
                                        <p:attrNameLst>
                                          <p:attrName>ppt_x</p:attrName>
                                        </p:attrNameLst>
                                      </p:cBhvr>
                                      <p:tavLst>
                                        <p:tav tm="0">
                                          <p:val>
                                            <p:strVal val="#ppt_x"/>
                                          </p:val>
                                        </p:tav>
                                        <p:tav tm="100000">
                                          <p:val>
                                            <p:strVal val="#ppt_x"/>
                                          </p:val>
                                        </p:tav>
                                      </p:tavLst>
                                    </p:anim>
                                    <p:anim calcmode="lin" valueType="num">
                                      <p:cBhvr additive="base">
                                        <p:cTn id="52" dur="500" fill="hold"/>
                                        <p:tgtEl>
                                          <p:spTgt spid="2050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0502"/>
                                        </p:tgtEl>
                                        <p:attrNameLst>
                                          <p:attrName>style.visibility</p:attrName>
                                        </p:attrNameLst>
                                      </p:cBhvr>
                                      <p:to>
                                        <p:strVal val="visible"/>
                                      </p:to>
                                    </p:set>
                                    <p:anim calcmode="lin" valueType="num">
                                      <p:cBhvr additive="base">
                                        <p:cTn id="55" dur="500" fill="hold"/>
                                        <p:tgtEl>
                                          <p:spTgt spid="20502"/>
                                        </p:tgtEl>
                                        <p:attrNameLst>
                                          <p:attrName>ppt_x</p:attrName>
                                        </p:attrNameLst>
                                      </p:cBhvr>
                                      <p:tavLst>
                                        <p:tav tm="0">
                                          <p:val>
                                            <p:strVal val="#ppt_x"/>
                                          </p:val>
                                        </p:tav>
                                        <p:tav tm="100000">
                                          <p:val>
                                            <p:strVal val="#ppt_x"/>
                                          </p:val>
                                        </p:tav>
                                      </p:tavLst>
                                    </p:anim>
                                    <p:anim calcmode="lin" valueType="num">
                                      <p:cBhvr additive="base">
                                        <p:cTn id="56" dur="500" fill="hold"/>
                                        <p:tgtEl>
                                          <p:spTgt spid="2050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P spid="14" grpId="0" bldLvl="0" animBg="1"/>
      <p:bldP spid="16" grpId="0" bldLvl="0" animBg="1"/>
      <p:bldP spid="20487" grpId="0"/>
      <p:bldP spid="3" grpId="0"/>
      <p:bldP spid="10" grpId="0"/>
      <p:bldP spid="20494" grpId="0"/>
      <p:bldP spid="8" grpId="0" bldLvl="0" animBg="1"/>
      <p:bldP spid="15" grpId="0" bldLvl="0" animBg="1"/>
      <p:bldP spid="25" grpId="0"/>
      <p:bldP spid="2050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3" name="图片 3"/>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5" name="矩形 4"/>
          <p:cNvSpPr/>
          <p:nvPr/>
        </p:nvSpPr>
        <p:spPr>
          <a:xfrm>
            <a:off x="0" y="1375172"/>
            <a:ext cx="9144000" cy="4425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9" name="圆角矩形 8"/>
          <p:cNvSpPr/>
          <p:nvPr/>
        </p:nvSpPr>
        <p:spPr>
          <a:xfrm>
            <a:off x="883444" y="1934766"/>
            <a:ext cx="3380185" cy="3342085"/>
          </a:xfrm>
          <a:prstGeom prst="roundRect">
            <a:avLst>
              <a:gd name="adj" fmla="val 9083"/>
            </a:avLst>
          </a:prstGeom>
          <a:solidFill>
            <a:schemeClr val="bg1">
              <a:alpha val="80000"/>
            </a:schemeClr>
          </a:solidFill>
          <a:ln>
            <a:solidFill>
              <a:srgbClr val="F09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0" name="矩形 9"/>
          <p:cNvSpPr/>
          <p:nvPr/>
        </p:nvSpPr>
        <p:spPr>
          <a:xfrm>
            <a:off x="314325" y="2259806"/>
            <a:ext cx="2370535" cy="368300"/>
          </a:xfrm>
          <a:prstGeom prst="rect">
            <a:avLst/>
          </a:prstGeom>
          <a:noFill/>
        </p:spPr>
        <p:txBody>
          <a:bodyPr wrap="square" lIns="54000" rtlCol="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500" b="1" i="0" u="none" strike="noStrike" kern="1200" cap="none" spc="100" normalizeH="0" baseline="0" noProof="0" dirty="0">
                <a:ln>
                  <a:noFill/>
                </a:ln>
                <a:solidFill>
                  <a:prstClr val="black"/>
                </a:solidFill>
                <a:effectLst/>
                <a:uLnTx/>
                <a:uFillTx/>
                <a:latin typeface="楷体" panose="02010609060101010101" charset="-122"/>
                <a:ea typeface="楷体" panose="02010609060101010101" charset="-122"/>
                <a:cs typeface="+mn-cs"/>
                <a:sym typeface="微软雅黑" panose="020B0503020204020204" pitchFamily="34" charset="-122"/>
              </a:rPr>
              <a:t>　　</a:t>
            </a:r>
            <a:endParaRPr kumimoji="0" sz="2100" b="1" i="0" u="none" strike="noStrike" kern="1200" cap="none" spc="100" normalizeH="0" baseline="0" noProof="0" dirty="0">
              <a:ln>
                <a:noFill/>
              </a:ln>
              <a:solidFill>
                <a:prstClr val="black"/>
              </a:solidFill>
              <a:effectLst/>
              <a:uLnTx/>
              <a:uFillTx/>
              <a:latin typeface="楷体" panose="02010609060101010101" charset="-122"/>
              <a:ea typeface="楷体" panose="02010609060101010101" charset="-122"/>
              <a:cs typeface="+mn-cs"/>
              <a:sym typeface="微软雅黑" panose="020B0503020204020204" pitchFamily="34" charset="-122"/>
            </a:endParaRPr>
          </a:p>
        </p:txBody>
      </p:sp>
      <p:sp>
        <p:nvSpPr>
          <p:cNvPr id="11" name="圆角矩形 10"/>
          <p:cNvSpPr/>
          <p:nvPr/>
        </p:nvSpPr>
        <p:spPr>
          <a:xfrm>
            <a:off x="1747838" y="1708547"/>
            <a:ext cx="1643063" cy="382191"/>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4" name="圆角矩形 13"/>
          <p:cNvSpPr/>
          <p:nvPr/>
        </p:nvSpPr>
        <p:spPr>
          <a:xfrm>
            <a:off x="5860256" y="1934766"/>
            <a:ext cx="2993231" cy="3474244"/>
          </a:xfrm>
          <a:prstGeom prst="roundRect">
            <a:avLst>
              <a:gd name="adj" fmla="val 9083"/>
            </a:avLst>
          </a:prstGeom>
          <a:solidFill>
            <a:schemeClr val="bg1">
              <a:alpha val="80000"/>
            </a:schemeClr>
          </a:solidFill>
          <a:ln>
            <a:solidFill>
              <a:srgbClr val="F09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6" name="圆角矩形 15"/>
          <p:cNvSpPr/>
          <p:nvPr/>
        </p:nvSpPr>
        <p:spPr>
          <a:xfrm>
            <a:off x="7000875" y="1744266"/>
            <a:ext cx="1518047" cy="342900"/>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23560" name="图片 7"/>
          <p:cNvPicPr>
            <a:picLocks noChangeAspect="1"/>
          </p:cNvPicPr>
          <p:nvPr/>
        </p:nvPicPr>
        <p:blipFill>
          <a:blip r:embed="rId2"/>
          <a:stretch>
            <a:fillRect/>
          </a:stretch>
        </p:blipFill>
        <p:spPr>
          <a:xfrm>
            <a:off x="128588" y="875110"/>
            <a:ext cx="489347" cy="453628"/>
          </a:xfrm>
          <a:prstGeom prst="rect">
            <a:avLst/>
          </a:prstGeom>
          <a:noFill/>
          <a:ln w="9525">
            <a:noFill/>
          </a:ln>
        </p:spPr>
      </p:pic>
      <p:sp>
        <p:nvSpPr>
          <p:cNvPr id="22538" name="文本框 22"/>
          <p:cNvSpPr txBox="1"/>
          <p:nvPr/>
        </p:nvSpPr>
        <p:spPr>
          <a:xfrm>
            <a:off x="6913960" y="1770460"/>
            <a:ext cx="1459706" cy="368300"/>
          </a:xfrm>
          <a:prstGeom prst="rect">
            <a:avLst/>
          </a:prstGeom>
          <a:noFill/>
          <a:ln w="9525">
            <a:noFill/>
          </a:ln>
        </p:spPr>
        <p:txBody>
          <a:bodyPr anchor="t">
            <a:spAutoFit/>
          </a:bodyPr>
          <a:p>
            <a:pPr algn="ct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玩忽职守罪</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2539" name="图片 11" descr="C:\Users\Administrator\Desktop\规范权利运行\1497667007.jpg1497667007"/>
          <p:cNvPicPr>
            <a:picLocks noChangeAspect="1"/>
          </p:cNvPicPr>
          <p:nvPr/>
        </p:nvPicPr>
        <p:blipFill>
          <a:blip r:embed="rId3"/>
          <a:stretch>
            <a:fillRect/>
          </a:stretch>
        </p:blipFill>
        <p:spPr>
          <a:xfrm>
            <a:off x="6231731" y="1569244"/>
            <a:ext cx="800100" cy="517922"/>
          </a:xfrm>
          <a:prstGeom prst="rect">
            <a:avLst/>
          </a:prstGeom>
          <a:noFill/>
          <a:ln w="9525">
            <a:noFill/>
          </a:ln>
        </p:spPr>
      </p:pic>
      <p:sp>
        <p:nvSpPr>
          <p:cNvPr id="20" name="矩形 19"/>
          <p:cNvSpPr/>
          <p:nvPr/>
        </p:nvSpPr>
        <p:spPr>
          <a:xfrm>
            <a:off x="5969794" y="2115741"/>
            <a:ext cx="2883694" cy="3189605"/>
          </a:xfrm>
          <a:prstGeom prst="rect">
            <a:avLst/>
          </a:prstGeom>
          <a:noFill/>
        </p:spPr>
        <p:txBody>
          <a:bodyPr wrap="square" lIns="54000" rtlCol="0">
            <a:spAutoFit/>
          </a:bodyPr>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100" b="0" i="0" u="none" strike="noStrike" kern="1200" cap="none" spc="100" normalizeH="0" baseline="0" noProof="0" dirty="0" smtClean="0">
                <a:ln>
                  <a:noFill/>
                </a:ln>
                <a:solidFill>
                  <a:prstClr val="black"/>
                </a:solidFill>
                <a:effectLst/>
                <a:uLnTx/>
                <a:uFillTx/>
                <a:latin typeface="楷体" panose="02010609060101010101" charset="-122"/>
                <a:ea typeface="楷体" panose="02010609060101010101" charset="-122"/>
                <a:cs typeface="+mn-cs"/>
                <a:sym typeface="微软雅黑" panose="020B0503020204020204" pitchFamily="34" charset="-122"/>
              </a:rPr>
              <a:t>　　</a:t>
            </a:r>
            <a:r>
              <a:rPr kumimoji="0" lang="zh-CN" altLang="en-US" sz="2100" b="1" i="0" u="none" strike="noStrike" kern="1200" cap="none" spc="100" normalizeH="0" baseline="0" noProof="0" dirty="0">
                <a:ln>
                  <a:noFill/>
                </a:ln>
                <a:solidFill>
                  <a:prstClr val="black"/>
                </a:solidFill>
                <a:effectLst/>
                <a:uLnTx/>
                <a:uFillTx/>
                <a:latin typeface="黑体" panose="02010609060101010101" charset="-122"/>
                <a:ea typeface="黑体" panose="02010609060101010101" charset="-122"/>
                <a:cs typeface="+mn-cs"/>
                <a:sym typeface="微软雅黑" panose="020B0503020204020204" pitchFamily="34" charset="-122"/>
              </a:rPr>
              <a:t>玩忽职守罪是指国家机关工作人员严重不负责任，不履行或不认真履行自己的工作职责，致使公共财产、国家和人民利益遭受重大损失的行为。</a:t>
            </a:r>
            <a:endParaRPr kumimoji="0" lang="zh-CN" altLang="en-US" sz="2100" b="1" i="0" u="none" strike="noStrike" kern="1200" cap="none" spc="100" normalizeH="0" baseline="0" noProof="0" dirty="0">
              <a:ln>
                <a:noFill/>
              </a:ln>
              <a:solidFill>
                <a:prstClr val="black"/>
              </a:solidFill>
              <a:effectLst/>
              <a:uLnTx/>
              <a:uFillTx/>
              <a:latin typeface="黑体" panose="02010609060101010101" charset="-122"/>
              <a:ea typeface="黑体" panose="02010609060101010101" charset="-122"/>
              <a:cs typeface="+mn-cs"/>
              <a:sym typeface="微软雅黑" panose="020B0503020204020204" pitchFamily="34" charset="-122"/>
            </a:endParaRPr>
          </a:p>
        </p:txBody>
      </p:sp>
      <p:sp>
        <p:nvSpPr>
          <p:cNvPr id="22541" name="文本框 12"/>
          <p:cNvSpPr txBox="1"/>
          <p:nvPr/>
        </p:nvSpPr>
        <p:spPr>
          <a:xfrm>
            <a:off x="1908572" y="1724025"/>
            <a:ext cx="1458515" cy="368300"/>
          </a:xfrm>
          <a:prstGeom prst="rect">
            <a:avLst/>
          </a:prstGeom>
          <a:noFill/>
          <a:ln w="9525">
            <a:noFill/>
          </a:ln>
        </p:spPr>
        <p:txBody>
          <a:bodyPr anchor="t">
            <a:spAutoFit/>
          </a:bodyPr>
          <a:p>
            <a:pPr algn="ctr"/>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活动规则 </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14"/>
          <p:cNvSpPr/>
          <p:nvPr/>
        </p:nvSpPr>
        <p:spPr>
          <a:xfrm>
            <a:off x="1064419" y="2232422"/>
            <a:ext cx="2876550" cy="2027555"/>
          </a:xfrm>
          <a:prstGeom prst="rect">
            <a:avLst/>
          </a:prstGeom>
          <a:noFill/>
          <a:ln w="9525">
            <a:noFill/>
          </a:ln>
        </p:spPr>
        <p:txBody>
          <a:bodyPr lIns="54000" anchor="t">
            <a:spAutoFit/>
          </a:bodyPr>
          <a:p>
            <a:pPr>
              <a:lnSpc>
                <a:spcPct val="120000"/>
              </a:lnSpc>
            </a:pPr>
            <a:r>
              <a:rPr lang="zh-CN" altLang="en-US" sz="2100" b="1" dirty="0">
                <a:solidFill>
                  <a:srgbClr val="000000"/>
                </a:solidFill>
                <a:latin typeface="楷体" panose="02010609060101010101" charset="-122"/>
                <a:ea typeface="楷体" panose="02010609060101010101" charset="-122"/>
                <a:sym typeface="微软雅黑" panose="020B0503020204020204" pitchFamily="34" charset="-122"/>
              </a:rPr>
              <a:t>   </a:t>
            </a:r>
            <a:r>
              <a:rPr lang="zh-CN" altLang="en-US" sz="2100" b="1" dirty="0">
                <a:solidFill>
                  <a:srgbClr val="000000"/>
                </a:solidFill>
                <a:latin typeface="黑体" panose="02010609060101010101" charset="-122"/>
                <a:ea typeface="黑体" panose="02010609060101010101" charset="-122"/>
                <a:sym typeface="微软雅黑" panose="020B0503020204020204" pitchFamily="34" charset="-122"/>
              </a:rPr>
              <a:t>请你作为小法官，在老师出示王珉的相关犯罪事实时，进行理性判断！看大家判断是否准确。</a:t>
            </a:r>
            <a:endParaRPr lang="zh-CN" altLang="en-US" sz="2100" b="1" dirty="0">
              <a:solidFill>
                <a:srgbClr val="000000"/>
              </a:solidFill>
              <a:latin typeface="黑体" panose="02010609060101010101" charset="-122"/>
              <a:ea typeface="黑体" panose="02010609060101010101" charset="-122"/>
              <a:sym typeface="微软雅黑" panose="020B0503020204020204" pitchFamily="34" charset="-122"/>
            </a:endParaRPr>
          </a:p>
        </p:txBody>
      </p:sp>
      <p:pic>
        <p:nvPicPr>
          <p:cNvPr id="23566" name="图片 22543" descr="afe001009856cd4d9da"/>
          <p:cNvPicPr>
            <a:picLocks noChangeAspect="1"/>
          </p:cNvPicPr>
          <p:nvPr/>
        </p:nvPicPr>
        <p:blipFill>
          <a:blip r:embed="rId4"/>
          <a:stretch>
            <a:fillRect/>
          </a:stretch>
        </p:blipFill>
        <p:spPr>
          <a:xfrm>
            <a:off x="4191000" y="4432697"/>
            <a:ext cx="1818085" cy="1363265"/>
          </a:xfrm>
          <a:prstGeom prst="rect">
            <a:avLst/>
          </a:prstGeom>
          <a:noFill/>
          <a:ln w="9525">
            <a:noFill/>
          </a:ln>
        </p:spPr>
      </p:pic>
      <p:sp>
        <p:nvSpPr>
          <p:cNvPr id="23567" name="文本框 8"/>
          <p:cNvSpPr txBox="1"/>
          <p:nvPr/>
        </p:nvSpPr>
        <p:spPr>
          <a:xfrm>
            <a:off x="717947" y="897731"/>
            <a:ext cx="3089672" cy="368300"/>
          </a:xfrm>
          <a:prstGeom prst="rect">
            <a:avLst/>
          </a:prstGeom>
          <a:noFill/>
          <a:ln w="9525">
            <a:noFill/>
          </a:ln>
        </p:spPr>
        <p:txBody>
          <a:bodyPr anchor="t">
            <a:spAutoFit/>
          </a:bodyPr>
          <a:p>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「“老虎”落网发人省」</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8"/>
                                        </p:tgtEl>
                                        <p:attrNameLst>
                                          <p:attrName>style.visibility</p:attrName>
                                        </p:attrNameLst>
                                      </p:cBhvr>
                                      <p:to>
                                        <p:strVal val="visible"/>
                                      </p:to>
                                    </p:set>
                                    <p:anim calcmode="lin" valueType="num">
                                      <p:cBhvr additive="base">
                                        <p:cTn id="7" dur="500" fill="hold"/>
                                        <p:tgtEl>
                                          <p:spTgt spid="22538"/>
                                        </p:tgtEl>
                                        <p:attrNameLst>
                                          <p:attrName>ppt_x</p:attrName>
                                        </p:attrNameLst>
                                      </p:cBhvr>
                                      <p:tavLst>
                                        <p:tav tm="0">
                                          <p:val>
                                            <p:strVal val="#ppt_x"/>
                                          </p:val>
                                        </p:tav>
                                        <p:tav tm="100000">
                                          <p:val>
                                            <p:strVal val="#ppt_x"/>
                                          </p:val>
                                        </p:tav>
                                      </p:tavLst>
                                    </p:anim>
                                    <p:anim calcmode="lin" valueType="num">
                                      <p:cBhvr additive="base">
                                        <p:cTn id="8" dur="500" fill="hold"/>
                                        <p:tgtEl>
                                          <p:spTgt spid="225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9"/>
                                        </p:tgtEl>
                                        <p:attrNameLst>
                                          <p:attrName>style.visibility</p:attrName>
                                        </p:attrNameLst>
                                      </p:cBhvr>
                                      <p:to>
                                        <p:strVal val="visible"/>
                                      </p:to>
                                    </p:set>
                                    <p:anim calcmode="lin" valueType="num">
                                      <p:cBhvr additive="base">
                                        <p:cTn id="11" dur="500" fill="hold"/>
                                        <p:tgtEl>
                                          <p:spTgt spid="22539"/>
                                        </p:tgtEl>
                                        <p:attrNameLst>
                                          <p:attrName>ppt_x</p:attrName>
                                        </p:attrNameLst>
                                      </p:cBhvr>
                                      <p:tavLst>
                                        <p:tav tm="0">
                                          <p:val>
                                            <p:strVal val="#ppt_x"/>
                                          </p:val>
                                        </p:tav>
                                        <p:tav tm="100000">
                                          <p:val>
                                            <p:strVal val="#ppt_x"/>
                                          </p:val>
                                        </p:tav>
                                      </p:tavLst>
                                    </p:anim>
                                    <p:anim calcmode="lin" valueType="num">
                                      <p:cBhvr additive="base">
                                        <p:cTn id="12" dur="500" fill="hold"/>
                                        <p:tgtEl>
                                          <p:spTgt spid="225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2541"/>
                                        </p:tgtEl>
                                        <p:attrNameLst>
                                          <p:attrName>style.visibility</p:attrName>
                                        </p:attrNameLst>
                                      </p:cBhvr>
                                      <p:to>
                                        <p:strVal val="visible"/>
                                      </p:to>
                                    </p:set>
                                    <p:anim calcmode="lin" valueType="num">
                                      <p:cBhvr additive="base">
                                        <p:cTn id="29" dur="500" fill="hold"/>
                                        <p:tgtEl>
                                          <p:spTgt spid="22541"/>
                                        </p:tgtEl>
                                        <p:attrNameLst>
                                          <p:attrName>ppt_x</p:attrName>
                                        </p:attrNameLst>
                                      </p:cBhvr>
                                      <p:tavLst>
                                        <p:tav tm="0">
                                          <p:val>
                                            <p:strVal val="#ppt_x"/>
                                          </p:val>
                                        </p:tav>
                                        <p:tav tm="100000">
                                          <p:val>
                                            <p:strVal val="#ppt_x"/>
                                          </p:val>
                                        </p:tav>
                                      </p:tavLst>
                                    </p:anim>
                                    <p:anim calcmode="lin" valueType="num">
                                      <p:cBhvr additive="base">
                                        <p:cTn id="30" dur="500" fill="hold"/>
                                        <p:tgtEl>
                                          <p:spTgt spid="2254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0" presetClass="entr" presetSubtype="0" fill="hold" nodeType="clickEffect">
                                  <p:stCondLst>
                                    <p:cond delay="0"/>
                                  </p:stCondLst>
                                  <p:iterate type="lt">
                                    <p:tmPct val="10000"/>
                                  </p:iterate>
                                  <p:childTnLst>
                                    <p:set>
                                      <p:cBhvr>
                                        <p:cTn id="42" dur="1" fill="hold">
                                          <p:stCondLst>
                                            <p:cond delay="0"/>
                                          </p:stCondLst>
                                        </p:cTn>
                                        <p:tgtEl>
                                          <p:spTgt spid="15">
                                            <p:txEl>
                                              <p:charRg st="0" end="53"/>
                                            </p:txEl>
                                          </p:spTgt>
                                        </p:tgtEl>
                                        <p:attrNameLst>
                                          <p:attrName>style.visibility</p:attrName>
                                        </p:attrNameLst>
                                      </p:cBhvr>
                                      <p:to>
                                        <p:strVal val="visible"/>
                                      </p:to>
                                    </p:set>
                                    <p:animEffect transition="in" filter="fade">
                                      <p:cBhvr>
                                        <p:cTn id="43" dur="500"/>
                                        <p:tgtEl>
                                          <p:spTgt spid="15">
                                            <p:txEl>
                                              <p:charRg st="0" end="53"/>
                                            </p:txEl>
                                          </p:spTgt>
                                        </p:tgtEl>
                                      </p:cBhvr>
                                    </p:animEffect>
                                    <p:anim calcmode="lin" valueType="num">
                                      <p:cBhvr>
                                        <p:cTn id="44" dur="500" fill="hold"/>
                                        <p:tgtEl>
                                          <p:spTgt spid="15">
                                            <p:txEl>
                                              <p:charRg st="0" end="53"/>
                                            </p:txEl>
                                          </p:spTgt>
                                        </p:tgtEl>
                                        <p:attrNameLst>
                                          <p:attrName>ppt_x</p:attrName>
                                        </p:attrNameLst>
                                      </p:cBhvr>
                                      <p:tavLst>
                                        <p:tav tm="0">
                                          <p:val>
                                            <p:strVal val="#ppt_x-.1"/>
                                          </p:val>
                                        </p:tav>
                                        <p:tav tm="100000">
                                          <p:val>
                                            <p:strVal val="#ppt_x"/>
                                          </p:val>
                                        </p:tav>
                                      </p:tavLst>
                                    </p:anim>
                                    <p:anim calcmode="lin" valueType="num">
                                      <p:cBhvr>
                                        <p:cTn id="45" dur="500" fill="hold"/>
                                        <p:tgtEl>
                                          <p:spTgt spid="15">
                                            <p:txEl>
                                              <p:charRg st="0" end="5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P spid="14" grpId="0" bldLvl="0" animBg="1"/>
      <p:bldP spid="16" grpId="0" bldLvl="0" animBg="1"/>
      <p:bldP spid="22538" grpId="0"/>
      <p:bldP spid="20" grpId="0"/>
      <p:bldP spid="2254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7" name="图片 3"/>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5" name="矩形 4"/>
          <p:cNvSpPr/>
          <p:nvPr/>
        </p:nvSpPr>
        <p:spPr>
          <a:xfrm>
            <a:off x="0" y="1243013"/>
            <a:ext cx="9144000" cy="4425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pic>
        <p:nvPicPr>
          <p:cNvPr id="24579" name="图片 7"/>
          <p:cNvPicPr>
            <a:picLocks noChangeAspect="1"/>
          </p:cNvPicPr>
          <p:nvPr/>
        </p:nvPicPr>
        <p:blipFill>
          <a:blip r:embed="rId2"/>
          <a:stretch>
            <a:fillRect/>
          </a:stretch>
        </p:blipFill>
        <p:spPr>
          <a:xfrm>
            <a:off x="228600" y="857250"/>
            <a:ext cx="489347" cy="453629"/>
          </a:xfrm>
          <a:prstGeom prst="rect">
            <a:avLst/>
          </a:prstGeom>
          <a:noFill/>
          <a:ln w="9525">
            <a:noFill/>
          </a:ln>
        </p:spPr>
      </p:pic>
      <p:sp>
        <p:nvSpPr>
          <p:cNvPr id="7" name="矩形 6"/>
          <p:cNvSpPr/>
          <p:nvPr/>
        </p:nvSpPr>
        <p:spPr>
          <a:xfrm>
            <a:off x="228600" y="1416844"/>
            <a:ext cx="8718947" cy="4079081"/>
          </a:xfrm>
          <a:prstGeom prst="rect">
            <a:avLst/>
          </a:prstGeom>
          <a:solidFill>
            <a:sysClr val="window" lastClr="FFFFFF"/>
          </a:solidFill>
          <a:ln w="25400" cap="flat" cmpd="sng" algn="ctr">
            <a:solidFill>
              <a:srgbClr val="969696"/>
            </a:solidFill>
            <a:prstDash val="solid"/>
          </a:ln>
          <a:effectLst/>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zh-CN" altLang="en-US" sz="2395"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nvSpPr>
        <p:spPr>
          <a:xfrm>
            <a:off x="454819" y="1634728"/>
            <a:ext cx="8326041" cy="3784600"/>
          </a:xfrm>
          <a:prstGeom prst="rect">
            <a:avLst/>
          </a:prstGeom>
          <a:noFill/>
          <a:ln w="9525">
            <a:noFill/>
          </a:ln>
        </p:spPr>
        <p:txBody>
          <a:bodyPr anchor="t">
            <a:spAutoFit/>
          </a:bodyPr>
          <a:p>
            <a:r>
              <a:rPr lang="zh-CN" altLang="en-US" sz="2100" b="1" dirty="0">
                <a:solidFill>
                  <a:srgbClr val="000000"/>
                </a:solidFill>
                <a:latin typeface="幼圆" pitchFamily="49" charset="-122"/>
                <a:ea typeface="幼圆" pitchFamily="49" charset="-122"/>
                <a:sym typeface="Arial" panose="020B0604020202020204" pitchFamily="34" charset="0"/>
              </a:rPr>
              <a:t>    </a:t>
            </a:r>
            <a:r>
              <a:rPr lang="zh-CN" altLang="en-US" sz="2400" b="1" dirty="0">
                <a:latin typeface="华文新魏" pitchFamily="2" charset="-122"/>
                <a:ea typeface="华文新魏" pitchFamily="2" charset="-122"/>
                <a:sym typeface="Arial" panose="020B0604020202020204" pitchFamily="34" charset="0"/>
              </a:rPr>
              <a:t>2004年至2016年，被告人王珉利用其担任吉林省省长、中共吉林省委书记、中共辽宁省委书记、省人大常委会主任等职务上的便利或者职权形成的便利条件，为有关单位和个人在解决财政补助资金、获取港区开发权、职务调整等方面谋取利益，直接或者通过他人收受相关单位和个人给予的财物共计折合人民币1.46亿余元；</a:t>
            </a:r>
            <a:endParaRPr lang="zh-CN" altLang="en-US" sz="2400" b="1" dirty="0">
              <a:latin typeface="华文新魏" pitchFamily="2" charset="-122"/>
              <a:ea typeface="华文新魏" pitchFamily="2" charset="-122"/>
              <a:sym typeface="Arial" panose="020B0604020202020204" pitchFamily="34" charset="0"/>
            </a:endParaRPr>
          </a:p>
          <a:p>
            <a:endParaRPr lang="zh-CN" altLang="en-US" sz="2400" b="1" dirty="0">
              <a:latin typeface="华文新魏" pitchFamily="2" charset="-122"/>
              <a:ea typeface="华文新魏" pitchFamily="2" charset="-122"/>
              <a:sym typeface="Arial" panose="020B0604020202020204" pitchFamily="34" charset="0"/>
            </a:endParaRPr>
          </a:p>
          <a:p>
            <a:r>
              <a:rPr lang="zh-CN" altLang="en-US" sz="2400" b="1" dirty="0">
                <a:solidFill>
                  <a:srgbClr val="0000FF"/>
                </a:solidFill>
                <a:latin typeface="黑体" panose="02010609060101010101" charset="-122"/>
                <a:ea typeface="黑体" panose="02010609060101010101" charset="-122"/>
                <a:sym typeface="Arial" panose="020B0604020202020204" pitchFamily="34" charset="0"/>
              </a:rPr>
              <a:t>刑法第三百八十四条规定：国家工作人员利用职务上的便利，索取他人财物的，或者非法收受他人财物，为他人谋取利益的，</a:t>
            </a:r>
            <a:r>
              <a:rPr lang="zh-CN" altLang="en-US" sz="2400" b="1" dirty="0">
                <a:solidFill>
                  <a:srgbClr val="FF0000"/>
                </a:solidFill>
                <a:latin typeface="黑体" panose="02010609060101010101" charset="-122"/>
                <a:ea typeface="黑体" panose="02010609060101010101" charset="-122"/>
                <a:sym typeface="Arial" panose="020B0604020202020204" pitchFamily="34" charset="0"/>
              </a:rPr>
              <a:t>是受贿罪</a:t>
            </a:r>
            <a:r>
              <a:rPr lang="zh-CN" altLang="en-US" sz="2400" b="1" dirty="0">
                <a:solidFill>
                  <a:srgbClr val="0000FF"/>
                </a:solidFill>
                <a:latin typeface="黑体" panose="02010609060101010101" charset="-122"/>
                <a:ea typeface="黑体" panose="02010609060101010101" charset="-122"/>
                <a:sym typeface="Arial" panose="020B0604020202020204" pitchFamily="34" charset="0"/>
              </a:rPr>
              <a:t>。</a:t>
            </a:r>
            <a:endParaRPr lang="zh-CN" altLang="en-US" sz="2400" b="1" dirty="0">
              <a:solidFill>
                <a:srgbClr val="0000FF"/>
              </a:solidFill>
              <a:latin typeface="黑体" panose="02010609060101010101" charset="-122"/>
              <a:ea typeface="黑体" panose="02010609060101010101" charset="-122"/>
              <a:sym typeface="Arial" panose="020B0604020202020204" pitchFamily="34" charset="0"/>
            </a:endParaRPr>
          </a:p>
        </p:txBody>
      </p:sp>
      <p:sp>
        <p:nvSpPr>
          <p:cNvPr id="11" name="矩形 10"/>
          <p:cNvSpPr/>
          <p:nvPr/>
        </p:nvSpPr>
        <p:spPr>
          <a:xfrm>
            <a:off x="2825354" y="1273969"/>
            <a:ext cx="2297906" cy="360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11"/>
          <p:cNvSpPr txBox="1"/>
          <p:nvPr/>
        </p:nvSpPr>
        <p:spPr>
          <a:xfrm>
            <a:off x="2826544" y="1243013"/>
            <a:ext cx="2207419" cy="414020"/>
          </a:xfrm>
          <a:prstGeom prst="rect">
            <a:avLst/>
          </a:prstGeom>
          <a:noFill/>
          <a:ln w="9525">
            <a:noFill/>
          </a:ln>
        </p:spPr>
        <p:txBody>
          <a:bodyPr anchor="t">
            <a:spAutoFit/>
          </a:bodyPr>
          <a:p>
            <a:pPr algn="ctr"/>
            <a:r>
              <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主要犯罪事实一</a:t>
            </a:r>
            <a:endParaRPr lang="en-US" altLang="zh-CN"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圆角矩形 15"/>
          <p:cNvSpPr/>
          <p:nvPr/>
        </p:nvSpPr>
        <p:spPr>
          <a:xfrm>
            <a:off x="6225779" y="3556397"/>
            <a:ext cx="1707356" cy="546497"/>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Calibri" panose="020F0502020204030204" charset="0"/>
                <a:ea typeface="宋体" panose="02010600030101010101" pitchFamily="2" charset="-122"/>
                <a:cs typeface="+mn-cs"/>
              </a:defRPr>
            </a:lvl5pPr>
          </a:lstStyle>
          <a:p>
            <a:pPr lvl="0" algn="ctr" eaLnBrk="1" fontAlgn="base" hangingPunct="1"/>
            <a:endParaRPr lang="zh-CN" altLang="en-US" sz="2400" strike="noStrike" noProof="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文本框 3"/>
          <p:cNvSpPr txBox="1"/>
          <p:nvPr/>
        </p:nvSpPr>
        <p:spPr>
          <a:xfrm>
            <a:off x="6348413" y="3586163"/>
            <a:ext cx="1446610" cy="460375"/>
          </a:xfrm>
          <a:prstGeom prst="rect">
            <a:avLst/>
          </a:prstGeom>
          <a:noFill/>
          <a:ln w="9525">
            <a:noFill/>
          </a:ln>
        </p:spPr>
        <p:txBody>
          <a:bodyPr anchor="t">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受贿罪</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3569" name="图片 23568" descr="受贿罪1">
            <a:hlinkClick r:id="rId3" action="ppaction://hlinksldjump"/>
          </p:cNvPr>
          <p:cNvPicPr>
            <a:picLocks noChangeAspect="1"/>
          </p:cNvPicPr>
          <p:nvPr/>
        </p:nvPicPr>
        <p:blipFill>
          <a:blip r:embed="rId4"/>
          <a:stretch>
            <a:fillRect/>
          </a:stretch>
        </p:blipFill>
        <p:spPr>
          <a:xfrm>
            <a:off x="6007894" y="857250"/>
            <a:ext cx="3136106" cy="2536031"/>
          </a:xfrm>
          <a:prstGeom prst="rect">
            <a:avLst/>
          </a:prstGeom>
          <a:noFill/>
          <a:ln w="9525">
            <a:noFill/>
          </a:ln>
        </p:spPr>
      </p:pic>
      <p:sp>
        <p:nvSpPr>
          <p:cNvPr id="24587" name="文本框 8"/>
          <p:cNvSpPr txBox="1"/>
          <p:nvPr/>
        </p:nvSpPr>
        <p:spPr>
          <a:xfrm>
            <a:off x="717947" y="897731"/>
            <a:ext cx="3089672" cy="368300"/>
          </a:xfrm>
          <a:prstGeom prst="rect">
            <a:avLst/>
          </a:prstGeom>
          <a:noFill/>
          <a:ln w="9525">
            <a:noFill/>
          </a:ln>
        </p:spPr>
        <p:txBody>
          <a:bodyPr anchor="t">
            <a:spAutoFit/>
          </a:bodyPr>
          <a:p>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「“老虎”落网发人省」</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xEl>
                                              <p:charRg st="0" end="153"/>
                                            </p:txEl>
                                          </p:spTgt>
                                        </p:tgtEl>
                                        <p:attrNameLst>
                                          <p:attrName>style.visibility</p:attrName>
                                        </p:attrNameLst>
                                      </p:cBhvr>
                                      <p:to>
                                        <p:strVal val="visible"/>
                                      </p:to>
                                    </p:set>
                                    <p:anim calcmode="lin" valueType="num">
                                      <p:cBhvr>
                                        <p:cTn id="21" dur="500" fill="hold"/>
                                        <p:tgtEl>
                                          <p:spTgt spid="10">
                                            <p:txEl>
                                              <p:charRg st="0" end="153"/>
                                            </p:txEl>
                                          </p:spTgt>
                                        </p:tgtEl>
                                        <p:attrNameLst>
                                          <p:attrName>ppt_x</p:attrName>
                                        </p:attrNameLst>
                                      </p:cBhvr>
                                      <p:tavLst>
                                        <p:tav tm="0">
                                          <p:val>
                                            <p:strVal val="#ppt_x"/>
                                          </p:val>
                                        </p:tav>
                                        <p:tav tm="100000">
                                          <p:val>
                                            <p:strVal val="#ppt_x"/>
                                          </p:val>
                                        </p:tav>
                                      </p:tavLst>
                                    </p:anim>
                                    <p:anim calcmode="lin" valueType="num">
                                      <p:cBhvr>
                                        <p:cTn id="22" dur="500" fill="hold"/>
                                        <p:tgtEl>
                                          <p:spTgt spid="10">
                                            <p:txEl>
                                              <p:charRg st="0" end="15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569"/>
                                        </p:tgtEl>
                                        <p:attrNameLst>
                                          <p:attrName>style.visibility</p:attrName>
                                        </p:attrNameLst>
                                      </p:cBhvr>
                                      <p:to>
                                        <p:strVal val="visible"/>
                                      </p:to>
                                    </p:set>
                                    <p:anim calcmode="lin" valueType="num">
                                      <p:cBhvr additive="base">
                                        <p:cTn id="27" dur="500" fill="hold"/>
                                        <p:tgtEl>
                                          <p:spTgt spid="23569"/>
                                        </p:tgtEl>
                                        <p:attrNameLst>
                                          <p:attrName>ppt_x</p:attrName>
                                        </p:attrNameLst>
                                      </p:cBhvr>
                                      <p:tavLst>
                                        <p:tav tm="0">
                                          <p:val>
                                            <p:strVal val="#ppt_x"/>
                                          </p:val>
                                        </p:tav>
                                        <p:tav tm="100000">
                                          <p:val>
                                            <p:strVal val="#ppt_x"/>
                                          </p:val>
                                        </p:tav>
                                      </p:tavLst>
                                    </p:anim>
                                    <p:anim calcmode="lin" valueType="num">
                                      <p:cBhvr additive="base">
                                        <p:cTn id="28" dur="500" fill="hold"/>
                                        <p:tgtEl>
                                          <p:spTgt spid="2356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0" presetClass="entr" presetSubtype="0" fill="hold" grpId="0" nodeType="clickEffect">
                                  <p:stCondLst>
                                    <p:cond delay="0"/>
                                  </p:stCondLst>
                                  <p:iterate type="lt">
                                    <p:tmPct val="10000"/>
                                  </p:iterate>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1"/>
                                          </p:val>
                                        </p:tav>
                                        <p:tav tm="100000">
                                          <p:val>
                                            <p:strVal val="#ppt_x"/>
                                          </p:val>
                                        </p:tav>
                                      </p:tavLst>
                                    </p:anim>
                                    <p:anim calcmode="lin" valueType="num">
                                      <p:cBhvr>
                                        <p:cTn id="35" dur="1000" fill="hold"/>
                                        <p:tgtEl>
                                          <p:spTgt spid="4"/>
                                        </p:tgtEl>
                                        <p:attrNameLst>
                                          <p:attrName>ppt_y</p:attrName>
                                        </p:attrNameLst>
                                      </p:cBhvr>
                                      <p:tavLst>
                                        <p:tav tm="0">
                                          <p:val>
                                            <p:strVal val="#ppt_y"/>
                                          </p:val>
                                        </p:tav>
                                        <p:tav tm="100000">
                                          <p:val>
                                            <p:strVal val="#ppt_y"/>
                                          </p:val>
                                        </p:tav>
                                      </p:tavLst>
                                    </p:anim>
                                  </p:childTnLst>
                                </p:cTn>
                              </p:par>
                              <p:par>
                                <p:cTn id="36" presetID="15"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fltVal val="0.000000"/>
                                          </p:val>
                                        </p:tav>
                                        <p:tav tm="100000">
                                          <p:val>
                                            <p:strVal val="#ppt_w"/>
                                          </p:val>
                                        </p:tav>
                                      </p:tavLst>
                                    </p:anim>
                                    <p:anim calcmode="lin" valueType="num">
                                      <p:cBhvr>
                                        <p:cTn id="39" dur="1000" fill="hold"/>
                                        <p:tgtEl>
                                          <p:spTgt spid="16"/>
                                        </p:tgtEl>
                                        <p:attrNameLst>
                                          <p:attrName>ppt_h</p:attrName>
                                        </p:attrNameLst>
                                      </p:cBhvr>
                                      <p:tavLst>
                                        <p:tav tm="0">
                                          <p:val>
                                            <p:fltVal val="0.000000"/>
                                          </p:val>
                                        </p:tav>
                                        <p:tav tm="100000">
                                          <p:val>
                                            <p:strVal val="#ppt_h"/>
                                          </p:val>
                                        </p:tav>
                                      </p:tavLst>
                                    </p:anim>
                                    <p:anim calcmode="lin" valueType="num">
                                      <p:cBhvr>
                                        <p:cTn id="40" dur="1000" fill="hold"/>
                                        <p:tgtEl>
                                          <p:spTgt spid="16"/>
                                        </p:tgtEl>
                                        <p:attrNameLst>
                                          <p:attrName>ppt_x</p:attrName>
                                        </p:attrNameLst>
                                      </p:cBhvr>
                                      <p:tavLst>
                                        <p:tav tm="0" fmla="#ppt_x+(cos(-2*pi*(1-$))*-#ppt_x-sin(-2*pi*(1-$))*(1-#ppt_y))*(1-$)">
                                          <p:val>
                                            <p:fltVal val="0.000000"/>
                                          </p:val>
                                        </p:tav>
                                        <p:tav tm="100000">
                                          <p:val>
                                            <p:fltVal val="1.000000"/>
                                          </p:val>
                                        </p:tav>
                                      </p:tavLst>
                                    </p:anim>
                                    <p:anim calcmode="lin" valueType="num">
                                      <p:cBhvr>
                                        <p:cTn id="41" dur="1000" fill="hold"/>
                                        <p:tgtEl>
                                          <p:spTgt spid="16"/>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0">
                                            <p:txEl>
                                              <p:charRg st="154" end="215"/>
                                            </p:txEl>
                                          </p:spTgt>
                                        </p:tgtEl>
                                        <p:attrNameLst>
                                          <p:attrName>style.visibility</p:attrName>
                                        </p:attrNameLst>
                                      </p:cBhvr>
                                      <p:to>
                                        <p:strVal val="visible"/>
                                      </p:to>
                                    </p:set>
                                    <p:anim calcmode="lin" valueType="num">
                                      <p:cBhvr>
                                        <p:cTn id="46" dur="500" fill="hold"/>
                                        <p:tgtEl>
                                          <p:spTgt spid="10">
                                            <p:txEl>
                                              <p:charRg st="154" end="215"/>
                                            </p:txEl>
                                          </p:spTgt>
                                        </p:tgtEl>
                                        <p:attrNameLst>
                                          <p:attrName>ppt_x</p:attrName>
                                        </p:attrNameLst>
                                      </p:cBhvr>
                                      <p:tavLst>
                                        <p:tav tm="0">
                                          <p:val>
                                            <p:strVal val="#ppt_x"/>
                                          </p:val>
                                        </p:tav>
                                        <p:tav tm="100000">
                                          <p:val>
                                            <p:strVal val="#ppt_x"/>
                                          </p:val>
                                        </p:tav>
                                      </p:tavLst>
                                    </p:anim>
                                    <p:anim calcmode="lin" valueType="num">
                                      <p:cBhvr>
                                        <p:cTn id="47" dur="500" fill="hold"/>
                                        <p:tgtEl>
                                          <p:spTgt spid="10">
                                            <p:txEl>
                                              <p:charRg st="154" end="2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bldLvl="0" animBg="1"/>
      <p:bldP spid="11" grpId="0" bldLvl="0" animBg="1"/>
      <p:bldP spid="12" grpId="0"/>
      <p:bldP spid="16" grpId="0" bldLvl="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内容占位符 5" descr="t01228090cbb5ca275e"/>
          <p:cNvPicPr>
            <a:picLocks noGrp="1" noChangeAspect="1"/>
          </p:cNvPicPr>
          <p:nvPr>
            <p:ph idx="1"/>
          </p:nvPr>
        </p:nvPicPr>
        <p:blipFill>
          <a:blip r:embed="rId1"/>
          <a:stretch>
            <a:fillRect/>
          </a:stretch>
        </p:blipFill>
        <p:spPr>
          <a:xfrm>
            <a:off x="954723" y="303530"/>
            <a:ext cx="3200400" cy="2193925"/>
          </a:xfrm>
        </p:spPr>
      </p:pic>
      <p:pic>
        <p:nvPicPr>
          <p:cNvPr id="15362" name="图片 4"/>
          <p:cNvPicPr>
            <a:picLocks noChangeAspect="1"/>
          </p:cNvPicPr>
          <p:nvPr/>
        </p:nvPicPr>
        <p:blipFill>
          <a:blip r:embed="rId2"/>
          <a:stretch>
            <a:fillRect/>
          </a:stretch>
        </p:blipFill>
        <p:spPr>
          <a:xfrm>
            <a:off x="5589905" y="303530"/>
            <a:ext cx="3418205" cy="6094095"/>
          </a:xfrm>
          <a:prstGeom prst="rect">
            <a:avLst/>
          </a:prstGeom>
          <a:noFill/>
          <a:ln w="9525">
            <a:noFill/>
          </a:ln>
        </p:spPr>
      </p:pic>
      <p:sp>
        <p:nvSpPr>
          <p:cNvPr id="7" name="文本框 6"/>
          <p:cNvSpPr txBox="1"/>
          <p:nvPr/>
        </p:nvSpPr>
        <p:spPr>
          <a:xfrm>
            <a:off x="154305" y="2613025"/>
            <a:ext cx="5325745" cy="3784600"/>
          </a:xfrm>
          <a:prstGeom prst="rect">
            <a:avLst/>
          </a:prstGeom>
        </p:spPr>
        <p:style>
          <a:lnRef idx="2">
            <a:schemeClr val="accent3"/>
          </a:lnRef>
          <a:fillRef idx="1">
            <a:schemeClr val="lt1"/>
          </a:fillRef>
          <a:effectRef idx="0">
            <a:schemeClr val="accent3"/>
          </a:effectRef>
          <a:fontRef idx="minor">
            <a:schemeClr val="dk1"/>
          </a:fontRef>
        </p:style>
        <p:txBody>
          <a:bodyPr wrap="square" anchor="t">
            <a:spAutoFit/>
          </a:bodyPr>
          <a:p>
            <a:r>
              <a:rPr lang="zh-CN" altLang="en-US" sz="2400" b="1">
                <a:solidFill>
                  <a:srgbClr val="FF0000"/>
                </a:solidFill>
                <a:latin typeface="黑体" panose="02010609060101010101" charset="-122"/>
                <a:ea typeface="黑体" panose="02010609060101010101" charset="-122"/>
              </a:rPr>
              <a:t>“三年以来，在人民解放战争和人民革命中牺牲的人民英雄们永垂不朽！</a:t>
            </a:r>
            <a:endParaRPr lang="zh-CN" altLang="en-US" sz="2400" b="1">
              <a:solidFill>
                <a:srgbClr val="FF0000"/>
              </a:solidFill>
              <a:latin typeface="黑体" panose="02010609060101010101" charset="-122"/>
              <a:ea typeface="黑体" panose="02010609060101010101" charset="-122"/>
            </a:endParaRPr>
          </a:p>
          <a:p>
            <a:endParaRPr lang="zh-CN" altLang="en-US" sz="2400" b="1">
              <a:solidFill>
                <a:srgbClr val="FF0000"/>
              </a:solidFill>
              <a:latin typeface="黑体" panose="02010609060101010101" charset="-122"/>
              <a:ea typeface="黑体" panose="02010609060101010101" charset="-122"/>
            </a:endParaRPr>
          </a:p>
          <a:p>
            <a:r>
              <a:rPr lang="zh-CN" altLang="en-US" sz="2400" b="1">
                <a:solidFill>
                  <a:srgbClr val="FF0000"/>
                </a:solidFill>
                <a:latin typeface="黑体" panose="02010609060101010101" charset="-122"/>
                <a:ea typeface="黑体" panose="02010609060101010101" charset="-122"/>
              </a:rPr>
              <a:t>三十年以来，在人民解放战争和人民革命中牺牲的人民英雄们永垂不朽！</a:t>
            </a:r>
            <a:endParaRPr lang="zh-CN" altLang="en-US" sz="2400" b="1">
              <a:solidFill>
                <a:srgbClr val="FF0000"/>
              </a:solidFill>
              <a:latin typeface="黑体" panose="02010609060101010101" charset="-122"/>
              <a:ea typeface="黑体" panose="02010609060101010101" charset="-122"/>
            </a:endParaRPr>
          </a:p>
          <a:p>
            <a:endParaRPr lang="zh-CN" altLang="en-US" sz="2400" b="1">
              <a:solidFill>
                <a:srgbClr val="FF0000"/>
              </a:solidFill>
              <a:latin typeface="黑体" panose="02010609060101010101" charset="-122"/>
              <a:ea typeface="黑体" panose="02010609060101010101" charset="-122"/>
            </a:endParaRPr>
          </a:p>
          <a:p>
            <a:r>
              <a:rPr lang="zh-CN" altLang="en-US" sz="2400" b="1">
                <a:solidFill>
                  <a:srgbClr val="FF0000"/>
                </a:solidFill>
                <a:latin typeface="黑体" panose="02010609060101010101" charset="-122"/>
                <a:ea typeface="黑体" panose="02010609060101010101" charset="-122"/>
              </a:rPr>
              <a:t>由此上溯到一千八百四十年，从那时起，为了反对内外敌人，争取民族独立和人民自由幸福，在历次斗争中牺牲的人民英雄们永垂不朽！”</a:t>
            </a:r>
            <a:endParaRPr lang="zh-CN" altLang="en-US" sz="2400" b="1">
              <a:solidFill>
                <a:srgbClr val="FF0000"/>
              </a:solidFill>
              <a:latin typeface="黑体" panose="02010609060101010101" charset="-122"/>
              <a:ea typeface="黑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图片 3"/>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5" name="矩形 4"/>
          <p:cNvSpPr/>
          <p:nvPr/>
        </p:nvSpPr>
        <p:spPr>
          <a:xfrm>
            <a:off x="0" y="1243013"/>
            <a:ext cx="9144000" cy="4425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pic>
        <p:nvPicPr>
          <p:cNvPr id="25603" name="图片 7"/>
          <p:cNvPicPr>
            <a:picLocks noChangeAspect="1"/>
          </p:cNvPicPr>
          <p:nvPr/>
        </p:nvPicPr>
        <p:blipFill>
          <a:blip r:embed="rId2"/>
          <a:stretch>
            <a:fillRect/>
          </a:stretch>
        </p:blipFill>
        <p:spPr>
          <a:xfrm>
            <a:off x="228600" y="857250"/>
            <a:ext cx="489347" cy="453629"/>
          </a:xfrm>
          <a:prstGeom prst="rect">
            <a:avLst/>
          </a:prstGeom>
          <a:noFill/>
          <a:ln w="9525">
            <a:noFill/>
          </a:ln>
        </p:spPr>
      </p:pic>
      <p:sp>
        <p:nvSpPr>
          <p:cNvPr id="7" name="矩形 6"/>
          <p:cNvSpPr/>
          <p:nvPr/>
        </p:nvSpPr>
        <p:spPr>
          <a:xfrm>
            <a:off x="228600" y="1416844"/>
            <a:ext cx="8718947" cy="4079081"/>
          </a:xfrm>
          <a:prstGeom prst="rect">
            <a:avLst/>
          </a:prstGeom>
          <a:solidFill>
            <a:sysClr val="window" lastClr="FFFFFF"/>
          </a:solidFill>
          <a:ln w="25400" cap="flat" cmpd="sng" algn="ctr">
            <a:solidFill>
              <a:srgbClr val="969696"/>
            </a:solidFill>
            <a:prstDash val="solid"/>
          </a:ln>
          <a:effectLst/>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zh-CN" altLang="en-US" sz="2395"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nvSpPr>
        <p:spPr>
          <a:xfrm>
            <a:off x="250031" y="1634728"/>
            <a:ext cx="8643938" cy="3876675"/>
          </a:xfrm>
          <a:prstGeom prst="rect">
            <a:avLst/>
          </a:prstGeom>
          <a:noFill/>
          <a:ln w="9525">
            <a:noFill/>
          </a:ln>
        </p:spPr>
        <p:txBody>
          <a:bodyPr anchor="t">
            <a:spAutoFit/>
          </a:bodyPr>
          <a:p>
            <a:r>
              <a:rPr lang="zh-CN" altLang="en-US" sz="2400" b="1" dirty="0">
                <a:latin typeface="幼圆" pitchFamily="49" charset="-122"/>
                <a:ea typeface="幼圆" pitchFamily="49" charset="-122"/>
                <a:sym typeface="Arial" panose="020B0604020202020204" pitchFamily="34" charset="0"/>
              </a:rPr>
              <a:t>    </a:t>
            </a:r>
            <a:r>
              <a:rPr lang="zh-CN" altLang="en-US" sz="2400" b="1" dirty="0">
                <a:latin typeface="华文新魏" pitchFamily="2" charset="-122"/>
                <a:ea typeface="华文新魏" pitchFamily="2" charset="-122"/>
                <a:sym typeface="Arial" panose="020B0604020202020204" pitchFamily="34" charset="0"/>
              </a:rPr>
              <a:t>2009年11月，王珉利用其担任中共吉林省委书记职务上的便利，侵吞公款人民币100万元用于支付个人费用；</a:t>
            </a:r>
            <a:endParaRPr lang="zh-CN" altLang="en-US" sz="2400" b="1" dirty="0">
              <a:latin typeface="华文新魏" pitchFamily="2" charset="-122"/>
              <a:ea typeface="华文新魏" pitchFamily="2" charset="-122"/>
              <a:sym typeface="Arial" panose="020B0604020202020204" pitchFamily="34" charset="0"/>
            </a:endParaRPr>
          </a:p>
          <a:p>
            <a:endParaRPr lang="zh-CN" altLang="en-US" sz="1800" b="1" dirty="0">
              <a:latin typeface="华文新魏" pitchFamily="2" charset="-122"/>
              <a:ea typeface="华文新魏" pitchFamily="2" charset="-122"/>
              <a:sym typeface="Arial" panose="020B0604020202020204" pitchFamily="34" charset="0"/>
            </a:endParaRPr>
          </a:p>
          <a:p>
            <a:endParaRPr lang="zh-CN" altLang="en-US" sz="1800" b="1" dirty="0">
              <a:latin typeface="华文新魏" pitchFamily="2" charset="-122"/>
              <a:ea typeface="华文新魏" pitchFamily="2" charset="-122"/>
              <a:sym typeface="Arial" panose="020B0604020202020204" pitchFamily="34" charset="0"/>
            </a:endParaRPr>
          </a:p>
          <a:p>
            <a:endParaRPr lang="zh-CN" altLang="en-US" sz="1800" b="1" dirty="0">
              <a:latin typeface="华文新魏" pitchFamily="2" charset="-122"/>
              <a:ea typeface="华文新魏" pitchFamily="2" charset="-122"/>
              <a:sym typeface="Arial" panose="020B0604020202020204" pitchFamily="34" charset="0"/>
            </a:endParaRPr>
          </a:p>
          <a:p>
            <a:r>
              <a:rPr lang="zh-CN" altLang="en-US" sz="2400" b="1" dirty="0">
                <a:solidFill>
                  <a:srgbClr val="0000FF"/>
                </a:solidFill>
                <a:latin typeface="黑体" panose="02010609060101010101" charset="-122"/>
                <a:ea typeface="黑体" panose="02010609060101010101" charset="-122"/>
                <a:sym typeface="Arial" panose="020B0604020202020204" pitchFamily="34" charset="0"/>
              </a:rPr>
              <a:t>刑法第</a:t>
            </a:r>
            <a:r>
              <a:rPr lang="en-US" altLang="zh-CN" sz="2400" b="1">
                <a:solidFill>
                  <a:srgbClr val="0000FF"/>
                </a:solidFill>
                <a:latin typeface="黑体" panose="02010609060101010101" charset="-122"/>
                <a:ea typeface="黑体" panose="02010609060101010101" charset="-122"/>
                <a:sym typeface="Arial" panose="020B0604020202020204" pitchFamily="34" charset="0"/>
              </a:rPr>
              <a:t>382</a:t>
            </a:r>
            <a:r>
              <a:rPr lang="zh-CN" altLang="en-US" sz="2400" b="1" dirty="0">
                <a:solidFill>
                  <a:srgbClr val="0000FF"/>
                </a:solidFill>
                <a:latin typeface="黑体" panose="02010609060101010101" charset="-122"/>
                <a:ea typeface="黑体" panose="02010609060101010101" charset="-122"/>
                <a:sym typeface="Arial" panose="020B0604020202020204" pitchFamily="34" charset="0"/>
              </a:rPr>
              <a:t>条</a:t>
            </a:r>
            <a:r>
              <a:rPr lang="en-US" altLang="zh-CN" sz="2400" b="1">
                <a:solidFill>
                  <a:srgbClr val="0000FF"/>
                </a:solidFill>
                <a:latin typeface="黑体" panose="02010609060101010101" charset="-122"/>
                <a:ea typeface="黑体" panose="02010609060101010101" charset="-122"/>
                <a:sym typeface="Arial" panose="020B0604020202020204" pitchFamily="34" charset="0"/>
              </a:rPr>
              <a:t>:</a:t>
            </a:r>
            <a:r>
              <a:rPr lang="zh-CN" altLang="en-US" sz="2400" b="1" dirty="0">
                <a:solidFill>
                  <a:srgbClr val="0000FF"/>
                </a:solidFill>
                <a:latin typeface="黑体" panose="02010609060101010101" charset="-122"/>
                <a:ea typeface="黑体" panose="02010609060101010101" charset="-122"/>
                <a:sym typeface="Arial" panose="020B0604020202020204" pitchFamily="34" charset="0"/>
              </a:rPr>
              <a:t>国家工作人员利用职务上的便利，侵吞、窃取、骗取或者以其他手段非法占有公共财务的，</a:t>
            </a:r>
            <a:r>
              <a:rPr lang="zh-CN" altLang="en-US" sz="2400" b="1" dirty="0">
                <a:solidFill>
                  <a:srgbClr val="FF0000"/>
                </a:solidFill>
                <a:latin typeface="黑体" panose="02010609060101010101" charset="-122"/>
                <a:ea typeface="黑体" panose="02010609060101010101" charset="-122"/>
                <a:sym typeface="Arial" panose="020B0604020202020204" pitchFamily="34" charset="0"/>
              </a:rPr>
              <a:t>是贪污罪</a:t>
            </a:r>
            <a:r>
              <a:rPr lang="zh-CN" altLang="en-US" sz="2400" b="1" dirty="0">
                <a:solidFill>
                  <a:srgbClr val="0000FF"/>
                </a:solidFill>
                <a:latin typeface="黑体" panose="02010609060101010101" charset="-122"/>
                <a:ea typeface="黑体" panose="02010609060101010101" charset="-122"/>
                <a:sym typeface="Arial" panose="020B0604020202020204" pitchFamily="34" charset="0"/>
              </a:rPr>
              <a:t>。</a:t>
            </a:r>
            <a:endParaRPr lang="zh-CN" altLang="en-US" sz="2400" b="1" dirty="0">
              <a:solidFill>
                <a:srgbClr val="0000FF"/>
              </a:solidFill>
              <a:latin typeface="黑体" panose="02010609060101010101" charset="-122"/>
              <a:ea typeface="黑体" panose="02010609060101010101" charset="-122"/>
              <a:sym typeface="Arial" panose="020B0604020202020204" pitchFamily="34" charset="0"/>
            </a:endParaRPr>
          </a:p>
          <a:p>
            <a:endParaRPr lang="zh-CN" altLang="en-US" sz="2400" b="1" dirty="0">
              <a:solidFill>
                <a:srgbClr val="0000FF"/>
              </a:solidFill>
              <a:latin typeface="黑体" panose="02010609060101010101" charset="-122"/>
              <a:ea typeface="黑体" panose="02010609060101010101" charset="-122"/>
              <a:sym typeface="Arial" panose="020B0604020202020204" pitchFamily="34" charset="0"/>
            </a:endParaRPr>
          </a:p>
          <a:p>
            <a:r>
              <a:rPr lang="zh-CN" altLang="en-US" sz="2400" b="1" dirty="0">
                <a:solidFill>
                  <a:srgbClr val="0000FF"/>
                </a:solidFill>
                <a:latin typeface="黑体" panose="02010609060101010101" charset="-122"/>
                <a:ea typeface="黑体" panose="02010609060101010101" charset="-122"/>
                <a:sym typeface="Arial" panose="020B0604020202020204" pitchFamily="34" charset="0"/>
              </a:rPr>
              <a:t>“贪污或者受贿数额在三百万元以上的，应当认定为刑法第三百八十三条第一款规定的</a:t>
            </a:r>
            <a:r>
              <a:rPr lang="en-US" altLang="zh-CN" sz="2400" b="1">
                <a:solidFill>
                  <a:srgbClr val="0000FF"/>
                </a:solidFill>
                <a:latin typeface="黑体" panose="02010609060101010101" charset="-122"/>
                <a:ea typeface="黑体" panose="02010609060101010101" charset="-122"/>
                <a:sym typeface="Arial" panose="020B0604020202020204" pitchFamily="34" charset="0"/>
              </a:rPr>
              <a:t>"</a:t>
            </a:r>
            <a:r>
              <a:rPr lang="zh-CN" altLang="en-US" sz="2400" b="1" dirty="0">
                <a:solidFill>
                  <a:srgbClr val="0000FF"/>
                </a:solidFill>
                <a:latin typeface="黑体" panose="02010609060101010101" charset="-122"/>
                <a:ea typeface="黑体" panose="02010609060101010101" charset="-122"/>
                <a:sym typeface="Arial" panose="020B0604020202020204" pitchFamily="34" charset="0"/>
              </a:rPr>
              <a:t>数额特别巨大</a:t>
            </a:r>
            <a:r>
              <a:rPr lang="en-US" altLang="zh-CN" sz="2400" b="1">
                <a:solidFill>
                  <a:srgbClr val="0000FF"/>
                </a:solidFill>
                <a:latin typeface="黑体" panose="02010609060101010101" charset="-122"/>
                <a:ea typeface="黑体" panose="02010609060101010101" charset="-122"/>
                <a:sym typeface="Arial" panose="020B0604020202020204" pitchFamily="34" charset="0"/>
              </a:rPr>
              <a:t>"</a:t>
            </a:r>
            <a:r>
              <a:rPr lang="zh-CN" altLang="en-US" sz="2400" b="1" dirty="0">
                <a:solidFill>
                  <a:srgbClr val="0000FF"/>
                </a:solidFill>
                <a:latin typeface="黑体" panose="02010609060101010101" charset="-122"/>
                <a:ea typeface="黑体" panose="02010609060101010101" charset="-122"/>
                <a:sym typeface="Arial" panose="020B0604020202020204" pitchFamily="34" charset="0"/>
              </a:rPr>
              <a:t>，依法判处十年以上有期徒刑、无期徒刑或者死刑，并处罚金或者没收财产。”</a:t>
            </a:r>
            <a:endParaRPr lang="zh-CN" altLang="en-US" sz="2400" b="1" dirty="0">
              <a:solidFill>
                <a:srgbClr val="0000FF"/>
              </a:solidFill>
              <a:latin typeface="黑体" panose="02010609060101010101" charset="-122"/>
              <a:ea typeface="黑体" panose="02010609060101010101" charset="-122"/>
              <a:sym typeface="Arial" panose="020B0604020202020204" pitchFamily="34" charset="0"/>
            </a:endParaRPr>
          </a:p>
        </p:txBody>
      </p:sp>
      <p:sp>
        <p:nvSpPr>
          <p:cNvPr id="11" name="矩形 10"/>
          <p:cNvSpPr/>
          <p:nvPr/>
        </p:nvSpPr>
        <p:spPr>
          <a:xfrm>
            <a:off x="2825354" y="1273969"/>
            <a:ext cx="2297906" cy="360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11"/>
          <p:cNvSpPr txBox="1"/>
          <p:nvPr/>
        </p:nvSpPr>
        <p:spPr>
          <a:xfrm>
            <a:off x="2826544" y="1243013"/>
            <a:ext cx="2207419" cy="414020"/>
          </a:xfrm>
          <a:prstGeom prst="rect">
            <a:avLst/>
          </a:prstGeom>
          <a:noFill/>
          <a:ln w="9525">
            <a:noFill/>
          </a:ln>
        </p:spPr>
        <p:txBody>
          <a:bodyPr anchor="t">
            <a:spAutoFit/>
          </a:bodyPr>
          <a:p>
            <a:pPr algn="ctr"/>
            <a:r>
              <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主要犯罪事实二</a:t>
            </a:r>
            <a:endPar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 name="圆角矩形 1"/>
          <p:cNvSpPr/>
          <p:nvPr/>
        </p:nvSpPr>
        <p:spPr>
          <a:xfrm>
            <a:off x="6546056" y="2489597"/>
            <a:ext cx="1708547" cy="489347"/>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 name="文本框 5"/>
          <p:cNvSpPr txBox="1"/>
          <p:nvPr/>
        </p:nvSpPr>
        <p:spPr>
          <a:xfrm>
            <a:off x="6661547" y="2506266"/>
            <a:ext cx="1458515" cy="460375"/>
          </a:xfrm>
          <a:prstGeom prst="rect">
            <a:avLst/>
          </a:prstGeom>
          <a:noFill/>
          <a:ln w="9525">
            <a:noFill/>
          </a:ln>
        </p:spPr>
        <p:txBody>
          <a:bodyPr anchor="t">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贪污罪</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6096" name="图片 46095" descr="贪污"/>
          <p:cNvPicPr>
            <a:picLocks noChangeAspect="1"/>
          </p:cNvPicPr>
          <p:nvPr/>
        </p:nvPicPr>
        <p:blipFill>
          <a:blip r:embed="rId3"/>
          <a:stretch>
            <a:fillRect/>
          </a:stretch>
        </p:blipFill>
        <p:spPr>
          <a:xfrm>
            <a:off x="6292454" y="857250"/>
            <a:ext cx="2851547" cy="1495425"/>
          </a:xfrm>
          <a:prstGeom prst="rect">
            <a:avLst/>
          </a:prstGeom>
          <a:noFill/>
          <a:ln w="9525">
            <a:noFill/>
          </a:ln>
        </p:spPr>
      </p:pic>
      <p:sp>
        <p:nvSpPr>
          <p:cNvPr id="25611" name="文本框 8"/>
          <p:cNvSpPr txBox="1"/>
          <p:nvPr/>
        </p:nvSpPr>
        <p:spPr>
          <a:xfrm>
            <a:off x="717947" y="897731"/>
            <a:ext cx="3089672" cy="368300"/>
          </a:xfrm>
          <a:prstGeom prst="rect">
            <a:avLst/>
          </a:prstGeom>
          <a:noFill/>
          <a:ln w="9525">
            <a:noFill/>
          </a:ln>
        </p:spPr>
        <p:txBody>
          <a:bodyPr anchor="t">
            <a:spAutoFit/>
          </a:bodyPr>
          <a:p>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「“老虎”落网发人省」</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xEl>
                                              <p:charRg st="0" end="57"/>
                                            </p:txEl>
                                          </p:spTgt>
                                        </p:tgtEl>
                                        <p:attrNameLst>
                                          <p:attrName>style.visibility</p:attrName>
                                        </p:attrNameLst>
                                      </p:cBhvr>
                                      <p:to>
                                        <p:strVal val="visible"/>
                                      </p:to>
                                    </p:set>
                                    <p:anim calcmode="lin" valueType="num">
                                      <p:cBhvr>
                                        <p:cTn id="21" dur="500" fill="hold"/>
                                        <p:tgtEl>
                                          <p:spTgt spid="10">
                                            <p:txEl>
                                              <p:charRg st="0" end="57"/>
                                            </p:txEl>
                                          </p:spTgt>
                                        </p:tgtEl>
                                        <p:attrNameLst>
                                          <p:attrName>ppt_x</p:attrName>
                                        </p:attrNameLst>
                                      </p:cBhvr>
                                      <p:tavLst>
                                        <p:tav tm="0">
                                          <p:val>
                                            <p:strVal val="#ppt_x"/>
                                          </p:val>
                                        </p:tav>
                                        <p:tav tm="100000">
                                          <p:val>
                                            <p:strVal val="#ppt_x"/>
                                          </p:val>
                                        </p:tav>
                                      </p:tavLst>
                                    </p:anim>
                                    <p:anim calcmode="lin" valueType="num">
                                      <p:cBhvr>
                                        <p:cTn id="22" dur="500" fill="hold"/>
                                        <p:tgtEl>
                                          <p:spTgt spid="10">
                                            <p:txEl>
                                              <p:charRg st="0" end="57"/>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ppt_x</p:attrName>
                                        </p:attrNameLst>
                                      </p:cBhvr>
                                      <p:tavLst>
                                        <p:tav tm="0">
                                          <p:val>
                                            <p:strVal val="#ppt_x"/>
                                          </p:val>
                                        </p:tav>
                                        <p:tav tm="100000">
                                          <p:val>
                                            <p:strVal val="#ppt_x"/>
                                          </p:val>
                                        </p:tav>
                                      </p:tavLst>
                                    </p:anim>
                                    <p:anim calcmode="lin" valueType="num">
                                      <p:cBhvr>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ppt_x</p:attrName>
                                        </p:attrNameLst>
                                      </p:cBhvr>
                                      <p:tavLst>
                                        <p:tav tm="0">
                                          <p:val>
                                            <p:strVal val="#ppt_x"/>
                                          </p:val>
                                        </p:tav>
                                        <p:tav tm="100000">
                                          <p:val>
                                            <p:strVal val="#ppt_x"/>
                                          </p:val>
                                        </p:tav>
                                      </p:tavLst>
                                    </p:anim>
                                    <p:anim calcmode="lin" valueType="num">
                                      <p:cBhvr>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charRg st="60" end="114"/>
                                            </p:txEl>
                                          </p:spTgt>
                                        </p:tgtEl>
                                        <p:attrNameLst>
                                          <p:attrName>style.visibility</p:attrName>
                                        </p:attrNameLst>
                                      </p:cBhvr>
                                      <p:to>
                                        <p:strVal val="visible"/>
                                      </p:to>
                                    </p:set>
                                    <p:anim calcmode="lin" valueType="num">
                                      <p:cBhvr>
                                        <p:cTn id="37" dur="500" fill="hold"/>
                                        <p:tgtEl>
                                          <p:spTgt spid="10">
                                            <p:txEl>
                                              <p:charRg st="60" end="114"/>
                                            </p:txEl>
                                          </p:spTgt>
                                        </p:tgtEl>
                                        <p:attrNameLst>
                                          <p:attrName>ppt_x</p:attrName>
                                        </p:attrNameLst>
                                      </p:cBhvr>
                                      <p:tavLst>
                                        <p:tav tm="0">
                                          <p:val>
                                            <p:strVal val="#ppt_x"/>
                                          </p:val>
                                        </p:tav>
                                        <p:tav tm="100000">
                                          <p:val>
                                            <p:strVal val="#ppt_x"/>
                                          </p:val>
                                        </p:tav>
                                      </p:tavLst>
                                    </p:anim>
                                    <p:anim calcmode="lin" valueType="num">
                                      <p:cBhvr>
                                        <p:cTn id="38" dur="500" fill="hold"/>
                                        <p:tgtEl>
                                          <p:spTgt spid="10">
                                            <p:txEl>
                                              <p:charRg st="60" end="11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charRg st="115" end="197"/>
                                            </p:txEl>
                                          </p:spTgt>
                                        </p:tgtEl>
                                        <p:attrNameLst>
                                          <p:attrName>style.visibility</p:attrName>
                                        </p:attrNameLst>
                                      </p:cBhvr>
                                      <p:to>
                                        <p:strVal val="visible"/>
                                      </p:to>
                                    </p:set>
                                    <p:anim calcmode="lin" valueType="num">
                                      <p:cBhvr>
                                        <p:cTn id="43" dur="500" fill="hold"/>
                                        <p:tgtEl>
                                          <p:spTgt spid="10">
                                            <p:txEl>
                                              <p:charRg st="115" end="197"/>
                                            </p:txEl>
                                          </p:spTgt>
                                        </p:tgtEl>
                                        <p:attrNameLst>
                                          <p:attrName>ppt_x</p:attrName>
                                        </p:attrNameLst>
                                      </p:cBhvr>
                                      <p:tavLst>
                                        <p:tav tm="0">
                                          <p:val>
                                            <p:strVal val="#ppt_x"/>
                                          </p:val>
                                        </p:tav>
                                        <p:tav tm="100000">
                                          <p:val>
                                            <p:strVal val="#ppt_x"/>
                                          </p:val>
                                        </p:tav>
                                      </p:tavLst>
                                    </p:anim>
                                    <p:anim calcmode="lin" valueType="num">
                                      <p:cBhvr>
                                        <p:cTn id="44" dur="500" fill="hold"/>
                                        <p:tgtEl>
                                          <p:spTgt spid="10">
                                            <p:txEl>
                                              <p:charRg st="115" end="19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6096"/>
                                        </p:tgtEl>
                                        <p:attrNameLst>
                                          <p:attrName>style.visibility</p:attrName>
                                        </p:attrNameLst>
                                      </p:cBhvr>
                                      <p:to>
                                        <p:strVal val="visible"/>
                                      </p:to>
                                    </p:set>
                                    <p:anim calcmode="lin" valueType="num">
                                      <p:cBhvr additive="base">
                                        <p:cTn id="49" dur="500" fill="hold"/>
                                        <p:tgtEl>
                                          <p:spTgt spid="46096"/>
                                        </p:tgtEl>
                                        <p:attrNameLst>
                                          <p:attrName>ppt_x</p:attrName>
                                        </p:attrNameLst>
                                      </p:cBhvr>
                                      <p:tavLst>
                                        <p:tav tm="0">
                                          <p:val>
                                            <p:strVal val="#ppt_x"/>
                                          </p:val>
                                        </p:tav>
                                        <p:tav tm="100000">
                                          <p:val>
                                            <p:strVal val="#ppt_x"/>
                                          </p:val>
                                        </p:tav>
                                      </p:tavLst>
                                    </p:anim>
                                    <p:anim calcmode="lin" valueType="num">
                                      <p:cBhvr additive="base">
                                        <p:cTn id="50" dur="500" fill="hold"/>
                                        <p:tgtEl>
                                          <p:spTgt spid="460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1" grpId="0" bldLvl="0" animBg="1"/>
      <p:bldP spid="12" grpId="0"/>
      <p:bldP spid="2" grpId="0" bldLvl="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5" name="图片 3"/>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5" name="矩形 4"/>
          <p:cNvSpPr/>
          <p:nvPr/>
        </p:nvSpPr>
        <p:spPr>
          <a:xfrm>
            <a:off x="0" y="1243013"/>
            <a:ext cx="9144000" cy="4425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pic>
        <p:nvPicPr>
          <p:cNvPr id="26627" name="图片 7"/>
          <p:cNvPicPr>
            <a:picLocks noChangeAspect="1"/>
          </p:cNvPicPr>
          <p:nvPr/>
        </p:nvPicPr>
        <p:blipFill>
          <a:blip r:embed="rId2"/>
          <a:stretch>
            <a:fillRect/>
          </a:stretch>
        </p:blipFill>
        <p:spPr>
          <a:xfrm>
            <a:off x="228600" y="857250"/>
            <a:ext cx="489347" cy="453629"/>
          </a:xfrm>
          <a:prstGeom prst="rect">
            <a:avLst/>
          </a:prstGeom>
          <a:noFill/>
          <a:ln w="9525">
            <a:noFill/>
          </a:ln>
        </p:spPr>
      </p:pic>
      <p:sp>
        <p:nvSpPr>
          <p:cNvPr id="7" name="矩形 6"/>
          <p:cNvSpPr/>
          <p:nvPr/>
        </p:nvSpPr>
        <p:spPr>
          <a:xfrm>
            <a:off x="228600" y="1416844"/>
            <a:ext cx="8520113" cy="4268391"/>
          </a:xfrm>
          <a:prstGeom prst="rect">
            <a:avLst/>
          </a:prstGeom>
          <a:solidFill>
            <a:sysClr val="window" lastClr="FFFFFF"/>
          </a:solidFill>
          <a:ln w="25400" cap="flat" cmpd="sng" algn="ctr">
            <a:solidFill>
              <a:srgbClr val="969696"/>
            </a:solidFill>
            <a:prstDash val="solid"/>
          </a:ln>
          <a:effectLst/>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zh-CN" altLang="en-US" sz="2395"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nvSpPr>
        <p:spPr>
          <a:xfrm>
            <a:off x="221456" y="1416844"/>
            <a:ext cx="8643938" cy="4384675"/>
          </a:xfrm>
          <a:prstGeom prst="rect">
            <a:avLst/>
          </a:prstGeom>
          <a:noFill/>
          <a:ln w="9525">
            <a:noFill/>
          </a:ln>
        </p:spPr>
        <p:txBody>
          <a:bodyPr anchor="t">
            <a:spAutoFit/>
          </a:bodyPr>
          <a:p>
            <a:r>
              <a:rPr lang="zh-CN" altLang="en-US" sz="2400" b="1" dirty="0">
                <a:latin typeface="幼圆" pitchFamily="49" charset="-122"/>
                <a:ea typeface="幼圆" pitchFamily="49" charset="-122"/>
                <a:sym typeface="Arial" panose="020B0604020202020204" pitchFamily="34" charset="0"/>
              </a:rPr>
              <a:t>    </a:t>
            </a:r>
            <a:r>
              <a:rPr lang="zh-CN" altLang="en-US" sz="2100" b="1" dirty="0">
                <a:latin typeface="华文新魏" pitchFamily="2" charset="-122"/>
                <a:ea typeface="华文新魏" pitchFamily="2" charset="-122"/>
                <a:sym typeface="Arial" panose="020B0604020202020204" pitchFamily="34" charset="0"/>
              </a:rPr>
              <a:t>王珉作为中共辽宁省委书记、省人大常委会主任、省第十二届人大一次会议筹备组组长、大会主席团临时党组书记、常务主席，在辽宁省有关选举过程中，违反相关规定，不认真履行职责，对反映相关人员的拉票和贿选行为，未按规定调查处理，导致选举中发生大范围的拉票贿选和部分人员违法当选，严重破坏了换届选举秩序和人大选举制度，致使国家和人民利益遭受重大损失，造成特别恶劣社会影响。</a:t>
            </a:r>
            <a:endParaRPr lang="zh-CN" altLang="en-US" sz="2100" b="1" dirty="0">
              <a:latin typeface="华文新魏" pitchFamily="2" charset="-122"/>
              <a:ea typeface="华文新魏" pitchFamily="2" charset="-122"/>
              <a:sym typeface="Arial" panose="020B0604020202020204" pitchFamily="34" charset="0"/>
            </a:endParaRPr>
          </a:p>
          <a:p>
            <a:endParaRPr lang="zh-CN" altLang="en-US" sz="2400" b="1" dirty="0">
              <a:latin typeface="华文新魏" pitchFamily="2" charset="-122"/>
              <a:ea typeface="华文新魏" pitchFamily="2" charset="-122"/>
              <a:sym typeface="Arial" panose="020B0604020202020204" pitchFamily="34" charset="0"/>
            </a:endParaRPr>
          </a:p>
          <a:p>
            <a:r>
              <a:rPr lang="zh-CN" altLang="en-US" sz="2100" b="1" dirty="0">
                <a:solidFill>
                  <a:srgbClr val="0000FF"/>
                </a:solidFill>
                <a:latin typeface="黑体" panose="02010609060101010101" charset="-122"/>
                <a:ea typeface="黑体" panose="02010609060101010101" charset="-122"/>
                <a:sym typeface="Arial" panose="020B0604020202020204" pitchFamily="34" charset="0"/>
              </a:rPr>
              <a:t>刑法第三百九十七条规定：国家机关工作人员滥用职权或者玩忽职守，致使公共财产、国家和人民利益遭受重大损失的，处三年以下有期徒刑或者拘役；情节特别严重的，处三年以上七年以下有期徒刑。</a:t>
            </a:r>
            <a:endParaRPr lang="zh-CN" altLang="en-US" sz="2100" b="1" dirty="0">
              <a:solidFill>
                <a:srgbClr val="0000FF"/>
              </a:solidFill>
              <a:latin typeface="黑体" panose="02010609060101010101" charset="-122"/>
              <a:ea typeface="黑体" panose="02010609060101010101" charset="-122"/>
              <a:sym typeface="Arial" panose="020B0604020202020204" pitchFamily="34" charset="0"/>
            </a:endParaRPr>
          </a:p>
          <a:p>
            <a:r>
              <a:rPr lang="zh-CN" altLang="en-US" sz="2100" b="1" dirty="0">
                <a:solidFill>
                  <a:srgbClr val="0000FF"/>
                </a:solidFill>
                <a:latin typeface="黑体" panose="02010609060101010101" charset="-122"/>
                <a:ea typeface="黑体" panose="02010609060101010101" charset="-122"/>
                <a:sym typeface="Arial" panose="020B0604020202020204" pitchFamily="34" charset="0"/>
              </a:rPr>
              <a:t>本条所称的</a:t>
            </a:r>
            <a:r>
              <a:rPr lang="zh-CN" altLang="en-US" sz="2100" b="1" dirty="0">
                <a:solidFill>
                  <a:srgbClr val="FF0000"/>
                </a:solidFill>
                <a:latin typeface="黑体" panose="02010609060101010101" charset="-122"/>
                <a:ea typeface="黑体" panose="02010609060101010101" charset="-122"/>
                <a:sym typeface="Arial" panose="020B0604020202020204" pitchFamily="34" charset="0"/>
              </a:rPr>
              <a:t>“玩忽职守罪”</a:t>
            </a:r>
            <a:r>
              <a:rPr lang="zh-CN" altLang="en-US" sz="2100" b="1" dirty="0">
                <a:solidFill>
                  <a:srgbClr val="0000FF"/>
                </a:solidFill>
                <a:latin typeface="黑体" panose="02010609060101010101" charset="-122"/>
                <a:ea typeface="黑体" panose="02010609060101010101" charset="-122"/>
                <a:sym typeface="Arial" panose="020B0604020202020204" pitchFamily="34" charset="0"/>
              </a:rPr>
              <a:t>是指国家机关工作人员</a:t>
            </a:r>
            <a:r>
              <a:rPr lang="zh-CN" altLang="en-US" sz="2100" b="1" dirty="0">
                <a:solidFill>
                  <a:srgbClr val="FF0000"/>
                </a:solidFill>
                <a:latin typeface="黑体" panose="02010609060101010101" charset="-122"/>
                <a:ea typeface="黑体" panose="02010609060101010101" charset="-122"/>
                <a:sym typeface="Arial" panose="020B0604020202020204" pitchFamily="34" charset="0"/>
              </a:rPr>
              <a:t>不履行、不正确履行或者放弃履行其职责，</a:t>
            </a:r>
            <a:r>
              <a:rPr lang="zh-CN" altLang="en-US" sz="2100" b="1" dirty="0">
                <a:solidFill>
                  <a:srgbClr val="0000FF"/>
                </a:solidFill>
                <a:latin typeface="黑体" panose="02010609060101010101" charset="-122"/>
                <a:ea typeface="黑体" panose="02010609060101010101" charset="-122"/>
                <a:sym typeface="Arial" panose="020B0604020202020204" pitchFamily="34" charset="0"/>
              </a:rPr>
              <a:t>致使公共财产、国家和人民利益遭受</a:t>
            </a:r>
            <a:r>
              <a:rPr lang="zh-CN" altLang="en-US" sz="2100" b="1" dirty="0">
                <a:solidFill>
                  <a:srgbClr val="FF0000"/>
                </a:solidFill>
                <a:latin typeface="黑体" panose="02010609060101010101" charset="-122"/>
                <a:ea typeface="黑体" panose="02010609060101010101" charset="-122"/>
                <a:sym typeface="Arial" panose="020B0604020202020204" pitchFamily="34" charset="0"/>
              </a:rPr>
              <a:t>重大损失</a:t>
            </a:r>
            <a:r>
              <a:rPr lang="zh-CN" altLang="en-US" sz="2100" b="1" dirty="0">
                <a:solidFill>
                  <a:srgbClr val="0000FF"/>
                </a:solidFill>
                <a:latin typeface="黑体" panose="02010609060101010101" charset="-122"/>
                <a:ea typeface="黑体" panose="02010609060101010101" charset="-122"/>
                <a:sym typeface="Arial" panose="020B0604020202020204" pitchFamily="34" charset="0"/>
              </a:rPr>
              <a:t>的犯罪。 </a:t>
            </a:r>
            <a:endParaRPr lang="zh-CN" altLang="en-US" sz="2100" b="1" dirty="0">
              <a:solidFill>
                <a:srgbClr val="0000FF"/>
              </a:solidFill>
              <a:latin typeface="黑体" panose="02010609060101010101" charset="-122"/>
              <a:ea typeface="黑体" panose="02010609060101010101" charset="-122"/>
              <a:sym typeface="Arial" panose="020B0604020202020204" pitchFamily="34" charset="0"/>
            </a:endParaRPr>
          </a:p>
        </p:txBody>
      </p:sp>
      <p:sp>
        <p:nvSpPr>
          <p:cNvPr id="11" name="矩形 10"/>
          <p:cNvSpPr/>
          <p:nvPr/>
        </p:nvSpPr>
        <p:spPr>
          <a:xfrm>
            <a:off x="2825354" y="1141810"/>
            <a:ext cx="2297906" cy="360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11"/>
          <p:cNvSpPr txBox="1"/>
          <p:nvPr/>
        </p:nvSpPr>
        <p:spPr>
          <a:xfrm>
            <a:off x="3057525" y="1113235"/>
            <a:ext cx="2207419" cy="414020"/>
          </a:xfrm>
          <a:prstGeom prst="rect">
            <a:avLst/>
          </a:prstGeom>
          <a:noFill/>
          <a:ln w="9525">
            <a:noFill/>
          </a:ln>
        </p:spPr>
        <p:txBody>
          <a:bodyPr anchor="t">
            <a:spAutoFit/>
          </a:bodyPr>
          <a:p>
            <a:pPr algn="ctr"/>
            <a:r>
              <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主要犯罪事实三</a:t>
            </a:r>
            <a:endPar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圆角矩形 2"/>
          <p:cNvSpPr/>
          <p:nvPr/>
        </p:nvSpPr>
        <p:spPr>
          <a:xfrm>
            <a:off x="6644879" y="3365897"/>
            <a:ext cx="1926431" cy="429816"/>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8" name="文本框 7"/>
          <p:cNvSpPr txBox="1"/>
          <p:nvPr/>
        </p:nvSpPr>
        <p:spPr>
          <a:xfrm>
            <a:off x="6718697" y="3361135"/>
            <a:ext cx="1852613" cy="460375"/>
          </a:xfrm>
          <a:prstGeom prst="rect">
            <a:avLst/>
          </a:prstGeom>
          <a:noFill/>
          <a:ln w="9525">
            <a:noFill/>
          </a:ln>
        </p:spPr>
        <p:txBody>
          <a:bodyPr anchor="t">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玩忽职守罪</a:t>
            </a:r>
            <a:endParaRPr lang="zh-CN" altLang="en-US" sz="24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47120" name="图片 47119" descr="玩忽职守罪"/>
          <p:cNvPicPr>
            <a:picLocks noChangeAspect="1"/>
          </p:cNvPicPr>
          <p:nvPr/>
        </p:nvPicPr>
        <p:blipFill>
          <a:blip r:embed="rId3"/>
          <a:stretch>
            <a:fillRect/>
          </a:stretch>
        </p:blipFill>
        <p:spPr>
          <a:xfrm>
            <a:off x="5397104" y="1141810"/>
            <a:ext cx="3468290" cy="2184797"/>
          </a:xfrm>
          <a:prstGeom prst="rect">
            <a:avLst/>
          </a:prstGeom>
          <a:noFill/>
          <a:ln w="9525">
            <a:noFill/>
          </a:ln>
        </p:spPr>
      </p:pic>
      <p:sp>
        <p:nvSpPr>
          <p:cNvPr id="26635" name="文本框 8"/>
          <p:cNvSpPr txBox="1"/>
          <p:nvPr/>
        </p:nvSpPr>
        <p:spPr>
          <a:xfrm>
            <a:off x="717947" y="897731"/>
            <a:ext cx="3089672" cy="368300"/>
          </a:xfrm>
          <a:prstGeom prst="rect">
            <a:avLst/>
          </a:prstGeom>
          <a:noFill/>
          <a:ln w="9525">
            <a:noFill/>
          </a:ln>
        </p:spPr>
        <p:txBody>
          <a:bodyPr anchor="t">
            <a:spAutoFit/>
          </a:bodyPr>
          <a:p>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「“老虎”落网发人省」</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xEl>
                                              <p:charRg st="0" end="184"/>
                                            </p:txEl>
                                          </p:spTgt>
                                        </p:tgtEl>
                                        <p:attrNameLst>
                                          <p:attrName>style.visibility</p:attrName>
                                        </p:attrNameLst>
                                      </p:cBhvr>
                                      <p:to>
                                        <p:strVal val="visible"/>
                                      </p:to>
                                    </p:set>
                                    <p:anim calcmode="lin" valueType="num">
                                      <p:cBhvr>
                                        <p:cTn id="21" dur="500" fill="hold"/>
                                        <p:tgtEl>
                                          <p:spTgt spid="10">
                                            <p:txEl>
                                              <p:charRg st="0" end="184"/>
                                            </p:txEl>
                                          </p:spTgt>
                                        </p:tgtEl>
                                        <p:attrNameLst>
                                          <p:attrName>ppt_x</p:attrName>
                                        </p:attrNameLst>
                                      </p:cBhvr>
                                      <p:tavLst>
                                        <p:tav tm="0">
                                          <p:val>
                                            <p:strVal val="#ppt_x"/>
                                          </p:val>
                                        </p:tav>
                                        <p:tav tm="100000">
                                          <p:val>
                                            <p:strVal val="#ppt_x"/>
                                          </p:val>
                                        </p:tav>
                                      </p:tavLst>
                                    </p:anim>
                                    <p:anim calcmode="lin" valueType="num">
                                      <p:cBhvr>
                                        <p:cTn id="22" dur="500" fill="hold"/>
                                        <p:tgtEl>
                                          <p:spTgt spid="10">
                                            <p:txEl>
                                              <p:charRg st="0" end="18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ppt_x</p:attrName>
                                        </p:attrNameLst>
                                      </p:cBhvr>
                                      <p:tavLst>
                                        <p:tav tm="0">
                                          <p:val>
                                            <p:strVal val="#ppt_x"/>
                                          </p:val>
                                        </p:tav>
                                        <p:tav tm="100000">
                                          <p:val>
                                            <p:strVal val="#ppt_x"/>
                                          </p:val>
                                        </p:tav>
                                      </p:tavLst>
                                    </p:anim>
                                    <p:anim calcmode="lin" valueType="num">
                                      <p:cBhvr>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ppt_x</p:attrName>
                                        </p:attrNameLst>
                                      </p:cBhvr>
                                      <p:tavLst>
                                        <p:tav tm="0">
                                          <p:val>
                                            <p:strVal val="#ppt_x"/>
                                          </p:val>
                                        </p:tav>
                                        <p:tav tm="100000">
                                          <p:val>
                                            <p:strVal val="#ppt_x"/>
                                          </p:val>
                                        </p:tav>
                                      </p:tavLst>
                                    </p:anim>
                                    <p:anim calcmode="lin" valueType="num">
                                      <p:cBhvr>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charRg st="185" end="275"/>
                                            </p:txEl>
                                          </p:spTgt>
                                        </p:tgtEl>
                                        <p:attrNameLst>
                                          <p:attrName>style.visibility</p:attrName>
                                        </p:attrNameLst>
                                      </p:cBhvr>
                                      <p:to>
                                        <p:strVal val="visible"/>
                                      </p:to>
                                    </p:set>
                                    <p:anim calcmode="lin" valueType="num">
                                      <p:cBhvr>
                                        <p:cTn id="37" dur="500" fill="hold"/>
                                        <p:tgtEl>
                                          <p:spTgt spid="10">
                                            <p:txEl>
                                              <p:charRg st="185" end="275"/>
                                            </p:txEl>
                                          </p:spTgt>
                                        </p:tgtEl>
                                        <p:attrNameLst>
                                          <p:attrName>ppt_x</p:attrName>
                                        </p:attrNameLst>
                                      </p:cBhvr>
                                      <p:tavLst>
                                        <p:tav tm="0">
                                          <p:val>
                                            <p:strVal val="#ppt_x"/>
                                          </p:val>
                                        </p:tav>
                                        <p:tav tm="100000">
                                          <p:val>
                                            <p:strVal val="#ppt_x"/>
                                          </p:val>
                                        </p:tav>
                                      </p:tavLst>
                                    </p:anim>
                                    <p:anim calcmode="lin" valueType="num">
                                      <p:cBhvr>
                                        <p:cTn id="38" dur="500" fill="hold"/>
                                        <p:tgtEl>
                                          <p:spTgt spid="10">
                                            <p:txEl>
                                              <p:charRg st="185" end="27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charRg st="275" end="342"/>
                                            </p:txEl>
                                          </p:spTgt>
                                        </p:tgtEl>
                                        <p:attrNameLst>
                                          <p:attrName>style.visibility</p:attrName>
                                        </p:attrNameLst>
                                      </p:cBhvr>
                                      <p:to>
                                        <p:strVal val="visible"/>
                                      </p:to>
                                    </p:set>
                                    <p:anim calcmode="lin" valueType="num">
                                      <p:cBhvr>
                                        <p:cTn id="43" dur="500" fill="hold"/>
                                        <p:tgtEl>
                                          <p:spTgt spid="10">
                                            <p:txEl>
                                              <p:charRg st="275" end="342"/>
                                            </p:txEl>
                                          </p:spTgt>
                                        </p:tgtEl>
                                        <p:attrNameLst>
                                          <p:attrName>ppt_x</p:attrName>
                                        </p:attrNameLst>
                                      </p:cBhvr>
                                      <p:tavLst>
                                        <p:tav tm="0">
                                          <p:val>
                                            <p:strVal val="#ppt_x"/>
                                          </p:val>
                                        </p:tav>
                                        <p:tav tm="100000">
                                          <p:val>
                                            <p:strVal val="#ppt_x"/>
                                          </p:val>
                                        </p:tav>
                                      </p:tavLst>
                                    </p:anim>
                                    <p:anim calcmode="lin" valueType="num">
                                      <p:cBhvr>
                                        <p:cTn id="44" dur="500" fill="hold"/>
                                        <p:tgtEl>
                                          <p:spTgt spid="10">
                                            <p:txEl>
                                              <p:charRg st="275" end="34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47120"/>
                                        </p:tgtEl>
                                        <p:attrNameLst>
                                          <p:attrName>style.visibility</p:attrName>
                                        </p:attrNameLst>
                                      </p:cBhvr>
                                      <p:to>
                                        <p:strVal val="visible"/>
                                      </p:to>
                                    </p:set>
                                    <p:anim calcmode="lin" valueType="num">
                                      <p:cBhvr>
                                        <p:cTn id="49" dur="1000" fill="hold"/>
                                        <p:tgtEl>
                                          <p:spTgt spid="47120"/>
                                        </p:tgtEl>
                                        <p:attrNameLst>
                                          <p:attrName>ppt_w</p:attrName>
                                        </p:attrNameLst>
                                      </p:cBhvr>
                                      <p:tavLst>
                                        <p:tav tm="0">
                                          <p:val>
                                            <p:strVal val="#ppt_w*0.70"/>
                                          </p:val>
                                        </p:tav>
                                        <p:tav tm="100000">
                                          <p:val>
                                            <p:strVal val="#ppt_w"/>
                                          </p:val>
                                        </p:tav>
                                      </p:tavLst>
                                    </p:anim>
                                    <p:anim calcmode="lin" valueType="num">
                                      <p:cBhvr>
                                        <p:cTn id="50" dur="1000" fill="hold"/>
                                        <p:tgtEl>
                                          <p:spTgt spid="47120"/>
                                        </p:tgtEl>
                                        <p:attrNameLst>
                                          <p:attrName>ppt_h</p:attrName>
                                        </p:attrNameLst>
                                      </p:cBhvr>
                                      <p:tavLst>
                                        <p:tav tm="0">
                                          <p:val>
                                            <p:strVal val="#ppt_h"/>
                                          </p:val>
                                        </p:tav>
                                        <p:tav tm="100000">
                                          <p:val>
                                            <p:strVal val="#ppt_h"/>
                                          </p:val>
                                        </p:tav>
                                      </p:tavLst>
                                    </p:anim>
                                    <p:animEffect transition="in" filter="fade">
                                      <p:cBhvr>
                                        <p:cTn id="51" dur="1000"/>
                                        <p:tgtEl>
                                          <p:spTgt spid="47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1" grpId="0" bldLvl="0" animBg="1"/>
      <p:bldP spid="12" grpId="0"/>
      <p:bldP spid="3" grpId="0" bldLvl="0" animBg="1"/>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49" name="图片 3"/>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5" name="矩形 4"/>
          <p:cNvSpPr/>
          <p:nvPr/>
        </p:nvSpPr>
        <p:spPr>
          <a:xfrm>
            <a:off x="0" y="1243013"/>
            <a:ext cx="9144000" cy="4425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pic>
        <p:nvPicPr>
          <p:cNvPr id="27651" name="图片 7"/>
          <p:cNvPicPr>
            <a:picLocks noChangeAspect="1"/>
          </p:cNvPicPr>
          <p:nvPr/>
        </p:nvPicPr>
        <p:blipFill>
          <a:blip r:embed="rId2"/>
          <a:stretch>
            <a:fillRect/>
          </a:stretch>
        </p:blipFill>
        <p:spPr>
          <a:xfrm>
            <a:off x="228600" y="857250"/>
            <a:ext cx="489347" cy="453629"/>
          </a:xfrm>
          <a:prstGeom prst="rect">
            <a:avLst/>
          </a:prstGeom>
          <a:noFill/>
          <a:ln w="9525">
            <a:noFill/>
          </a:ln>
        </p:spPr>
      </p:pic>
      <p:pic>
        <p:nvPicPr>
          <p:cNvPr id="27652" name="图片 5" descr="C:\Users\Administrator\Desktop\规范权利运行\审判王珉.jpg审判王珉">
            <a:hlinkClick r:id="rId3" action="ppaction://hlinkfile"/>
          </p:cNvPr>
          <p:cNvPicPr>
            <a:picLocks noChangeAspect="1"/>
          </p:cNvPicPr>
          <p:nvPr/>
        </p:nvPicPr>
        <p:blipFill>
          <a:blip r:embed="rId4"/>
          <a:stretch>
            <a:fillRect/>
          </a:stretch>
        </p:blipFill>
        <p:spPr>
          <a:xfrm>
            <a:off x="228600" y="1826419"/>
            <a:ext cx="4306491" cy="2901554"/>
          </a:xfrm>
          <a:prstGeom prst="rect">
            <a:avLst/>
          </a:prstGeom>
          <a:noFill/>
          <a:ln w="9525">
            <a:noFill/>
          </a:ln>
        </p:spPr>
      </p:pic>
      <p:sp>
        <p:nvSpPr>
          <p:cNvPr id="7" name="矩形 6"/>
          <p:cNvSpPr/>
          <p:nvPr/>
        </p:nvSpPr>
        <p:spPr>
          <a:xfrm>
            <a:off x="4754166" y="1603772"/>
            <a:ext cx="4106466" cy="3892154"/>
          </a:xfrm>
          <a:prstGeom prst="rect">
            <a:avLst/>
          </a:prstGeom>
          <a:solidFill>
            <a:sysClr val="window" lastClr="FFFFFF"/>
          </a:solidFill>
          <a:ln w="25400" cap="flat" cmpd="sng" algn="ctr">
            <a:solidFill>
              <a:srgbClr val="969696"/>
            </a:solidFill>
            <a:prstDash val="solid"/>
          </a:ln>
          <a:effectLst/>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zh-CN" altLang="en-US" sz="2395"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nvSpPr>
        <p:spPr>
          <a:xfrm>
            <a:off x="4992291" y="1826419"/>
            <a:ext cx="3856434" cy="3415030"/>
          </a:xfrm>
          <a:prstGeom prst="rect">
            <a:avLst/>
          </a:prstGeom>
          <a:noFill/>
          <a:ln w="9525">
            <a:noFill/>
          </a:ln>
        </p:spPr>
        <p:txBody>
          <a:bodyPr anchor="t">
            <a:spAutoFit/>
          </a:bodyPr>
          <a:p>
            <a:r>
              <a:rPr lang="en-US" altLang="zh-CN" sz="2400" b="1">
                <a:solidFill>
                  <a:srgbClr val="000000"/>
                </a:solidFill>
                <a:latin typeface="黑体" panose="02010609060101010101" charset="-122"/>
                <a:ea typeface="黑体" panose="02010609060101010101" charset="-122"/>
                <a:sym typeface="Arial" panose="020B0604020202020204" pitchFamily="34" charset="0"/>
              </a:rPr>
              <a:t>2017</a:t>
            </a:r>
            <a:r>
              <a:rPr lang="zh-CN" altLang="en-US" sz="2400" b="1" dirty="0">
                <a:solidFill>
                  <a:srgbClr val="000000"/>
                </a:solidFill>
                <a:latin typeface="黑体" panose="02010609060101010101" charset="-122"/>
                <a:ea typeface="黑体" panose="02010609060101010101" charset="-122"/>
                <a:sym typeface="Arial" panose="020B0604020202020204" pitchFamily="34" charset="0"/>
              </a:rPr>
              <a:t>年</a:t>
            </a:r>
            <a:r>
              <a:rPr lang="en-US" altLang="zh-CN" sz="2400" b="1">
                <a:solidFill>
                  <a:srgbClr val="000000"/>
                </a:solidFill>
                <a:latin typeface="黑体" panose="02010609060101010101" charset="-122"/>
                <a:ea typeface="黑体" panose="02010609060101010101" charset="-122"/>
                <a:sym typeface="Arial" panose="020B0604020202020204" pitchFamily="34" charset="0"/>
              </a:rPr>
              <a:t>8</a:t>
            </a:r>
            <a:r>
              <a:rPr lang="zh-CN" altLang="en-US" sz="2400" b="1" dirty="0">
                <a:solidFill>
                  <a:srgbClr val="000000"/>
                </a:solidFill>
                <a:latin typeface="黑体" panose="02010609060101010101" charset="-122"/>
                <a:ea typeface="黑体" panose="02010609060101010101" charset="-122"/>
                <a:sym typeface="Arial" panose="020B0604020202020204" pitchFamily="34" charset="0"/>
              </a:rPr>
              <a:t>月</a:t>
            </a:r>
            <a:r>
              <a:rPr lang="en-US" altLang="zh-CN" sz="2400" b="1">
                <a:solidFill>
                  <a:srgbClr val="000000"/>
                </a:solidFill>
                <a:latin typeface="黑体" panose="02010609060101010101" charset="-122"/>
                <a:ea typeface="黑体" panose="02010609060101010101" charset="-122"/>
                <a:sym typeface="Arial" panose="020B0604020202020204" pitchFamily="34" charset="0"/>
              </a:rPr>
              <a:t>4</a:t>
            </a:r>
            <a:r>
              <a:rPr lang="zh-CN" altLang="en-US" sz="2400" b="1" dirty="0">
                <a:solidFill>
                  <a:srgbClr val="000000"/>
                </a:solidFill>
                <a:latin typeface="黑体" panose="02010609060101010101" charset="-122"/>
                <a:ea typeface="黑体" panose="02010609060101010101" charset="-122"/>
                <a:sym typeface="Arial" panose="020B0604020202020204" pitchFamily="34" charset="0"/>
              </a:rPr>
              <a:t>日，河南省洛阳市中级人民法院公开宣判第十二届全国人大教育科学文化卫生委员会原副主任委员王珉受贿、贪污、玩忽职守案，</a:t>
            </a:r>
            <a:endParaRPr lang="zh-CN" altLang="en-US" sz="2400" b="1" dirty="0">
              <a:solidFill>
                <a:srgbClr val="000000"/>
              </a:solidFill>
              <a:latin typeface="黑体" panose="02010609060101010101" charset="-122"/>
              <a:ea typeface="黑体" panose="02010609060101010101" charset="-122"/>
              <a:sym typeface="Arial" panose="020B0604020202020204" pitchFamily="34" charset="0"/>
            </a:endParaRPr>
          </a:p>
          <a:p>
            <a:r>
              <a:rPr lang="zh-CN" altLang="en-US" sz="2400" b="1" dirty="0">
                <a:solidFill>
                  <a:srgbClr val="000000"/>
                </a:solidFill>
                <a:latin typeface="黑体" panose="02010609060101010101" charset="-122"/>
                <a:ea typeface="黑体" panose="02010609060101010101" charset="-122"/>
                <a:sym typeface="Arial" panose="020B0604020202020204" pitchFamily="34" charset="0"/>
              </a:rPr>
              <a:t>对被告人王珉决定执行无期徒刑，剥夺政治权利终身，并处没收个人全部财产。</a:t>
            </a:r>
            <a:endParaRPr lang="zh-CN" altLang="en-US" sz="2400" b="1" dirty="0">
              <a:solidFill>
                <a:srgbClr val="000000"/>
              </a:solidFill>
              <a:latin typeface="黑体" panose="02010609060101010101" charset="-122"/>
              <a:ea typeface="黑体" panose="02010609060101010101" charset="-122"/>
              <a:sym typeface="Arial" panose="020B0604020202020204" pitchFamily="34" charset="0"/>
            </a:endParaRPr>
          </a:p>
        </p:txBody>
      </p:sp>
      <p:sp>
        <p:nvSpPr>
          <p:cNvPr id="11" name="矩形 10"/>
          <p:cNvSpPr/>
          <p:nvPr/>
        </p:nvSpPr>
        <p:spPr>
          <a:xfrm>
            <a:off x="5703094" y="1434704"/>
            <a:ext cx="2297906" cy="360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11"/>
          <p:cNvSpPr txBox="1"/>
          <p:nvPr/>
        </p:nvSpPr>
        <p:spPr>
          <a:xfrm>
            <a:off x="5748338" y="1434704"/>
            <a:ext cx="2208610" cy="414020"/>
          </a:xfrm>
          <a:prstGeom prst="rect">
            <a:avLst/>
          </a:prstGeom>
          <a:noFill/>
          <a:ln w="9525">
            <a:noFill/>
          </a:ln>
        </p:spPr>
        <p:txBody>
          <a:bodyPr anchor="t">
            <a:spAutoFit/>
          </a:bodyPr>
          <a:p>
            <a:pPr algn="ctr"/>
            <a:r>
              <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审判结果</a:t>
            </a:r>
            <a:endPar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2"/>
          <p:cNvSpPr txBox="1"/>
          <p:nvPr/>
        </p:nvSpPr>
        <p:spPr>
          <a:xfrm>
            <a:off x="228600" y="4781550"/>
            <a:ext cx="4306491" cy="737235"/>
          </a:xfrm>
          <a:prstGeom prst="rect">
            <a:avLst/>
          </a:prstGeom>
          <a:noFill/>
          <a:ln w="9525">
            <a:noFill/>
          </a:ln>
        </p:spPr>
        <p:txBody>
          <a:bodyPr anchor="t">
            <a:spAutoFit/>
          </a:bodyPr>
          <a:p>
            <a:pPr algn="ctr"/>
            <a:r>
              <a:rPr lang="zh-CN" altLang="en-US" sz="2100" b="1" dirty="0">
                <a:solidFill>
                  <a:srgbClr val="0000FF"/>
                </a:solidFill>
                <a:latin typeface="黑体" panose="02010609060101010101" charset="-122"/>
                <a:ea typeface="黑体" panose="02010609060101010101" charset="-122"/>
                <a:sym typeface="Arial" panose="020B0604020202020204" pitchFamily="34" charset="0"/>
              </a:rPr>
              <a:t>结合这一案例小组讨论，国家机关工作人员应该如何正确行使职权？</a:t>
            </a:r>
            <a:endParaRPr lang="zh-CN" altLang="en-US" sz="2100" b="1" dirty="0">
              <a:solidFill>
                <a:srgbClr val="0000FF"/>
              </a:solidFill>
              <a:latin typeface="黑体" panose="02010609060101010101" charset="-122"/>
              <a:ea typeface="黑体" panose="02010609060101010101" charset="-122"/>
              <a:sym typeface="Arial" panose="020B0604020202020204" pitchFamily="34" charset="0"/>
            </a:endParaRPr>
          </a:p>
        </p:txBody>
      </p:sp>
      <p:sp>
        <p:nvSpPr>
          <p:cNvPr id="27658" name="文本框 8"/>
          <p:cNvSpPr txBox="1"/>
          <p:nvPr/>
        </p:nvSpPr>
        <p:spPr>
          <a:xfrm>
            <a:off x="717947" y="897731"/>
            <a:ext cx="3089672" cy="368300"/>
          </a:xfrm>
          <a:prstGeom prst="rect">
            <a:avLst/>
          </a:prstGeom>
          <a:noFill/>
          <a:ln w="9525">
            <a:noFill/>
          </a:ln>
        </p:spPr>
        <p:txBody>
          <a:bodyPr anchor="t">
            <a:spAutoFit/>
          </a:bodyPr>
          <a:p>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「“老虎”落网发人省」</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1"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1"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bldLvl="0" animBg="1"/>
      <p:bldP spid="10" grpId="1"/>
      <p:bldP spid="11" grpId="0" bldLvl="0" animBg="1"/>
      <p:bldP spid="1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3" name="图片 3"/>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5" name="矩形 4"/>
          <p:cNvSpPr/>
          <p:nvPr/>
        </p:nvSpPr>
        <p:spPr>
          <a:xfrm>
            <a:off x="0" y="1296591"/>
            <a:ext cx="9144000" cy="4425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pic>
        <p:nvPicPr>
          <p:cNvPr id="28675" name="图片 7"/>
          <p:cNvPicPr>
            <a:picLocks noChangeAspect="1"/>
          </p:cNvPicPr>
          <p:nvPr/>
        </p:nvPicPr>
        <p:blipFill>
          <a:blip r:embed="rId2"/>
          <a:stretch>
            <a:fillRect/>
          </a:stretch>
        </p:blipFill>
        <p:spPr>
          <a:xfrm>
            <a:off x="207169" y="842963"/>
            <a:ext cx="489347" cy="453629"/>
          </a:xfrm>
          <a:prstGeom prst="rect">
            <a:avLst/>
          </a:prstGeom>
          <a:noFill/>
          <a:ln w="9525">
            <a:noFill/>
          </a:ln>
        </p:spPr>
      </p:pic>
      <p:sp>
        <p:nvSpPr>
          <p:cNvPr id="7" name="矩形 6"/>
          <p:cNvSpPr/>
          <p:nvPr/>
        </p:nvSpPr>
        <p:spPr>
          <a:xfrm>
            <a:off x="458391" y="1616869"/>
            <a:ext cx="8061722" cy="4111229"/>
          </a:xfrm>
          <a:prstGeom prst="rect">
            <a:avLst/>
          </a:prstGeom>
          <a:solidFill>
            <a:sysClr val="window" lastClr="FFFFFF"/>
          </a:solidFill>
          <a:ln w="25400" cap="flat" cmpd="sng" algn="ctr">
            <a:solidFill>
              <a:srgbClr val="969696"/>
            </a:solidFill>
            <a:prstDash val="solid"/>
          </a:ln>
          <a:effectLst/>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zh-CN" altLang="en-US" sz="2395"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606" name="文本框 9"/>
          <p:cNvSpPr txBox="1"/>
          <p:nvPr/>
        </p:nvSpPr>
        <p:spPr>
          <a:xfrm>
            <a:off x="682228" y="1845469"/>
            <a:ext cx="7896225" cy="4246245"/>
          </a:xfrm>
          <a:prstGeom prst="rect">
            <a:avLst/>
          </a:prstGeom>
          <a:noFill/>
          <a:ln w="9525">
            <a:noFill/>
          </a:ln>
        </p:spPr>
        <p:txBody>
          <a:bodyPr anchor="t">
            <a:spAutoFit/>
          </a:bodyPr>
          <a:p>
            <a:r>
              <a:rPr lang="en-US" altLang="zh-CN" sz="2400">
                <a:solidFill>
                  <a:srgbClr val="000000"/>
                </a:solidFill>
                <a:latin typeface="Arial" panose="020B0604020202020204" pitchFamily="34" charset="0"/>
                <a:ea typeface="微软雅黑" panose="020B0503020204020204" pitchFamily="34" charset="-122"/>
                <a:sym typeface="宋体" panose="02010600030101010101" pitchFamily="2" charset="-122"/>
              </a:rPr>
              <a:t>       </a:t>
            </a:r>
            <a:r>
              <a:rPr lang="zh-CN" altLang="en-US" sz="2250" b="1" dirty="0">
                <a:solidFill>
                  <a:srgbClr val="000000"/>
                </a:solidFill>
                <a:latin typeface="黑体" panose="02010609060101010101" charset="-122"/>
                <a:ea typeface="黑体" panose="02010609060101010101" charset="-122"/>
                <a:sym typeface="宋体" panose="02010600030101010101" pitchFamily="2" charset="-122"/>
              </a:rPr>
              <a:t>国家机关行使权力</a:t>
            </a:r>
            <a:r>
              <a:rPr lang="zh-CN" altLang="en-US" sz="2250" b="1" dirty="0">
                <a:solidFill>
                  <a:srgbClr val="FF0000"/>
                </a:solidFill>
                <a:latin typeface="黑体" panose="02010609060101010101" charset="-122"/>
                <a:ea typeface="黑体" panose="02010609060101010101" charset="-122"/>
                <a:sym typeface="宋体" panose="02010600030101010101" pitchFamily="2" charset="-122"/>
              </a:rPr>
              <a:t>应当有法律依据</a:t>
            </a:r>
            <a:r>
              <a:rPr lang="zh-CN" altLang="en-US" sz="2250" b="1" dirty="0">
                <a:solidFill>
                  <a:srgbClr val="000000"/>
                </a:solidFill>
                <a:latin typeface="黑体" panose="02010609060101010101" charset="-122"/>
                <a:ea typeface="黑体" panose="02010609060101010101" charset="-122"/>
                <a:sym typeface="宋体" panose="02010600030101010101" pitchFamily="2" charset="-122"/>
              </a:rPr>
              <a:t>，</a:t>
            </a:r>
            <a:r>
              <a:rPr lang="zh-CN" altLang="en-US" sz="2250" b="1" dirty="0">
                <a:latin typeface="黑体" panose="02010609060101010101" charset="-122"/>
                <a:ea typeface="黑体" panose="02010609060101010101" charset="-122"/>
                <a:sym typeface="宋体" panose="02010600030101010101" pitchFamily="2" charset="-122"/>
              </a:rPr>
              <a:t>不能超越权限行使权力，也不能滥用权力。</a:t>
            </a:r>
            <a:r>
              <a:rPr lang="zh-CN" altLang="en-US" sz="2250" b="1" dirty="0">
                <a:solidFill>
                  <a:srgbClr val="000000"/>
                </a:solidFill>
                <a:latin typeface="黑体" panose="02010609060101010101" charset="-122"/>
                <a:ea typeface="黑体" panose="02010609060101010101" charset="-122"/>
                <a:sym typeface="宋体" panose="02010600030101010101" pitchFamily="2" charset="-122"/>
              </a:rPr>
              <a:t>任何超越权限、滥用职权的行为均应承担法律责任。</a:t>
            </a:r>
            <a:endParaRPr lang="zh-CN" altLang="en-US" sz="2250" b="1" dirty="0">
              <a:solidFill>
                <a:srgbClr val="000000"/>
              </a:solidFill>
              <a:latin typeface="黑体" panose="02010609060101010101" charset="-122"/>
              <a:ea typeface="黑体" panose="02010609060101010101" charset="-122"/>
              <a:sym typeface="宋体" panose="02010600030101010101" pitchFamily="2" charset="-122"/>
            </a:endParaRPr>
          </a:p>
          <a:p>
            <a:endParaRPr lang="zh-CN" altLang="en-US" sz="2250" dirty="0">
              <a:solidFill>
                <a:srgbClr val="000000"/>
              </a:solidFill>
              <a:latin typeface="黑体" panose="02010609060101010101" charset="-122"/>
              <a:ea typeface="黑体" panose="02010609060101010101" charset="-122"/>
            </a:endParaRPr>
          </a:p>
          <a:p>
            <a:r>
              <a:rPr lang="zh-CN" altLang="en-US" sz="2250" dirty="0">
                <a:solidFill>
                  <a:srgbClr val="000000"/>
                </a:solidFill>
                <a:latin typeface="黑体" panose="02010609060101010101" charset="-122"/>
                <a:ea typeface="黑体" panose="02010609060101010101" charset="-122"/>
                <a:sym typeface="宋体" panose="02010600030101010101" pitchFamily="2" charset="-122"/>
              </a:rPr>
              <a:t>    </a:t>
            </a:r>
            <a:r>
              <a:rPr lang="zh-CN" altLang="en-US" sz="2250" b="1" dirty="0">
                <a:solidFill>
                  <a:srgbClr val="000000"/>
                </a:solidFill>
                <a:latin typeface="黑体" panose="02010609060101010101" charset="-122"/>
                <a:ea typeface="黑体" panose="02010609060101010101" charset="-122"/>
                <a:sym typeface="宋体" panose="02010600030101010101" pitchFamily="2" charset="-122"/>
              </a:rPr>
              <a:t>人民通过宪法和法律将国家权力授予国家机关。对国家机关及其工作人员来说，</a:t>
            </a:r>
            <a:r>
              <a:rPr lang="zh-CN" altLang="en-US" sz="2250" b="1" dirty="0">
                <a:solidFill>
                  <a:srgbClr val="FF0000"/>
                </a:solidFill>
                <a:latin typeface="黑体" panose="02010609060101010101" charset="-122"/>
                <a:ea typeface="黑体" panose="02010609060101010101" charset="-122"/>
                <a:sym typeface="宋体" panose="02010600030101010101" pitchFamily="2" charset="-122"/>
              </a:rPr>
              <a:t>权力就是责任，责任就要担当，必须依法行使权力、履行职责</a:t>
            </a:r>
            <a:r>
              <a:rPr lang="zh-CN" altLang="en-US" sz="2250" b="1" dirty="0">
                <a:solidFill>
                  <a:srgbClr val="000000"/>
                </a:solidFill>
                <a:latin typeface="黑体" panose="02010609060101010101" charset="-122"/>
                <a:ea typeface="黑体" panose="02010609060101010101" charset="-122"/>
                <a:sym typeface="宋体" panose="02010600030101010101" pitchFamily="2" charset="-122"/>
              </a:rPr>
              <a:t>，不得懈怠、推诿。</a:t>
            </a:r>
            <a:endParaRPr lang="zh-CN" altLang="en-US" sz="2250" b="1" dirty="0">
              <a:solidFill>
                <a:srgbClr val="000000"/>
              </a:solidFill>
              <a:latin typeface="黑体" panose="02010609060101010101" charset="-122"/>
              <a:ea typeface="黑体" panose="02010609060101010101" charset="-122"/>
              <a:sym typeface="宋体" panose="02010600030101010101" pitchFamily="2" charset="-122"/>
            </a:endParaRPr>
          </a:p>
          <a:p>
            <a:endParaRPr lang="zh-CN" altLang="en-US" sz="2250" dirty="0">
              <a:solidFill>
                <a:srgbClr val="000000"/>
              </a:solidFill>
              <a:latin typeface="黑体" panose="02010609060101010101" charset="-122"/>
              <a:ea typeface="黑体" panose="02010609060101010101" charset="-122"/>
              <a:sym typeface="宋体" panose="02010600030101010101" pitchFamily="2" charset="-122"/>
            </a:endParaRPr>
          </a:p>
          <a:p>
            <a:r>
              <a:rPr lang="zh-CN" altLang="en-US" sz="2250" dirty="0">
                <a:solidFill>
                  <a:srgbClr val="000000"/>
                </a:solidFill>
                <a:latin typeface="黑体" panose="02010609060101010101" charset="-122"/>
                <a:ea typeface="黑体" panose="02010609060101010101" charset="-122"/>
                <a:sym typeface="宋体" panose="02010600030101010101" pitchFamily="2" charset="-122"/>
              </a:rPr>
              <a:t>    </a:t>
            </a:r>
            <a:r>
              <a:rPr lang="zh-CN" altLang="en-US" sz="2250" b="1" dirty="0">
                <a:solidFill>
                  <a:srgbClr val="000000"/>
                </a:solidFill>
                <a:latin typeface="黑体" panose="02010609060101010101" charset="-122"/>
                <a:ea typeface="黑体" panose="02010609060101010101" charset="-122"/>
                <a:sym typeface="宋体" panose="02010600030101010101" pitchFamily="2" charset="-122"/>
              </a:rPr>
              <a:t>国家权力的行使不能任性，法定职责必须为，法无授权不可为。只有依法规范权力运行，才能保证人民赋予的权力始终用来为人民谋利益。</a:t>
            </a:r>
            <a:endParaRPr lang="zh-CN" altLang="en-US" sz="2250" b="1" dirty="0">
              <a:solidFill>
                <a:srgbClr val="000000"/>
              </a:solidFill>
              <a:latin typeface="黑体" panose="02010609060101010101" charset="-122"/>
              <a:ea typeface="黑体" panose="02010609060101010101" charset="-122"/>
              <a:sym typeface="宋体" panose="02010600030101010101" pitchFamily="2" charset="-122"/>
            </a:endParaRPr>
          </a:p>
          <a:p>
            <a:endParaRPr lang="en-US" altLang="zh-CN" sz="21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1098947" y="1339454"/>
            <a:ext cx="7003256" cy="5036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608" name="文本框 11"/>
          <p:cNvSpPr txBox="1"/>
          <p:nvPr/>
        </p:nvSpPr>
        <p:spPr>
          <a:xfrm>
            <a:off x="1158479" y="1296591"/>
            <a:ext cx="7237809" cy="553085"/>
          </a:xfrm>
          <a:prstGeom prst="rect">
            <a:avLst/>
          </a:prstGeom>
          <a:noFill/>
          <a:ln w="9525">
            <a:noFill/>
          </a:ln>
        </p:spPr>
        <p:txBody>
          <a:bodyPr anchor="t">
            <a:spAutoFit/>
          </a:bodyPr>
          <a:p>
            <a:r>
              <a:rPr lang="en-US" altLang="zh-CN" sz="3000" b="1">
                <a:solidFill>
                  <a:schemeClr val="bg1"/>
                </a:solidFill>
                <a:latin typeface="Arial" panose="020B0604020202020204" pitchFamily="34" charset="0"/>
                <a:ea typeface="微软雅黑" panose="020B0503020204020204" pitchFamily="34" charset="-122"/>
                <a:sym typeface="宋体" panose="02010600030101010101" pitchFamily="2" charset="-122"/>
              </a:rPr>
              <a:t>2</a:t>
            </a:r>
            <a:r>
              <a:rPr lang="zh-CN" altLang="en-US" sz="3000" b="1" dirty="0">
                <a:solidFill>
                  <a:schemeClr val="bg1"/>
                </a:solidFill>
                <a:latin typeface="Arial" panose="020B0604020202020204" pitchFamily="34" charset="0"/>
                <a:ea typeface="微软雅黑" panose="020B0503020204020204" pitchFamily="34" charset="-122"/>
                <a:sym typeface="宋体" panose="02010600030101010101" pitchFamily="2" charset="-122"/>
              </a:rPr>
              <a:t>、宪法和法律如何规范国家权力运行？</a:t>
            </a:r>
            <a:endParaRPr lang="zh-CN" altLang="en-US" sz="3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 name="直接连接符 1"/>
          <p:cNvCxnSpPr/>
          <p:nvPr/>
        </p:nvCxnSpPr>
        <p:spPr>
          <a:xfrm flipV="1">
            <a:off x="4720829" y="4998244"/>
            <a:ext cx="3675460" cy="273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727472" y="5335191"/>
            <a:ext cx="796529" cy="59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5611" name="图片 10"/>
          <p:cNvPicPr>
            <a:picLocks noChangeAspect="1"/>
          </p:cNvPicPr>
          <p:nvPr/>
        </p:nvPicPr>
        <p:blipFill>
          <a:blip r:embed="rId3"/>
          <a:stretch>
            <a:fillRect/>
          </a:stretch>
        </p:blipFill>
        <p:spPr>
          <a:xfrm>
            <a:off x="807244" y="1887141"/>
            <a:ext cx="525066" cy="427434"/>
          </a:xfrm>
          <a:prstGeom prst="rect">
            <a:avLst/>
          </a:prstGeom>
          <a:noFill/>
          <a:ln w="9525">
            <a:noFill/>
          </a:ln>
        </p:spPr>
      </p:pic>
      <p:pic>
        <p:nvPicPr>
          <p:cNvPr id="25612" name="图片 10"/>
          <p:cNvPicPr>
            <a:picLocks noChangeAspect="1"/>
          </p:cNvPicPr>
          <p:nvPr/>
        </p:nvPicPr>
        <p:blipFill>
          <a:blip r:embed="rId3"/>
          <a:stretch>
            <a:fillRect/>
          </a:stretch>
        </p:blipFill>
        <p:spPr>
          <a:xfrm>
            <a:off x="762000" y="3224213"/>
            <a:ext cx="525066" cy="427435"/>
          </a:xfrm>
          <a:prstGeom prst="rect">
            <a:avLst/>
          </a:prstGeom>
          <a:noFill/>
          <a:ln w="9525">
            <a:noFill/>
          </a:ln>
        </p:spPr>
      </p:pic>
      <p:pic>
        <p:nvPicPr>
          <p:cNvPr id="25613" name="图片 10"/>
          <p:cNvPicPr>
            <a:picLocks noChangeAspect="1"/>
          </p:cNvPicPr>
          <p:nvPr/>
        </p:nvPicPr>
        <p:blipFill>
          <a:blip r:embed="rId3"/>
          <a:stretch>
            <a:fillRect/>
          </a:stretch>
        </p:blipFill>
        <p:spPr>
          <a:xfrm>
            <a:off x="732235" y="4586288"/>
            <a:ext cx="525065" cy="426244"/>
          </a:xfrm>
          <a:prstGeom prst="rect">
            <a:avLst/>
          </a:prstGeom>
          <a:noFill/>
          <a:ln w="9525">
            <a:noFill/>
          </a:ln>
        </p:spPr>
      </p:pic>
      <p:sp>
        <p:nvSpPr>
          <p:cNvPr id="25617" name="文本框 25616"/>
          <p:cNvSpPr txBox="1"/>
          <p:nvPr/>
        </p:nvSpPr>
        <p:spPr>
          <a:xfrm rot="1387060">
            <a:off x="5820966" y="2169319"/>
            <a:ext cx="2481263" cy="460375"/>
          </a:xfrm>
          <a:prstGeom prst="rect">
            <a:avLst/>
          </a:prstGeom>
          <a:solidFill>
            <a:srgbClr val="0000FF"/>
          </a:solidFill>
          <a:ln w="9525" cap="flat" cmpd="sng">
            <a:solidFill>
              <a:schemeClr val="tx1"/>
            </a:solidFill>
            <a:prstDash val="solid"/>
            <a:miter/>
            <a:headEnd type="none" w="med" len="med"/>
            <a:tailEnd type="none" w="med" len="med"/>
          </a:ln>
        </p:spPr>
        <p:txBody>
          <a:bodyPr anchor="t">
            <a:spAutoFit/>
          </a:bodyPr>
          <a:p>
            <a:pPr>
              <a:spcBef>
                <a:spcPct val="50000"/>
              </a:spcBef>
            </a:pPr>
            <a:r>
              <a:rPr lang="zh-CN" altLang="en-US" sz="2400" b="1" dirty="0">
                <a:solidFill>
                  <a:schemeClr val="bg1"/>
                </a:solidFill>
                <a:latin typeface="Calibri" panose="020F0502020204030204" charset="0"/>
                <a:ea typeface="华文行楷" pitchFamily="2" charset="-122"/>
              </a:rPr>
              <a:t>法无授权不可为</a:t>
            </a:r>
            <a:endParaRPr lang="zh-CN" altLang="en-US" sz="2400" b="1" dirty="0">
              <a:solidFill>
                <a:schemeClr val="bg1"/>
              </a:solidFill>
              <a:latin typeface="Calibri" panose="020F0502020204030204" charset="0"/>
              <a:ea typeface="华文行楷" pitchFamily="2" charset="-122"/>
            </a:endParaRPr>
          </a:p>
        </p:txBody>
      </p:sp>
      <p:sp>
        <p:nvSpPr>
          <p:cNvPr id="25618" name="文本框 25617"/>
          <p:cNvSpPr txBox="1"/>
          <p:nvPr/>
        </p:nvSpPr>
        <p:spPr>
          <a:xfrm rot="1387060">
            <a:off x="5866210" y="3644503"/>
            <a:ext cx="2481263" cy="460375"/>
          </a:xfrm>
          <a:prstGeom prst="rect">
            <a:avLst/>
          </a:prstGeom>
          <a:solidFill>
            <a:srgbClr val="0000FF"/>
          </a:solidFill>
          <a:ln w="9525" cap="flat" cmpd="sng">
            <a:solidFill>
              <a:schemeClr val="tx1"/>
            </a:solidFill>
            <a:prstDash val="solid"/>
            <a:miter/>
            <a:headEnd type="none" w="med" len="med"/>
            <a:tailEnd type="none" w="med" len="med"/>
          </a:ln>
        </p:spPr>
        <p:txBody>
          <a:bodyPr anchor="t">
            <a:spAutoFit/>
          </a:bodyPr>
          <a:p>
            <a:pPr>
              <a:spcBef>
                <a:spcPct val="50000"/>
              </a:spcBef>
            </a:pPr>
            <a:r>
              <a:rPr lang="zh-CN" altLang="en-US" sz="2400" b="1" dirty="0">
                <a:solidFill>
                  <a:schemeClr val="bg1"/>
                </a:solidFill>
                <a:latin typeface="Calibri" panose="020F0502020204030204" charset="0"/>
                <a:ea typeface="华文行楷" pitchFamily="2" charset="-122"/>
              </a:rPr>
              <a:t>法定职责必须为</a:t>
            </a:r>
            <a:endParaRPr lang="zh-CN" altLang="en-US" sz="2400" b="1" dirty="0">
              <a:solidFill>
                <a:schemeClr val="bg1"/>
              </a:solidFill>
              <a:latin typeface="Calibri" panose="020F0502020204030204" charset="0"/>
              <a:ea typeface="华文行楷" pitchFamily="2" charset="-122"/>
            </a:endParaRPr>
          </a:p>
        </p:txBody>
      </p:sp>
      <p:sp>
        <p:nvSpPr>
          <p:cNvPr id="25619" name="文本框 25618"/>
          <p:cNvSpPr txBox="1"/>
          <p:nvPr/>
        </p:nvSpPr>
        <p:spPr>
          <a:xfrm rot="1387060">
            <a:off x="5545931" y="4916091"/>
            <a:ext cx="2481263" cy="460375"/>
          </a:xfrm>
          <a:prstGeom prst="rect">
            <a:avLst/>
          </a:prstGeom>
          <a:solidFill>
            <a:srgbClr val="0000FF"/>
          </a:solidFill>
          <a:ln w="9525" cap="flat" cmpd="sng">
            <a:solidFill>
              <a:schemeClr val="tx1"/>
            </a:solidFill>
            <a:prstDash val="solid"/>
            <a:miter/>
            <a:headEnd type="none" w="med" len="med"/>
            <a:tailEnd type="none" w="med" len="med"/>
          </a:ln>
        </p:spPr>
        <p:txBody>
          <a:bodyPr anchor="t">
            <a:spAutoFit/>
          </a:bodyPr>
          <a:p>
            <a:pPr>
              <a:spcBef>
                <a:spcPct val="50000"/>
              </a:spcBef>
            </a:pPr>
            <a:r>
              <a:rPr lang="zh-CN" altLang="en-US" sz="2400" b="1" dirty="0">
                <a:solidFill>
                  <a:schemeClr val="bg1"/>
                </a:solidFill>
                <a:latin typeface="Calibri" panose="020F0502020204030204" charset="0"/>
                <a:ea typeface="华文行楷" pitchFamily="2" charset="-122"/>
              </a:rPr>
              <a:t>权力行使不任性</a:t>
            </a:r>
            <a:endParaRPr lang="zh-CN" altLang="en-US" sz="2400" b="1" dirty="0">
              <a:solidFill>
                <a:schemeClr val="bg1"/>
              </a:solidFill>
              <a:latin typeface="Calibri" panose="020F0502020204030204" charset="0"/>
              <a:ea typeface="华文行楷" pitchFamily="2" charset="-122"/>
            </a:endParaRPr>
          </a:p>
        </p:txBody>
      </p:sp>
      <p:sp>
        <p:nvSpPr>
          <p:cNvPr id="28688" name="文本框 8"/>
          <p:cNvSpPr txBox="1"/>
          <p:nvPr/>
        </p:nvSpPr>
        <p:spPr>
          <a:xfrm>
            <a:off x="717947" y="897731"/>
            <a:ext cx="3089672" cy="368300"/>
          </a:xfrm>
          <a:prstGeom prst="rect">
            <a:avLst/>
          </a:prstGeom>
          <a:noFill/>
          <a:ln w="9525">
            <a:noFill/>
          </a:ln>
        </p:spPr>
        <p:txBody>
          <a:bodyPr anchor="t">
            <a:spAutoFit/>
          </a:bodyPr>
          <a:p>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「“老虎”落网发人省」</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anim calcmode="lin" valueType="num">
                                      <p:cBhvr additive="base">
                                        <p:cTn id="7" dur="500" fill="hold"/>
                                        <p:tgtEl>
                                          <p:spTgt spid="25608"/>
                                        </p:tgtEl>
                                        <p:attrNameLst>
                                          <p:attrName>ppt_x</p:attrName>
                                        </p:attrNameLst>
                                      </p:cBhvr>
                                      <p:tavLst>
                                        <p:tav tm="0">
                                          <p:val>
                                            <p:strVal val="#ppt_x"/>
                                          </p:val>
                                        </p:tav>
                                        <p:tav tm="100000">
                                          <p:val>
                                            <p:strVal val="#ppt_x"/>
                                          </p:val>
                                        </p:tav>
                                      </p:tavLst>
                                    </p:anim>
                                    <p:anim calcmode="lin" valueType="num">
                                      <p:cBhvr additive="base">
                                        <p:cTn id="8" dur="500" fill="hold"/>
                                        <p:tgtEl>
                                          <p:spTgt spid="2560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5606">
                                            <p:txEl>
                                              <p:charRg st="0" end="66"/>
                                            </p:txEl>
                                          </p:spTgt>
                                        </p:tgtEl>
                                        <p:attrNameLst>
                                          <p:attrName>style.visibility</p:attrName>
                                        </p:attrNameLst>
                                      </p:cBhvr>
                                      <p:to>
                                        <p:strVal val="visible"/>
                                      </p:to>
                                    </p:set>
                                    <p:animEffect transition="in" filter="blinds(horizontal)">
                                      <p:cBhvr>
                                        <p:cTn id="21" dur="500"/>
                                        <p:tgtEl>
                                          <p:spTgt spid="25606">
                                            <p:txEl>
                                              <p:charRg st="0" end="66"/>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5611"/>
                                        </p:tgtEl>
                                        <p:attrNameLst>
                                          <p:attrName>style.visibility</p:attrName>
                                        </p:attrNameLst>
                                      </p:cBhvr>
                                      <p:to>
                                        <p:strVal val="visible"/>
                                      </p:to>
                                    </p:set>
                                    <p:animEffect transition="in" filter="blinds(horizontal)">
                                      <p:cBhvr>
                                        <p:cTn id="24" dur="500"/>
                                        <p:tgtEl>
                                          <p:spTgt spid="25611"/>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5606">
                                            <p:txEl>
                                              <p:charRg st="67" end="143"/>
                                            </p:txEl>
                                          </p:spTgt>
                                        </p:tgtEl>
                                        <p:attrNameLst>
                                          <p:attrName>style.visibility</p:attrName>
                                        </p:attrNameLst>
                                      </p:cBhvr>
                                      <p:to>
                                        <p:strVal val="visible"/>
                                      </p:to>
                                    </p:set>
                                    <p:animEffect transition="in" filter="blinds(horizontal)">
                                      <p:cBhvr>
                                        <p:cTn id="29" dur="500"/>
                                        <p:tgtEl>
                                          <p:spTgt spid="25606">
                                            <p:txEl>
                                              <p:charRg st="67" end="143"/>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25612"/>
                                        </p:tgtEl>
                                        <p:attrNameLst>
                                          <p:attrName>style.visibility</p:attrName>
                                        </p:attrNameLst>
                                      </p:cBhvr>
                                      <p:to>
                                        <p:strVal val="visible"/>
                                      </p:to>
                                    </p:set>
                                    <p:animEffect transition="in" filter="blinds(horizontal)">
                                      <p:cBhvr>
                                        <p:cTn id="32" dur="500"/>
                                        <p:tgtEl>
                                          <p:spTgt spid="256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5606">
                                            <p:txEl>
                                              <p:charRg st="144" end="210"/>
                                            </p:txEl>
                                          </p:spTgt>
                                        </p:tgtEl>
                                        <p:attrNameLst>
                                          <p:attrName>style.visibility</p:attrName>
                                        </p:attrNameLst>
                                      </p:cBhvr>
                                      <p:to>
                                        <p:strVal val="visible"/>
                                      </p:to>
                                    </p:set>
                                    <p:animEffect transition="in" filter="blinds(horizontal)">
                                      <p:cBhvr>
                                        <p:cTn id="37" dur="500"/>
                                        <p:tgtEl>
                                          <p:spTgt spid="25606">
                                            <p:txEl>
                                              <p:charRg st="144" end="210"/>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5613"/>
                                        </p:tgtEl>
                                        <p:attrNameLst>
                                          <p:attrName>style.visibility</p:attrName>
                                        </p:attrNameLst>
                                      </p:cBhvr>
                                      <p:to>
                                        <p:strVal val="visible"/>
                                      </p:to>
                                    </p:set>
                                    <p:animEffect transition="in" filter="blinds(horizontal)">
                                      <p:cBhvr>
                                        <p:cTn id="40" dur="500"/>
                                        <p:tgtEl>
                                          <p:spTgt spid="2561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grpId="1" nodeType="clickEffect">
                                  <p:stCondLst>
                                    <p:cond delay="0"/>
                                  </p:stCondLst>
                                  <p:childTnLst>
                                    <p:set>
                                      <p:cBhvr>
                                        <p:cTn id="54" dur="1" fill="hold">
                                          <p:stCondLst>
                                            <p:cond delay="0"/>
                                          </p:stCondLst>
                                        </p:cTn>
                                        <p:tgtEl>
                                          <p:spTgt spid="25617"/>
                                        </p:tgtEl>
                                        <p:attrNameLst>
                                          <p:attrName>style.visibility</p:attrName>
                                        </p:attrNameLst>
                                      </p:cBhvr>
                                      <p:to>
                                        <p:strVal val="visible"/>
                                      </p:to>
                                    </p:set>
                                    <p:anim from="(-#ppt_w/2)" to="(#ppt_x)" calcmode="lin" valueType="num">
                                      <p:cBhvr>
                                        <p:cTn id="55" dur="600" fill="hold">
                                          <p:stCondLst>
                                            <p:cond delay="0"/>
                                          </p:stCondLst>
                                        </p:cTn>
                                        <p:tgtEl>
                                          <p:spTgt spid="25617"/>
                                        </p:tgtEl>
                                        <p:attrNameLst>
                                          <p:attrName>ppt_x</p:attrName>
                                        </p:attrNameLst>
                                      </p:cBhvr>
                                    </p:anim>
                                    <p:anim from="0" to="-1.0" calcmode="lin" valueType="num">
                                      <p:cBhvr>
                                        <p:cTn id="56" dur="200" decel="50000" autoRev="1" fill="hold">
                                          <p:stCondLst>
                                            <p:cond delay="600"/>
                                          </p:stCondLst>
                                        </p:cTn>
                                        <p:tgtEl>
                                          <p:spTgt spid="25617"/>
                                        </p:tgtEl>
                                        <p:attrNameLst>
                                          <p:attrName>xshear</p:attrName>
                                        </p:attrNameLst>
                                      </p:cBhvr>
                                    </p:anim>
                                    <p:animScale>
                                      <p:cBhvr>
                                        <p:cTn id="57" dur="200" decel="100000" autoRev="1" fill="hold">
                                          <p:stCondLst>
                                            <p:cond delay="600"/>
                                          </p:stCondLst>
                                        </p:cTn>
                                        <p:tgtEl>
                                          <p:spTgt spid="25617"/>
                                        </p:tgtEl>
                                      </p:cBhvr>
                                      <p:from x="100000" y="100000"/>
                                      <p:to x="80000" y="100000"/>
                                    </p:animScale>
                                    <p:anim by="(#ppt_h/3+#ppt_w*0.1)" calcmode="lin" valueType="num">
                                      <p:cBhvr additive="sum">
                                        <p:cTn id="58" dur="200" decel="100000" autoRev="1" fill="hold">
                                          <p:stCondLst>
                                            <p:cond delay="600"/>
                                          </p:stCondLst>
                                        </p:cTn>
                                        <p:tgtEl>
                                          <p:spTgt spid="25617"/>
                                        </p:tgtEl>
                                        <p:attrNameLst>
                                          <p:attrName>ppt_x</p:attrName>
                                        </p:attrNameLst>
                                      </p:cBhvr>
                                    </p:anim>
                                  </p:childTnLst>
                                </p:cTn>
                              </p:par>
                            </p:childTnLst>
                          </p:cTn>
                        </p:par>
                      </p:childTnLst>
                    </p:cTn>
                  </p:par>
                  <p:par>
                    <p:cTn id="59" fill="hold">
                      <p:stCondLst>
                        <p:cond delay="indefinite"/>
                      </p:stCondLst>
                      <p:childTnLst>
                        <p:par>
                          <p:cTn id="60" fill="hold">
                            <p:stCondLst>
                              <p:cond delay="0"/>
                            </p:stCondLst>
                            <p:childTnLst>
                              <p:par>
                                <p:cTn id="61" presetID="34" presetClass="entr" presetSubtype="0" fill="hold" grpId="0" nodeType="clickEffect">
                                  <p:stCondLst>
                                    <p:cond delay="0"/>
                                  </p:stCondLst>
                                  <p:childTnLst>
                                    <p:set>
                                      <p:cBhvr>
                                        <p:cTn id="62" dur="1" fill="hold">
                                          <p:stCondLst>
                                            <p:cond delay="0"/>
                                          </p:stCondLst>
                                        </p:cTn>
                                        <p:tgtEl>
                                          <p:spTgt spid="25618"/>
                                        </p:tgtEl>
                                        <p:attrNameLst>
                                          <p:attrName>style.visibility</p:attrName>
                                        </p:attrNameLst>
                                      </p:cBhvr>
                                      <p:to>
                                        <p:strVal val="visible"/>
                                      </p:to>
                                    </p:set>
                                    <p:anim from="(-#ppt_w/2)" to="(#ppt_x)" calcmode="lin" valueType="num">
                                      <p:cBhvr>
                                        <p:cTn id="63" dur="600" fill="hold">
                                          <p:stCondLst>
                                            <p:cond delay="0"/>
                                          </p:stCondLst>
                                        </p:cTn>
                                        <p:tgtEl>
                                          <p:spTgt spid="25618"/>
                                        </p:tgtEl>
                                        <p:attrNameLst>
                                          <p:attrName>ppt_x</p:attrName>
                                        </p:attrNameLst>
                                      </p:cBhvr>
                                    </p:anim>
                                    <p:anim from="0" to="-1.0" calcmode="lin" valueType="num">
                                      <p:cBhvr>
                                        <p:cTn id="64" dur="200" decel="50000" autoRev="1" fill="hold">
                                          <p:stCondLst>
                                            <p:cond delay="600"/>
                                          </p:stCondLst>
                                        </p:cTn>
                                        <p:tgtEl>
                                          <p:spTgt spid="25618"/>
                                        </p:tgtEl>
                                        <p:attrNameLst>
                                          <p:attrName>xshear</p:attrName>
                                        </p:attrNameLst>
                                      </p:cBhvr>
                                    </p:anim>
                                    <p:animScale>
                                      <p:cBhvr>
                                        <p:cTn id="65" dur="200" decel="100000" autoRev="1" fill="hold">
                                          <p:stCondLst>
                                            <p:cond delay="600"/>
                                          </p:stCondLst>
                                        </p:cTn>
                                        <p:tgtEl>
                                          <p:spTgt spid="25618"/>
                                        </p:tgtEl>
                                      </p:cBhvr>
                                      <p:from x="100000" y="100000"/>
                                      <p:to x="80000" y="100000"/>
                                    </p:animScale>
                                    <p:anim by="(#ppt_h/3+#ppt_w*0.1)" calcmode="lin" valueType="num">
                                      <p:cBhvr additive="sum">
                                        <p:cTn id="66" dur="200" decel="100000" autoRev="1" fill="hold">
                                          <p:stCondLst>
                                            <p:cond delay="600"/>
                                          </p:stCondLst>
                                        </p:cTn>
                                        <p:tgtEl>
                                          <p:spTgt spid="25618"/>
                                        </p:tgtEl>
                                        <p:attrNameLst>
                                          <p:attrName>ppt_x</p:attrName>
                                        </p:attrNameLst>
                                      </p:cBhvr>
                                    </p:anim>
                                  </p:childTnLst>
                                </p:cTn>
                              </p:par>
                            </p:childTnLst>
                          </p:cTn>
                        </p:par>
                      </p:childTnLst>
                    </p:cTn>
                  </p:par>
                  <p:par>
                    <p:cTn id="67" fill="hold">
                      <p:stCondLst>
                        <p:cond delay="indefinite"/>
                      </p:stCondLst>
                      <p:childTnLst>
                        <p:par>
                          <p:cTn id="68" fill="hold">
                            <p:stCondLst>
                              <p:cond delay="0"/>
                            </p:stCondLst>
                            <p:childTnLst>
                              <p:par>
                                <p:cTn id="69" presetID="34" presetClass="entr" presetSubtype="0" fill="hold" grpId="0" nodeType="clickEffect">
                                  <p:stCondLst>
                                    <p:cond delay="0"/>
                                  </p:stCondLst>
                                  <p:childTnLst>
                                    <p:set>
                                      <p:cBhvr>
                                        <p:cTn id="70" dur="1" fill="hold">
                                          <p:stCondLst>
                                            <p:cond delay="0"/>
                                          </p:stCondLst>
                                        </p:cTn>
                                        <p:tgtEl>
                                          <p:spTgt spid="25619"/>
                                        </p:tgtEl>
                                        <p:attrNameLst>
                                          <p:attrName>style.visibility</p:attrName>
                                        </p:attrNameLst>
                                      </p:cBhvr>
                                      <p:to>
                                        <p:strVal val="visible"/>
                                      </p:to>
                                    </p:set>
                                    <p:anim from="(-#ppt_w/2)" to="(#ppt_x)" calcmode="lin" valueType="num">
                                      <p:cBhvr>
                                        <p:cTn id="71" dur="600" fill="hold">
                                          <p:stCondLst>
                                            <p:cond delay="0"/>
                                          </p:stCondLst>
                                        </p:cTn>
                                        <p:tgtEl>
                                          <p:spTgt spid="25619"/>
                                        </p:tgtEl>
                                        <p:attrNameLst>
                                          <p:attrName>ppt_x</p:attrName>
                                        </p:attrNameLst>
                                      </p:cBhvr>
                                    </p:anim>
                                    <p:anim from="0" to="-1.0" calcmode="lin" valueType="num">
                                      <p:cBhvr>
                                        <p:cTn id="72" dur="200" decel="50000" autoRev="1" fill="hold">
                                          <p:stCondLst>
                                            <p:cond delay="600"/>
                                          </p:stCondLst>
                                        </p:cTn>
                                        <p:tgtEl>
                                          <p:spTgt spid="25619"/>
                                        </p:tgtEl>
                                        <p:attrNameLst>
                                          <p:attrName>xshear</p:attrName>
                                        </p:attrNameLst>
                                      </p:cBhvr>
                                    </p:anim>
                                    <p:animScale>
                                      <p:cBhvr>
                                        <p:cTn id="73" dur="200" decel="100000" autoRev="1" fill="hold">
                                          <p:stCondLst>
                                            <p:cond delay="600"/>
                                          </p:stCondLst>
                                        </p:cTn>
                                        <p:tgtEl>
                                          <p:spTgt spid="25619"/>
                                        </p:tgtEl>
                                      </p:cBhvr>
                                      <p:from x="100000" y="100000"/>
                                      <p:to x="80000" y="100000"/>
                                    </p:animScale>
                                    <p:anim by="(#ppt_h/3+#ppt_w*0.1)" calcmode="lin" valueType="num">
                                      <p:cBhvr additive="sum">
                                        <p:cTn id="74" dur="200" decel="100000" autoRev="1" fill="hold">
                                          <p:stCondLst>
                                            <p:cond delay="600"/>
                                          </p:stCondLst>
                                        </p:cTn>
                                        <p:tgtEl>
                                          <p:spTgt spid="2561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1" grpId="0" bldLvl="0" animBg="1"/>
      <p:bldP spid="25608" grpId="0"/>
      <p:bldP spid="25617" grpId="1" bldLvl="0" animBg="1"/>
      <p:bldP spid="25618" grpId="0" bldLvl="0" animBg="1"/>
      <p:bldP spid="25619"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697" name="图片 5"/>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29698" name="向天歌PPT(www.topPPT.com)"/>
          <p:cNvSpPr/>
          <p:nvPr/>
        </p:nvSpPr>
        <p:spPr>
          <a:xfrm>
            <a:off x="0" y="2763441"/>
            <a:ext cx="9144000" cy="1197769"/>
          </a:xfrm>
          <a:prstGeom prst="rect">
            <a:avLst/>
          </a:prstGeom>
          <a:solidFill>
            <a:schemeClr val="bg1"/>
          </a:solidFill>
          <a:ln w="9525">
            <a:noFill/>
          </a:ln>
        </p:spPr>
        <p:txBody>
          <a:bodyPr anchor="t"/>
          <a:p>
            <a:endParaRPr lang="zh-CN" altLang="en-US" sz="100" dirty="0">
              <a:latin typeface="Arial" panose="020B0604020202020204" pitchFamily="34" charset="0"/>
              <a:ea typeface="宋体" panose="02010600030101010101" pitchFamily="2" charset="-122"/>
            </a:endParaRPr>
          </a:p>
        </p:txBody>
      </p:sp>
      <p:sp>
        <p:nvSpPr>
          <p:cNvPr id="29699" name="向天歌PPT(www.topPPT.com)"/>
          <p:cNvSpPr/>
          <p:nvPr/>
        </p:nvSpPr>
        <p:spPr>
          <a:xfrm>
            <a:off x="510779" y="2419350"/>
            <a:ext cx="2101453" cy="1952625"/>
          </a:xfrm>
          <a:prstGeom prst="ellipse">
            <a:avLst/>
          </a:prstGeom>
          <a:solidFill>
            <a:schemeClr val="bg1"/>
          </a:solidFill>
          <a:ln w="190500" cap="flat" cmpd="sng">
            <a:solidFill>
              <a:srgbClr val="FFC000"/>
            </a:solidFill>
            <a:prstDash val="solid"/>
            <a:round/>
            <a:headEnd type="none" w="med" len="med"/>
            <a:tailEnd type="none" w="med" len="med"/>
          </a:ln>
        </p:spPr>
        <p:txBody>
          <a:bodyPr lIns="0" tIns="0" rIns="0" bIns="0" anchor="ctr"/>
          <a:p>
            <a:pPr algn="ctr"/>
            <a:r>
              <a:rPr lang="zh-CN" altLang="en-US" sz="3600" b="1" dirty="0">
                <a:solidFill>
                  <a:srgbClr val="C00000"/>
                </a:solidFill>
                <a:latin typeface="微软雅黑" panose="020B0503020204020204" pitchFamily="34" charset="-122"/>
                <a:ea typeface="微软雅黑" panose="020B0503020204020204" pitchFamily="34" charset="-122"/>
              </a:rPr>
              <a:t>第三幕</a:t>
            </a:r>
            <a:endParaRPr lang="zh-CN" altLang="en-US" sz="3600" b="1" dirty="0">
              <a:solidFill>
                <a:srgbClr val="C00000"/>
              </a:solidFill>
              <a:latin typeface="微软雅黑" panose="020B0503020204020204" pitchFamily="34" charset="-122"/>
              <a:ea typeface="微软雅黑" panose="020B0503020204020204" pitchFamily="34" charset="-122"/>
            </a:endParaRPr>
          </a:p>
        </p:txBody>
      </p:sp>
      <p:sp>
        <p:nvSpPr>
          <p:cNvPr id="31748" name="向天歌PPT(www.topPPT.com)"/>
          <p:cNvSpPr txBox="1"/>
          <p:nvPr/>
        </p:nvSpPr>
        <p:spPr>
          <a:xfrm>
            <a:off x="2801541" y="3056335"/>
            <a:ext cx="6070997" cy="611981"/>
          </a:xfrm>
          <a:prstGeom prst="rect">
            <a:avLst/>
          </a:prstGeom>
          <a:noFill/>
          <a:ln w="9525">
            <a:noFill/>
          </a:ln>
        </p:spPr>
        <p:txBody>
          <a:bodyPr lIns="82296" tIns="41148" rIns="82296" bIns="41148" anchor="t"/>
          <a:p>
            <a:pPr marL="411480" indent="-411480" eaLnBrk="0" hangingPunct="0">
              <a:spcBef>
                <a:spcPct val="20000"/>
              </a:spcBef>
            </a:pPr>
            <a:r>
              <a:rPr lang="zh-CN" altLang="en-US" sz="405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审判程序引深思</a:t>
            </a:r>
            <a:endParaRPr lang="zh-CN" altLang="en-US" sz="4050" b="1"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1748"/>
                                        </p:tgtEl>
                                        <p:attrNameLst>
                                          <p:attrName>style.visibility</p:attrName>
                                        </p:attrNameLst>
                                      </p:cBhvr>
                                      <p:to>
                                        <p:strVal val="visible"/>
                                      </p:to>
                                    </p:set>
                                    <p:animEffect transition="in" filter="fade">
                                      <p:cBhvr>
                                        <p:cTn id="7" dur="1000"/>
                                        <p:tgtEl>
                                          <p:spTgt spid="31748"/>
                                        </p:tgtEl>
                                      </p:cBhvr>
                                    </p:animEffect>
                                    <p:anim calcmode="lin" valueType="num">
                                      <p:cBhvr>
                                        <p:cTn id="8" dur="1000" fill="hold"/>
                                        <p:tgtEl>
                                          <p:spTgt spid="31748"/>
                                        </p:tgtEl>
                                        <p:attrNameLst>
                                          <p:attrName>ppt_x</p:attrName>
                                        </p:attrNameLst>
                                      </p:cBhvr>
                                      <p:tavLst>
                                        <p:tav tm="0">
                                          <p:val>
                                            <p:strVal val="#ppt_x-.1"/>
                                          </p:val>
                                        </p:tav>
                                        <p:tav tm="100000">
                                          <p:val>
                                            <p:strVal val="#ppt_x"/>
                                          </p:val>
                                        </p:tav>
                                      </p:tavLst>
                                    </p:anim>
                                    <p:anim calcmode="lin" valueType="num">
                                      <p:cBhvr>
                                        <p:cTn id="9" dur="1000" fill="hold"/>
                                        <p:tgtEl>
                                          <p:spTgt spid="317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图片 3"/>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5" name="矩形 4"/>
          <p:cNvSpPr/>
          <p:nvPr/>
        </p:nvSpPr>
        <p:spPr>
          <a:xfrm>
            <a:off x="0" y="1270397"/>
            <a:ext cx="9144000" cy="4425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pic>
        <p:nvPicPr>
          <p:cNvPr id="31747" name="图片 7"/>
          <p:cNvPicPr>
            <a:picLocks noChangeAspect="1"/>
          </p:cNvPicPr>
          <p:nvPr/>
        </p:nvPicPr>
        <p:blipFill>
          <a:blip r:embed="rId2"/>
          <a:stretch>
            <a:fillRect/>
          </a:stretch>
        </p:blipFill>
        <p:spPr>
          <a:xfrm>
            <a:off x="228600" y="857250"/>
            <a:ext cx="489347" cy="453629"/>
          </a:xfrm>
          <a:prstGeom prst="rect">
            <a:avLst/>
          </a:prstGeom>
          <a:noFill/>
          <a:ln w="9525">
            <a:noFill/>
          </a:ln>
        </p:spPr>
      </p:pic>
      <p:sp>
        <p:nvSpPr>
          <p:cNvPr id="31748" name="文本框 8"/>
          <p:cNvSpPr txBox="1"/>
          <p:nvPr/>
        </p:nvSpPr>
        <p:spPr>
          <a:xfrm>
            <a:off x="717947" y="897731"/>
            <a:ext cx="3089672" cy="368300"/>
          </a:xfrm>
          <a:prstGeom prst="rect">
            <a:avLst/>
          </a:prstGeom>
          <a:noFill/>
          <a:ln w="9525">
            <a:noFill/>
          </a:ln>
        </p:spPr>
        <p:txBody>
          <a:bodyPr anchor="t">
            <a:spAutoFit/>
          </a:bodyPr>
          <a:p>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「审判程序引深思」</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1749" name="图片 5" descr="C:\Users\Administrator\Desktop\规范权利运行\审判王珉.jpg审判王珉"/>
          <p:cNvPicPr>
            <a:picLocks noChangeAspect="1"/>
          </p:cNvPicPr>
          <p:nvPr/>
        </p:nvPicPr>
        <p:blipFill>
          <a:blip r:embed="rId3"/>
          <a:stretch>
            <a:fillRect/>
          </a:stretch>
        </p:blipFill>
        <p:spPr>
          <a:xfrm>
            <a:off x="88106" y="1902619"/>
            <a:ext cx="3550444" cy="2393156"/>
          </a:xfrm>
          <a:prstGeom prst="rect">
            <a:avLst/>
          </a:prstGeom>
          <a:noFill/>
          <a:ln w="9525">
            <a:noFill/>
          </a:ln>
        </p:spPr>
      </p:pic>
      <p:sp>
        <p:nvSpPr>
          <p:cNvPr id="7" name="矩形 6"/>
          <p:cNvSpPr/>
          <p:nvPr/>
        </p:nvSpPr>
        <p:spPr>
          <a:xfrm>
            <a:off x="3793331" y="1402556"/>
            <a:ext cx="5053013" cy="4193381"/>
          </a:xfrm>
          <a:prstGeom prst="rect">
            <a:avLst/>
          </a:prstGeom>
          <a:solidFill>
            <a:sysClr val="window" lastClr="FFFFFF"/>
          </a:solidFill>
          <a:ln w="25400" cap="flat" cmpd="sng" algn="ctr">
            <a:solidFill>
              <a:srgbClr val="969696"/>
            </a:solidFill>
            <a:prstDash val="solid"/>
          </a:ln>
          <a:effectLst/>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zh-CN" altLang="en-US" sz="2395"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nvSpPr>
        <p:spPr>
          <a:xfrm>
            <a:off x="3921919" y="1509713"/>
            <a:ext cx="4813697" cy="1706880"/>
          </a:xfrm>
          <a:prstGeom prst="rect">
            <a:avLst/>
          </a:prstGeom>
          <a:noFill/>
          <a:ln w="9525">
            <a:noFill/>
          </a:ln>
        </p:spPr>
        <p:txBody>
          <a:bodyPr anchor="t">
            <a:spAutoFit/>
          </a:bodyPr>
          <a:p>
            <a:r>
              <a:rPr lang="zh-CN" altLang="en-US" sz="2100" b="1" dirty="0">
                <a:solidFill>
                  <a:srgbClr val="000000"/>
                </a:solidFill>
                <a:latin typeface="幼圆" pitchFamily="49" charset="-122"/>
                <a:ea typeface="幼圆" pitchFamily="49" charset="-122"/>
                <a:sym typeface="Arial" panose="020B0604020202020204" pitchFamily="34" charset="0"/>
              </a:rPr>
              <a:t>  </a:t>
            </a:r>
            <a:r>
              <a:rPr lang="zh-CN" altLang="en-US" sz="2100" b="1" dirty="0">
                <a:solidFill>
                  <a:srgbClr val="000000"/>
                </a:solidFill>
                <a:latin typeface="黑体" panose="02010609060101010101" charset="-122"/>
                <a:ea typeface="黑体" panose="02010609060101010101" charset="-122"/>
                <a:sym typeface="Arial" panose="020B0604020202020204" pitchFamily="34" charset="0"/>
              </a:rPr>
              <a:t>  新闻报道：洛阳市人民检察院</a:t>
            </a:r>
            <a:r>
              <a:rPr lang="zh-CN" altLang="zh-CN" sz="2100" b="1" dirty="0">
                <a:solidFill>
                  <a:srgbClr val="000000"/>
                </a:solidFill>
                <a:latin typeface="黑体" panose="02010609060101010101" charset="-122"/>
                <a:ea typeface="黑体" panose="02010609060101010101" charset="-122"/>
                <a:sym typeface="Arial" panose="020B0604020202020204" pitchFamily="34" charset="0"/>
              </a:rPr>
              <a:t>庭审中，检察机关出示了相关证据，被告人王珉及其辩护人进行了</a:t>
            </a:r>
            <a:r>
              <a:rPr lang="zh-CN" altLang="zh-CN" sz="2100" b="1" u="sng" dirty="0">
                <a:solidFill>
                  <a:srgbClr val="FF0000"/>
                </a:solidFill>
                <a:latin typeface="黑体" panose="02010609060101010101" charset="-122"/>
                <a:ea typeface="黑体" panose="02010609060101010101" charset="-122"/>
                <a:sym typeface="Arial" panose="020B0604020202020204" pitchFamily="34" charset="0"/>
              </a:rPr>
              <a:t>质证</a:t>
            </a:r>
            <a:r>
              <a:rPr lang="zh-CN" altLang="zh-CN" sz="2100" b="1" dirty="0">
                <a:solidFill>
                  <a:srgbClr val="000000"/>
                </a:solidFill>
                <a:latin typeface="黑体" panose="02010609060101010101" charset="-122"/>
                <a:ea typeface="黑体" panose="02010609060101010101" charset="-122"/>
                <a:sym typeface="Arial" panose="020B0604020202020204" pitchFamily="34" charset="0"/>
              </a:rPr>
              <a:t>，控辩双方在法庭的主持下充分发表了意见，王珉进行了最后陈述并当庭表示认罪悔罪。</a:t>
            </a:r>
            <a:endParaRPr lang="zh-CN" altLang="zh-CN" sz="2100" b="1" dirty="0">
              <a:solidFill>
                <a:srgbClr val="000000"/>
              </a:solidFill>
              <a:latin typeface="黑体" panose="02010609060101010101" charset="-122"/>
              <a:ea typeface="黑体" panose="02010609060101010101" charset="-122"/>
              <a:sym typeface="Arial" panose="020B0604020202020204" pitchFamily="34" charset="0"/>
            </a:endParaRPr>
          </a:p>
        </p:txBody>
      </p:sp>
      <p:sp>
        <p:nvSpPr>
          <p:cNvPr id="11" name="矩形 10"/>
          <p:cNvSpPr/>
          <p:nvPr/>
        </p:nvSpPr>
        <p:spPr>
          <a:xfrm>
            <a:off x="5432822" y="1133475"/>
            <a:ext cx="2297906" cy="360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 name="文本框 9"/>
          <p:cNvSpPr txBox="1"/>
          <p:nvPr/>
        </p:nvSpPr>
        <p:spPr>
          <a:xfrm>
            <a:off x="3967162" y="3496866"/>
            <a:ext cx="4813697" cy="2030095"/>
          </a:xfrm>
          <a:prstGeom prst="rect">
            <a:avLst/>
          </a:prstGeom>
          <a:noFill/>
          <a:ln w="9525">
            <a:noFill/>
          </a:ln>
        </p:spPr>
        <p:txBody>
          <a:bodyPr anchor="t">
            <a:spAutoFit/>
          </a:bodyPr>
          <a:p>
            <a:r>
              <a:rPr lang="zh-CN" altLang="en-US" sz="2100" b="1" dirty="0">
                <a:solidFill>
                  <a:srgbClr val="000000"/>
                </a:solidFill>
                <a:latin typeface="黑体" panose="02010609060101010101" charset="-122"/>
                <a:ea typeface="黑体" panose="02010609060101010101" charset="-122"/>
                <a:sym typeface="Arial" panose="020B0604020202020204" pitchFamily="34" charset="0"/>
              </a:rPr>
              <a:t>请同学们思考：</a:t>
            </a:r>
            <a:endParaRPr lang="zh-CN" altLang="en-US" sz="2100" b="1" dirty="0">
              <a:solidFill>
                <a:srgbClr val="000000"/>
              </a:solidFill>
              <a:latin typeface="黑体" panose="02010609060101010101" charset="-122"/>
              <a:ea typeface="黑体" panose="02010609060101010101" charset="-122"/>
              <a:sym typeface="Arial" panose="020B0604020202020204" pitchFamily="34" charset="0"/>
            </a:endParaRPr>
          </a:p>
          <a:p>
            <a:r>
              <a:rPr lang="en-US" altLang="zh-CN" sz="2100" b="1">
                <a:solidFill>
                  <a:srgbClr val="000000"/>
                </a:solidFill>
                <a:latin typeface="黑体" panose="02010609060101010101" charset="-122"/>
                <a:ea typeface="黑体" panose="02010609060101010101" charset="-122"/>
                <a:sym typeface="Arial" panose="020B0604020202020204" pitchFamily="34" charset="0"/>
              </a:rPr>
              <a:t>1</a:t>
            </a:r>
            <a:r>
              <a:rPr lang="zh-CN" altLang="en-US" sz="2100" b="1" dirty="0">
                <a:solidFill>
                  <a:srgbClr val="000000"/>
                </a:solidFill>
                <a:latin typeface="黑体" panose="02010609060101010101" charset="-122"/>
                <a:ea typeface="黑体" panose="02010609060101010101" charset="-122"/>
                <a:sym typeface="Arial" panose="020B0604020202020204" pitchFamily="34" charset="0"/>
              </a:rPr>
              <a:t>、什么是</a:t>
            </a:r>
            <a:r>
              <a:rPr lang="zh-CN" altLang="en-US" sz="2100" b="1" dirty="0">
                <a:solidFill>
                  <a:srgbClr val="FF0000"/>
                </a:solidFill>
                <a:latin typeface="黑体" panose="02010609060101010101" charset="-122"/>
                <a:ea typeface="黑体" panose="02010609060101010101" charset="-122"/>
                <a:sym typeface="Arial" panose="020B0604020202020204" pitchFamily="34" charset="0"/>
              </a:rPr>
              <a:t>质证</a:t>
            </a:r>
            <a:r>
              <a:rPr lang="zh-CN" altLang="en-US" sz="2100" b="1" dirty="0">
                <a:solidFill>
                  <a:srgbClr val="000000"/>
                </a:solidFill>
                <a:latin typeface="黑体" panose="02010609060101010101" charset="-122"/>
                <a:ea typeface="黑体" panose="02010609060101010101" charset="-122"/>
                <a:sym typeface="Arial" panose="020B0604020202020204" pitchFamily="34" charset="0"/>
              </a:rPr>
              <a:t>？</a:t>
            </a:r>
            <a:endParaRPr lang="zh-CN" altLang="en-US" sz="2100" b="1" dirty="0">
              <a:solidFill>
                <a:srgbClr val="000000"/>
              </a:solidFill>
              <a:latin typeface="黑体" panose="02010609060101010101" charset="-122"/>
              <a:ea typeface="黑体" panose="02010609060101010101" charset="-122"/>
              <a:sym typeface="Arial" panose="020B0604020202020204" pitchFamily="34" charset="0"/>
            </a:endParaRPr>
          </a:p>
          <a:p>
            <a:r>
              <a:rPr lang="en-US" altLang="zh-CN" sz="2100" b="1">
                <a:solidFill>
                  <a:srgbClr val="000000"/>
                </a:solidFill>
                <a:latin typeface="黑体" panose="02010609060101010101" charset="-122"/>
                <a:ea typeface="黑体" panose="02010609060101010101" charset="-122"/>
                <a:sym typeface="Arial" panose="020B0604020202020204" pitchFamily="34" charset="0"/>
              </a:rPr>
              <a:t>2</a:t>
            </a:r>
            <a:r>
              <a:rPr lang="zh-CN" altLang="en-US" sz="2100" b="1" dirty="0">
                <a:solidFill>
                  <a:srgbClr val="000000"/>
                </a:solidFill>
                <a:latin typeface="黑体" panose="02010609060101010101" charset="-122"/>
                <a:ea typeface="黑体" panose="02010609060101010101" charset="-122"/>
                <a:sym typeface="Arial" panose="020B0604020202020204" pitchFamily="34" charset="0"/>
              </a:rPr>
              <a:t>、小新同学认为：</a:t>
            </a:r>
            <a:r>
              <a:rPr lang="en-US" altLang="zh-CN" sz="2100" b="1">
                <a:solidFill>
                  <a:srgbClr val="FF0000"/>
                </a:solidFill>
                <a:latin typeface="黑体" panose="02010609060101010101" charset="-122"/>
                <a:ea typeface="黑体" panose="02010609060101010101" charset="-122"/>
                <a:sym typeface="Arial" panose="020B0604020202020204" pitchFamily="34" charset="0"/>
              </a:rPr>
              <a:t>“</a:t>
            </a:r>
            <a:r>
              <a:rPr lang="zh-CN" altLang="en-US" sz="2100" b="1" dirty="0">
                <a:solidFill>
                  <a:srgbClr val="FF0000"/>
                </a:solidFill>
                <a:latin typeface="黑体" panose="02010609060101010101" charset="-122"/>
                <a:ea typeface="黑体" panose="02010609060101010101" charset="-122"/>
                <a:sym typeface="Arial" panose="020B0604020202020204" pitchFamily="34" charset="0"/>
              </a:rPr>
              <a:t>王珉的犯罪事实如此清楚，这么罪大恶极，法官为啥还要给他质证的机会，直接定罪，不就行了？</a:t>
            </a:r>
            <a:r>
              <a:rPr lang="en-US" altLang="zh-CN" sz="2100" b="1">
                <a:solidFill>
                  <a:srgbClr val="FF0000"/>
                </a:solidFill>
                <a:latin typeface="黑体" panose="02010609060101010101" charset="-122"/>
                <a:ea typeface="黑体" panose="02010609060101010101" charset="-122"/>
                <a:sym typeface="Arial" panose="020B0604020202020204" pitchFamily="34" charset="0"/>
              </a:rPr>
              <a:t>”</a:t>
            </a:r>
            <a:r>
              <a:rPr lang="zh-CN" altLang="en-US" sz="2100" b="1" dirty="0">
                <a:solidFill>
                  <a:srgbClr val="000000"/>
                </a:solidFill>
                <a:latin typeface="黑体" panose="02010609060101010101" charset="-122"/>
                <a:ea typeface="黑体" panose="02010609060101010101" charset="-122"/>
                <a:sym typeface="Arial" panose="020B0604020202020204" pitchFamily="34" charset="0"/>
              </a:rPr>
              <a:t>请你来帮忙解答！</a:t>
            </a:r>
            <a:endParaRPr lang="zh-CN" altLang="zh-CN" sz="2100" b="1" dirty="0">
              <a:solidFill>
                <a:srgbClr val="000000"/>
              </a:solidFill>
              <a:latin typeface="黑体" panose="02010609060101010101" charset="-122"/>
              <a:ea typeface="黑体" panose="02010609060101010101" charset="-122"/>
              <a:sym typeface="Arial" panose="020B0604020202020204" pitchFamily="34" charset="0"/>
            </a:endParaRPr>
          </a:p>
        </p:txBody>
      </p:sp>
      <p:sp>
        <p:nvSpPr>
          <p:cNvPr id="12" name="文本框 11"/>
          <p:cNvSpPr txBox="1"/>
          <p:nvPr/>
        </p:nvSpPr>
        <p:spPr>
          <a:xfrm>
            <a:off x="5463779" y="1126331"/>
            <a:ext cx="2208609" cy="414020"/>
          </a:xfrm>
          <a:prstGeom prst="rect">
            <a:avLst/>
          </a:prstGeom>
          <a:noFill/>
          <a:ln w="9525">
            <a:noFill/>
          </a:ln>
        </p:spPr>
        <p:txBody>
          <a:bodyPr anchor="t">
            <a:spAutoFit/>
          </a:bodyPr>
          <a:p>
            <a:pPr algn="ctr"/>
            <a:r>
              <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法律帮帮团</a:t>
            </a:r>
            <a:endPar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1"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1"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charRg st="0" end="8"/>
                                            </p:txEl>
                                          </p:spTgt>
                                        </p:tgtEl>
                                        <p:attrNameLst>
                                          <p:attrName>style.visibility</p:attrName>
                                        </p:attrNameLst>
                                      </p:cBhvr>
                                      <p:to>
                                        <p:strVal val="visible"/>
                                      </p:to>
                                    </p:set>
                                    <p:anim calcmode="lin" valueType="num">
                                      <p:cBhvr additive="base">
                                        <p:cTn id="25" dur="500" fill="hold"/>
                                        <p:tgtEl>
                                          <p:spTgt spid="2">
                                            <p:txEl>
                                              <p:charRg st="0"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charRg st="0"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charRg st="8" end="17"/>
                                            </p:txEl>
                                          </p:spTgt>
                                        </p:tgtEl>
                                        <p:attrNameLst>
                                          <p:attrName>style.visibility</p:attrName>
                                        </p:attrNameLst>
                                      </p:cBhvr>
                                      <p:to>
                                        <p:strVal val="visible"/>
                                      </p:to>
                                    </p:set>
                                    <p:anim calcmode="lin" valueType="num">
                                      <p:cBhvr additive="base">
                                        <p:cTn id="31" dur="500" fill="hold"/>
                                        <p:tgtEl>
                                          <p:spTgt spid="2">
                                            <p:txEl>
                                              <p:charRg st="8" end="1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charRg st="8" end="1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charRg st="17" end="80"/>
                                            </p:txEl>
                                          </p:spTgt>
                                        </p:tgtEl>
                                        <p:attrNameLst>
                                          <p:attrName>style.visibility</p:attrName>
                                        </p:attrNameLst>
                                      </p:cBhvr>
                                      <p:to>
                                        <p:strVal val="visible"/>
                                      </p:to>
                                    </p:set>
                                    <p:anim calcmode="lin" valueType="num">
                                      <p:cBhvr additive="base">
                                        <p:cTn id="37" dur="500" fill="hold"/>
                                        <p:tgtEl>
                                          <p:spTgt spid="2">
                                            <p:txEl>
                                              <p:charRg st="17" end="8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charRg st="17" end="8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bldLvl="0" animBg="1"/>
      <p:bldP spid="10" grpId="1"/>
      <p:bldP spid="11" grpId="0" bldLvl="0" animBg="1"/>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69" name="图片 3"/>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5" name="矩形 4"/>
          <p:cNvSpPr/>
          <p:nvPr/>
        </p:nvSpPr>
        <p:spPr>
          <a:xfrm>
            <a:off x="0" y="1243013"/>
            <a:ext cx="9144000" cy="4425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pic>
        <p:nvPicPr>
          <p:cNvPr id="32771" name="图片 7"/>
          <p:cNvPicPr>
            <a:picLocks noChangeAspect="1"/>
          </p:cNvPicPr>
          <p:nvPr/>
        </p:nvPicPr>
        <p:blipFill>
          <a:blip r:embed="rId2"/>
          <a:stretch>
            <a:fillRect/>
          </a:stretch>
        </p:blipFill>
        <p:spPr>
          <a:xfrm>
            <a:off x="228600" y="857250"/>
            <a:ext cx="489347" cy="453629"/>
          </a:xfrm>
          <a:prstGeom prst="rect">
            <a:avLst/>
          </a:prstGeom>
          <a:noFill/>
          <a:ln w="9525">
            <a:noFill/>
          </a:ln>
        </p:spPr>
      </p:pic>
      <p:sp>
        <p:nvSpPr>
          <p:cNvPr id="7" name="矩形 6"/>
          <p:cNvSpPr/>
          <p:nvPr/>
        </p:nvSpPr>
        <p:spPr>
          <a:xfrm>
            <a:off x="527447" y="1428750"/>
            <a:ext cx="8333185" cy="4241006"/>
          </a:xfrm>
          <a:prstGeom prst="rect">
            <a:avLst/>
          </a:prstGeom>
          <a:solidFill>
            <a:sysClr val="window" lastClr="FFFFFF"/>
          </a:solidFill>
          <a:ln w="25400" cap="flat" cmpd="sng" algn="ctr">
            <a:solidFill>
              <a:srgbClr val="969696"/>
            </a:solidFill>
            <a:prstDash val="solid"/>
          </a:ln>
          <a:effectLst/>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zh-CN" altLang="en-US" sz="2395"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文本框 9"/>
          <p:cNvSpPr txBox="1"/>
          <p:nvPr/>
        </p:nvSpPr>
        <p:spPr>
          <a:xfrm>
            <a:off x="527447" y="1634728"/>
            <a:ext cx="8333184" cy="3969385"/>
          </a:xfrm>
          <a:prstGeom prst="rect">
            <a:avLst/>
          </a:prstGeom>
          <a:noFill/>
          <a:ln w="9525">
            <a:noFill/>
          </a:ln>
        </p:spPr>
        <p:txBody>
          <a:bodyPr anchor="t">
            <a:spAutoFit/>
          </a:bodyPr>
          <a:p>
            <a:r>
              <a:rPr lang="en-US" altLang="zh-CN" sz="2100" b="1">
                <a:solidFill>
                  <a:srgbClr val="FF0000"/>
                </a:solidFill>
                <a:latin typeface="黑体" panose="02010609060101010101" charset="-122"/>
                <a:ea typeface="黑体" panose="02010609060101010101" charset="-122"/>
                <a:sym typeface="Arial" panose="020B0604020202020204" pitchFamily="34" charset="0"/>
              </a:rPr>
              <a:t>1</a:t>
            </a:r>
            <a:r>
              <a:rPr lang="zh-CN" altLang="en-US" sz="2100" b="1" dirty="0">
                <a:solidFill>
                  <a:srgbClr val="FF0000"/>
                </a:solidFill>
                <a:latin typeface="黑体" panose="02010609060101010101" charset="-122"/>
                <a:ea typeface="黑体" panose="02010609060101010101" charset="-122"/>
                <a:sym typeface="Arial" panose="020B0604020202020204" pitchFamily="34" charset="0"/>
              </a:rPr>
              <a:t>、什么是质证？</a:t>
            </a:r>
            <a:endParaRPr lang="zh-CN" altLang="en-US" sz="2100" b="1" dirty="0">
              <a:solidFill>
                <a:srgbClr val="FF0000"/>
              </a:solidFill>
              <a:latin typeface="黑体" panose="02010609060101010101" charset="-122"/>
              <a:ea typeface="黑体" panose="02010609060101010101" charset="-122"/>
              <a:sym typeface="Arial" panose="020B0604020202020204" pitchFamily="34" charset="0"/>
            </a:endParaRPr>
          </a:p>
          <a:p>
            <a:r>
              <a:rPr lang="zh-CN" altLang="en-US" sz="2100" b="1" dirty="0">
                <a:solidFill>
                  <a:srgbClr val="000000"/>
                </a:solidFill>
                <a:latin typeface="黑体" panose="02010609060101010101" charset="-122"/>
                <a:ea typeface="黑体" panose="02010609060101010101" charset="-122"/>
                <a:sym typeface="Arial" panose="020B0604020202020204" pitchFamily="34" charset="0"/>
              </a:rPr>
              <a:t>质证，是指在庭审过程中，由一方出示证据，并说明证据来源及证明内容，而由对方就证据本身及证明内容进行</a:t>
            </a:r>
            <a:r>
              <a:rPr lang="zh-CN" altLang="en-US" sz="2100" b="1" dirty="0">
                <a:solidFill>
                  <a:srgbClr val="FF0000"/>
                </a:solidFill>
                <a:latin typeface="黑体" panose="02010609060101010101" charset="-122"/>
                <a:ea typeface="黑体" panose="02010609060101010101" charset="-122"/>
                <a:sym typeface="Arial" panose="020B0604020202020204" pitchFamily="34" charset="0"/>
              </a:rPr>
              <a:t>辨认、质疑、反驳</a:t>
            </a:r>
            <a:r>
              <a:rPr lang="zh-CN" altLang="en-US" sz="2100" b="1" dirty="0">
                <a:solidFill>
                  <a:srgbClr val="000000"/>
                </a:solidFill>
                <a:latin typeface="黑体" panose="02010609060101010101" charset="-122"/>
                <a:ea typeface="黑体" panose="02010609060101010101" charset="-122"/>
                <a:sym typeface="Arial" panose="020B0604020202020204" pitchFamily="34" charset="0"/>
              </a:rPr>
              <a:t>的一项诉讼活动。</a:t>
            </a:r>
            <a:endParaRPr lang="zh-CN" altLang="en-US" sz="2100" b="1" dirty="0">
              <a:solidFill>
                <a:srgbClr val="000000"/>
              </a:solidFill>
              <a:latin typeface="黑体" panose="02010609060101010101" charset="-122"/>
              <a:ea typeface="黑体" panose="02010609060101010101" charset="-122"/>
              <a:sym typeface="Arial" panose="020B0604020202020204" pitchFamily="34" charset="0"/>
            </a:endParaRPr>
          </a:p>
          <a:p>
            <a:endParaRPr lang="zh-CN" altLang="en-US" sz="2100" b="1" dirty="0">
              <a:solidFill>
                <a:srgbClr val="000000"/>
              </a:solidFill>
              <a:latin typeface="黑体" panose="02010609060101010101" charset="-122"/>
              <a:ea typeface="黑体" panose="02010609060101010101" charset="-122"/>
              <a:sym typeface="Arial" panose="020B0604020202020204" pitchFamily="34" charset="0"/>
            </a:endParaRPr>
          </a:p>
          <a:p>
            <a:r>
              <a:rPr lang="en-US" altLang="zh-CN" sz="2100" b="1">
                <a:solidFill>
                  <a:srgbClr val="FF0000"/>
                </a:solidFill>
                <a:latin typeface="黑体" panose="02010609060101010101" charset="-122"/>
                <a:ea typeface="黑体" panose="02010609060101010101" charset="-122"/>
                <a:sym typeface="Arial" panose="020B0604020202020204" pitchFamily="34" charset="0"/>
              </a:rPr>
              <a:t>2</a:t>
            </a:r>
            <a:r>
              <a:rPr lang="zh-CN" altLang="en-US" sz="2100" b="1" dirty="0">
                <a:solidFill>
                  <a:srgbClr val="FF0000"/>
                </a:solidFill>
                <a:latin typeface="黑体" panose="02010609060101010101" charset="-122"/>
                <a:ea typeface="黑体" panose="02010609060101010101" charset="-122"/>
                <a:sym typeface="Arial" panose="020B0604020202020204" pitchFamily="34" charset="0"/>
              </a:rPr>
              <a:t>、小新认为：</a:t>
            </a:r>
            <a:r>
              <a:rPr lang="en-US" altLang="zh-CN" sz="2100" b="1">
                <a:solidFill>
                  <a:srgbClr val="FF0000"/>
                </a:solidFill>
                <a:latin typeface="黑体" panose="02010609060101010101" charset="-122"/>
                <a:ea typeface="黑体" panose="02010609060101010101" charset="-122"/>
                <a:sym typeface="Arial" panose="020B0604020202020204" pitchFamily="34" charset="0"/>
              </a:rPr>
              <a:t>“</a:t>
            </a:r>
            <a:r>
              <a:rPr lang="zh-CN" altLang="en-US" sz="2100" b="1" dirty="0">
                <a:solidFill>
                  <a:srgbClr val="FF0000"/>
                </a:solidFill>
                <a:latin typeface="黑体" panose="02010609060101010101" charset="-122"/>
                <a:ea typeface="黑体" panose="02010609060101010101" charset="-122"/>
                <a:sym typeface="Arial" panose="020B0604020202020204" pitchFamily="34" charset="0"/>
              </a:rPr>
              <a:t>王珉的犯罪事实如此清楚，这么罪大恶极，法官为啥还要给他质证的机会，直接定罪，不就行了？</a:t>
            </a:r>
            <a:r>
              <a:rPr lang="en-US" altLang="zh-CN" sz="2100" b="1">
                <a:solidFill>
                  <a:srgbClr val="FF0000"/>
                </a:solidFill>
                <a:latin typeface="黑体" panose="02010609060101010101" charset="-122"/>
                <a:ea typeface="黑体" panose="02010609060101010101" charset="-122"/>
                <a:sym typeface="Arial" panose="020B0604020202020204" pitchFamily="34" charset="0"/>
              </a:rPr>
              <a:t>”</a:t>
            </a:r>
            <a:r>
              <a:rPr lang="zh-CN" altLang="en-US" sz="2100" b="1" dirty="0">
                <a:solidFill>
                  <a:srgbClr val="FF0000"/>
                </a:solidFill>
                <a:latin typeface="黑体" panose="02010609060101010101" charset="-122"/>
                <a:ea typeface="黑体" panose="02010609060101010101" charset="-122"/>
                <a:sym typeface="Arial" panose="020B0604020202020204" pitchFamily="34" charset="0"/>
              </a:rPr>
              <a:t>请你来帮忙解答！</a:t>
            </a:r>
            <a:endParaRPr lang="zh-CN" altLang="en-US" sz="2100" b="1" dirty="0">
              <a:solidFill>
                <a:srgbClr val="FF0000"/>
              </a:solidFill>
              <a:latin typeface="黑体" panose="02010609060101010101" charset="-122"/>
              <a:ea typeface="黑体" panose="02010609060101010101" charset="-122"/>
              <a:sym typeface="Arial" panose="020B0604020202020204" pitchFamily="34" charset="0"/>
            </a:endParaRPr>
          </a:p>
          <a:p>
            <a:r>
              <a:rPr lang="zh-CN" altLang="en-US" sz="2100" b="1" dirty="0">
                <a:solidFill>
                  <a:srgbClr val="0000FF"/>
                </a:solidFill>
                <a:latin typeface="黑体" panose="02010609060101010101" charset="-122"/>
                <a:ea typeface="黑体" panose="02010609060101010101" charset="-122"/>
                <a:sym typeface="Arial" panose="020B0604020202020204" pitchFamily="34" charset="0"/>
              </a:rPr>
              <a:t>这是当事人的权利，也是法庭庭审的重要程序。</a:t>
            </a:r>
            <a:r>
              <a:rPr lang="zh-CN" altLang="en-US" sz="2100" b="1" dirty="0">
                <a:solidFill>
                  <a:srgbClr val="000000"/>
                </a:solidFill>
                <a:latin typeface="黑体" panose="02010609060101010101" charset="-122"/>
                <a:ea typeface="黑体" panose="02010609060101010101" charset="-122"/>
                <a:sym typeface="Arial" panose="020B0604020202020204" pitchFamily="34" charset="0"/>
              </a:rPr>
              <a:t>质证制度的意义在于，通过质证程序使审理更加公开、法院能够正确地认定证据、保障当事人的程序权利。</a:t>
            </a:r>
            <a:endParaRPr lang="zh-CN" altLang="en-US" sz="2100" b="1" dirty="0">
              <a:solidFill>
                <a:srgbClr val="000000"/>
              </a:solidFill>
              <a:latin typeface="黑体" panose="02010609060101010101" charset="-122"/>
              <a:ea typeface="黑体" panose="02010609060101010101" charset="-122"/>
              <a:sym typeface="Arial" panose="020B0604020202020204" pitchFamily="34" charset="0"/>
            </a:endParaRPr>
          </a:p>
          <a:p>
            <a:r>
              <a:rPr lang="zh-CN" altLang="en-US" sz="2100" b="1" dirty="0">
                <a:solidFill>
                  <a:srgbClr val="0000FF"/>
                </a:solidFill>
                <a:latin typeface="黑体" panose="02010609060101010101" charset="-122"/>
                <a:ea typeface="黑体" panose="02010609060101010101" charset="-122"/>
                <a:sym typeface="Arial" panose="020B0604020202020204" pitchFamily="34" charset="0"/>
              </a:rPr>
              <a:t>《证据规定》第47条规定:</a:t>
            </a:r>
            <a:r>
              <a:rPr lang="zh-CN" altLang="en-US" sz="2100" b="1" dirty="0">
                <a:solidFill>
                  <a:srgbClr val="000000"/>
                </a:solidFill>
                <a:latin typeface="黑体" panose="02010609060101010101" charset="-122"/>
                <a:ea typeface="黑体" panose="02010609060101010101" charset="-122"/>
                <a:sym typeface="Arial" panose="020B0604020202020204" pitchFamily="34" charset="0"/>
              </a:rPr>
              <a:t>证据应当在法庭上出示，由当事人质证。未经质证的证据，不能作为认定案件事实的依据。</a:t>
            </a:r>
            <a:endParaRPr lang="zh-CN" altLang="en-US" sz="2100" b="1" dirty="0">
              <a:solidFill>
                <a:srgbClr val="000000"/>
              </a:solidFill>
              <a:latin typeface="黑体" panose="02010609060101010101" charset="-122"/>
              <a:ea typeface="黑体" panose="02010609060101010101" charset="-122"/>
              <a:sym typeface="Arial" panose="020B0604020202020204" pitchFamily="34" charset="0"/>
            </a:endParaRPr>
          </a:p>
        </p:txBody>
      </p:sp>
      <p:sp>
        <p:nvSpPr>
          <p:cNvPr id="11" name="矩形 10"/>
          <p:cNvSpPr/>
          <p:nvPr/>
        </p:nvSpPr>
        <p:spPr>
          <a:xfrm>
            <a:off x="3545681" y="1243013"/>
            <a:ext cx="2297906" cy="360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文本框 11"/>
          <p:cNvSpPr txBox="1"/>
          <p:nvPr/>
        </p:nvSpPr>
        <p:spPr>
          <a:xfrm>
            <a:off x="3545681" y="1212056"/>
            <a:ext cx="2208610" cy="414020"/>
          </a:xfrm>
          <a:prstGeom prst="rect">
            <a:avLst/>
          </a:prstGeom>
          <a:noFill/>
          <a:ln w="9525">
            <a:noFill/>
          </a:ln>
        </p:spPr>
        <p:txBody>
          <a:bodyPr anchor="t">
            <a:spAutoFit/>
          </a:bodyPr>
          <a:p>
            <a:pPr algn="ctr"/>
            <a:r>
              <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法律帮帮团</a:t>
            </a:r>
            <a:endPar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776" name="文本框 8"/>
          <p:cNvSpPr txBox="1"/>
          <p:nvPr/>
        </p:nvSpPr>
        <p:spPr>
          <a:xfrm>
            <a:off x="717947" y="897731"/>
            <a:ext cx="3089672" cy="368300"/>
          </a:xfrm>
          <a:prstGeom prst="rect">
            <a:avLst/>
          </a:prstGeom>
          <a:noFill/>
          <a:ln w="9525">
            <a:noFill/>
          </a:ln>
        </p:spPr>
        <p:txBody>
          <a:bodyPr anchor="t">
            <a:spAutoFit/>
          </a:bodyPr>
          <a:p>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「审判程序引深思」</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
                                            <p:txEl>
                                              <p:charRg st="0" end="9"/>
                                            </p:txEl>
                                          </p:spTgt>
                                        </p:tgtEl>
                                        <p:attrNameLst>
                                          <p:attrName>style.visibility</p:attrName>
                                        </p:attrNameLst>
                                      </p:cBhvr>
                                      <p:to>
                                        <p:strVal val="visible"/>
                                      </p:to>
                                    </p:set>
                                    <p:anim calcmode="lin" valueType="num">
                                      <p:cBhvr additive="base">
                                        <p:cTn id="21" dur="500" fill="hold"/>
                                        <p:tgtEl>
                                          <p:spTgt spid="10">
                                            <p:txEl>
                                              <p:charRg st="0"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charRg st="0" end="9"/>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xEl>
                                              <p:charRg st="9" end="75"/>
                                            </p:txEl>
                                          </p:spTgt>
                                        </p:tgtEl>
                                        <p:attrNameLst>
                                          <p:attrName>style.visibility</p:attrName>
                                        </p:attrNameLst>
                                      </p:cBhvr>
                                      <p:to>
                                        <p:strVal val="visible"/>
                                      </p:to>
                                    </p:set>
                                    <p:anim calcmode="lin" valueType="num">
                                      <p:cBhvr additive="base">
                                        <p:cTn id="27" dur="500" fill="hold"/>
                                        <p:tgtEl>
                                          <p:spTgt spid="10">
                                            <p:txEl>
                                              <p:charRg st="9" end="7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charRg st="9" end="7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xEl>
                                              <p:charRg st="76" end="137"/>
                                            </p:txEl>
                                          </p:spTgt>
                                        </p:tgtEl>
                                        <p:attrNameLst>
                                          <p:attrName>style.visibility</p:attrName>
                                        </p:attrNameLst>
                                      </p:cBhvr>
                                      <p:to>
                                        <p:strVal val="visible"/>
                                      </p:to>
                                    </p:set>
                                    <p:anim calcmode="lin" valueType="num">
                                      <p:cBhvr additive="base">
                                        <p:cTn id="33" dur="500" fill="hold"/>
                                        <p:tgtEl>
                                          <p:spTgt spid="10">
                                            <p:txEl>
                                              <p:charRg st="76" end="13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charRg st="76" end="13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xEl>
                                              <p:charRg st="137" end="206"/>
                                            </p:txEl>
                                          </p:spTgt>
                                        </p:tgtEl>
                                        <p:attrNameLst>
                                          <p:attrName>style.visibility</p:attrName>
                                        </p:attrNameLst>
                                      </p:cBhvr>
                                      <p:to>
                                        <p:strVal val="visible"/>
                                      </p:to>
                                    </p:set>
                                    <p:anim calcmode="lin" valueType="num">
                                      <p:cBhvr additive="base">
                                        <p:cTn id="39" dur="500" fill="hold"/>
                                        <p:tgtEl>
                                          <p:spTgt spid="10">
                                            <p:txEl>
                                              <p:charRg st="137" end="20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charRg st="137" end="20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
                                            <p:txEl>
                                              <p:charRg st="206" end="260"/>
                                            </p:txEl>
                                          </p:spTgt>
                                        </p:tgtEl>
                                        <p:attrNameLst>
                                          <p:attrName>style.visibility</p:attrName>
                                        </p:attrNameLst>
                                      </p:cBhvr>
                                      <p:to>
                                        <p:strVal val="visible"/>
                                      </p:to>
                                    </p:set>
                                    <p:anim calcmode="lin" valueType="num">
                                      <p:cBhvr additive="base">
                                        <p:cTn id="45" dur="500" fill="hold"/>
                                        <p:tgtEl>
                                          <p:spTgt spid="10">
                                            <p:txEl>
                                              <p:charRg st="206" end="26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
                                            <p:txEl>
                                              <p:charRg st="206" end="26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bldLvl="0" animBg="1"/>
      <p:bldP spid="11" grpId="0" bldLvl="0" animBg="1"/>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3" name="图片 3"/>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5" name="矩形 4"/>
          <p:cNvSpPr/>
          <p:nvPr/>
        </p:nvSpPr>
        <p:spPr>
          <a:xfrm>
            <a:off x="0" y="1279922"/>
            <a:ext cx="9144000" cy="4388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pic>
        <p:nvPicPr>
          <p:cNvPr id="33795" name="图片 7"/>
          <p:cNvPicPr>
            <a:picLocks noChangeAspect="1"/>
          </p:cNvPicPr>
          <p:nvPr/>
        </p:nvPicPr>
        <p:blipFill>
          <a:blip r:embed="rId2"/>
          <a:stretch>
            <a:fillRect/>
          </a:stretch>
        </p:blipFill>
        <p:spPr>
          <a:xfrm>
            <a:off x="228600" y="857250"/>
            <a:ext cx="489347" cy="453629"/>
          </a:xfrm>
          <a:prstGeom prst="rect">
            <a:avLst/>
          </a:prstGeom>
          <a:noFill/>
          <a:ln w="9525">
            <a:noFill/>
          </a:ln>
        </p:spPr>
      </p:pic>
      <p:sp>
        <p:nvSpPr>
          <p:cNvPr id="7" name="矩形 6"/>
          <p:cNvSpPr/>
          <p:nvPr/>
        </p:nvSpPr>
        <p:spPr>
          <a:xfrm>
            <a:off x="409575" y="1746647"/>
            <a:ext cx="8483204" cy="3504010"/>
          </a:xfrm>
          <a:prstGeom prst="rect">
            <a:avLst/>
          </a:prstGeom>
          <a:solidFill>
            <a:sysClr val="window" lastClr="FFFFFF"/>
          </a:solidFill>
          <a:ln w="25400" cap="flat" cmpd="sng" algn="ctr">
            <a:solidFill>
              <a:srgbClr val="969696"/>
            </a:solidFill>
            <a:prstDash val="solid"/>
          </a:ln>
          <a:effectLst/>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zh-CN" altLang="en-US" sz="2395"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706" name="文本框 1"/>
          <p:cNvSpPr txBox="1"/>
          <p:nvPr/>
        </p:nvSpPr>
        <p:spPr>
          <a:xfrm>
            <a:off x="815578" y="2100263"/>
            <a:ext cx="7581900" cy="922020"/>
          </a:xfrm>
          <a:prstGeom prst="rect">
            <a:avLst/>
          </a:prstGeom>
          <a:noFill/>
          <a:ln w="9525">
            <a:noFill/>
          </a:ln>
        </p:spPr>
        <p:txBody>
          <a:bodyPr anchor="t">
            <a:spAutoFit/>
          </a:bodyPr>
          <a:p>
            <a:pPr eaLnBrk="0" hangingPunct="0"/>
            <a:r>
              <a:rPr lang="zh-CN" altLang="en-US" sz="2700" b="1" dirty="0">
                <a:solidFill>
                  <a:srgbClr val="FF0000"/>
                </a:solidFill>
                <a:latin typeface="黑体" panose="02010609060101010101" charset="-122"/>
                <a:ea typeface="黑体" panose="02010609060101010101" charset="-122"/>
              </a:rPr>
              <a:t>结合这一活动思考，国家机关工作人员在行使权力时，还需注意什么？</a:t>
            </a:r>
            <a:endParaRPr lang="en-US" altLang="zh-CN" sz="2700" b="1">
              <a:solidFill>
                <a:srgbClr val="FF0000"/>
              </a:solidFill>
              <a:latin typeface="黑体" panose="02010609060101010101" charset="-122"/>
              <a:ea typeface="黑体" panose="02010609060101010101" charset="-122"/>
            </a:endParaRPr>
          </a:p>
        </p:txBody>
      </p:sp>
      <p:sp>
        <p:nvSpPr>
          <p:cNvPr id="3" name="文本框 2"/>
          <p:cNvSpPr txBox="1"/>
          <p:nvPr/>
        </p:nvSpPr>
        <p:spPr>
          <a:xfrm>
            <a:off x="784622" y="3264694"/>
            <a:ext cx="7987903" cy="1337945"/>
          </a:xfrm>
          <a:prstGeom prst="rect">
            <a:avLst/>
          </a:prstGeom>
          <a:noFill/>
          <a:ln w="9525">
            <a:noFill/>
          </a:ln>
        </p:spPr>
        <p:txBody>
          <a:bodyPr anchor="t">
            <a:spAutoFit/>
          </a:bodyPr>
          <a:p>
            <a:r>
              <a:rPr lang="en-US" altLang="zh-CN" sz="2100" b="1">
                <a:solidFill>
                  <a:srgbClr val="0000FF"/>
                </a:solidFill>
                <a:latin typeface="Arial" panose="020B0604020202020204" pitchFamily="34" charset="0"/>
                <a:ea typeface="微软雅黑" panose="020B0503020204020204" pitchFamily="34" charset="-122"/>
                <a:sym typeface="Arial" panose="020B0604020202020204" pitchFamily="34" charset="0"/>
              </a:rPr>
              <a:t>        </a:t>
            </a:r>
            <a:r>
              <a:rPr lang="zh-CN" altLang="en-US" sz="2700" b="1" dirty="0">
                <a:latin typeface="Arial" panose="020B0604020202020204" pitchFamily="34" charset="0"/>
                <a:ea typeface="黑体" panose="02010609060101010101" charset="-122"/>
                <a:sym typeface="Arial" panose="020B0604020202020204" pitchFamily="34" charset="0"/>
              </a:rPr>
              <a:t>宪法和法律还规定了国家权力行使的</a:t>
            </a:r>
            <a:r>
              <a:rPr lang="zh-CN" altLang="en-US" sz="2700" b="1" dirty="0">
                <a:solidFill>
                  <a:srgbClr val="0000FF"/>
                </a:solidFill>
                <a:latin typeface="Arial" panose="020B0604020202020204" pitchFamily="34" charset="0"/>
                <a:ea typeface="黑体" panose="02010609060101010101" charset="-122"/>
                <a:sym typeface="Arial" panose="020B0604020202020204" pitchFamily="34" charset="0"/>
              </a:rPr>
              <a:t>程序</a:t>
            </a:r>
            <a:r>
              <a:rPr lang="zh-CN" altLang="en-US" sz="2700" b="1" dirty="0">
                <a:latin typeface="Arial" panose="020B0604020202020204" pitchFamily="34" charset="0"/>
                <a:ea typeface="黑体" panose="02010609060101010101" charset="-122"/>
                <a:sym typeface="Arial" panose="020B0604020202020204" pitchFamily="34" charset="0"/>
              </a:rPr>
              <a:t>，要求国家权力必须严格按照</a:t>
            </a:r>
            <a:r>
              <a:rPr lang="zh-CN" altLang="en-US" sz="2700" b="1" dirty="0">
                <a:solidFill>
                  <a:srgbClr val="0000FF"/>
                </a:solidFill>
                <a:latin typeface="Arial" panose="020B0604020202020204" pitchFamily="34" charset="0"/>
                <a:ea typeface="黑体" panose="02010609060101010101" charset="-122"/>
                <a:sym typeface="Arial" panose="020B0604020202020204" pitchFamily="34" charset="0"/>
              </a:rPr>
              <a:t>法定的途径和方式行使</a:t>
            </a:r>
            <a:r>
              <a:rPr lang="zh-CN" altLang="en-US" sz="2700" b="1" dirty="0">
                <a:latin typeface="Arial" panose="020B0604020202020204" pitchFamily="34" charset="0"/>
                <a:ea typeface="黑体" panose="02010609060101010101" charset="-122"/>
                <a:sym typeface="Arial" panose="020B0604020202020204" pitchFamily="34" charset="0"/>
              </a:rPr>
              <a:t>。</a:t>
            </a:r>
            <a:r>
              <a:rPr lang="zh-CN" altLang="en-US" sz="2700" b="1" dirty="0">
                <a:solidFill>
                  <a:srgbClr val="0000FF"/>
                </a:solidFill>
                <a:latin typeface="Arial" panose="020B0604020202020204" pitchFamily="34" charset="0"/>
                <a:ea typeface="黑体" panose="02010609060101010101" charset="-122"/>
                <a:sym typeface="Arial" panose="020B0604020202020204" pitchFamily="34" charset="0"/>
              </a:rPr>
              <a:t>凡不按法定程序行使权力的行为，都是违法行为。</a:t>
            </a:r>
            <a:endParaRPr lang="zh-CN" altLang="en-US" sz="2700" b="1" dirty="0">
              <a:solidFill>
                <a:srgbClr val="0000FF"/>
              </a:solidFill>
              <a:latin typeface="Arial" panose="020B0604020202020204" pitchFamily="34" charset="0"/>
              <a:ea typeface="黑体" panose="02010609060101010101" charset="-122"/>
              <a:sym typeface="Arial" panose="020B0604020202020204" pitchFamily="34" charset="0"/>
            </a:endParaRPr>
          </a:p>
        </p:txBody>
      </p:sp>
      <p:pic>
        <p:nvPicPr>
          <p:cNvPr id="33799" name="图片 10"/>
          <p:cNvPicPr>
            <a:picLocks noChangeAspect="1"/>
          </p:cNvPicPr>
          <p:nvPr/>
        </p:nvPicPr>
        <p:blipFill>
          <a:blip r:embed="rId3"/>
          <a:stretch>
            <a:fillRect/>
          </a:stretch>
        </p:blipFill>
        <p:spPr>
          <a:xfrm>
            <a:off x="904875" y="3264694"/>
            <a:ext cx="575072" cy="466725"/>
          </a:xfrm>
          <a:prstGeom prst="rect">
            <a:avLst/>
          </a:prstGeom>
          <a:noFill/>
          <a:ln w="9525">
            <a:noFill/>
          </a:ln>
        </p:spPr>
      </p:pic>
      <p:sp>
        <p:nvSpPr>
          <p:cNvPr id="33800" name="文本框 8"/>
          <p:cNvSpPr txBox="1"/>
          <p:nvPr/>
        </p:nvSpPr>
        <p:spPr>
          <a:xfrm>
            <a:off x="717947" y="897731"/>
            <a:ext cx="3089672" cy="368300"/>
          </a:xfrm>
          <a:prstGeom prst="rect">
            <a:avLst/>
          </a:prstGeom>
          <a:noFill/>
          <a:ln w="9525">
            <a:noFill/>
          </a:ln>
        </p:spPr>
        <p:txBody>
          <a:bodyPr anchor="t">
            <a:spAutoFit/>
          </a:bodyPr>
          <a:p>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「审判程序引深思」</a:t>
            </a:r>
            <a:endPar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168" name="文本框 49167"/>
          <p:cNvSpPr txBox="1"/>
          <p:nvPr/>
        </p:nvSpPr>
        <p:spPr>
          <a:xfrm rot="780000">
            <a:off x="5654279" y="2759869"/>
            <a:ext cx="2481263" cy="460375"/>
          </a:xfrm>
          <a:prstGeom prst="rect">
            <a:avLst/>
          </a:prstGeom>
          <a:solidFill>
            <a:srgbClr val="0000FF"/>
          </a:solidFill>
          <a:ln w="9525" cap="flat" cmpd="sng">
            <a:solidFill>
              <a:schemeClr val="tx1"/>
            </a:solidFill>
            <a:prstDash val="solid"/>
            <a:miter/>
            <a:headEnd type="none" w="med" len="med"/>
            <a:tailEnd type="none" w="med" len="med"/>
          </a:ln>
        </p:spPr>
        <p:txBody>
          <a:bodyPr anchor="t">
            <a:spAutoFit/>
          </a:bodyPr>
          <a:p>
            <a:pPr>
              <a:spcBef>
                <a:spcPct val="50000"/>
              </a:spcBef>
            </a:pPr>
            <a:r>
              <a:rPr lang="zh-CN" altLang="en-US" sz="2400" b="1" dirty="0">
                <a:solidFill>
                  <a:schemeClr val="bg1"/>
                </a:solidFill>
                <a:latin typeface="Calibri" panose="020F0502020204030204" charset="0"/>
                <a:ea typeface="华文行楷" pitchFamily="2" charset="-122"/>
              </a:rPr>
              <a:t>法定程序要遵守</a:t>
            </a:r>
            <a:endParaRPr lang="zh-CN" altLang="en-US" sz="2400" b="1" dirty="0">
              <a:solidFill>
                <a:schemeClr val="bg1"/>
              </a:solidFill>
              <a:latin typeface="Calibri" panose="020F0502020204030204" charset="0"/>
              <a:ea typeface="华文行楷" pitchFamily="2" charset="-122"/>
            </a:endParaRPr>
          </a:p>
        </p:txBody>
      </p:sp>
      <p:sp>
        <p:nvSpPr>
          <p:cNvPr id="2" name="矩形 1"/>
          <p:cNvSpPr/>
          <p:nvPr/>
        </p:nvSpPr>
        <p:spPr>
          <a:xfrm>
            <a:off x="1148954" y="1410891"/>
            <a:ext cx="7003256" cy="5036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文本框 11"/>
          <p:cNvSpPr txBox="1"/>
          <p:nvPr/>
        </p:nvSpPr>
        <p:spPr>
          <a:xfrm>
            <a:off x="1159669" y="1410891"/>
            <a:ext cx="7237810" cy="553085"/>
          </a:xfrm>
          <a:prstGeom prst="rect">
            <a:avLst/>
          </a:prstGeom>
          <a:noFill/>
          <a:ln w="9525">
            <a:noFill/>
          </a:ln>
        </p:spPr>
        <p:txBody>
          <a:bodyPr anchor="t">
            <a:spAutoFit/>
          </a:bodyPr>
          <a:p>
            <a:r>
              <a:rPr lang="en-US" altLang="zh-CN" sz="3000" b="1">
                <a:solidFill>
                  <a:schemeClr val="bg1"/>
                </a:solidFill>
                <a:latin typeface="Arial" panose="020B0604020202020204" pitchFamily="34" charset="0"/>
                <a:ea typeface="微软雅黑" panose="020B0503020204020204" pitchFamily="34" charset="-122"/>
                <a:sym typeface="宋体" panose="02010600030101010101" pitchFamily="2" charset="-122"/>
              </a:rPr>
              <a:t>2</a:t>
            </a:r>
            <a:r>
              <a:rPr lang="zh-CN" altLang="en-US" sz="3000" b="1" dirty="0">
                <a:solidFill>
                  <a:schemeClr val="bg1"/>
                </a:solidFill>
                <a:latin typeface="Arial" panose="020B0604020202020204" pitchFamily="34" charset="0"/>
                <a:ea typeface="微软雅黑" panose="020B0503020204020204" pitchFamily="34" charset="-122"/>
                <a:sym typeface="宋体" panose="02010600030101010101" pitchFamily="2" charset="-122"/>
              </a:rPr>
              <a:t>、宪法和法律如何规范国家权力运行？</a:t>
            </a:r>
            <a:endParaRPr lang="zh-CN" altLang="en-US" sz="3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706"/>
                                        </p:tgtEl>
                                        <p:attrNameLst>
                                          <p:attrName>style.visibility</p:attrName>
                                        </p:attrNameLst>
                                      </p:cBhvr>
                                      <p:to>
                                        <p:strVal val="visible"/>
                                      </p:to>
                                    </p:set>
                                    <p:anim calcmode="lin" valueType="num">
                                      <p:cBhvr additive="base">
                                        <p:cTn id="13" dur="500" fill="hold"/>
                                        <p:tgtEl>
                                          <p:spTgt spid="29706"/>
                                        </p:tgtEl>
                                        <p:attrNameLst>
                                          <p:attrName>ppt_x</p:attrName>
                                        </p:attrNameLst>
                                      </p:cBhvr>
                                      <p:tavLst>
                                        <p:tav tm="0">
                                          <p:val>
                                            <p:strVal val="#ppt_x"/>
                                          </p:val>
                                        </p:tav>
                                        <p:tav tm="100000">
                                          <p:val>
                                            <p:strVal val="#ppt_x"/>
                                          </p:val>
                                        </p:tav>
                                      </p:tavLst>
                                    </p:anim>
                                    <p:anim calcmode="lin" valueType="num">
                                      <p:cBhvr additive="base">
                                        <p:cTn id="14" dur="500" fill="hold"/>
                                        <p:tgtEl>
                                          <p:spTgt spid="2970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100000">
                                          <p:val>
                                            <p:strVal val="#ppt_x"/>
                                          </p:val>
                                        </p:tav>
                                      </p:tavLst>
                                    </p:anim>
                                    <p:anim calcmode="lin" valueType="num">
                                      <p:cBhvr>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49168"/>
                                        </p:tgtEl>
                                        <p:attrNameLst>
                                          <p:attrName>style.visibility</p:attrName>
                                        </p:attrNameLst>
                                      </p:cBhvr>
                                      <p:to>
                                        <p:strVal val="visible"/>
                                      </p:to>
                                    </p:set>
                                    <p:anim from="(-#ppt_w/2)" to="(#ppt_x)" calcmode="lin" valueType="num">
                                      <p:cBhvr>
                                        <p:cTn id="25" dur="600" fill="hold">
                                          <p:stCondLst>
                                            <p:cond delay="0"/>
                                          </p:stCondLst>
                                        </p:cTn>
                                        <p:tgtEl>
                                          <p:spTgt spid="49168"/>
                                        </p:tgtEl>
                                        <p:attrNameLst>
                                          <p:attrName>ppt_x</p:attrName>
                                        </p:attrNameLst>
                                      </p:cBhvr>
                                    </p:anim>
                                    <p:anim from="0" to="-1.0" calcmode="lin" valueType="num">
                                      <p:cBhvr>
                                        <p:cTn id="26" dur="200" decel="50000" autoRev="1" fill="hold">
                                          <p:stCondLst>
                                            <p:cond delay="600"/>
                                          </p:stCondLst>
                                        </p:cTn>
                                        <p:tgtEl>
                                          <p:spTgt spid="49168"/>
                                        </p:tgtEl>
                                        <p:attrNameLst>
                                          <p:attrName>xshear</p:attrName>
                                        </p:attrNameLst>
                                      </p:cBhvr>
                                    </p:anim>
                                    <p:animScale>
                                      <p:cBhvr>
                                        <p:cTn id="27" dur="200" decel="100000" autoRev="1" fill="hold">
                                          <p:stCondLst>
                                            <p:cond delay="600"/>
                                          </p:stCondLst>
                                        </p:cTn>
                                        <p:tgtEl>
                                          <p:spTgt spid="49168"/>
                                        </p:tgtEl>
                                      </p:cBhvr>
                                      <p:from x="100000" y="100000"/>
                                      <p:to x="80000" y="100000"/>
                                    </p:animScale>
                                    <p:anim by="(#ppt_h/3+#ppt_w*0.1)" calcmode="lin" valueType="num">
                                      <p:cBhvr>
                                        <p:cTn id="28" dur="200" decel="100000" autoRev="1" fill="hold">
                                          <p:stCondLst>
                                            <p:cond delay="600"/>
                                          </p:stCondLst>
                                        </p:cTn>
                                        <p:tgtEl>
                                          <p:spTgt spid="49168"/>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ppt_x</p:attrName>
                                        </p:attrNameLst>
                                      </p:cBhvr>
                                      <p:tavLst>
                                        <p:tav tm="0">
                                          <p:val>
                                            <p:strVal val="#ppt_x"/>
                                          </p:val>
                                        </p:tav>
                                        <p:tav tm="100000">
                                          <p:val>
                                            <p:strVal val="#ppt_x"/>
                                          </p:val>
                                        </p:tav>
                                      </p:tavLst>
                                    </p:anim>
                                    <p:anim calcmode="lin" valueType="num">
                                      <p:cBhvr>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ppt_x</p:attrName>
                                        </p:attrNameLst>
                                      </p:cBhvr>
                                      <p:tavLst>
                                        <p:tav tm="0">
                                          <p:val>
                                            <p:strVal val="#ppt_x"/>
                                          </p:val>
                                        </p:tav>
                                        <p:tav tm="100000">
                                          <p:val>
                                            <p:strVal val="#ppt_x"/>
                                          </p:val>
                                        </p:tav>
                                      </p:tavLst>
                                    </p:anim>
                                    <p:anim calcmode="lin" valueType="num">
                                      <p:cBhvr>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bldLvl="0" animBg="1"/>
      <p:bldP spid="29706" grpId="0"/>
      <p:bldP spid="3" grpId="0"/>
      <p:bldP spid="49168" grpId="0" bldLvl="0" animBg="1"/>
      <p:bldP spid="2" grpId="0" bldLvl="0" animBg="1"/>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7" name="图片 3"/>
          <p:cNvPicPr>
            <a:picLocks noChangeAspect="1"/>
          </p:cNvPicPr>
          <p:nvPr/>
        </p:nvPicPr>
        <p:blipFill>
          <a:blip r:embed="rId1"/>
          <a:stretch>
            <a:fillRect/>
          </a:stretch>
        </p:blipFill>
        <p:spPr>
          <a:xfrm>
            <a:off x="0" y="857250"/>
            <a:ext cx="9144000" cy="5143500"/>
          </a:xfrm>
          <a:prstGeom prst="rect">
            <a:avLst/>
          </a:prstGeom>
          <a:noFill/>
          <a:ln w="9525">
            <a:noFill/>
          </a:ln>
        </p:spPr>
      </p:pic>
      <p:sp>
        <p:nvSpPr>
          <p:cNvPr id="5" name="矩形 4"/>
          <p:cNvSpPr/>
          <p:nvPr/>
        </p:nvSpPr>
        <p:spPr>
          <a:xfrm>
            <a:off x="0" y="1296591"/>
            <a:ext cx="9144000" cy="4425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pic>
        <p:nvPicPr>
          <p:cNvPr id="34819" name="图片 7"/>
          <p:cNvPicPr>
            <a:picLocks noChangeAspect="1"/>
          </p:cNvPicPr>
          <p:nvPr/>
        </p:nvPicPr>
        <p:blipFill>
          <a:blip r:embed="rId2"/>
          <a:stretch>
            <a:fillRect/>
          </a:stretch>
        </p:blipFill>
        <p:spPr>
          <a:xfrm>
            <a:off x="207169" y="842963"/>
            <a:ext cx="489347" cy="453629"/>
          </a:xfrm>
          <a:prstGeom prst="rect">
            <a:avLst/>
          </a:prstGeom>
          <a:noFill/>
          <a:ln w="9525">
            <a:noFill/>
          </a:ln>
        </p:spPr>
      </p:pic>
      <p:sp>
        <p:nvSpPr>
          <p:cNvPr id="7" name="矩形 6"/>
          <p:cNvSpPr/>
          <p:nvPr/>
        </p:nvSpPr>
        <p:spPr>
          <a:xfrm>
            <a:off x="448866" y="1529954"/>
            <a:ext cx="8134350" cy="4081463"/>
          </a:xfrm>
          <a:prstGeom prst="rect">
            <a:avLst/>
          </a:prstGeom>
          <a:solidFill>
            <a:sysClr val="window" lastClr="FFFFFF"/>
          </a:solidFill>
          <a:ln w="25400" cap="flat" cmpd="sng" algn="ctr">
            <a:solidFill>
              <a:srgbClr val="969696"/>
            </a:solidFill>
            <a:prstDash val="solid"/>
          </a:ln>
          <a:effectLst/>
        </p:spPr>
        <p:txBody>
          <a:bodyPr rtlCol="0" anchor="ctr"/>
          <a:lstStyle/>
          <a:p>
            <a:pPr marL="0" marR="0" lvl="0" indent="0" algn="ctr" defTabSz="1217295" rtl="0" eaLnBrk="1" fontAlgn="auto" latinLnBrk="0" hangingPunct="1">
              <a:lnSpc>
                <a:spcPct val="100000"/>
              </a:lnSpc>
              <a:spcBef>
                <a:spcPts val="0"/>
              </a:spcBef>
              <a:spcAft>
                <a:spcPts val="0"/>
              </a:spcAft>
              <a:buClrTx/>
              <a:buSzTx/>
              <a:buFontTx/>
              <a:buNone/>
              <a:defRPr/>
            </a:pPr>
            <a:endParaRPr kumimoji="0" lang="zh-CN" altLang="en-US" sz="2395" b="0" i="0" u="none" strike="noStrike" kern="0" cap="none" spc="0" normalizeH="0" baseline="0" noProof="0" smtClean="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158" name="文本框 9"/>
          <p:cNvSpPr txBox="1"/>
          <p:nvPr/>
        </p:nvSpPr>
        <p:spPr>
          <a:xfrm>
            <a:off x="2050256" y="2302669"/>
            <a:ext cx="1556147" cy="1337945"/>
          </a:xfrm>
          <a:prstGeom prst="rect">
            <a:avLst/>
          </a:prstGeom>
          <a:noFill/>
          <a:ln w="9525">
            <a:noFill/>
          </a:ln>
        </p:spPr>
        <p:txBody>
          <a:bodyPr anchor="t">
            <a:spAutoFit/>
          </a:bodyPr>
          <a:p>
            <a:r>
              <a:rPr lang="zh-CN" altLang="zh-CN" sz="2700" b="1">
                <a:solidFill>
                  <a:srgbClr val="000000"/>
                </a:solidFill>
                <a:latin typeface="Arial" panose="020B0604020202020204" pitchFamily="34" charset="0"/>
                <a:ea typeface="黑体" panose="02010609060101010101" charset="-122"/>
                <a:sym typeface="宋体" panose="02010600030101010101" pitchFamily="2" charset="-122"/>
              </a:rPr>
              <a:t>规范国家权力运行</a:t>
            </a:r>
            <a:r>
              <a:rPr lang="en-US" altLang="zh-CN" sz="2400">
                <a:solidFill>
                  <a:srgbClr val="000000"/>
                </a:solidFill>
                <a:latin typeface="Arial" panose="020B0604020202020204" pitchFamily="34" charset="0"/>
                <a:ea typeface="微软雅黑" panose="020B0503020204020204" pitchFamily="34" charset="-122"/>
                <a:sym typeface="宋体" panose="02010600030101010101" pitchFamily="2" charset="-122"/>
              </a:rPr>
              <a:t>      </a:t>
            </a:r>
            <a:r>
              <a:rPr lang="en-US" altLang="zh-CN" sz="1800">
                <a:solidFill>
                  <a:srgbClr val="000000"/>
                </a:solidFill>
                <a:latin typeface="Arial" panose="020B0604020202020204" pitchFamily="34" charset="0"/>
                <a:ea typeface="微软雅黑" panose="020B0503020204020204" pitchFamily="34" charset="-122"/>
                <a:sym typeface="宋体" panose="02010600030101010101" pitchFamily="2" charset="-122"/>
              </a:rPr>
              <a:t> </a:t>
            </a:r>
            <a:endParaRPr lang="en-US" altLang="zh-CN" sz="18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10"/>
          <p:cNvSpPr/>
          <p:nvPr/>
        </p:nvSpPr>
        <p:spPr>
          <a:xfrm>
            <a:off x="3132535" y="1325166"/>
            <a:ext cx="2728913" cy="5036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823" name="文本框 11"/>
          <p:cNvSpPr txBox="1"/>
          <p:nvPr/>
        </p:nvSpPr>
        <p:spPr>
          <a:xfrm>
            <a:off x="3308747" y="1310879"/>
            <a:ext cx="2471738" cy="1014730"/>
          </a:xfrm>
          <a:prstGeom prst="rect">
            <a:avLst/>
          </a:prstGeom>
          <a:noFill/>
          <a:ln w="9525">
            <a:noFill/>
          </a:ln>
        </p:spPr>
        <p:txBody>
          <a:bodyPr anchor="t">
            <a:spAutoFit/>
          </a:bodyPr>
          <a:p>
            <a:r>
              <a:rPr lang="zh-CN" altLang="en-US" sz="3000" b="1" dirty="0">
                <a:solidFill>
                  <a:schemeClr val="bg1"/>
                </a:solidFill>
                <a:latin typeface="Arial" panose="020B0604020202020204" pitchFamily="34" charset="0"/>
                <a:ea typeface="微软雅黑" panose="020B0503020204020204" pitchFamily="34" charset="-122"/>
                <a:sym typeface="宋体" panose="02010600030101010101" pitchFamily="2" charset="-122"/>
              </a:rPr>
              <a:t>规范权力运行</a:t>
            </a:r>
            <a:endParaRPr lang="zh-CN" altLang="en-US" sz="3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49161" name="图片 10"/>
          <p:cNvPicPr>
            <a:picLocks noChangeAspect="1"/>
          </p:cNvPicPr>
          <p:nvPr/>
        </p:nvPicPr>
        <p:blipFill>
          <a:blip r:embed="rId3"/>
          <a:stretch>
            <a:fillRect/>
          </a:stretch>
        </p:blipFill>
        <p:spPr>
          <a:xfrm>
            <a:off x="4599385" y="1985963"/>
            <a:ext cx="450056" cy="365522"/>
          </a:xfrm>
          <a:prstGeom prst="rect">
            <a:avLst/>
          </a:prstGeom>
          <a:noFill/>
          <a:ln w="9525">
            <a:noFill/>
          </a:ln>
        </p:spPr>
      </p:pic>
      <p:pic>
        <p:nvPicPr>
          <p:cNvPr id="49162" name="图片 10"/>
          <p:cNvPicPr>
            <a:picLocks noChangeAspect="1"/>
          </p:cNvPicPr>
          <p:nvPr/>
        </p:nvPicPr>
        <p:blipFill>
          <a:blip r:embed="rId3"/>
          <a:stretch>
            <a:fillRect/>
          </a:stretch>
        </p:blipFill>
        <p:spPr>
          <a:xfrm>
            <a:off x="4606529" y="2890838"/>
            <a:ext cx="450056" cy="365522"/>
          </a:xfrm>
          <a:prstGeom prst="rect">
            <a:avLst/>
          </a:prstGeom>
          <a:noFill/>
          <a:ln w="9525">
            <a:noFill/>
          </a:ln>
        </p:spPr>
      </p:pic>
      <p:pic>
        <p:nvPicPr>
          <p:cNvPr id="49163" name="图片 10"/>
          <p:cNvPicPr>
            <a:picLocks noChangeAspect="1"/>
          </p:cNvPicPr>
          <p:nvPr/>
        </p:nvPicPr>
        <p:blipFill>
          <a:blip r:embed="rId3"/>
          <a:stretch>
            <a:fillRect/>
          </a:stretch>
        </p:blipFill>
        <p:spPr>
          <a:xfrm>
            <a:off x="4636294" y="3709988"/>
            <a:ext cx="450056" cy="365522"/>
          </a:xfrm>
          <a:prstGeom prst="rect">
            <a:avLst/>
          </a:prstGeom>
          <a:noFill/>
          <a:ln w="9525">
            <a:noFill/>
          </a:ln>
        </p:spPr>
      </p:pic>
      <p:pic>
        <p:nvPicPr>
          <p:cNvPr id="49164" name="图片 10"/>
          <p:cNvPicPr>
            <a:picLocks noChangeAspect="1"/>
          </p:cNvPicPr>
          <p:nvPr/>
        </p:nvPicPr>
        <p:blipFill>
          <a:blip r:embed="rId3"/>
          <a:stretch>
            <a:fillRect/>
          </a:stretch>
        </p:blipFill>
        <p:spPr>
          <a:xfrm>
            <a:off x="4657725" y="4581525"/>
            <a:ext cx="450056" cy="365522"/>
          </a:xfrm>
          <a:prstGeom prst="rect">
            <a:avLst/>
          </a:prstGeom>
          <a:noFill/>
          <a:ln w="9525">
            <a:noFill/>
          </a:ln>
        </p:spPr>
      </p:pic>
      <p:sp>
        <p:nvSpPr>
          <p:cNvPr id="49165" name="文本框 49164"/>
          <p:cNvSpPr txBox="1"/>
          <p:nvPr/>
        </p:nvSpPr>
        <p:spPr>
          <a:xfrm>
            <a:off x="5260181" y="1951435"/>
            <a:ext cx="2481263" cy="460375"/>
          </a:xfrm>
          <a:prstGeom prst="rect">
            <a:avLst/>
          </a:prstGeom>
          <a:solidFill>
            <a:srgbClr val="0000FF"/>
          </a:solidFill>
          <a:ln w="9525" cap="flat" cmpd="sng">
            <a:solidFill>
              <a:schemeClr val="tx1"/>
            </a:solidFill>
            <a:prstDash val="solid"/>
            <a:miter/>
            <a:headEnd type="none" w="med" len="med"/>
            <a:tailEnd type="none" w="med" len="med"/>
          </a:ln>
        </p:spPr>
        <p:txBody>
          <a:bodyPr anchor="t">
            <a:spAutoFit/>
          </a:bodyPr>
          <a:p>
            <a:pPr>
              <a:spcBef>
                <a:spcPct val="50000"/>
              </a:spcBef>
            </a:pPr>
            <a:r>
              <a:rPr lang="zh-CN" altLang="en-US" sz="2400" b="1" dirty="0">
                <a:solidFill>
                  <a:schemeClr val="bg1"/>
                </a:solidFill>
                <a:latin typeface="Calibri" panose="020F0502020204030204" charset="0"/>
                <a:ea typeface="华文行楷" pitchFamily="2" charset="-122"/>
              </a:rPr>
              <a:t>法无授权不可为</a:t>
            </a:r>
            <a:endParaRPr lang="zh-CN" altLang="en-US" sz="2400" b="1" dirty="0">
              <a:solidFill>
                <a:schemeClr val="bg1"/>
              </a:solidFill>
              <a:latin typeface="Calibri" panose="020F0502020204030204" charset="0"/>
              <a:ea typeface="华文行楷" pitchFamily="2" charset="-122"/>
            </a:endParaRPr>
          </a:p>
        </p:txBody>
      </p:sp>
      <p:sp>
        <p:nvSpPr>
          <p:cNvPr id="49166" name="文本框 49165"/>
          <p:cNvSpPr txBox="1"/>
          <p:nvPr/>
        </p:nvSpPr>
        <p:spPr>
          <a:xfrm>
            <a:off x="5258991" y="2842022"/>
            <a:ext cx="2481263" cy="460375"/>
          </a:xfrm>
          <a:prstGeom prst="rect">
            <a:avLst/>
          </a:prstGeom>
          <a:solidFill>
            <a:srgbClr val="0000FF"/>
          </a:solidFill>
          <a:ln w="9525" cap="flat" cmpd="sng">
            <a:solidFill>
              <a:schemeClr val="tx1"/>
            </a:solidFill>
            <a:prstDash val="solid"/>
            <a:miter/>
            <a:headEnd type="none" w="med" len="med"/>
            <a:tailEnd type="none" w="med" len="med"/>
          </a:ln>
        </p:spPr>
        <p:txBody>
          <a:bodyPr anchor="t">
            <a:spAutoFit/>
          </a:bodyPr>
          <a:p>
            <a:pPr>
              <a:spcBef>
                <a:spcPct val="50000"/>
              </a:spcBef>
            </a:pPr>
            <a:r>
              <a:rPr lang="zh-CN" altLang="en-US" sz="2400" b="1" dirty="0">
                <a:solidFill>
                  <a:schemeClr val="bg1"/>
                </a:solidFill>
                <a:latin typeface="Calibri" panose="020F0502020204030204" charset="0"/>
                <a:ea typeface="华文行楷" pitchFamily="2" charset="-122"/>
              </a:rPr>
              <a:t>法定职责必须为</a:t>
            </a:r>
            <a:endParaRPr lang="zh-CN" altLang="en-US" sz="2400" b="1" dirty="0">
              <a:solidFill>
                <a:schemeClr val="bg1"/>
              </a:solidFill>
              <a:latin typeface="Calibri" panose="020F0502020204030204" charset="0"/>
              <a:ea typeface="华文行楷" pitchFamily="2" charset="-122"/>
            </a:endParaRPr>
          </a:p>
        </p:txBody>
      </p:sp>
      <p:sp>
        <p:nvSpPr>
          <p:cNvPr id="49167" name="文本框 49166"/>
          <p:cNvSpPr txBox="1"/>
          <p:nvPr/>
        </p:nvSpPr>
        <p:spPr>
          <a:xfrm>
            <a:off x="5317331" y="4573191"/>
            <a:ext cx="2481263" cy="460375"/>
          </a:xfrm>
          <a:prstGeom prst="rect">
            <a:avLst/>
          </a:prstGeom>
          <a:solidFill>
            <a:srgbClr val="0000FF"/>
          </a:solidFill>
          <a:ln w="9525" cap="flat" cmpd="sng">
            <a:solidFill>
              <a:schemeClr val="tx1"/>
            </a:solidFill>
            <a:prstDash val="solid"/>
            <a:miter/>
            <a:headEnd type="none" w="med" len="med"/>
            <a:tailEnd type="none" w="med" len="med"/>
          </a:ln>
        </p:spPr>
        <p:txBody>
          <a:bodyPr anchor="t">
            <a:spAutoFit/>
          </a:bodyPr>
          <a:p>
            <a:pPr>
              <a:spcBef>
                <a:spcPct val="50000"/>
              </a:spcBef>
            </a:pPr>
            <a:r>
              <a:rPr lang="zh-CN" altLang="en-US" sz="2400" b="1" dirty="0">
                <a:solidFill>
                  <a:schemeClr val="bg1"/>
                </a:solidFill>
                <a:latin typeface="Calibri" panose="020F0502020204030204" charset="0"/>
                <a:ea typeface="华文行楷" pitchFamily="2" charset="-122"/>
              </a:rPr>
              <a:t>权力行使不任性</a:t>
            </a:r>
            <a:endParaRPr lang="zh-CN" altLang="en-US" sz="2400" b="1" dirty="0">
              <a:solidFill>
                <a:schemeClr val="bg1"/>
              </a:solidFill>
              <a:latin typeface="Calibri" panose="020F0502020204030204" charset="0"/>
              <a:ea typeface="华文行楷" pitchFamily="2" charset="-122"/>
            </a:endParaRPr>
          </a:p>
        </p:txBody>
      </p:sp>
      <p:sp>
        <p:nvSpPr>
          <p:cNvPr id="49168" name="文本框 49167"/>
          <p:cNvSpPr txBox="1"/>
          <p:nvPr/>
        </p:nvSpPr>
        <p:spPr>
          <a:xfrm>
            <a:off x="5289947" y="3638550"/>
            <a:ext cx="2481263" cy="460375"/>
          </a:xfrm>
          <a:prstGeom prst="rect">
            <a:avLst/>
          </a:prstGeom>
          <a:solidFill>
            <a:srgbClr val="0000FF"/>
          </a:solidFill>
          <a:ln w="9525" cap="flat" cmpd="sng">
            <a:solidFill>
              <a:schemeClr val="tx1"/>
            </a:solidFill>
            <a:prstDash val="solid"/>
            <a:miter/>
            <a:headEnd type="none" w="med" len="med"/>
            <a:tailEnd type="none" w="med" len="med"/>
          </a:ln>
        </p:spPr>
        <p:txBody>
          <a:bodyPr anchor="t">
            <a:spAutoFit/>
          </a:bodyPr>
          <a:p>
            <a:pPr>
              <a:spcBef>
                <a:spcPct val="50000"/>
              </a:spcBef>
            </a:pPr>
            <a:r>
              <a:rPr lang="zh-CN" altLang="en-US" sz="2400" b="1" dirty="0">
                <a:solidFill>
                  <a:schemeClr val="bg1"/>
                </a:solidFill>
                <a:latin typeface="Calibri" panose="020F0502020204030204" charset="0"/>
                <a:ea typeface="华文行楷" pitchFamily="2" charset="-122"/>
              </a:rPr>
              <a:t>法定程序要遵守</a:t>
            </a:r>
            <a:endParaRPr lang="zh-CN" altLang="en-US" sz="2400" b="1" dirty="0">
              <a:solidFill>
                <a:schemeClr val="bg1"/>
              </a:solidFill>
              <a:latin typeface="Calibri" panose="020F0502020204030204" charset="0"/>
              <a:ea typeface="华文行楷" pitchFamily="2" charset="-122"/>
            </a:endParaRPr>
          </a:p>
        </p:txBody>
      </p:sp>
      <p:sp>
        <p:nvSpPr>
          <p:cNvPr id="34832" name="文本框 8"/>
          <p:cNvSpPr txBox="1"/>
          <p:nvPr/>
        </p:nvSpPr>
        <p:spPr>
          <a:xfrm>
            <a:off x="717947" y="897731"/>
            <a:ext cx="3089672" cy="368300"/>
          </a:xfrm>
          <a:prstGeom prst="rect">
            <a:avLst/>
          </a:prstGeom>
          <a:noFill/>
          <a:ln w="9525">
            <a:noFill/>
          </a:ln>
        </p:spPr>
        <p:txBody>
          <a:bodyPr anchor="t">
            <a:spAutoFit/>
          </a:bodyPr>
          <a:p>
            <a:r>
              <a:rPr lang="zh-CN" altLang="en-US" sz="18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「制约权力为民众」</a:t>
            </a:r>
            <a:endParaRPr lang="zh-CN" altLang="en-US" sz="100" b="1" dirty="0">
              <a:solidFill>
                <a:schemeClr val="bg1"/>
              </a:solidFill>
              <a:latin typeface="Calibri" panose="020F0502020204030204" charset="0"/>
              <a:ea typeface="宋体" panose="02010600030101010101" pitchFamily="2" charset="-122"/>
              <a:sym typeface="微软雅黑" panose="020B0503020204020204" pitchFamily="34" charset="-122"/>
            </a:endParaRPr>
          </a:p>
        </p:txBody>
      </p:sp>
      <p:sp>
        <p:nvSpPr>
          <p:cNvPr id="2" name="左大括号 1"/>
          <p:cNvSpPr/>
          <p:nvPr/>
        </p:nvSpPr>
        <p:spPr>
          <a:xfrm>
            <a:off x="3886200" y="1951435"/>
            <a:ext cx="881063" cy="3102769"/>
          </a:xfrm>
          <a:prstGeom prst="leftBrace">
            <a:avLst/>
          </a:prstGeom>
          <a:ln w="57150"/>
        </p:spPr>
        <p:style>
          <a:lnRef idx="3">
            <a:schemeClr val="dk1"/>
          </a:lnRef>
          <a:fillRef idx="0">
            <a:schemeClr val="dk1"/>
          </a:fillRef>
          <a:effectRef idx="2">
            <a:schemeClr val="dk1"/>
          </a:effectRef>
          <a:fontRef idx="minor">
            <a:schemeClr val="tx1"/>
          </a:fontRef>
        </p:style>
        <p:txBody>
          <a:bodyPr rtlCol="0" anchor="ctr"/>
          <a:p>
            <a:pPr algn="ctr" fontAlgn="base"/>
            <a:endParaRPr lang="zh-CN" altLang="en-US" sz="100" strike="noStrike" noProof="1"/>
          </a:p>
        </p:txBody>
      </p:sp>
      <p:sp>
        <p:nvSpPr>
          <p:cNvPr id="3" name="下箭头 2"/>
          <p:cNvSpPr/>
          <p:nvPr/>
        </p:nvSpPr>
        <p:spPr>
          <a:xfrm>
            <a:off x="2621836" y="3457258"/>
            <a:ext cx="413147" cy="5631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z="100" strike="noStrike" noProof="1"/>
          </a:p>
        </p:txBody>
      </p:sp>
      <p:sp>
        <p:nvSpPr>
          <p:cNvPr id="4" name="文本框 9"/>
          <p:cNvSpPr txBox="1"/>
          <p:nvPr/>
        </p:nvSpPr>
        <p:spPr>
          <a:xfrm>
            <a:off x="2044303" y="3929063"/>
            <a:ext cx="2039540" cy="922020"/>
          </a:xfrm>
          <a:prstGeom prst="rect">
            <a:avLst/>
          </a:prstGeom>
          <a:noFill/>
          <a:ln w="9525">
            <a:noFill/>
          </a:ln>
        </p:spPr>
        <p:txBody>
          <a:bodyPr anchor="t">
            <a:spAutoFit/>
          </a:bodyPr>
          <a:p>
            <a:r>
              <a:rPr lang="zh-CN" altLang="en-US" sz="2700" b="1" dirty="0">
                <a:solidFill>
                  <a:srgbClr val="000000"/>
                </a:solidFill>
                <a:latin typeface="Arial" panose="020B0604020202020204" pitchFamily="34" charset="0"/>
                <a:ea typeface="黑体" panose="02010609060101010101" charset="-122"/>
                <a:sym typeface="宋体" panose="02010600030101010101" pitchFamily="2" charset="-122"/>
              </a:rPr>
              <a:t>保障公民权利的实现</a:t>
            </a:r>
            <a:r>
              <a:rPr lang="zh-CN" altLang="en-US" sz="2400" dirty="0">
                <a:solidFill>
                  <a:srgbClr val="000000"/>
                </a:solidFill>
                <a:latin typeface="Arial" panose="020B0604020202020204" pitchFamily="34" charset="0"/>
                <a:ea typeface="微软雅黑" panose="020B0503020204020204" pitchFamily="34" charset="-122"/>
                <a:sym typeface="宋体" panose="02010600030101010101" pitchFamily="2" charset="-122"/>
              </a:rPr>
              <a:t>      </a:t>
            </a:r>
            <a:r>
              <a:rPr lang="zh-CN" altLang="en-US" sz="1800" dirty="0">
                <a:solidFill>
                  <a:srgbClr val="000000"/>
                </a:solidFill>
                <a:latin typeface="Arial" panose="020B0604020202020204" pitchFamily="34" charset="0"/>
                <a:ea typeface="微软雅黑" panose="020B0503020204020204" pitchFamily="34" charset="-122"/>
                <a:sym typeface="宋体" panose="02010600030101010101" pitchFamily="2" charset="-122"/>
              </a:rPr>
              <a:t> </a:t>
            </a:r>
            <a:endParaRPr lang="zh-CN" altLang="en-US" sz="18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左大括号 1"/>
          <p:cNvSpPr/>
          <p:nvPr/>
        </p:nvSpPr>
        <p:spPr>
          <a:xfrm>
            <a:off x="1727597" y="2376488"/>
            <a:ext cx="458391" cy="2543175"/>
          </a:xfrm>
          <a:prstGeom prst="leftBrace">
            <a:avLst/>
          </a:prstGeom>
          <a:ln w="57150"/>
        </p:spPr>
        <p:style>
          <a:lnRef idx="3">
            <a:schemeClr val="dk1"/>
          </a:lnRef>
          <a:fillRef idx="0">
            <a:schemeClr val="dk1"/>
          </a:fillRef>
          <a:effectRef idx="2">
            <a:schemeClr val="dk1"/>
          </a:effectRef>
          <a:fontRef idx="minor">
            <a:schemeClr val="tx1"/>
          </a:fontRef>
        </p:style>
        <p:txBody>
          <a:bodyPr rtlCol="0" anchor="ctr"/>
          <a:p>
            <a:pPr algn="ctr" fontAlgn="base"/>
            <a:endParaRPr lang="zh-CN" altLang="en-US" sz="100" strike="noStrike" noProof="1"/>
          </a:p>
        </p:txBody>
      </p:sp>
      <p:sp>
        <p:nvSpPr>
          <p:cNvPr id="34838" name="文本框 34837"/>
          <p:cNvSpPr txBox="1"/>
          <p:nvPr/>
        </p:nvSpPr>
        <p:spPr>
          <a:xfrm>
            <a:off x="881698" y="2302669"/>
            <a:ext cx="551815" cy="2874169"/>
          </a:xfrm>
          <a:prstGeom prst="rect">
            <a:avLst/>
          </a:prstGeom>
          <a:solidFill>
            <a:srgbClr val="CC0000"/>
          </a:solidFill>
          <a:ln w="9525">
            <a:noFill/>
          </a:ln>
        </p:spPr>
        <p:txBody>
          <a:bodyPr vert="eaVert" anchor="t">
            <a:spAutoFit/>
          </a:bodyPr>
          <a:p>
            <a:pPr>
              <a:spcBef>
                <a:spcPct val="50000"/>
              </a:spcBef>
            </a:pPr>
            <a:r>
              <a:rPr lang="zh-CN" altLang="en-US" sz="2400" b="1" dirty="0">
                <a:solidFill>
                  <a:schemeClr val="bg1"/>
                </a:solidFill>
                <a:latin typeface="Calibri" panose="020F0502020204030204" charset="0"/>
                <a:ea typeface="黑体" panose="02010609060101010101" charset="-122"/>
              </a:rPr>
              <a:t>宪法的核心价值追求</a:t>
            </a:r>
            <a:endParaRPr lang="zh-CN" altLang="en-US" sz="2400" b="1" dirty="0">
              <a:solidFill>
                <a:schemeClr val="bg1"/>
              </a:solidFill>
              <a:latin typeface="Calibri" panose="020F0502020204030204" charset="0"/>
              <a:ea typeface="黑体" panose="02010609060101010101"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9158">
                                            <p:txEl>
                                              <p:charRg st="0" end="5"/>
                                            </p:txEl>
                                          </p:spTgt>
                                        </p:tgtEl>
                                        <p:attrNameLst>
                                          <p:attrName>style.visibility</p:attrName>
                                        </p:attrNameLst>
                                      </p:cBhvr>
                                      <p:to>
                                        <p:strVal val="visible"/>
                                      </p:to>
                                    </p:set>
                                    <p:animEffect transition="in" filter="blinds(horizontal)">
                                      <p:cBhvr>
                                        <p:cTn id="7" dur="500"/>
                                        <p:tgtEl>
                                          <p:spTgt spid="49158">
                                            <p:txEl>
                                              <p:charRg st="0"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9161"/>
                                        </p:tgtEl>
                                        <p:attrNameLst>
                                          <p:attrName>style.visibility</p:attrName>
                                        </p:attrNameLst>
                                      </p:cBhvr>
                                      <p:to>
                                        <p:strVal val="visible"/>
                                      </p:to>
                                    </p:set>
                                    <p:animEffect transition="in" filter="blinds(horizontal)">
                                      <p:cBhvr>
                                        <p:cTn id="10" dur="500"/>
                                        <p:tgtEl>
                                          <p:spTgt spid="49161"/>
                                        </p:tgtEl>
                                      </p:cBhvr>
                                    </p:animEffect>
                                  </p:childTnLst>
                                </p:cTn>
                              </p:par>
                              <p:par>
                                <p:cTn id="11" presetID="3" presetClass="entr" presetSubtype="10" fill="hold" nodeType="withEffect">
                                  <p:stCondLst>
                                    <p:cond delay="0"/>
                                  </p:stCondLst>
                                  <p:childTnLst>
                                    <p:set>
                                      <p:cBhvr>
                                        <p:cTn id="12" dur="1" fill="hold">
                                          <p:stCondLst>
                                            <p:cond delay="0"/>
                                          </p:stCondLst>
                                        </p:cTn>
                                        <p:tgtEl>
                                          <p:spTgt spid="49162"/>
                                        </p:tgtEl>
                                        <p:attrNameLst>
                                          <p:attrName>style.visibility</p:attrName>
                                        </p:attrNameLst>
                                      </p:cBhvr>
                                      <p:to>
                                        <p:strVal val="visible"/>
                                      </p:to>
                                    </p:set>
                                    <p:animEffect transition="in" filter="blinds(horizontal)">
                                      <p:cBhvr>
                                        <p:cTn id="13" dur="500"/>
                                        <p:tgtEl>
                                          <p:spTgt spid="49162"/>
                                        </p:tgtEl>
                                      </p:cBhvr>
                                    </p:animEffect>
                                  </p:childTnLst>
                                </p:cTn>
                              </p:par>
                              <p:par>
                                <p:cTn id="14" presetID="3" presetClass="entr" presetSubtype="10" fill="hold" nodeType="withEffect">
                                  <p:stCondLst>
                                    <p:cond delay="0"/>
                                  </p:stCondLst>
                                  <p:childTnLst>
                                    <p:set>
                                      <p:cBhvr>
                                        <p:cTn id="15" dur="1" fill="hold">
                                          <p:stCondLst>
                                            <p:cond delay="0"/>
                                          </p:stCondLst>
                                        </p:cTn>
                                        <p:tgtEl>
                                          <p:spTgt spid="49163"/>
                                        </p:tgtEl>
                                        <p:attrNameLst>
                                          <p:attrName>style.visibility</p:attrName>
                                        </p:attrNameLst>
                                      </p:cBhvr>
                                      <p:to>
                                        <p:strVal val="visible"/>
                                      </p:to>
                                    </p:set>
                                    <p:animEffect transition="in" filter="blinds(horizontal)">
                                      <p:cBhvr>
                                        <p:cTn id="16" dur="500"/>
                                        <p:tgtEl>
                                          <p:spTgt spid="49163"/>
                                        </p:tgtEl>
                                      </p:cBhvr>
                                    </p:animEffect>
                                  </p:childTnLst>
                                </p:cTn>
                              </p:par>
                              <p:par>
                                <p:cTn id="17" presetID="3" presetClass="entr" presetSubtype="10" fill="hold" nodeType="withEffect">
                                  <p:stCondLst>
                                    <p:cond delay="0"/>
                                  </p:stCondLst>
                                  <p:childTnLst>
                                    <p:set>
                                      <p:cBhvr>
                                        <p:cTn id="18" dur="1" fill="hold">
                                          <p:stCondLst>
                                            <p:cond delay="0"/>
                                          </p:stCondLst>
                                        </p:cTn>
                                        <p:tgtEl>
                                          <p:spTgt spid="49164"/>
                                        </p:tgtEl>
                                        <p:attrNameLst>
                                          <p:attrName>style.visibility</p:attrName>
                                        </p:attrNameLst>
                                      </p:cBhvr>
                                      <p:to>
                                        <p:strVal val="visible"/>
                                      </p:to>
                                    </p:set>
                                    <p:animEffect transition="in" filter="blinds(horizontal)">
                                      <p:cBhvr>
                                        <p:cTn id="19" dur="500"/>
                                        <p:tgtEl>
                                          <p:spTgt spid="49164"/>
                                        </p:tgtEl>
                                      </p:cBhvr>
                                    </p:animEffect>
                                  </p:childTnLst>
                                </p:cTn>
                              </p:par>
                            </p:childTnLst>
                          </p:cTn>
                        </p:par>
                        <p:par>
                          <p:cTn id="20" fill="hold">
                            <p:stCondLst>
                              <p:cond delay="500"/>
                            </p:stCondLst>
                            <p:childTnLst>
                              <p:par>
                                <p:cTn id="21" presetID="34" presetClass="entr" presetSubtype="0" fill="hold" grpId="0" nodeType="afterEffect">
                                  <p:stCondLst>
                                    <p:cond delay="0"/>
                                  </p:stCondLst>
                                  <p:childTnLst>
                                    <p:set>
                                      <p:cBhvr>
                                        <p:cTn id="22" dur="1" fill="hold">
                                          <p:stCondLst>
                                            <p:cond delay="0"/>
                                          </p:stCondLst>
                                        </p:cTn>
                                        <p:tgtEl>
                                          <p:spTgt spid="49165"/>
                                        </p:tgtEl>
                                        <p:attrNameLst>
                                          <p:attrName>style.visibility</p:attrName>
                                        </p:attrNameLst>
                                      </p:cBhvr>
                                      <p:to>
                                        <p:strVal val="visible"/>
                                      </p:to>
                                    </p:set>
                                    <p:anim from="(-#ppt_w/2)" to="(#ppt_x)" calcmode="lin" valueType="num">
                                      <p:cBhvr>
                                        <p:cTn id="23" dur="600" fill="hold">
                                          <p:stCondLst>
                                            <p:cond delay="0"/>
                                          </p:stCondLst>
                                        </p:cTn>
                                        <p:tgtEl>
                                          <p:spTgt spid="49165"/>
                                        </p:tgtEl>
                                        <p:attrNameLst>
                                          <p:attrName>ppt_x</p:attrName>
                                        </p:attrNameLst>
                                      </p:cBhvr>
                                    </p:anim>
                                    <p:anim from="0" to="-1.0" calcmode="lin" valueType="num">
                                      <p:cBhvr>
                                        <p:cTn id="24" dur="200" decel="50000" autoRev="1" fill="hold">
                                          <p:stCondLst>
                                            <p:cond delay="600"/>
                                          </p:stCondLst>
                                        </p:cTn>
                                        <p:tgtEl>
                                          <p:spTgt spid="49165"/>
                                        </p:tgtEl>
                                        <p:attrNameLst>
                                          <p:attrName>xshear</p:attrName>
                                        </p:attrNameLst>
                                      </p:cBhvr>
                                    </p:anim>
                                    <p:animScale>
                                      <p:cBhvr>
                                        <p:cTn id="25" dur="200" decel="100000" autoRev="1" fill="hold">
                                          <p:stCondLst>
                                            <p:cond delay="600"/>
                                          </p:stCondLst>
                                        </p:cTn>
                                        <p:tgtEl>
                                          <p:spTgt spid="49165"/>
                                        </p:tgtEl>
                                      </p:cBhvr>
                                      <p:from x="100000" y="100000"/>
                                      <p:to x="80000" y="100000"/>
                                    </p:animScale>
                                    <p:anim by="(#ppt_h/3+#ppt_w*0.1)" calcmode="lin" valueType="num">
                                      <p:cBhvr additive="sum">
                                        <p:cTn id="26" dur="200" decel="100000" autoRev="1" fill="hold">
                                          <p:stCondLst>
                                            <p:cond delay="600"/>
                                          </p:stCondLst>
                                        </p:cTn>
                                        <p:tgtEl>
                                          <p:spTgt spid="49165"/>
                                        </p:tgtEl>
                                        <p:attrNameLst>
                                          <p:attrName>ppt_x</p:attrName>
                                        </p:attrNameLst>
                                      </p:cBhvr>
                                    </p:anim>
                                  </p:childTnLst>
                                </p:cTn>
                              </p:par>
                            </p:childTnLst>
                          </p:cTn>
                        </p:par>
                        <p:par>
                          <p:cTn id="27" fill="hold">
                            <p:stCondLst>
                              <p:cond delay="1500"/>
                            </p:stCondLst>
                            <p:childTnLst>
                              <p:par>
                                <p:cTn id="28" presetID="34" presetClass="entr" presetSubtype="0" fill="hold" grpId="0" nodeType="afterEffect">
                                  <p:stCondLst>
                                    <p:cond delay="0"/>
                                  </p:stCondLst>
                                  <p:childTnLst>
                                    <p:set>
                                      <p:cBhvr>
                                        <p:cTn id="29" dur="1" fill="hold">
                                          <p:stCondLst>
                                            <p:cond delay="0"/>
                                          </p:stCondLst>
                                        </p:cTn>
                                        <p:tgtEl>
                                          <p:spTgt spid="49166"/>
                                        </p:tgtEl>
                                        <p:attrNameLst>
                                          <p:attrName>style.visibility</p:attrName>
                                        </p:attrNameLst>
                                      </p:cBhvr>
                                      <p:to>
                                        <p:strVal val="visible"/>
                                      </p:to>
                                    </p:set>
                                    <p:anim from="(-#ppt_w/2)" to="(#ppt_x)" calcmode="lin" valueType="num">
                                      <p:cBhvr>
                                        <p:cTn id="30" dur="600" fill="hold">
                                          <p:stCondLst>
                                            <p:cond delay="0"/>
                                          </p:stCondLst>
                                        </p:cTn>
                                        <p:tgtEl>
                                          <p:spTgt spid="49166"/>
                                        </p:tgtEl>
                                        <p:attrNameLst>
                                          <p:attrName>ppt_x</p:attrName>
                                        </p:attrNameLst>
                                      </p:cBhvr>
                                    </p:anim>
                                    <p:anim from="0" to="-1.0" calcmode="lin" valueType="num">
                                      <p:cBhvr>
                                        <p:cTn id="31" dur="200" decel="50000" autoRev="1" fill="hold">
                                          <p:stCondLst>
                                            <p:cond delay="600"/>
                                          </p:stCondLst>
                                        </p:cTn>
                                        <p:tgtEl>
                                          <p:spTgt spid="49166"/>
                                        </p:tgtEl>
                                        <p:attrNameLst>
                                          <p:attrName>xshear</p:attrName>
                                        </p:attrNameLst>
                                      </p:cBhvr>
                                    </p:anim>
                                    <p:animScale>
                                      <p:cBhvr>
                                        <p:cTn id="32" dur="200" decel="100000" autoRev="1" fill="hold">
                                          <p:stCondLst>
                                            <p:cond delay="600"/>
                                          </p:stCondLst>
                                        </p:cTn>
                                        <p:tgtEl>
                                          <p:spTgt spid="49166"/>
                                        </p:tgtEl>
                                      </p:cBhvr>
                                      <p:from x="100000" y="100000"/>
                                      <p:to x="80000" y="100000"/>
                                    </p:animScale>
                                    <p:anim by="(#ppt_h/3+#ppt_w*0.1)" calcmode="lin" valueType="num">
                                      <p:cBhvr additive="sum">
                                        <p:cTn id="33" dur="200" decel="100000" autoRev="1" fill="hold">
                                          <p:stCondLst>
                                            <p:cond delay="600"/>
                                          </p:stCondLst>
                                        </p:cTn>
                                        <p:tgtEl>
                                          <p:spTgt spid="49166"/>
                                        </p:tgtEl>
                                        <p:attrNameLst>
                                          <p:attrName>ppt_x</p:attrName>
                                        </p:attrNameLst>
                                      </p:cBhvr>
                                    </p:anim>
                                  </p:childTnLst>
                                </p:cTn>
                              </p:par>
                            </p:childTnLst>
                          </p:cTn>
                        </p:par>
                        <p:par>
                          <p:cTn id="34" fill="hold">
                            <p:stCondLst>
                              <p:cond delay="2500"/>
                            </p:stCondLst>
                            <p:childTnLst>
                              <p:par>
                                <p:cTn id="35" presetID="34" presetClass="entr" presetSubtype="0" fill="hold" grpId="0" nodeType="afterEffect">
                                  <p:stCondLst>
                                    <p:cond delay="0"/>
                                  </p:stCondLst>
                                  <p:childTnLst>
                                    <p:set>
                                      <p:cBhvr>
                                        <p:cTn id="36" dur="1" fill="hold">
                                          <p:stCondLst>
                                            <p:cond delay="0"/>
                                          </p:stCondLst>
                                        </p:cTn>
                                        <p:tgtEl>
                                          <p:spTgt spid="49168"/>
                                        </p:tgtEl>
                                        <p:attrNameLst>
                                          <p:attrName>style.visibility</p:attrName>
                                        </p:attrNameLst>
                                      </p:cBhvr>
                                      <p:to>
                                        <p:strVal val="visible"/>
                                      </p:to>
                                    </p:set>
                                    <p:anim from="(-#ppt_w/2)" to="(#ppt_x)" calcmode="lin" valueType="num">
                                      <p:cBhvr>
                                        <p:cTn id="37" dur="600" fill="hold">
                                          <p:stCondLst>
                                            <p:cond delay="0"/>
                                          </p:stCondLst>
                                        </p:cTn>
                                        <p:tgtEl>
                                          <p:spTgt spid="49168"/>
                                        </p:tgtEl>
                                        <p:attrNameLst>
                                          <p:attrName>ppt_x</p:attrName>
                                        </p:attrNameLst>
                                      </p:cBhvr>
                                    </p:anim>
                                    <p:anim from="0" to="-1.0" calcmode="lin" valueType="num">
                                      <p:cBhvr>
                                        <p:cTn id="38" dur="200" decel="50000" autoRev="1" fill="hold">
                                          <p:stCondLst>
                                            <p:cond delay="600"/>
                                          </p:stCondLst>
                                        </p:cTn>
                                        <p:tgtEl>
                                          <p:spTgt spid="49168"/>
                                        </p:tgtEl>
                                        <p:attrNameLst>
                                          <p:attrName>xshear</p:attrName>
                                        </p:attrNameLst>
                                      </p:cBhvr>
                                    </p:anim>
                                    <p:animScale>
                                      <p:cBhvr>
                                        <p:cTn id="39" dur="200" decel="100000" autoRev="1" fill="hold">
                                          <p:stCondLst>
                                            <p:cond delay="600"/>
                                          </p:stCondLst>
                                        </p:cTn>
                                        <p:tgtEl>
                                          <p:spTgt spid="49168"/>
                                        </p:tgtEl>
                                      </p:cBhvr>
                                      <p:from x="100000" y="100000"/>
                                      <p:to x="80000" y="100000"/>
                                    </p:animScale>
                                    <p:anim by="(#ppt_h/3+#ppt_w*0.1)" calcmode="lin" valueType="num">
                                      <p:cBhvr additive="sum">
                                        <p:cTn id="40" dur="200" decel="100000" autoRev="1" fill="hold">
                                          <p:stCondLst>
                                            <p:cond delay="600"/>
                                          </p:stCondLst>
                                        </p:cTn>
                                        <p:tgtEl>
                                          <p:spTgt spid="49168"/>
                                        </p:tgtEl>
                                        <p:attrNameLst>
                                          <p:attrName>ppt_x</p:attrName>
                                        </p:attrNameLst>
                                      </p:cBhvr>
                                    </p:anim>
                                  </p:childTnLst>
                                </p:cTn>
                              </p:par>
                            </p:childTnLst>
                          </p:cTn>
                        </p:par>
                        <p:par>
                          <p:cTn id="41" fill="hold">
                            <p:stCondLst>
                              <p:cond delay="3500"/>
                            </p:stCondLst>
                            <p:childTnLst>
                              <p:par>
                                <p:cTn id="42" presetID="34" presetClass="entr" presetSubtype="0" fill="hold" grpId="0" nodeType="afterEffect">
                                  <p:stCondLst>
                                    <p:cond delay="0"/>
                                  </p:stCondLst>
                                  <p:childTnLst>
                                    <p:set>
                                      <p:cBhvr>
                                        <p:cTn id="43" dur="1" fill="hold">
                                          <p:stCondLst>
                                            <p:cond delay="0"/>
                                          </p:stCondLst>
                                        </p:cTn>
                                        <p:tgtEl>
                                          <p:spTgt spid="49167"/>
                                        </p:tgtEl>
                                        <p:attrNameLst>
                                          <p:attrName>style.visibility</p:attrName>
                                        </p:attrNameLst>
                                      </p:cBhvr>
                                      <p:to>
                                        <p:strVal val="visible"/>
                                      </p:to>
                                    </p:set>
                                    <p:anim from="(-#ppt_w/2)" to="(#ppt_x)" calcmode="lin" valueType="num">
                                      <p:cBhvr>
                                        <p:cTn id="44" dur="600" fill="hold">
                                          <p:stCondLst>
                                            <p:cond delay="0"/>
                                          </p:stCondLst>
                                        </p:cTn>
                                        <p:tgtEl>
                                          <p:spTgt spid="49167"/>
                                        </p:tgtEl>
                                        <p:attrNameLst>
                                          <p:attrName>ppt_x</p:attrName>
                                        </p:attrNameLst>
                                      </p:cBhvr>
                                    </p:anim>
                                    <p:anim from="0" to="-1.0" calcmode="lin" valueType="num">
                                      <p:cBhvr>
                                        <p:cTn id="45" dur="200" decel="50000" autoRev="1" fill="hold">
                                          <p:stCondLst>
                                            <p:cond delay="600"/>
                                          </p:stCondLst>
                                        </p:cTn>
                                        <p:tgtEl>
                                          <p:spTgt spid="49167"/>
                                        </p:tgtEl>
                                        <p:attrNameLst>
                                          <p:attrName>xshear</p:attrName>
                                        </p:attrNameLst>
                                      </p:cBhvr>
                                    </p:anim>
                                    <p:animScale>
                                      <p:cBhvr>
                                        <p:cTn id="46" dur="200" decel="100000" autoRev="1" fill="hold">
                                          <p:stCondLst>
                                            <p:cond delay="600"/>
                                          </p:stCondLst>
                                        </p:cTn>
                                        <p:tgtEl>
                                          <p:spTgt spid="49167"/>
                                        </p:tgtEl>
                                      </p:cBhvr>
                                      <p:from x="100000" y="100000"/>
                                      <p:to x="80000" y="100000"/>
                                    </p:animScale>
                                    <p:anim by="(#ppt_h/3+#ppt_w*0.1)" calcmode="lin" valueType="num">
                                      <p:cBhvr additive="sum">
                                        <p:cTn id="47" dur="200" decel="100000" autoRev="1" fill="hold">
                                          <p:stCondLst>
                                            <p:cond delay="600"/>
                                          </p:stCondLst>
                                        </p:cTn>
                                        <p:tgtEl>
                                          <p:spTgt spid="49167"/>
                                        </p:tgtEl>
                                        <p:attrNameLst>
                                          <p:attrName>ppt_x</p:attrName>
                                        </p:attrNameLst>
                                      </p:cBhvr>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additive="base">
                                        <p:cTn id="52" dur="500" fill="hold"/>
                                        <p:tgtEl>
                                          <p:spTgt spid="2"/>
                                        </p:tgtEl>
                                        <p:attrNameLst>
                                          <p:attrName>ppt_x</p:attrName>
                                        </p:attrNameLst>
                                      </p:cBhvr>
                                      <p:tavLst>
                                        <p:tav tm="0">
                                          <p:val>
                                            <p:strVal val="0-#ppt_w/2"/>
                                          </p:val>
                                        </p:tav>
                                        <p:tav tm="100000">
                                          <p:val>
                                            <p:strVal val="#ppt_x"/>
                                          </p:val>
                                        </p:tav>
                                      </p:tavLst>
                                    </p:anim>
                                    <p:anim calcmode="lin" valueType="num">
                                      <p:cBhvr additive="base">
                                        <p:cTn id="53" dur="500" fill="hold"/>
                                        <p:tgtEl>
                                          <p:spTgt spid="2"/>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ppt_x"/>
                                          </p:val>
                                        </p:tav>
                                        <p:tav tm="100000">
                                          <p:val>
                                            <p:strVal val="#ppt_x"/>
                                          </p:val>
                                        </p:tav>
                                      </p:tavLst>
                                    </p:anim>
                                    <p:anim calcmode="lin" valueType="num">
                                      <p:cBhvr additive="base">
                                        <p:cTn id="58" dur="500" fill="hold"/>
                                        <p:tgtEl>
                                          <p:spTgt spid="3"/>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
                                            <p:txEl>
                                              <p:charRg st="0" end="17"/>
                                            </p:txEl>
                                          </p:spTgt>
                                        </p:tgtEl>
                                        <p:attrNameLst>
                                          <p:attrName>style.visibility</p:attrName>
                                        </p:attrNameLst>
                                      </p:cBhvr>
                                      <p:to>
                                        <p:strVal val="visible"/>
                                      </p:to>
                                    </p:set>
                                    <p:anim calcmode="lin" valueType="num">
                                      <p:cBhvr additive="base">
                                        <p:cTn id="61" dur="500" fill="hold"/>
                                        <p:tgtEl>
                                          <p:spTgt spid="4">
                                            <p:txEl>
                                              <p:charRg st="0" end="1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charRg st="0" end="1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0-#ppt_w/2"/>
                                          </p:val>
                                        </p:tav>
                                        <p:tav tm="100000">
                                          <p:val>
                                            <p:strVal val="#ppt_x"/>
                                          </p:val>
                                        </p:tav>
                                      </p:tavLst>
                                    </p:anim>
                                    <p:anim calcmode="lin" valueType="num">
                                      <p:cBhvr additive="base">
                                        <p:cTn id="6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4838"/>
                                        </p:tgtEl>
                                        <p:attrNameLst>
                                          <p:attrName>style.visibility</p:attrName>
                                        </p:attrNameLst>
                                      </p:cBhvr>
                                      <p:to>
                                        <p:strVal val="visible"/>
                                      </p:to>
                                    </p:set>
                                    <p:anim calcmode="lin" valueType="num">
                                      <p:cBhvr additive="base">
                                        <p:cTn id="73" dur="500" fill="hold"/>
                                        <p:tgtEl>
                                          <p:spTgt spid="34838"/>
                                        </p:tgtEl>
                                        <p:attrNameLst>
                                          <p:attrName>ppt_x</p:attrName>
                                        </p:attrNameLst>
                                      </p:cBhvr>
                                      <p:tavLst>
                                        <p:tav tm="0">
                                          <p:val>
                                            <p:strVal val="0-#ppt_w/2"/>
                                          </p:val>
                                        </p:tav>
                                        <p:tav tm="100000">
                                          <p:val>
                                            <p:strVal val="#ppt_x"/>
                                          </p:val>
                                        </p:tav>
                                      </p:tavLst>
                                    </p:anim>
                                    <p:anim calcmode="lin" valueType="num">
                                      <p:cBhvr additive="base">
                                        <p:cTn id="74" dur="500" fill="hold"/>
                                        <p:tgtEl>
                                          <p:spTgt spid="34838"/>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34838">
                                            <p:txEl>
                                              <p:charRg st="0" end="10"/>
                                            </p:txEl>
                                          </p:spTgt>
                                        </p:tgtEl>
                                        <p:attrNameLst>
                                          <p:attrName>style.visibility</p:attrName>
                                        </p:attrNameLst>
                                      </p:cBhvr>
                                      <p:to>
                                        <p:strVal val="visible"/>
                                      </p:to>
                                    </p:set>
                                    <p:anim calcmode="lin" valueType="num">
                                      <p:cBhvr additive="base">
                                        <p:cTn id="77" dur="500" fill="hold"/>
                                        <p:tgtEl>
                                          <p:spTgt spid="34838">
                                            <p:txEl>
                                              <p:charRg st="0" end="1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34838">
                                            <p:txEl>
                                              <p:charRg st="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5" grpId="0" bldLvl="0" animBg="1"/>
      <p:bldP spid="49166" grpId="0" bldLvl="0" animBg="1"/>
      <p:bldP spid="49167" grpId="0" bldLvl="0" animBg="1"/>
      <p:bldP spid="49168" grpId="0" bldLvl="0" animBg="1"/>
      <p:bldP spid="2" grpId="0" bldLvl="0" animBg="1"/>
      <p:bldP spid="3" grpId="0" bldLvl="0" animBg="1"/>
      <p:bldP spid="6" grpId="0" bldLvl="0" animBg="1"/>
      <p:bldP spid="34838" grpId="0" bldLvl="0" animBg="1" build="allAtOnce"/>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28674" name="图片 8" descr="IMG_256"/>
          <p:cNvPicPr>
            <a:picLocks noChangeAspect="1"/>
          </p:cNvPicPr>
          <p:nvPr/>
        </p:nvPicPr>
        <p:blipFill>
          <a:blip r:embed="rId1"/>
          <a:stretch>
            <a:fillRect/>
          </a:stretch>
        </p:blipFill>
        <p:spPr>
          <a:xfrm>
            <a:off x="179705" y="1422400"/>
            <a:ext cx="2689225" cy="2098040"/>
          </a:xfrm>
          <a:prstGeom prst="rect">
            <a:avLst/>
          </a:prstGeom>
          <a:noFill/>
          <a:ln w="9525">
            <a:noFill/>
          </a:ln>
        </p:spPr>
      </p:pic>
      <p:sp>
        <p:nvSpPr>
          <p:cNvPr id="28675" name="文本框 3"/>
          <p:cNvSpPr txBox="1"/>
          <p:nvPr/>
        </p:nvSpPr>
        <p:spPr>
          <a:xfrm>
            <a:off x="3080068" y="1191578"/>
            <a:ext cx="4638675" cy="2306955"/>
          </a:xfrm>
          <a:prstGeom prst="rect">
            <a:avLst/>
          </a:prstGeom>
          <a:noFill/>
          <a:ln w="9525">
            <a:noFill/>
          </a:ln>
        </p:spPr>
        <p:txBody>
          <a:bodyPr wrap="square" anchor="t">
            <a:spAutoFit/>
          </a:bodyPr>
          <a:p>
            <a:pPr>
              <a:lnSpc>
                <a:spcPct val="150000"/>
              </a:lnSpc>
            </a:pPr>
            <a:r>
              <a:rPr lang="zh-CN" altLang="en-US" sz="2400">
                <a:latin typeface="黑体" panose="02010609060101010101" charset="-122"/>
                <a:ea typeface="黑体" panose="02010609060101010101" charset="-122"/>
              </a:rPr>
              <a:t>公章表示：</a:t>
            </a:r>
            <a:r>
              <a:rPr lang="zh-CN" altLang="en-US" sz="2400" u="sng">
                <a:latin typeface="黑体" panose="02010609060101010101" charset="-122"/>
                <a:ea typeface="黑体" panose="02010609060101010101" charset="-122"/>
              </a:rPr>
              <a:t>                  </a:t>
            </a:r>
            <a:r>
              <a:rPr lang="zh-CN" altLang="en-US" sz="2400">
                <a:latin typeface="黑体" panose="02010609060101010101" charset="-122"/>
                <a:ea typeface="黑体" panose="02010609060101010101" charset="-122"/>
              </a:rPr>
              <a:t>。</a:t>
            </a:r>
            <a:endParaRPr lang="zh-CN" altLang="en-US" sz="2400">
              <a:latin typeface="黑体" panose="02010609060101010101" charset="-122"/>
              <a:ea typeface="黑体" panose="02010609060101010101" charset="-122"/>
            </a:endParaRPr>
          </a:p>
          <a:p>
            <a:pPr>
              <a:lnSpc>
                <a:spcPct val="150000"/>
              </a:lnSpc>
            </a:pPr>
            <a:r>
              <a:rPr lang="zh-CN" altLang="en-US" sz="2400">
                <a:latin typeface="黑体" panose="02010609060101010101" charset="-122"/>
                <a:ea typeface="黑体" panose="02010609060101010101" charset="-122"/>
              </a:rPr>
              <a:t>笼子表示：</a:t>
            </a:r>
            <a:r>
              <a:rPr lang="zh-CN" altLang="en-US" sz="2400" u="sng">
                <a:latin typeface="黑体" panose="02010609060101010101" charset="-122"/>
                <a:ea typeface="黑体" panose="02010609060101010101" charset="-122"/>
              </a:rPr>
              <a:t>                  </a:t>
            </a:r>
            <a:r>
              <a:rPr lang="zh-CN" altLang="en-US" sz="2400">
                <a:latin typeface="黑体" panose="02010609060101010101" charset="-122"/>
                <a:ea typeface="黑体" panose="02010609060101010101" charset="-122"/>
              </a:rPr>
              <a:t>。</a:t>
            </a:r>
            <a:endParaRPr lang="zh-CN" altLang="en-US" sz="2400">
              <a:latin typeface="黑体" panose="02010609060101010101" charset="-122"/>
              <a:ea typeface="黑体" panose="02010609060101010101" charset="-122"/>
            </a:endParaRPr>
          </a:p>
          <a:p>
            <a:pPr>
              <a:lnSpc>
                <a:spcPct val="150000"/>
              </a:lnSpc>
            </a:pPr>
            <a:r>
              <a:rPr lang="zh-CN" altLang="en-US" sz="2400">
                <a:latin typeface="黑体" panose="02010609060101010101" charset="-122"/>
                <a:ea typeface="黑体" panose="02010609060101010101" charset="-122"/>
              </a:rPr>
              <a:t>阳光表示：分开透明和接受监督</a:t>
            </a:r>
            <a:endParaRPr lang="zh-CN" altLang="en-US" sz="2400">
              <a:latin typeface="黑体" panose="02010609060101010101" charset="-122"/>
              <a:ea typeface="黑体" panose="02010609060101010101" charset="-122"/>
            </a:endParaRPr>
          </a:p>
          <a:p>
            <a:pPr>
              <a:lnSpc>
                <a:spcPct val="150000"/>
              </a:lnSpc>
            </a:pPr>
            <a:r>
              <a:rPr lang="zh-CN" altLang="en-US" sz="2400">
                <a:latin typeface="黑体" panose="02010609060101010101" charset="-122"/>
                <a:ea typeface="黑体" panose="02010609060101010101" charset="-122"/>
              </a:rPr>
              <a:t>漫画的整体寓意：</a:t>
            </a:r>
            <a:r>
              <a:rPr lang="zh-CN" altLang="en-US" sz="2400" u="sng">
                <a:latin typeface="黑体" panose="02010609060101010101" charset="-122"/>
                <a:ea typeface="黑体" panose="02010609060101010101" charset="-122"/>
              </a:rPr>
              <a:t>           </a:t>
            </a:r>
            <a:r>
              <a:rPr lang="zh-CN" altLang="en-US" sz="2400">
                <a:latin typeface="黑体" panose="02010609060101010101" charset="-122"/>
                <a:ea typeface="黑体" panose="02010609060101010101" charset="-122"/>
              </a:rPr>
              <a:t>。    </a:t>
            </a:r>
            <a:endParaRPr lang="zh-CN" altLang="en-US" sz="2400">
              <a:latin typeface="黑体" panose="02010609060101010101" charset="-122"/>
              <a:ea typeface="黑体" panose="02010609060101010101" charset="-122"/>
            </a:endParaRPr>
          </a:p>
        </p:txBody>
      </p:sp>
      <p:sp>
        <p:nvSpPr>
          <p:cNvPr id="5" name="文本框 4"/>
          <p:cNvSpPr txBox="1"/>
          <p:nvPr/>
        </p:nvSpPr>
        <p:spPr>
          <a:xfrm>
            <a:off x="5010468" y="1228408"/>
            <a:ext cx="1154112" cy="460375"/>
          </a:xfrm>
          <a:prstGeom prst="rect">
            <a:avLst/>
          </a:prstGeom>
          <a:noFill/>
          <a:ln w="9525">
            <a:noFill/>
          </a:ln>
        </p:spPr>
        <p:txBody>
          <a:bodyPr wrap="square" anchor="t">
            <a:spAutoFit/>
          </a:bodyPr>
          <a:p>
            <a:r>
              <a:rPr lang="zh-CN" altLang="en-US" sz="2400">
                <a:solidFill>
                  <a:srgbClr val="FF0000"/>
                </a:solidFill>
                <a:latin typeface="黑体" panose="02010609060101010101" charset="-122"/>
                <a:ea typeface="黑体" panose="02010609060101010101" charset="-122"/>
              </a:rPr>
              <a:t>权力</a:t>
            </a:r>
            <a:endParaRPr lang="zh-CN" altLang="en-US" sz="2400">
              <a:solidFill>
                <a:srgbClr val="FF0000"/>
              </a:solidFill>
              <a:latin typeface="黑体" panose="02010609060101010101" charset="-122"/>
              <a:ea typeface="黑体" panose="02010609060101010101" charset="-122"/>
            </a:endParaRPr>
          </a:p>
        </p:txBody>
      </p:sp>
      <p:sp>
        <p:nvSpPr>
          <p:cNvPr id="6" name="文本框 5"/>
          <p:cNvSpPr txBox="1"/>
          <p:nvPr/>
        </p:nvSpPr>
        <p:spPr>
          <a:xfrm>
            <a:off x="5088573" y="1780540"/>
            <a:ext cx="1154112" cy="460375"/>
          </a:xfrm>
          <a:prstGeom prst="rect">
            <a:avLst/>
          </a:prstGeom>
          <a:noFill/>
          <a:ln w="9525">
            <a:noFill/>
          </a:ln>
        </p:spPr>
        <p:txBody>
          <a:bodyPr wrap="square" anchor="t">
            <a:spAutoFit/>
          </a:bodyPr>
          <a:p>
            <a:r>
              <a:rPr lang="zh-CN" altLang="en-US" sz="2400">
                <a:solidFill>
                  <a:srgbClr val="FF0000"/>
                </a:solidFill>
                <a:latin typeface="黑体" panose="02010609060101010101" charset="-122"/>
                <a:ea typeface="黑体" panose="02010609060101010101" charset="-122"/>
              </a:rPr>
              <a:t>制度</a:t>
            </a:r>
            <a:endParaRPr lang="zh-CN" altLang="en-US" sz="2400">
              <a:solidFill>
                <a:srgbClr val="FF0000"/>
              </a:solidFill>
              <a:latin typeface="黑体" panose="02010609060101010101" charset="-122"/>
              <a:ea typeface="黑体" panose="02010609060101010101" charset="-122"/>
            </a:endParaRPr>
          </a:p>
        </p:txBody>
      </p:sp>
      <p:sp>
        <p:nvSpPr>
          <p:cNvPr id="7" name="文本框 6"/>
          <p:cNvSpPr txBox="1"/>
          <p:nvPr/>
        </p:nvSpPr>
        <p:spPr>
          <a:xfrm>
            <a:off x="5444173" y="2891473"/>
            <a:ext cx="2036762" cy="460375"/>
          </a:xfrm>
          <a:prstGeom prst="rect">
            <a:avLst/>
          </a:prstGeom>
          <a:noFill/>
          <a:ln w="9525">
            <a:noFill/>
          </a:ln>
        </p:spPr>
        <p:txBody>
          <a:bodyPr wrap="square" anchor="t">
            <a:spAutoFit/>
          </a:bodyPr>
          <a:p>
            <a:r>
              <a:rPr lang="zh-CN" altLang="en-US" sz="2400">
                <a:solidFill>
                  <a:srgbClr val="FF0000"/>
                </a:solidFill>
                <a:latin typeface="黑体" panose="02010609060101010101" charset="-122"/>
                <a:ea typeface="黑体" panose="02010609060101010101" charset="-122"/>
              </a:rPr>
              <a:t>规范权力运行</a:t>
            </a:r>
            <a:endParaRPr lang="zh-CN" altLang="en-US" sz="2400">
              <a:solidFill>
                <a:srgbClr val="FF0000"/>
              </a:solidFill>
              <a:latin typeface="黑体" panose="02010609060101010101" charset="-122"/>
              <a:ea typeface="黑体" panose="02010609060101010101" charset="-122"/>
            </a:endParaRPr>
          </a:p>
        </p:txBody>
      </p:sp>
      <p:sp>
        <p:nvSpPr>
          <p:cNvPr id="8" name="文本框 7"/>
          <p:cNvSpPr txBox="1"/>
          <p:nvPr/>
        </p:nvSpPr>
        <p:spPr>
          <a:xfrm>
            <a:off x="179705" y="3602990"/>
            <a:ext cx="8815705" cy="1198880"/>
          </a:xfrm>
          <a:prstGeom prst="rect">
            <a:avLst/>
          </a:prstGeom>
          <a:noFill/>
          <a:ln w="9525" cap="flat" cmpd="dbl">
            <a:solidFill>
              <a:srgbClr val="0000FF"/>
            </a:solidFill>
            <a:prstDash val="solid"/>
            <a:round/>
            <a:headEnd type="none" w="med" len="med"/>
            <a:tailEnd type="none" w="med" len="med"/>
          </a:ln>
        </p:spPr>
        <p:txBody>
          <a:bodyPr wrap="square" anchor="t">
            <a:spAutoFit/>
          </a:bodyPr>
          <a:p>
            <a:r>
              <a:rPr lang="zh-CN" altLang="en-US" sz="2400">
                <a:solidFill>
                  <a:schemeClr val="tx1"/>
                </a:solidFill>
                <a:latin typeface="黑体" panose="02010609060101010101" charset="-122"/>
                <a:ea typeface="黑体" panose="02010609060101010101" charset="-122"/>
              </a:rPr>
              <a:t>宪法规定：“一切国家机关和武装力量、各政党和各社会团体、各企业事业组织都必须遵守宪法和法律。一切违反宪法和法律的行为，必须予以追究。”</a:t>
            </a:r>
            <a:endParaRPr lang="zh-CN" altLang="en-US" sz="2400">
              <a:solidFill>
                <a:schemeClr val="tx1"/>
              </a:solidFill>
              <a:latin typeface="黑体" panose="02010609060101010101" charset="-122"/>
              <a:ea typeface="黑体" panose="02010609060101010101" charset="-122"/>
            </a:endParaRPr>
          </a:p>
        </p:txBody>
      </p:sp>
      <p:sp>
        <p:nvSpPr>
          <p:cNvPr id="9" name="文本框 8"/>
          <p:cNvSpPr txBox="1"/>
          <p:nvPr/>
        </p:nvSpPr>
        <p:spPr>
          <a:xfrm>
            <a:off x="147320" y="5051425"/>
            <a:ext cx="8848725" cy="1568450"/>
          </a:xfrm>
          <a:prstGeom prst="rect">
            <a:avLst/>
          </a:prstGeom>
          <a:noFill/>
          <a:ln w="9525" cap="flat" cmpd="dbl">
            <a:solidFill>
              <a:srgbClr val="0000FF"/>
            </a:solidFill>
            <a:prstDash val="solid"/>
            <a:round/>
            <a:headEnd type="none" w="med" len="med"/>
            <a:tailEnd type="none" w="med" len="med"/>
          </a:ln>
        </p:spPr>
        <p:txBody>
          <a:bodyPr wrap="square" anchor="t">
            <a:spAutoFit/>
          </a:bodyPr>
          <a:p>
            <a:r>
              <a:rPr lang="zh-CN" altLang="zh-CN" sz="2400" b="1">
                <a:solidFill>
                  <a:schemeClr val="tx1"/>
                </a:solidFill>
                <a:latin typeface="宋体" panose="02010600030101010101" pitchFamily="2" charset="-122"/>
                <a:sym typeface="+mn-ea"/>
              </a:rPr>
              <a:t>权力是把双刃剑，运用得好，可以造福于民；如果被滥用，则会滋生腐败，贻害无穷。必须加强对权力运行的制约和监督，让人民监督权力，让权力在阳光下运行，把权力关进制度的笼子。</a:t>
            </a:r>
            <a:endParaRPr lang="zh-CN" altLang="zh-CN" sz="2400" b="1" dirty="0" smtClean="0">
              <a:solidFill>
                <a:schemeClr val="tx1"/>
              </a:solidFill>
              <a:latin typeface="宋体" panose="02010600030101010101" pitchFamily="2" charset="-122"/>
              <a:sym typeface="+mn-ea"/>
            </a:endParaRPr>
          </a:p>
          <a:p>
            <a:r>
              <a:rPr lang="zh-CN" altLang="en-US" sz="2400" b="1">
                <a:solidFill>
                  <a:srgbClr val="FF0000"/>
                </a:solidFill>
                <a:latin typeface="宋体" panose="02010600030101010101" pitchFamily="2" charset="-122"/>
              </a:rPr>
              <a:t>规范国家权力运行以保障公民权利的实现，这是宪法的核心价值。</a:t>
            </a:r>
            <a:endParaRPr lang="zh-CN" altLang="en-US" sz="2400" b="1">
              <a:solidFill>
                <a:srgbClr val="FF0000"/>
              </a:solidFill>
              <a:latin typeface="宋体" panose="02010600030101010101" pitchFamily="2" charset="-122"/>
            </a:endParaRPr>
          </a:p>
        </p:txBody>
      </p:sp>
      <p:sp>
        <p:nvSpPr>
          <p:cNvPr id="3" name="文本框 2"/>
          <p:cNvSpPr txBox="1"/>
          <p:nvPr/>
        </p:nvSpPr>
        <p:spPr>
          <a:xfrm>
            <a:off x="336550" y="115570"/>
            <a:ext cx="8658860" cy="1076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zh-CN" altLang="en-US" sz="3200" b="1" noProof="1">
                <a:solidFill>
                  <a:srgbClr val="FF0000"/>
                </a:solidFill>
                <a:latin typeface="Arial" panose="020B0604020202020204" pitchFamily="34" charset="0"/>
                <a:ea typeface="宋体" panose="02010600030101010101" pitchFamily="2" charset="-122"/>
                <a:cs typeface="+mn-cs"/>
              </a:rPr>
              <a:t>探究二、规范权力运行</a:t>
            </a:r>
            <a:endParaRPr lang="zh-CN" altLang="en-US" sz="3200" b="1" noProof="1">
              <a:solidFill>
                <a:srgbClr val="FF0000"/>
              </a:solidFill>
              <a:latin typeface="Arial" panose="020B0604020202020204" pitchFamily="34" charset="0"/>
              <a:ea typeface="宋体" panose="02010600030101010101" pitchFamily="2" charset="-122"/>
              <a:cs typeface="+mn-cs"/>
            </a:endParaRPr>
          </a:p>
          <a:p>
            <a:r>
              <a:rPr lang="en-US" altLang="zh-CN" sz="3200" b="1" noProof="1">
                <a:solidFill>
                  <a:srgbClr val="FF0000"/>
                </a:solidFill>
                <a:latin typeface="Arial" panose="020B0604020202020204" pitchFamily="34" charset="0"/>
                <a:ea typeface="宋体" panose="02010600030101010101" pitchFamily="2" charset="-122"/>
                <a:cs typeface="+mn-cs"/>
              </a:rPr>
              <a:t>1</a:t>
            </a:r>
            <a:r>
              <a:rPr lang="zh-CN" altLang="en-US" sz="3200" b="1" noProof="1">
                <a:solidFill>
                  <a:srgbClr val="FF0000"/>
                </a:solidFill>
                <a:latin typeface="Arial" panose="020B0604020202020204" pitchFamily="34" charset="0"/>
                <a:ea typeface="宋体" panose="02010600030101010101" pitchFamily="2" charset="-122"/>
                <a:cs typeface="+mn-cs"/>
              </a:rPr>
              <a:t>、为什么要规范权力的运行？</a:t>
            </a:r>
            <a:endParaRPr lang="en-US" altLang="zh-CN" sz="3200" b="1" noProof="1">
              <a:solidFill>
                <a:srgbClr val="FF0000"/>
              </a:solidFill>
              <a:latin typeface="Arial" panose="020B0604020202020204" pitchFamily="34" charset="0"/>
              <a:ea typeface="宋体" panose="02010600030101010101" pitchFamily="2" charset="-122"/>
              <a:cs typeface="+mn-cs"/>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8674"/>
                                        </p:tgtEl>
                                        <p:attrNameLst>
                                          <p:attrName>style.visibility</p:attrName>
                                        </p:attrNameLst>
                                      </p:cBhvr>
                                      <p:to>
                                        <p:strVal val="visible"/>
                                      </p:to>
                                    </p:set>
                                    <p:anim calcmode="lin" valueType="num">
                                      <p:cBhvr>
                                        <p:cTn id="14" dur="500" fill="hold"/>
                                        <p:tgtEl>
                                          <p:spTgt spid="28674"/>
                                        </p:tgtEl>
                                        <p:attrNameLst>
                                          <p:attrName>ppt_w</p:attrName>
                                        </p:attrNameLst>
                                      </p:cBhvr>
                                      <p:tavLst>
                                        <p:tav tm="0">
                                          <p:val>
                                            <p:fltVal val="0"/>
                                          </p:val>
                                        </p:tav>
                                        <p:tav tm="100000">
                                          <p:val>
                                            <p:strVal val="#ppt_w"/>
                                          </p:val>
                                        </p:tav>
                                      </p:tavLst>
                                    </p:anim>
                                    <p:anim calcmode="lin" valueType="num">
                                      <p:cBhvr>
                                        <p:cTn id="15" dur="500" fill="hold"/>
                                        <p:tgtEl>
                                          <p:spTgt spid="28674"/>
                                        </p:tgtEl>
                                        <p:attrNameLst>
                                          <p:attrName>ppt_h</p:attrName>
                                        </p:attrNameLst>
                                      </p:cBhvr>
                                      <p:tavLst>
                                        <p:tav tm="0">
                                          <p:val>
                                            <p:fltVal val="0"/>
                                          </p:val>
                                        </p:tav>
                                        <p:tav tm="100000">
                                          <p:val>
                                            <p:strVal val="#ppt_h"/>
                                          </p:val>
                                        </p:tav>
                                      </p:tavLst>
                                    </p:anim>
                                    <p:animEffect transition="in" filter="fade">
                                      <p:cBhvr>
                                        <p:cTn id="16" dur="500"/>
                                        <p:tgtEl>
                                          <p:spTgt spid="2867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8675"/>
                                        </p:tgtEl>
                                        <p:attrNameLst>
                                          <p:attrName>style.visibility</p:attrName>
                                        </p:attrNameLst>
                                      </p:cBhvr>
                                      <p:to>
                                        <p:strVal val="visible"/>
                                      </p:to>
                                    </p:set>
                                    <p:anim calcmode="lin" valueType="num">
                                      <p:cBhvr>
                                        <p:cTn id="19" dur="500" fill="hold"/>
                                        <p:tgtEl>
                                          <p:spTgt spid="28675"/>
                                        </p:tgtEl>
                                        <p:attrNameLst>
                                          <p:attrName>ppt_w</p:attrName>
                                        </p:attrNameLst>
                                      </p:cBhvr>
                                      <p:tavLst>
                                        <p:tav tm="0">
                                          <p:val>
                                            <p:fltVal val="0"/>
                                          </p:val>
                                        </p:tav>
                                        <p:tav tm="100000">
                                          <p:val>
                                            <p:strVal val="#ppt_w"/>
                                          </p:val>
                                        </p:tav>
                                      </p:tavLst>
                                    </p:anim>
                                    <p:anim calcmode="lin" valueType="num">
                                      <p:cBhvr>
                                        <p:cTn id="20" dur="500" fill="hold"/>
                                        <p:tgtEl>
                                          <p:spTgt spid="28675"/>
                                        </p:tgtEl>
                                        <p:attrNameLst>
                                          <p:attrName>ppt_h</p:attrName>
                                        </p:attrNameLst>
                                      </p:cBhvr>
                                      <p:tavLst>
                                        <p:tav tm="0">
                                          <p:val>
                                            <p:fltVal val="0"/>
                                          </p:val>
                                        </p:tav>
                                        <p:tav tm="100000">
                                          <p:val>
                                            <p:strVal val="#ppt_h"/>
                                          </p:val>
                                        </p:tav>
                                      </p:tavLst>
                                    </p:anim>
                                    <p:animEffect transition="in" filter="fade">
                                      <p:cBhvr>
                                        <p:cTn id="21" dur="500"/>
                                        <p:tgtEl>
                                          <p:spTgt spid="2867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1"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1"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1"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9">
                                            <p:txEl>
                                              <p:pRg st="0" end="0"/>
                                            </p:txEl>
                                          </p:spTgt>
                                        </p:tgtEl>
                                        <p:attrNameLst>
                                          <p:attrName>style.visibility</p:attrName>
                                        </p:attrNameLst>
                                      </p:cBhvr>
                                      <p:to>
                                        <p:strVal val="visible"/>
                                      </p:to>
                                    </p:set>
                                    <p:animEffect transition="in" filter="box(in)">
                                      <p:cBhvr>
                                        <p:cTn id="53" dur="2000"/>
                                        <p:tgtEl>
                                          <p:spTgt spid="9">
                                            <p:txEl>
                                              <p:pRg st="0" end="0"/>
                                            </p:txEl>
                                          </p:spTgt>
                                        </p:tgtEl>
                                      </p:cBhvr>
                                    </p:animEffect>
                                  </p:childTnLst>
                                </p:cTn>
                              </p:par>
                              <p:par>
                                <p:cTn id="54" presetID="4" presetClass="entr" presetSubtype="16" fill="hold" nodeType="withEffect">
                                  <p:stCondLst>
                                    <p:cond delay="0"/>
                                  </p:stCondLst>
                                  <p:childTnLst>
                                    <p:set>
                                      <p:cBhvr>
                                        <p:cTn id="55" dur="1" fill="hold">
                                          <p:stCondLst>
                                            <p:cond delay="0"/>
                                          </p:stCondLst>
                                        </p:cTn>
                                        <p:tgtEl>
                                          <p:spTgt spid="9">
                                            <p:txEl>
                                              <p:pRg st="1" end="1"/>
                                            </p:txEl>
                                          </p:spTgt>
                                        </p:tgtEl>
                                        <p:attrNameLst>
                                          <p:attrName>style.visibility</p:attrName>
                                        </p:attrNameLst>
                                      </p:cBhvr>
                                      <p:to>
                                        <p:strVal val="visible"/>
                                      </p:to>
                                    </p:set>
                                    <p:animEffect transition="in" filter="box(in)">
                                      <p:cBhvr>
                                        <p:cTn id="56"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9" grpId="0"/>
      <p:bldP spid="3" grpId="0" bldLvl="0" animBg="1"/>
      <p:bldP spid="286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50825" y="1087438"/>
            <a:ext cx="8632825" cy="4492625"/>
          </a:xfrm>
          <a:prstGeom prst="rect">
            <a:avLst/>
          </a:prstGeom>
          <a:noFill/>
          <a:ln w="9525">
            <a:noFill/>
          </a:ln>
        </p:spPr>
        <p:txBody>
          <a:bodyPr>
            <a:spAutoFit/>
          </a:bodyPr>
          <a:p>
            <a:r>
              <a:rPr lang="zh-CN" altLang="en-US" sz="2600" b="1" dirty="0">
                <a:latin typeface="楷体" panose="02010609060101010101" charset="-122"/>
                <a:ea typeface="楷体" panose="02010609060101010101" charset="-122"/>
              </a:rPr>
              <a:t>   此碑文中的“三年以来”是指解放战争时期（</a:t>
            </a:r>
            <a:r>
              <a:rPr lang="en-US" altLang="zh-CN" sz="2600" b="1">
                <a:latin typeface="楷体" panose="02010609060101010101" charset="-122"/>
                <a:ea typeface="楷体" panose="02010609060101010101" charset="-122"/>
              </a:rPr>
              <a:t>1946—1949</a:t>
            </a:r>
            <a:r>
              <a:rPr lang="zh-CN" altLang="en-US" sz="2600" b="1" dirty="0">
                <a:latin typeface="楷体" panose="02010609060101010101" charset="-122"/>
                <a:ea typeface="楷体" panose="02010609060101010101" charset="-122"/>
              </a:rPr>
              <a:t>）；</a:t>
            </a:r>
            <a:endParaRPr lang="en-US" altLang="zh-CN" sz="2600" b="1">
              <a:latin typeface="楷体" panose="02010609060101010101" charset="-122"/>
              <a:ea typeface="楷体" panose="02010609060101010101" charset="-122"/>
            </a:endParaRPr>
          </a:p>
          <a:p>
            <a:r>
              <a:rPr lang="zh-CN" altLang="en-US" sz="2600" b="1" dirty="0">
                <a:latin typeface="楷体" panose="02010609060101010101" charset="-122"/>
                <a:ea typeface="楷体" panose="02010609060101010101" charset="-122"/>
              </a:rPr>
              <a:t>   </a:t>
            </a:r>
            <a:r>
              <a:rPr lang="zh-CN" altLang="en-US" sz="2600" b="1" dirty="0">
                <a:solidFill>
                  <a:srgbClr val="C00000"/>
                </a:solidFill>
                <a:latin typeface="楷体" panose="02010609060101010101" charset="-122"/>
                <a:ea typeface="楷体" panose="02010609060101010101" charset="-122"/>
              </a:rPr>
              <a:t>“三十年以来”是指以五四运动起点的新民主主义革命时期（</a:t>
            </a:r>
            <a:r>
              <a:rPr lang="en-US" altLang="zh-CN" sz="2600" b="1">
                <a:solidFill>
                  <a:srgbClr val="C00000"/>
                </a:solidFill>
                <a:latin typeface="楷体" panose="02010609060101010101" charset="-122"/>
                <a:ea typeface="楷体" panose="02010609060101010101" charset="-122"/>
              </a:rPr>
              <a:t>1919—1949</a:t>
            </a:r>
            <a:r>
              <a:rPr lang="zh-CN" altLang="en-US" sz="2600" b="1" dirty="0">
                <a:solidFill>
                  <a:srgbClr val="C00000"/>
                </a:solidFill>
                <a:latin typeface="楷体" panose="02010609060101010101" charset="-122"/>
                <a:ea typeface="楷体" panose="02010609060101010101" charset="-122"/>
              </a:rPr>
              <a:t>），标志着新民主主义革命开始；</a:t>
            </a:r>
            <a:endParaRPr lang="en-US" altLang="zh-CN" sz="2600" b="1">
              <a:solidFill>
                <a:srgbClr val="C00000"/>
              </a:solidFill>
              <a:latin typeface="楷体" panose="02010609060101010101" charset="-122"/>
              <a:ea typeface="楷体" panose="02010609060101010101" charset="-122"/>
            </a:endParaRPr>
          </a:p>
          <a:p>
            <a:r>
              <a:rPr lang="en-US" altLang="zh-CN" sz="2600" b="1">
                <a:latin typeface="楷体" panose="02010609060101010101" charset="-122"/>
                <a:ea typeface="楷体" panose="02010609060101010101" charset="-122"/>
              </a:rPr>
              <a:t>   </a:t>
            </a:r>
            <a:r>
              <a:rPr lang="zh-CN" altLang="en-US" sz="2600" b="1" dirty="0">
                <a:solidFill>
                  <a:srgbClr val="0000FF"/>
                </a:solidFill>
                <a:latin typeface="楷体" panose="02010609060101010101" charset="-122"/>
                <a:ea typeface="楷体" panose="02010609060101010101" charset="-122"/>
              </a:rPr>
              <a:t>“上溯到一千八百四十年”是指以鸦片战争为起点的整个民主革命时期（</a:t>
            </a:r>
            <a:r>
              <a:rPr lang="en-US" altLang="zh-CN" sz="2600" b="1">
                <a:solidFill>
                  <a:srgbClr val="0000FF"/>
                </a:solidFill>
                <a:latin typeface="楷体" panose="02010609060101010101" charset="-122"/>
                <a:ea typeface="楷体" panose="02010609060101010101" charset="-122"/>
              </a:rPr>
              <a:t>1840—1949</a:t>
            </a:r>
            <a:r>
              <a:rPr lang="zh-CN" altLang="en-US" sz="2600" b="1" dirty="0">
                <a:solidFill>
                  <a:srgbClr val="0000FF"/>
                </a:solidFill>
                <a:latin typeface="楷体" panose="02010609060101010101" charset="-122"/>
                <a:ea typeface="楷体" panose="02010609060101010101" charset="-122"/>
              </a:rPr>
              <a:t>），</a:t>
            </a:r>
            <a:r>
              <a:rPr lang="en-US" altLang="zh-CN" sz="2600" b="1">
                <a:solidFill>
                  <a:srgbClr val="0000FF"/>
                </a:solidFill>
                <a:latin typeface="楷体" panose="02010609060101010101" charset="-122"/>
                <a:ea typeface="楷体" panose="02010609060101010101" charset="-122"/>
              </a:rPr>
              <a:t>1840</a:t>
            </a:r>
            <a:r>
              <a:rPr lang="zh-CN" altLang="en-US" sz="2600" b="1" dirty="0">
                <a:solidFill>
                  <a:srgbClr val="0000FF"/>
                </a:solidFill>
                <a:latin typeface="楷体" panose="02010609060101010101" charset="-122"/>
                <a:ea typeface="楷体" panose="02010609060101010101" charset="-122"/>
              </a:rPr>
              <a:t>年的鸦片战争是中国受侵略的开始，中国从此弥漫着滚滚硝烟，逐步沦为半殖民地半封建国家。碑文告诉我们，这三个时间段中，都有中国爱国志士的不屈抗争，这些爱国志士都是我们应该永远纪念的民族英雄。可见，人民英雄纪念碑是我们中华民族的丰碑，它记录着我们中华民族的荣与辱。</a:t>
            </a:r>
            <a:endParaRPr lang="zh-CN" altLang="en-US" sz="2600" b="1" dirty="0">
              <a:solidFill>
                <a:srgbClr val="0000FF"/>
              </a:solidFill>
              <a:latin typeface="楷体" panose="02010609060101010101" charset="-122"/>
              <a:ea typeface="楷体" panose="02010609060101010101" charset="-122"/>
            </a:endParaRPr>
          </a:p>
        </p:txBody>
      </p:sp>
      <p:sp>
        <p:nvSpPr>
          <p:cNvPr id="2" name="文本框 1"/>
          <p:cNvSpPr txBox="1"/>
          <p:nvPr/>
        </p:nvSpPr>
        <p:spPr>
          <a:xfrm>
            <a:off x="554355" y="322580"/>
            <a:ext cx="7400290" cy="645160"/>
          </a:xfrm>
          <a:prstGeom prst="rect">
            <a:avLst/>
          </a:prstGeom>
          <a:noFill/>
        </p:spPr>
        <p:txBody>
          <a:bodyPr wrap="square" rtlCol="0">
            <a:spAutoFit/>
          </a:bodyPr>
          <a:p>
            <a:r>
              <a:rPr lang="zh-CN" altLang="en-US" sz="3600">
                <a:solidFill>
                  <a:srgbClr val="002060"/>
                </a:solidFill>
                <a:latin typeface="黑体" panose="02010609060101010101" charset="-122"/>
                <a:ea typeface="黑体" panose="02010609060101010101" charset="-122"/>
                <a:sym typeface="+mn-ea"/>
              </a:rPr>
              <a:t>交流：请谈谈你对碑文的理解。</a:t>
            </a:r>
            <a:endParaRPr lang="zh-CN" altLang="en-US" sz="3600"/>
          </a:p>
        </p:txBody>
      </p:sp>
      <p:sp>
        <p:nvSpPr>
          <p:cNvPr id="4" name="文本框 3"/>
          <p:cNvSpPr txBox="1"/>
          <p:nvPr/>
        </p:nvSpPr>
        <p:spPr>
          <a:xfrm>
            <a:off x="644525" y="5669280"/>
            <a:ext cx="8020050" cy="645160"/>
          </a:xfrm>
          <a:prstGeom prst="rect">
            <a:avLst/>
          </a:prstGeom>
          <a:noFill/>
        </p:spPr>
        <p:txBody>
          <a:bodyPr wrap="square" rtlCol="0">
            <a:spAutoFit/>
          </a:bodyPr>
          <a:p>
            <a:r>
              <a:rPr lang="zh-CN" altLang="en-US">
                <a:solidFill>
                  <a:srgbClr val="FF0000"/>
                </a:solidFill>
                <a:latin typeface="黑体" panose="02010609060101010101" charset="-122"/>
                <a:ea typeface="黑体" panose="02010609060101010101" charset="-122"/>
                <a:cs typeface="宋体" panose="02010600030101010101" pitchFamily="2" charset="-122"/>
                <a:sym typeface="+mn-ea"/>
              </a:rPr>
              <a:t>表达对人民英雄永远的纪念，中华人民共和国的成立是他们英勇斗争的胜利果实，他们的斗争精神和丰功伟绩千秋永照，万古长存。</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charRg st="0" end="35"/>
                                            </p:txEl>
                                          </p:spTgt>
                                        </p:tgtEl>
                                        <p:attrNameLst>
                                          <p:attrName>style.visibility</p:attrName>
                                        </p:attrNameLst>
                                      </p:cBhvr>
                                      <p:to>
                                        <p:strVal val="visible"/>
                                      </p:to>
                                    </p:set>
                                    <p:animEffect transition="in" filter="wipe(down)">
                                      <p:cBhvr>
                                        <p:cTn id="7" dur="500"/>
                                        <p:tgtEl>
                                          <p:spTgt spid="3">
                                            <p:txEl>
                                              <p:charRg st="0" end="3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charRg st="35" end="90"/>
                                            </p:txEl>
                                          </p:spTgt>
                                        </p:tgtEl>
                                        <p:attrNameLst>
                                          <p:attrName>style.visibility</p:attrName>
                                        </p:attrNameLst>
                                      </p:cBhvr>
                                      <p:to>
                                        <p:strVal val="visible"/>
                                      </p:to>
                                    </p:set>
                                    <p:animEffect transition="in" filter="wipe(down)">
                                      <p:cBhvr>
                                        <p:cTn id="12" dur="500"/>
                                        <p:tgtEl>
                                          <p:spTgt spid="3">
                                            <p:txEl>
                                              <p:charRg st="35" end="9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charRg st="90" end="270"/>
                                            </p:txEl>
                                          </p:spTgt>
                                        </p:tgtEl>
                                        <p:attrNameLst>
                                          <p:attrName>style.visibility</p:attrName>
                                        </p:attrNameLst>
                                      </p:cBhvr>
                                      <p:to>
                                        <p:strVal val="visible"/>
                                      </p:to>
                                    </p:set>
                                    <p:animEffect transition="in" filter="wipe(down)">
                                      <p:cBhvr>
                                        <p:cTn id="17" dur="500"/>
                                        <p:tgtEl>
                                          <p:spTgt spid="3">
                                            <p:txEl>
                                              <p:charRg st="90" end="27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文本框 1"/>
          <p:cNvSpPr txBox="1"/>
          <p:nvPr/>
        </p:nvSpPr>
        <p:spPr>
          <a:xfrm>
            <a:off x="118745" y="453390"/>
            <a:ext cx="8294370" cy="570865"/>
          </a:xfrm>
          <a:prstGeom prst="rect">
            <a:avLst/>
          </a:prstGeom>
          <a:noFill/>
        </p:spPr>
        <p:txBody>
          <a:bodyPr wrap="square" rtlCol="0">
            <a:spAutoFit/>
          </a:bodyPr>
          <a:p>
            <a:pPr algn="l">
              <a:lnSpc>
                <a:spcPct val="130000"/>
              </a:lnSpc>
            </a:pPr>
            <a:r>
              <a:rPr lang="zh-CN" altLang="en-US" sz="2400">
                <a:latin typeface="黑体" panose="02010609060101010101" charset="-122"/>
                <a:ea typeface="黑体" panose="02010609060101010101" charset="-122"/>
                <a:sym typeface="+mn-ea"/>
              </a:rPr>
              <a:t>《李克强：大道至简 有权不可任性》</a:t>
            </a:r>
            <a:endParaRPr lang="zh-CN" altLang="en-US" sz="2400" dirty="0" smtClean="0">
              <a:solidFill>
                <a:srgbClr val="757575"/>
              </a:solidFill>
              <a:latin typeface="黑体" panose="02010609060101010101" charset="-122"/>
              <a:ea typeface="黑体" panose="02010609060101010101" charset="-122"/>
              <a:sym typeface="+mn-ea"/>
            </a:endParaRPr>
          </a:p>
        </p:txBody>
      </p:sp>
      <p:pic>
        <p:nvPicPr>
          <p:cNvPr id="4" name="李克强：大道至简有权不可任性">
            <a:hlinkClick r:id="" action="ppaction://media"/>
          </p:cNvPr>
          <p:cNvPicPr/>
          <p:nvPr>
            <a:videoFile r:link="rId1"/>
            <p:extLst>
              <p:ext uri="{DAA4B4D4-6D71-4841-9C94-3DE7FCFB9230}">
                <p14:media xmlns:p14="http://schemas.microsoft.com/office/powerpoint/2010/main" r:link="rId2"/>
              </p:ext>
            </p:extLst>
          </p:nvPr>
        </p:nvPicPr>
        <p:blipFill>
          <a:blip r:embed="rId3"/>
          <a:stretch>
            <a:fillRect/>
          </a:stretch>
        </p:blipFill>
        <p:spPr>
          <a:xfrm>
            <a:off x="165735" y="1159510"/>
            <a:ext cx="8812530" cy="5055870"/>
          </a:xfrm>
          <a:prstGeom prst="rect">
            <a:avLst/>
          </a:prstGeom>
        </p:spPr>
      </p:pic>
    </p:spTree>
    <p:custDataLst>
      <p:tags r:id="rId4"/>
    </p:custDataLst>
  </p:cSld>
  <p:clrMapOvr>
    <a:masterClrMapping/>
  </p:clrMapOvr>
  <p:transition/>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34817" name="文本框 99"/>
          <p:cNvSpPr txBox="1"/>
          <p:nvPr/>
        </p:nvSpPr>
        <p:spPr>
          <a:xfrm>
            <a:off x="-2540" y="563245"/>
            <a:ext cx="7884795" cy="506730"/>
          </a:xfrm>
          <a:prstGeom prst="rect">
            <a:avLst/>
          </a:prstGeom>
          <a:noFill/>
          <a:ln w="9525">
            <a:noFill/>
          </a:ln>
        </p:spPr>
        <p:txBody>
          <a:bodyPr wrap="square" anchor="t">
            <a:spAutoFit/>
          </a:bodyPr>
          <a:p>
            <a:pPr indent="304800">
              <a:lnSpc>
                <a:spcPts val="3240"/>
              </a:lnSpc>
            </a:pPr>
            <a:r>
              <a:rPr lang="zh-CN" altLang="en-US" sz="3200">
                <a:latin typeface="黑体" panose="02010609060101010101" charset="-122"/>
                <a:ea typeface="黑体" panose="02010609060101010101" charset="-122"/>
              </a:rPr>
              <a:t>思考：李克强总理的讲话告诉了我们什么？</a:t>
            </a:r>
            <a:endParaRPr lang="zh-CN" altLang="en-US" sz="3200">
              <a:latin typeface="黑体" panose="02010609060101010101" charset="-122"/>
              <a:ea typeface="黑体" panose="02010609060101010101" charset="-122"/>
            </a:endParaRPr>
          </a:p>
        </p:txBody>
      </p:sp>
      <p:pic>
        <p:nvPicPr>
          <p:cNvPr id="34819" name="图片 2"/>
          <p:cNvPicPr>
            <a:picLocks noChangeAspect="1"/>
          </p:cNvPicPr>
          <p:nvPr/>
        </p:nvPicPr>
        <p:blipFill>
          <a:blip r:embed="rId1"/>
          <a:stretch>
            <a:fillRect/>
          </a:stretch>
        </p:blipFill>
        <p:spPr>
          <a:xfrm>
            <a:off x="58420" y="1606550"/>
            <a:ext cx="9027160" cy="4449445"/>
          </a:xfrm>
          <a:prstGeom prst="rect">
            <a:avLst/>
          </a:prstGeom>
          <a:noFill/>
          <a:ln w="9525">
            <a:noFill/>
          </a:ln>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 calcmode="lin" valueType="num">
                                      <p:cBhvr>
                                        <p:cTn id="7" dur="500" fill="hold"/>
                                        <p:tgtEl>
                                          <p:spTgt spid="34819"/>
                                        </p:tgtEl>
                                        <p:attrNameLst>
                                          <p:attrName>ppt_w</p:attrName>
                                        </p:attrNameLst>
                                      </p:cBhvr>
                                      <p:tavLst>
                                        <p:tav tm="0">
                                          <p:val>
                                            <p:fltVal val="0"/>
                                          </p:val>
                                        </p:tav>
                                        <p:tav tm="100000">
                                          <p:val>
                                            <p:strVal val="#ppt_w"/>
                                          </p:val>
                                        </p:tav>
                                      </p:tavLst>
                                    </p:anim>
                                    <p:anim calcmode="lin" valueType="num">
                                      <p:cBhvr>
                                        <p:cTn id="8" dur="500" fill="hold"/>
                                        <p:tgtEl>
                                          <p:spTgt spid="34819"/>
                                        </p:tgtEl>
                                        <p:attrNameLst>
                                          <p:attrName>ppt_h</p:attrName>
                                        </p:attrNameLst>
                                      </p:cBhvr>
                                      <p:tavLst>
                                        <p:tav tm="0">
                                          <p:val>
                                            <p:fltVal val="0"/>
                                          </p:val>
                                        </p:tav>
                                        <p:tav tm="100000">
                                          <p:val>
                                            <p:strVal val="#ppt_h"/>
                                          </p:val>
                                        </p:tav>
                                      </p:tavLst>
                                    </p:anim>
                                    <p:animEffect transition="in" filter="fade">
                                      <p:cBhvr>
                                        <p:cTn id="9"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5" name="文本框 4"/>
          <p:cNvSpPr txBox="1"/>
          <p:nvPr/>
        </p:nvSpPr>
        <p:spPr>
          <a:xfrm>
            <a:off x="-49530" y="1235075"/>
            <a:ext cx="9041765" cy="2630170"/>
          </a:xfrm>
          <a:prstGeom prst="rect">
            <a:avLst/>
          </a:prstGeom>
          <a:noFill/>
          <a:ln w="44450">
            <a:gradFill>
              <a:gsLst>
                <a:gs pos="94000">
                  <a:srgbClr val="008651"/>
                </a:gs>
                <a:gs pos="0">
                  <a:schemeClr val="accent1">
                    <a:lumMod val="4000"/>
                    <a:lumOff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50000" t="50000" r="50000" b="50000"/>
              </a:path>
              <a:tileRect/>
            </a:gradFill>
          </a:ln>
        </p:spPr>
        <p:txBody>
          <a:bodyPr wrap="square">
            <a:spAutoFit/>
          </a:bodyPr>
          <a:p>
            <a:pPr indent="304800">
              <a:lnSpc>
                <a:spcPct val="150000"/>
              </a:lnSpc>
            </a:pPr>
            <a:r>
              <a:rPr lang="zh-CN" altLang="en-US" sz="2200" b="0" noProof="1">
                <a:solidFill>
                  <a:schemeClr val="tx1"/>
                </a:solidFill>
                <a:latin typeface="黑体" panose="02010609060101010101" charset="-122"/>
                <a:ea typeface="黑体" panose="02010609060101010101" charset="-122"/>
                <a:cs typeface="宋体" panose="02010600030101010101" pitchFamily="2" charset="-122"/>
              </a:rPr>
              <a:t>国家权力的行使不能任性。只有依法规范权力运行，才能保证人民赋予的权力始终用来为人民服务。</a:t>
            </a:r>
            <a:endParaRPr lang="zh-CN" altLang="en-US" sz="2200" b="0" noProof="1">
              <a:solidFill>
                <a:schemeClr val="tx1"/>
              </a:solidFill>
              <a:latin typeface="黑体" panose="02010609060101010101" charset="-122"/>
              <a:ea typeface="黑体" panose="02010609060101010101" charset="-122"/>
              <a:cs typeface="宋体" panose="02010600030101010101" pitchFamily="2" charset="-122"/>
            </a:endParaRPr>
          </a:p>
          <a:p>
            <a:pPr algn="l" defTabSz="685800">
              <a:lnSpc>
                <a:spcPct val="150000"/>
              </a:lnSpc>
            </a:pPr>
            <a:r>
              <a:rPr lang="zh-CN" altLang="zh-CN" sz="2200">
                <a:solidFill>
                  <a:schemeClr val="tx1"/>
                </a:solidFill>
                <a:latin typeface="黑体" panose="02010609060101010101" charset="-122"/>
                <a:ea typeface="黑体" panose="02010609060101010101" charset="-122"/>
                <a:sym typeface="+mn-ea"/>
              </a:rPr>
              <a:t>  （</a:t>
            </a:r>
            <a:r>
              <a:rPr lang="en-US" altLang="zh-CN" sz="2200">
                <a:solidFill>
                  <a:schemeClr val="tx1"/>
                </a:solidFill>
                <a:latin typeface="黑体" panose="02010609060101010101" charset="-122"/>
                <a:ea typeface="黑体" panose="02010609060101010101" charset="-122"/>
                <a:sym typeface="+mn-ea"/>
              </a:rPr>
              <a:t>1</a:t>
            </a:r>
            <a:r>
              <a:rPr lang="zh-CN" altLang="en-US" sz="2200">
                <a:solidFill>
                  <a:schemeClr val="tx1"/>
                </a:solidFill>
                <a:latin typeface="黑体" panose="02010609060101010101" charset="-122"/>
                <a:ea typeface="黑体" panose="02010609060101010101" charset="-122"/>
                <a:sym typeface="+mn-ea"/>
              </a:rPr>
              <a:t>）</a:t>
            </a:r>
            <a:r>
              <a:rPr lang="zh-CN" altLang="zh-CN" sz="2200">
                <a:solidFill>
                  <a:schemeClr val="tx1"/>
                </a:solidFill>
                <a:latin typeface="黑体" panose="02010609060101010101" charset="-122"/>
                <a:ea typeface="黑体" panose="02010609060101010101" charset="-122"/>
                <a:sym typeface="+mn-ea"/>
              </a:rPr>
              <a:t>国家权力必须在宪法和法律限定的范围内行使。任何超越权限、滥用职权的行为均属无效。对于滥用权力的行为，要追究相关组织和个人的法律责任。</a:t>
            </a:r>
            <a:endParaRPr lang="zh-CN" altLang="zh-CN" sz="2200" b="0" noProof="1">
              <a:solidFill>
                <a:schemeClr val="tx1"/>
              </a:solidFill>
              <a:latin typeface="黑体" panose="02010609060101010101" charset="-122"/>
              <a:ea typeface="黑体" panose="02010609060101010101" charset="-122"/>
              <a:cs typeface="宋体" panose="02010600030101010101" pitchFamily="2" charset="-122"/>
              <a:sym typeface="+mn-ea"/>
            </a:endParaRPr>
          </a:p>
        </p:txBody>
      </p:sp>
      <p:sp>
        <p:nvSpPr>
          <p:cNvPr id="6" name="文本框 5"/>
          <p:cNvSpPr txBox="1"/>
          <p:nvPr/>
        </p:nvSpPr>
        <p:spPr>
          <a:xfrm>
            <a:off x="104775" y="208915"/>
            <a:ext cx="7719060" cy="8299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zh-CN" altLang="en-US" sz="2400" b="1" noProof="1">
                <a:solidFill>
                  <a:srgbClr val="FF0000"/>
                </a:solidFill>
                <a:latin typeface="Arial" panose="020B0604020202020204" pitchFamily="34" charset="0"/>
                <a:ea typeface="宋体" panose="02010600030101010101" pitchFamily="2" charset="-122"/>
                <a:cs typeface="+mn-cs"/>
              </a:rPr>
              <a:t>探究二、规范权力运行</a:t>
            </a:r>
            <a:endParaRPr lang="zh-CN" altLang="en-US" sz="2400" b="1" noProof="1">
              <a:solidFill>
                <a:srgbClr val="FF0000"/>
              </a:solidFill>
              <a:latin typeface="Arial" panose="020B0604020202020204" pitchFamily="34" charset="0"/>
              <a:ea typeface="宋体" panose="02010600030101010101" pitchFamily="2" charset="-122"/>
              <a:cs typeface="+mn-cs"/>
            </a:endParaRPr>
          </a:p>
          <a:p>
            <a:r>
              <a:rPr lang="en-US" altLang="zh-CN" sz="2400" b="1" noProof="1">
                <a:solidFill>
                  <a:srgbClr val="FF0000"/>
                </a:solidFill>
                <a:latin typeface="Arial" panose="020B0604020202020204" pitchFamily="34" charset="0"/>
                <a:ea typeface="宋体" panose="02010600030101010101" pitchFamily="2" charset="-122"/>
                <a:cs typeface="+mn-cs"/>
              </a:rPr>
              <a:t>2</a:t>
            </a:r>
            <a:r>
              <a:rPr lang="zh-CN" altLang="en-US" sz="2400" b="1" noProof="1">
                <a:solidFill>
                  <a:srgbClr val="FF0000"/>
                </a:solidFill>
                <a:latin typeface="Arial" panose="020B0604020202020204" pitchFamily="34" charset="0"/>
                <a:ea typeface="宋体" panose="02010600030101010101" pitchFamily="2" charset="-122"/>
                <a:cs typeface="+mn-cs"/>
              </a:rPr>
              <a:t>、如何规范权力运行？</a:t>
            </a:r>
            <a:endParaRPr lang="zh-CN" altLang="en-US" sz="2400" b="1" noProof="1">
              <a:solidFill>
                <a:srgbClr val="FF0000"/>
              </a:solidFill>
              <a:latin typeface="Arial" panose="020B0604020202020204" pitchFamily="34" charset="0"/>
              <a:ea typeface="宋体" panose="02010600030101010101" pitchFamily="2" charset="-122"/>
              <a:cs typeface="+mn-cs"/>
            </a:endParaRPr>
          </a:p>
        </p:txBody>
      </p:sp>
      <p:sp>
        <p:nvSpPr>
          <p:cNvPr id="7" name="文本框 6"/>
          <p:cNvSpPr txBox="1"/>
          <p:nvPr/>
        </p:nvSpPr>
        <p:spPr>
          <a:xfrm>
            <a:off x="7620" y="3983990"/>
            <a:ext cx="9038590" cy="1614805"/>
          </a:xfrm>
          <a:prstGeom prst="rect">
            <a:avLst/>
          </a:prstGeom>
          <a:noFill/>
          <a:ln w="44450">
            <a:gradFill>
              <a:gsLst>
                <a:gs pos="94000">
                  <a:srgbClr val="008651"/>
                </a:gs>
                <a:gs pos="0">
                  <a:schemeClr val="accent1">
                    <a:lumMod val="4000"/>
                    <a:lumOff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50000" t="50000" r="50000" b="50000"/>
              </a:path>
              <a:tileRect/>
            </a:gradFill>
          </a:ln>
        </p:spPr>
        <p:txBody>
          <a:bodyPr wrap="square">
            <a:spAutoFit/>
          </a:bodyPr>
          <a:p>
            <a:pPr indent="304800">
              <a:lnSpc>
                <a:spcPct val="150000"/>
              </a:lnSpc>
            </a:pPr>
            <a:r>
              <a:rPr lang="zh-CN" altLang="en-US" sz="2200" b="0" noProof="1">
                <a:solidFill>
                  <a:schemeClr val="tx1"/>
                </a:solidFill>
                <a:latin typeface="黑体" panose="02010609060101010101" charset="-122"/>
                <a:ea typeface="黑体" panose="02010609060101010101" charset="-122"/>
                <a:cs typeface="宋体" panose="02010600030101010101" pitchFamily="2" charset="-122"/>
              </a:rPr>
              <a:t>（</a:t>
            </a:r>
            <a:r>
              <a:rPr lang="en-US" altLang="zh-CN" sz="2200" b="0" noProof="1">
                <a:solidFill>
                  <a:schemeClr val="tx1"/>
                </a:solidFill>
                <a:latin typeface="黑体" panose="02010609060101010101" charset="-122"/>
                <a:ea typeface="黑体" panose="02010609060101010101" charset="-122"/>
                <a:cs typeface="宋体" panose="02010600030101010101" pitchFamily="2" charset="-122"/>
              </a:rPr>
              <a:t>2</a:t>
            </a:r>
            <a:r>
              <a:rPr lang="zh-CN" altLang="en-US" sz="2200" b="0" noProof="1">
                <a:solidFill>
                  <a:schemeClr val="tx1"/>
                </a:solidFill>
                <a:latin typeface="黑体" panose="02010609060101010101" charset="-122"/>
                <a:ea typeface="黑体" panose="02010609060101010101" charset="-122"/>
                <a:cs typeface="宋体" panose="02010600030101010101" pitchFamily="2" charset="-122"/>
              </a:rPr>
              <a:t>）人民通过宪法和法律将国家权力授予国家机关，对国家机关及其工作人员来说，权力就是责任，责任就是担当，必须依法行使权力、履行职责，不得懈怠、推诿。                   </a:t>
            </a:r>
            <a:endParaRPr lang="zh-CN" altLang="en-US" sz="2000" b="1" noProof="1" dirty="0" smtClean="0">
              <a:solidFill>
                <a:srgbClr val="0000FF"/>
              </a:solidFill>
              <a:latin typeface="黑体" panose="02010609060101010101" charset="-122"/>
              <a:ea typeface="黑体" panose="02010609060101010101" charset="-122"/>
              <a:cs typeface="宋体" panose="02010600030101010101" pitchFamily="2" charset="-122"/>
            </a:endParaRPr>
          </a:p>
        </p:txBody>
      </p:sp>
      <p:sp>
        <p:nvSpPr>
          <p:cNvPr id="2" name="文本框 1"/>
          <p:cNvSpPr txBox="1"/>
          <p:nvPr/>
        </p:nvSpPr>
        <p:spPr>
          <a:xfrm>
            <a:off x="6142355" y="3373755"/>
            <a:ext cx="1969770" cy="491490"/>
          </a:xfrm>
          <a:prstGeom prst="rect">
            <a:avLst/>
          </a:prstGeom>
          <a:noFill/>
        </p:spPr>
        <p:txBody>
          <a:bodyPr wrap="none" rtlCol="0">
            <a:spAutoFit/>
          </a:bodyPr>
          <a:p>
            <a:pPr>
              <a:lnSpc>
                <a:spcPct val="130000"/>
              </a:lnSpc>
            </a:pPr>
            <a:r>
              <a:rPr lang="zh-CN" altLang="en-US" sz="2000" b="1" dirty="0" smtClean="0">
                <a:solidFill>
                  <a:srgbClr val="0000FF"/>
                </a:solidFill>
                <a:uFillTx/>
                <a:latin typeface="楷体_GB2312" panose="02010609030101010101" charset="-122"/>
                <a:ea typeface="楷体_GB2312" panose="02010609030101010101" charset="-122"/>
              </a:rPr>
              <a:t>法无授权不可为</a:t>
            </a:r>
            <a:endParaRPr lang="zh-CN" altLang="en-US" sz="2000" b="1" dirty="0" smtClean="0">
              <a:solidFill>
                <a:srgbClr val="0000FF"/>
              </a:solidFill>
              <a:uFillTx/>
              <a:latin typeface="楷体_GB2312" panose="02010609030101010101" charset="-122"/>
              <a:ea typeface="楷体_GB2312" panose="02010609030101010101" charset="-122"/>
            </a:endParaRPr>
          </a:p>
        </p:txBody>
      </p:sp>
      <p:sp>
        <p:nvSpPr>
          <p:cNvPr id="4" name="文本框 3"/>
          <p:cNvSpPr txBox="1"/>
          <p:nvPr/>
        </p:nvSpPr>
        <p:spPr>
          <a:xfrm>
            <a:off x="6071235" y="5180965"/>
            <a:ext cx="1969770" cy="491490"/>
          </a:xfrm>
          <a:prstGeom prst="rect">
            <a:avLst/>
          </a:prstGeom>
          <a:noFill/>
        </p:spPr>
        <p:txBody>
          <a:bodyPr wrap="none" rtlCol="0">
            <a:spAutoFit/>
          </a:bodyPr>
          <a:p>
            <a:pPr>
              <a:lnSpc>
                <a:spcPct val="130000"/>
              </a:lnSpc>
            </a:pPr>
            <a:r>
              <a:rPr lang="zh-CN" altLang="en-US" sz="2000" b="1" dirty="0" smtClean="0">
                <a:solidFill>
                  <a:srgbClr val="0000FF"/>
                </a:solidFill>
                <a:latin typeface="黑体" panose="02010609060101010101" charset="-122"/>
                <a:ea typeface="黑体" panose="02010609060101010101" charset="-122"/>
              </a:rPr>
              <a:t>法定职责必须为</a:t>
            </a:r>
            <a:endParaRPr lang="zh-CN" altLang="en-US" sz="2000" b="1" dirty="0" smtClean="0">
              <a:solidFill>
                <a:srgbClr val="0000FF"/>
              </a:solidFill>
              <a:latin typeface="黑体" panose="02010609060101010101" charset="-122"/>
              <a:ea typeface="黑体" panose="02010609060101010101"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 calcmode="lin" valueType="num">
                                      <p:cBhvr additive="base">
                                        <p:cTn id="2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32769" name="文本框 99"/>
          <p:cNvSpPr txBox="1"/>
          <p:nvPr/>
        </p:nvSpPr>
        <p:spPr>
          <a:xfrm>
            <a:off x="274638" y="623570"/>
            <a:ext cx="8594725" cy="2998788"/>
          </a:xfrm>
          <a:prstGeom prst="rect">
            <a:avLst/>
          </a:prstGeom>
          <a:noFill/>
          <a:ln w="9525">
            <a:noFill/>
          </a:ln>
        </p:spPr>
        <p:txBody>
          <a:bodyPr wrap="square" anchor="t">
            <a:spAutoFit/>
          </a:bodyPr>
          <a:p>
            <a:pPr indent="304800">
              <a:lnSpc>
                <a:spcPts val="3240"/>
              </a:lnSpc>
            </a:pPr>
            <a:r>
              <a:rPr lang="en-US" altLang="zh-CN" sz="2200">
                <a:latin typeface="黑体" panose="02010609060101010101" charset="-122"/>
                <a:ea typeface="黑体" panose="02010609060101010101" charset="-122"/>
              </a:rPr>
              <a:t>  </a:t>
            </a:r>
            <a:r>
              <a:rPr lang="zh-CN" altLang="en-US" sz="2200">
                <a:latin typeface="黑体" panose="02010609060101010101" charset="-122"/>
                <a:ea typeface="黑体" panose="02010609060101010101" charset="-122"/>
              </a:rPr>
              <a:t>材料分析：张某与涂某因琐事发生争吵并撕打，经鉴定，涂某为轻微伤。公安机关拟对张某作出行政拘留</a:t>
            </a:r>
            <a:r>
              <a:rPr lang="en-US" altLang="zh-CN" sz="2200">
                <a:latin typeface="黑体" panose="02010609060101010101" charset="-122"/>
                <a:ea typeface="黑体" panose="02010609060101010101" charset="-122"/>
              </a:rPr>
              <a:t>7</a:t>
            </a:r>
            <a:r>
              <a:rPr lang="zh-CN" altLang="en-US" sz="2200">
                <a:latin typeface="黑体" panose="02010609060101010101" charset="-122"/>
                <a:ea typeface="黑体" panose="02010609060101010101" charset="-122"/>
              </a:rPr>
              <a:t>日的处罚。张某不服，欲为自己申辩。办案人员表示违法事实清楚，拒绝听取张某的申辩。区公安分局副局长发生这一情况后，及时纠正了办案人员的做法，认真听取了经某的申辩。</a:t>
            </a:r>
            <a:endParaRPr lang="zh-CN" altLang="en-US" sz="2200">
              <a:latin typeface="黑体" panose="02010609060101010101" charset="-122"/>
              <a:ea typeface="黑体" panose="02010609060101010101" charset="-122"/>
            </a:endParaRPr>
          </a:p>
          <a:p>
            <a:pPr indent="304800">
              <a:lnSpc>
                <a:spcPts val="3240"/>
              </a:lnSpc>
            </a:pPr>
            <a:r>
              <a:rPr lang="zh-CN" altLang="en-US" sz="2200">
                <a:latin typeface="黑体" panose="02010609060101010101" charset="-122"/>
                <a:ea typeface="黑体" panose="02010609060101010101" charset="-122"/>
              </a:rPr>
              <a:t>    思考：既然已经查明了违法事实，为什么还要听取张某的申辩呢？这说明了什么？</a:t>
            </a:r>
            <a:endParaRPr lang="zh-CN" altLang="en-US" sz="2200">
              <a:latin typeface="黑体" panose="02010609060101010101" charset="-122"/>
              <a:ea typeface="黑体" panose="02010609060101010101" charset="-122"/>
            </a:endParaRPr>
          </a:p>
        </p:txBody>
      </p:sp>
      <p:sp>
        <p:nvSpPr>
          <p:cNvPr id="4" name="文本框 3"/>
          <p:cNvSpPr txBox="1"/>
          <p:nvPr/>
        </p:nvSpPr>
        <p:spPr>
          <a:xfrm>
            <a:off x="354963" y="3695065"/>
            <a:ext cx="8572500" cy="598805"/>
          </a:xfrm>
          <a:prstGeom prst="rect">
            <a:avLst/>
          </a:prstGeom>
          <a:noFill/>
          <a:ln w="44450">
            <a:gradFill>
              <a:gsLst>
                <a:gs pos="94000">
                  <a:srgbClr val="008651"/>
                </a:gs>
                <a:gs pos="0">
                  <a:schemeClr val="accent1">
                    <a:lumMod val="4000"/>
                    <a:lumOff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50000" t="50000" r="50000" b="50000"/>
              </a:path>
              <a:tileRect/>
            </a:gradFill>
          </a:ln>
        </p:spPr>
        <p:txBody>
          <a:bodyPr wrap="square">
            <a:spAutoFit/>
          </a:bodyPr>
          <a:p>
            <a:pPr indent="304800">
              <a:lnSpc>
                <a:spcPct val="150000"/>
              </a:lnSpc>
            </a:pPr>
            <a:r>
              <a:rPr lang="zh-CN" altLang="en-US" sz="2200" b="0" noProof="1">
                <a:solidFill>
                  <a:srgbClr val="FF0000"/>
                </a:solidFill>
                <a:latin typeface="黑体" panose="02010609060101010101" charset="-122"/>
                <a:ea typeface="黑体" panose="02010609060101010101" charset="-122"/>
                <a:cs typeface="宋体" panose="02010600030101010101" pitchFamily="2" charset="-122"/>
              </a:rPr>
              <a:t>法律规定，在作出处罚决定前，必须听取被处罚人的陈述和申辩。</a:t>
            </a:r>
            <a:endParaRPr lang="zh-CN" altLang="en-US" sz="2200" b="0" noProof="1">
              <a:solidFill>
                <a:srgbClr val="FF0000"/>
              </a:solidFill>
              <a:latin typeface="黑体" panose="02010609060101010101" charset="-122"/>
              <a:ea typeface="黑体" panose="02010609060101010101" charset="-122"/>
              <a:cs typeface="宋体" panose="02010600030101010101" pitchFamily="2" charset="-122"/>
            </a:endParaRPr>
          </a:p>
        </p:txBody>
      </p:sp>
      <p:sp>
        <p:nvSpPr>
          <p:cNvPr id="2" name="文本框 1"/>
          <p:cNvSpPr txBox="1"/>
          <p:nvPr/>
        </p:nvSpPr>
        <p:spPr>
          <a:xfrm>
            <a:off x="354965" y="4433570"/>
            <a:ext cx="8433435" cy="2122805"/>
          </a:xfrm>
          <a:prstGeom prst="rect">
            <a:avLst/>
          </a:prstGeom>
          <a:noFill/>
          <a:ln w="44450">
            <a:gradFill>
              <a:gsLst>
                <a:gs pos="94000">
                  <a:srgbClr val="008651"/>
                </a:gs>
                <a:gs pos="0">
                  <a:schemeClr val="accent1">
                    <a:lumMod val="4000"/>
                    <a:lumOff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50000" t="50000" r="50000" b="50000"/>
              </a:path>
              <a:tileRect/>
            </a:gradFill>
          </a:ln>
        </p:spPr>
        <p:txBody>
          <a:bodyPr wrap="square">
            <a:spAutoFit/>
          </a:bodyPr>
          <a:p>
            <a:pPr indent="304800">
              <a:lnSpc>
                <a:spcPct val="150000"/>
              </a:lnSpc>
            </a:pPr>
            <a:r>
              <a:rPr lang="en-US" altLang="zh-CN" sz="2200" b="0" noProof="1">
                <a:solidFill>
                  <a:srgbClr val="FF0000"/>
                </a:solidFill>
                <a:latin typeface="黑体" panose="02010609060101010101" charset="-122"/>
                <a:ea typeface="黑体" panose="02010609060101010101" charset="-122"/>
                <a:cs typeface="宋体" panose="02010600030101010101" pitchFamily="2" charset="-122"/>
              </a:rPr>
              <a:t> </a:t>
            </a:r>
            <a:r>
              <a:rPr lang="zh-CN" altLang="en-US" sz="2200" b="0" noProof="1">
                <a:solidFill>
                  <a:schemeClr val="tx1"/>
                </a:solidFill>
                <a:latin typeface="黑体" panose="02010609060101010101" charset="-122"/>
                <a:ea typeface="黑体" panose="02010609060101010101" charset="-122"/>
                <a:cs typeface="宋体" panose="02010600030101010101" pitchFamily="2" charset="-122"/>
              </a:rPr>
              <a:t>（</a:t>
            </a:r>
            <a:r>
              <a:rPr lang="en-US" altLang="zh-CN" sz="2200" b="0" noProof="1">
                <a:solidFill>
                  <a:schemeClr val="tx1"/>
                </a:solidFill>
                <a:latin typeface="黑体" panose="02010609060101010101" charset="-122"/>
                <a:ea typeface="黑体" panose="02010609060101010101" charset="-122"/>
                <a:cs typeface="宋体" panose="02010600030101010101" pitchFamily="2" charset="-122"/>
              </a:rPr>
              <a:t>3</a:t>
            </a:r>
            <a:r>
              <a:rPr lang="zh-CN" altLang="en-US" sz="2200" b="0" noProof="1">
                <a:solidFill>
                  <a:schemeClr val="tx1"/>
                </a:solidFill>
                <a:latin typeface="黑体" panose="02010609060101010101" charset="-122"/>
                <a:ea typeface="黑体" panose="02010609060101010101" charset="-122"/>
                <a:cs typeface="宋体" panose="02010600030101010101" pitchFamily="2" charset="-122"/>
              </a:rPr>
              <a:t>）</a:t>
            </a:r>
            <a:r>
              <a:rPr lang="en-US" altLang="zh-CN" sz="2200" b="0" noProof="1">
                <a:solidFill>
                  <a:schemeClr val="tx1"/>
                </a:solidFill>
                <a:latin typeface="黑体" panose="02010609060101010101" charset="-122"/>
                <a:ea typeface="黑体" panose="02010609060101010101" charset="-122"/>
                <a:cs typeface="宋体" panose="02010600030101010101" pitchFamily="2" charset="-122"/>
              </a:rPr>
              <a:t> </a:t>
            </a:r>
            <a:r>
              <a:rPr lang="zh-CN" altLang="en-US" sz="2200" b="0" noProof="1">
                <a:solidFill>
                  <a:schemeClr val="tx1"/>
                </a:solidFill>
                <a:latin typeface="黑体" panose="02010609060101010101" charset="-122"/>
                <a:ea typeface="黑体" panose="02010609060101010101" charset="-122"/>
                <a:cs typeface="宋体" panose="02010600030101010101" pitchFamily="2" charset="-122"/>
              </a:rPr>
              <a:t>宪法和法律还规定了国家权力行使的程序，要求国家权力必须严格按照法定的途径和方式行使。凡不按法定程序行使权力的行为，都是违法行为。只有依法规范权力运行，才能保证人民赋予的权力始终用来为人民谋利益。</a:t>
            </a:r>
            <a:endParaRPr lang="zh-CN" altLang="en-US" sz="2200" b="0" noProof="1">
              <a:solidFill>
                <a:schemeClr val="tx1"/>
              </a:solidFill>
              <a:latin typeface="黑体" panose="02010609060101010101" charset="-122"/>
              <a:ea typeface="黑体" panose="02010609060101010101" charset="-122"/>
              <a:cs typeface="宋体" panose="02010600030101010101" pitchFamily="2" charset="-122"/>
            </a:endParaRPr>
          </a:p>
        </p:txBody>
      </p:sp>
      <p:sp>
        <p:nvSpPr>
          <p:cNvPr id="6" name="文本框 5"/>
          <p:cNvSpPr txBox="1"/>
          <p:nvPr/>
        </p:nvSpPr>
        <p:spPr>
          <a:xfrm>
            <a:off x="149860" y="163195"/>
            <a:ext cx="8366125" cy="4603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r>
              <a:rPr lang="zh-CN" altLang="en-US" sz="2400" b="1" noProof="1">
                <a:solidFill>
                  <a:srgbClr val="FF0000"/>
                </a:solidFill>
                <a:latin typeface="Arial" panose="020B0604020202020204" pitchFamily="34" charset="0"/>
                <a:ea typeface="宋体" panose="02010600030101010101" pitchFamily="2" charset="-122"/>
                <a:cs typeface="+mn-cs"/>
              </a:rPr>
              <a:t>探究二、规范权力运行    </a:t>
            </a:r>
            <a:r>
              <a:rPr lang="en-US" altLang="zh-CN" sz="2400" b="1" noProof="1">
                <a:solidFill>
                  <a:srgbClr val="FF0000"/>
                </a:solidFill>
                <a:latin typeface="Arial" panose="020B0604020202020204" pitchFamily="34" charset="0"/>
                <a:ea typeface="宋体" panose="02010600030101010101" pitchFamily="2" charset="-122"/>
                <a:cs typeface="+mn-cs"/>
              </a:rPr>
              <a:t>2</a:t>
            </a:r>
            <a:r>
              <a:rPr lang="zh-CN" altLang="en-US" sz="2400" b="1" noProof="1">
                <a:solidFill>
                  <a:srgbClr val="FF0000"/>
                </a:solidFill>
                <a:latin typeface="Arial" panose="020B0604020202020204" pitchFamily="34" charset="0"/>
                <a:ea typeface="宋体" panose="02010600030101010101" pitchFamily="2" charset="-122"/>
                <a:cs typeface="+mn-cs"/>
              </a:rPr>
              <a:t>、如何规范权力运行？</a:t>
            </a:r>
            <a:endParaRPr lang="zh-CN" altLang="en-US" sz="2400" b="1" noProof="1">
              <a:solidFill>
                <a:srgbClr val="FF0000"/>
              </a:solidFill>
              <a:latin typeface="Arial" panose="020B0604020202020204" pitchFamily="34" charset="0"/>
              <a:ea typeface="宋体" panose="02010600030101010101" pitchFamily="2" charset="-122"/>
              <a:cs typeface="+mn-cs"/>
            </a:endParaRPr>
          </a:p>
        </p:txBody>
      </p:sp>
      <p:sp>
        <p:nvSpPr>
          <p:cNvPr id="3" name="文本框 2"/>
          <p:cNvSpPr txBox="1"/>
          <p:nvPr/>
        </p:nvSpPr>
        <p:spPr>
          <a:xfrm>
            <a:off x="5466080" y="5984240"/>
            <a:ext cx="1969770" cy="491490"/>
          </a:xfrm>
          <a:prstGeom prst="rect">
            <a:avLst/>
          </a:prstGeom>
          <a:noFill/>
        </p:spPr>
        <p:txBody>
          <a:bodyPr wrap="none" rtlCol="0">
            <a:spAutoFit/>
          </a:bodyPr>
          <a:p>
            <a:pPr>
              <a:lnSpc>
                <a:spcPct val="130000"/>
              </a:lnSpc>
            </a:pPr>
            <a:r>
              <a:rPr lang="zh-CN" altLang="en-US" sz="2000" b="1" dirty="0" smtClean="0">
                <a:solidFill>
                  <a:srgbClr val="0000FF"/>
                </a:solidFill>
                <a:latin typeface="黑体" panose="02010609060101010101" charset="-122"/>
                <a:ea typeface="黑体" panose="02010609060101010101" charset="-122"/>
              </a:rPr>
              <a:t>法定程序要遵守</a:t>
            </a:r>
            <a:endParaRPr lang="zh-CN" altLang="en-US" sz="2000" b="1" dirty="0" smtClean="0">
              <a:solidFill>
                <a:srgbClr val="0000FF"/>
              </a:solidFill>
              <a:latin typeface="黑体" panose="02010609060101010101" charset="-122"/>
              <a:ea typeface="黑体" panose="02010609060101010101"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ppt_x</p:attrName>
                                        </p:attrNameLst>
                                      </p:cBhvr>
                                      <p:tavLst>
                                        <p:tav tm="0">
                                          <p:val>
                                            <p:strVal val="#ppt_x-.2"/>
                                          </p:val>
                                        </p:tav>
                                        <p:tav tm="100000">
                                          <p:val>
                                            <p:strVal val="#ppt_x"/>
                                          </p:val>
                                        </p:tav>
                                      </p:tavLst>
                                    </p:anim>
                                    <p:anim calcmode="lin" valueType="num">
                                      <p:cBhvr>
                                        <p:cTn id="1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bldLvl="0" animBg="1"/>
      <p:bldP spid="6" grpId="0" bldLvl="0" animBg="1"/>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grpSp>
        <p:nvGrpSpPr>
          <p:cNvPr id="37889" name="组合 3"/>
          <p:cNvGrpSpPr/>
          <p:nvPr/>
        </p:nvGrpSpPr>
        <p:grpSpPr>
          <a:xfrm>
            <a:off x="266700" y="703263"/>
            <a:ext cx="2809875" cy="731837"/>
            <a:chOff x="4762500" y="1227873"/>
            <a:chExt cx="3152775" cy="820002"/>
          </a:xfrm>
        </p:grpSpPr>
        <p:sp>
          <p:nvSpPr>
            <p:cNvPr id="5" name="圆角矩形 4"/>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37891" name="组合 5"/>
            <p:cNvGrpSpPr/>
            <p:nvPr/>
          </p:nvGrpSpPr>
          <p:grpSpPr>
            <a:xfrm>
              <a:off x="4897451" y="1300979"/>
              <a:ext cx="515326" cy="672163"/>
              <a:chOff x="556681" y="967046"/>
              <a:chExt cx="515326" cy="672163"/>
            </a:xfrm>
          </p:grpSpPr>
          <p:grpSp>
            <p:nvGrpSpPr>
              <p:cNvPr id="37892" name="组合 6"/>
              <p:cNvGrpSpPr/>
              <p:nvPr/>
            </p:nvGrpSpPr>
            <p:grpSpPr>
              <a:xfrm>
                <a:off x="556681" y="967046"/>
                <a:ext cx="515326" cy="672163"/>
                <a:chOff x="10325100" y="303213"/>
                <a:chExt cx="912815" cy="1190625"/>
              </a:xfrm>
            </p:grpSpPr>
            <p:sp>
              <p:nvSpPr>
                <p:cNvPr id="37893" name="Freeform 43"/>
                <p:cNvSpPr/>
                <p:nvPr/>
              </p:nvSpPr>
              <p:spPr>
                <a:xfrm>
                  <a:off x="10382250" y="360363"/>
                  <a:ext cx="855663" cy="455613"/>
                </a:xfrm>
                <a:custGeom>
                  <a:avLst/>
                  <a:gdLst/>
                  <a:ahLst/>
                  <a:cxnLst>
                    <a:cxn ang="0">
                      <a:pos x="855663" y="113903"/>
                    </a:cxn>
                    <a:cxn ang="0">
                      <a:pos x="739110" y="0"/>
                    </a:cxn>
                    <a:cxn ang="0">
                      <a:pos x="471893" y="0"/>
                    </a:cxn>
                    <a:cxn ang="0">
                      <a:pos x="116552" y="0"/>
                    </a:cxn>
                    <a:cxn ang="0">
                      <a:pos x="0" y="113903"/>
                    </a:cxn>
                    <a:cxn ang="0">
                      <a:pos x="0" y="122445"/>
                    </a:cxn>
                    <a:cxn ang="0">
                      <a:pos x="0" y="130988"/>
                    </a:cxn>
                    <a:cxn ang="0">
                      <a:pos x="0" y="133836"/>
                    </a:cxn>
                    <a:cxn ang="0">
                      <a:pos x="0" y="133836"/>
                    </a:cxn>
                    <a:cxn ang="0">
                      <a:pos x="116552" y="247739"/>
                    </a:cxn>
                    <a:cxn ang="0">
                      <a:pos x="253003" y="247739"/>
                    </a:cxn>
                    <a:cxn ang="0">
                      <a:pos x="253003" y="455613"/>
                    </a:cxn>
                    <a:cxn ang="0">
                      <a:pos x="855663" y="455613"/>
                    </a:cxn>
                    <a:cxn ang="0">
                      <a:pos x="855663" y="113903"/>
                    </a:cxn>
                  </a:cxnLst>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ln>
              </p:spPr>
              <p:txBody>
                <a:bodyPr/>
                <a:p>
                  <a:endParaRPr lang="zh-CN" altLang="en-US"/>
                </a:p>
              </p:txBody>
            </p:sp>
            <p:sp>
              <p:nvSpPr>
                <p:cNvPr id="37894" name="Freeform 44"/>
                <p:cNvSpPr/>
                <p:nvPr/>
              </p:nvSpPr>
              <p:spPr>
                <a:xfrm>
                  <a:off x="10375900" y="396875"/>
                  <a:ext cx="38100" cy="52388"/>
                </a:xfrm>
                <a:custGeom>
                  <a:avLst/>
                  <a:gdLst/>
                  <a:ahLst/>
                  <a:cxnLst>
                    <a:cxn ang="0">
                      <a:pos x="38100" y="0"/>
                    </a:cxn>
                    <a:cxn ang="0">
                      <a:pos x="0" y="0"/>
                    </a:cxn>
                    <a:cxn ang="0">
                      <a:pos x="0" y="52388"/>
                    </a:cxn>
                    <a:cxn ang="0">
                      <a:pos x="8792" y="52388"/>
                    </a:cxn>
                    <a:cxn ang="0">
                      <a:pos x="38100" y="0"/>
                    </a:cxn>
                  </a:cxnLst>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ln>
              </p:spPr>
              <p:txBody>
                <a:bodyPr/>
                <a:p>
                  <a:endParaRPr lang="zh-CN" altLang="en-US"/>
                </a:p>
              </p:txBody>
            </p:sp>
            <p:sp>
              <p:nvSpPr>
                <p:cNvPr id="37895" name="Freeform 45"/>
                <p:cNvSpPr/>
                <p:nvPr/>
              </p:nvSpPr>
              <p:spPr>
                <a:xfrm>
                  <a:off x="10385425" y="396875"/>
                  <a:ext cx="852488" cy="168275"/>
                </a:xfrm>
                <a:custGeom>
                  <a:avLst/>
                  <a:gdLst/>
                  <a:ahLst/>
                  <a:cxnLst>
                    <a:cxn ang="0">
                      <a:pos x="684832" y="0"/>
                    </a:cxn>
                    <a:cxn ang="0">
                      <a:pos x="679148" y="0"/>
                    </a:cxn>
                    <a:cxn ang="0">
                      <a:pos x="28416" y="0"/>
                    </a:cxn>
                    <a:cxn ang="0">
                      <a:pos x="0" y="51338"/>
                    </a:cxn>
                    <a:cxn ang="0">
                      <a:pos x="735981" y="51338"/>
                    </a:cxn>
                    <a:cxn ang="0">
                      <a:pos x="852488" y="168275"/>
                    </a:cxn>
                    <a:cxn ang="0">
                      <a:pos x="852488" y="168275"/>
                    </a:cxn>
                    <a:cxn ang="0">
                      <a:pos x="684832" y="0"/>
                    </a:cxn>
                  </a:cxnLst>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ln>
              </p:spPr>
              <p:txBody>
                <a:bodyPr/>
                <a:p>
                  <a:endParaRPr lang="zh-CN" altLang="en-US"/>
                </a:p>
              </p:txBody>
            </p:sp>
            <p:sp>
              <p:nvSpPr>
                <p:cNvPr id="37896" name="Freeform 46"/>
                <p:cNvSpPr/>
                <p:nvPr/>
              </p:nvSpPr>
              <p:spPr>
                <a:xfrm>
                  <a:off x="10375900" y="496888"/>
                  <a:ext cx="23813" cy="53975"/>
                </a:xfrm>
                <a:custGeom>
                  <a:avLst/>
                  <a:gdLst/>
                  <a:ahLst/>
                  <a:cxnLst>
                    <a:cxn ang="0">
                      <a:pos x="5953" y="0"/>
                    </a:cxn>
                    <a:cxn ang="0">
                      <a:pos x="0" y="0"/>
                    </a:cxn>
                    <a:cxn ang="0">
                      <a:pos x="0" y="53975"/>
                    </a:cxn>
                    <a:cxn ang="0">
                      <a:pos x="23813" y="53975"/>
                    </a:cxn>
                    <a:cxn ang="0">
                      <a:pos x="5953" y="0"/>
                    </a:cxn>
                  </a:cxnLst>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ln>
              </p:spPr>
              <p:txBody>
                <a:bodyPr/>
                <a:p>
                  <a:endParaRPr lang="zh-CN" altLang="en-US"/>
                </a:p>
              </p:txBody>
            </p:sp>
            <p:sp>
              <p:nvSpPr>
                <p:cNvPr id="37897" name="Freeform 47"/>
                <p:cNvSpPr/>
                <p:nvPr/>
              </p:nvSpPr>
              <p:spPr>
                <a:xfrm>
                  <a:off x="10382250" y="496888"/>
                  <a:ext cx="855663" cy="168275"/>
                </a:xfrm>
                <a:custGeom>
                  <a:avLst/>
                  <a:gdLst/>
                  <a:ahLst/>
                  <a:cxnLst>
                    <a:cxn ang="0">
                      <a:pos x="687941" y="0"/>
                    </a:cxn>
                    <a:cxn ang="0">
                      <a:pos x="682256" y="0"/>
                    </a:cxn>
                    <a:cxn ang="0">
                      <a:pos x="0" y="0"/>
                    </a:cxn>
                    <a:cxn ang="0">
                      <a:pos x="17056" y="54190"/>
                    </a:cxn>
                    <a:cxn ang="0">
                      <a:pos x="739110" y="54190"/>
                    </a:cxn>
                    <a:cxn ang="0">
                      <a:pos x="855663" y="168275"/>
                    </a:cxn>
                    <a:cxn ang="0">
                      <a:pos x="855663" y="168275"/>
                    </a:cxn>
                    <a:cxn ang="0">
                      <a:pos x="687941" y="0"/>
                    </a:cxn>
                  </a:cxnLst>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ln>
              </p:spPr>
              <p:txBody>
                <a:bodyPr/>
                <a:p>
                  <a:endParaRPr lang="zh-CN" altLang="en-US"/>
                </a:p>
              </p:txBody>
            </p:sp>
            <p:sp>
              <p:nvSpPr>
                <p:cNvPr id="37898" name="Freeform 48"/>
                <p:cNvSpPr/>
                <p:nvPr/>
              </p:nvSpPr>
              <p:spPr>
                <a:xfrm>
                  <a:off x="10325102" y="303213"/>
                  <a:ext cx="912813" cy="1139824"/>
                </a:xfrm>
                <a:custGeom>
                  <a:avLst/>
                  <a:gdLst/>
                  <a:ahLst/>
                  <a:cxnLst>
                    <a:cxn ang="0">
                      <a:pos x="739350" y="304902"/>
                    </a:cxn>
                    <a:cxn ang="0">
                      <a:pos x="739350" y="304902"/>
                    </a:cxn>
                    <a:cxn ang="0">
                      <a:pos x="554512" y="304902"/>
                    </a:cxn>
                    <a:cxn ang="0">
                      <a:pos x="173462" y="304902"/>
                    </a:cxn>
                    <a:cxn ang="0">
                      <a:pos x="56873" y="190920"/>
                    </a:cxn>
                    <a:cxn ang="0">
                      <a:pos x="56873" y="190920"/>
                    </a:cxn>
                    <a:cxn ang="0">
                      <a:pos x="56873" y="188070"/>
                    </a:cxn>
                    <a:cxn ang="0">
                      <a:pos x="56873" y="179522"/>
                    </a:cxn>
                    <a:cxn ang="0">
                      <a:pos x="56873" y="170973"/>
                    </a:cxn>
                    <a:cxn ang="0">
                      <a:pos x="173462" y="56991"/>
                    </a:cxn>
                    <a:cxn ang="0">
                      <a:pos x="528919" y="56991"/>
                    </a:cxn>
                    <a:cxn ang="0">
                      <a:pos x="796223" y="56991"/>
                    </a:cxn>
                    <a:cxn ang="0">
                      <a:pos x="912813" y="170973"/>
                    </a:cxn>
                    <a:cxn ang="0">
                      <a:pos x="739350" y="2849"/>
                    </a:cxn>
                    <a:cxn ang="0">
                      <a:pos x="173462" y="2849"/>
                    </a:cxn>
                    <a:cxn ang="0">
                      <a:pos x="0" y="176672"/>
                    </a:cxn>
                    <a:cxn ang="0">
                      <a:pos x="0" y="302053"/>
                    </a:cxn>
                    <a:cxn ang="0">
                      <a:pos x="0" y="302053"/>
                    </a:cxn>
                    <a:cxn ang="0">
                      <a:pos x="0" y="966000"/>
                    </a:cxn>
                    <a:cxn ang="0">
                      <a:pos x="173462" y="1139824"/>
                    </a:cxn>
                    <a:cxn ang="0">
                      <a:pos x="739350" y="1139824"/>
                    </a:cxn>
                    <a:cxn ang="0">
                      <a:pos x="912813" y="966000"/>
                    </a:cxn>
                    <a:cxn ang="0">
                      <a:pos x="912813" y="430283"/>
                    </a:cxn>
                    <a:cxn ang="0">
                      <a:pos x="739350" y="304902"/>
                    </a:cxn>
                  </a:cxnLst>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ln>
              </p:spPr>
              <p:txBody>
                <a:bodyPr/>
                <a:p>
                  <a:endParaRPr lang="zh-CN" altLang="en-US"/>
                </a:p>
              </p:txBody>
            </p:sp>
            <p:sp>
              <p:nvSpPr>
                <p:cNvPr id="37899" name="Freeform 49"/>
                <p:cNvSpPr/>
                <p:nvPr/>
              </p:nvSpPr>
              <p:spPr>
                <a:xfrm>
                  <a:off x="10325100" y="508000"/>
                  <a:ext cx="912813" cy="985838"/>
                </a:xfrm>
                <a:custGeom>
                  <a:avLst/>
                  <a:gdLst/>
                  <a:ahLst/>
                  <a:cxnLst>
                    <a:cxn ang="0">
                      <a:pos x="912813" y="812034"/>
                    </a:cxn>
                    <a:cxn ang="0">
                      <a:pos x="739350" y="985838"/>
                    </a:cxn>
                    <a:cxn ang="0">
                      <a:pos x="173462" y="985838"/>
                    </a:cxn>
                    <a:cxn ang="0">
                      <a:pos x="0" y="812034"/>
                    </a:cxn>
                    <a:cxn ang="0">
                      <a:pos x="0" y="0"/>
                    </a:cxn>
                    <a:cxn ang="0">
                      <a:pos x="173462" y="151009"/>
                    </a:cxn>
                    <a:cxn ang="0">
                      <a:pos x="739350" y="151009"/>
                    </a:cxn>
                    <a:cxn ang="0">
                      <a:pos x="912813" y="282075"/>
                    </a:cxn>
                    <a:cxn ang="0">
                      <a:pos x="912813" y="812034"/>
                    </a:cxn>
                  </a:cxnLst>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ln>
              </p:spPr>
              <p:txBody>
                <a:bodyPr/>
                <a:p>
                  <a:endParaRPr lang="zh-CN" altLang="en-US"/>
                </a:p>
              </p:txBody>
            </p:sp>
            <p:sp>
              <p:nvSpPr>
                <p:cNvPr id="37900" name="Freeform 53"/>
                <p:cNvSpPr/>
                <p:nvPr/>
              </p:nvSpPr>
              <p:spPr>
                <a:xfrm>
                  <a:off x="10507663" y="496888"/>
                  <a:ext cx="133350" cy="111125"/>
                </a:xfrm>
                <a:custGeom>
                  <a:avLst/>
                  <a:gdLst/>
                  <a:ahLst/>
                  <a:cxnLst>
                    <a:cxn ang="0">
                      <a:pos x="133350" y="111125"/>
                    </a:cxn>
                    <a:cxn ang="0">
                      <a:pos x="127000" y="0"/>
                    </a:cxn>
                    <a:cxn ang="0">
                      <a:pos x="11112" y="0"/>
                    </a:cxn>
                    <a:cxn ang="0">
                      <a:pos x="0" y="111125"/>
                    </a:cxn>
                    <a:cxn ang="0">
                      <a:pos x="133350" y="111125"/>
                    </a:cxn>
                  </a:cxnLst>
                  <a:pathLst>
                    <a:path w="84" h="70">
                      <a:moveTo>
                        <a:pt x="84" y="70"/>
                      </a:moveTo>
                      <a:lnTo>
                        <a:pt x="80" y="0"/>
                      </a:lnTo>
                      <a:lnTo>
                        <a:pt x="7" y="0"/>
                      </a:lnTo>
                      <a:lnTo>
                        <a:pt x="0" y="70"/>
                      </a:lnTo>
                      <a:lnTo>
                        <a:pt x="84" y="70"/>
                      </a:lnTo>
                      <a:close/>
                    </a:path>
                  </a:pathLst>
                </a:custGeom>
                <a:solidFill>
                  <a:srgbClr val="B70016"/>
                </a:solidFill>
                <a:ln w="9525">
                  <a:noFill/>
                </a:ln>
              </p:spPr>
              <p:txBody>
                <a:bodyPr/>
                <a:p>
                  <a:endParaRPr lang="zh-CN" altLang="en-US"/>
                </a:p>
              </p:txBody>
            </p:sp>
            <p:sp>
              <p:nvSpPr>
                <p:cNvPr id="37901" name="Freeform 54"/>
                <p:cNvSpPr/>
                <p:nvPr/>
              </p:nvSpPr>
              <p:spPr>
                <a:xfrm>
                  <a:off x="10507663" y="608013"/>
                  <a:ext cx="133350" cy="304800"/>
                </a:xfrm>
                <a:custGeom>
                  <a:avLst/>
                  <a:gdLst/>
                  <a:ahLst/>
                  <a:cxnLst>
                    <a:cxn ang="0">
                      <a:pos x="0" y="0"/>
                    </a:cxn>
                    <a:cxn ang="0">
                      <a:pos x="0" y="304800"/>
                    </a:cxn>
                    <a:cxn ang="0">
                      <a:pos x="65087" y="258762"/>
                    </a:cxn>
                    <a:cxn ang="0">
                      <a:pos x="133350" y="304800"/>
                    </a:cxn>
                    <a:cxn ang="0">
                      <a:pos x="133350" y="0"/>
                    </a:cxn>
                    <a:cxn ang="0">
                      <a:pos x="0" y="0"/>
                    </a:cxn>
                  </a:cxnLst>
                  <a:pathLst>
                    <a:path w="84" h="192">
                      <a:moveTo>
                        <a:pt x="0" y="0"/>
                      </a:moveTo>
                      <a:lnTo>
                        <a:pt x="0" y="192"/>
                      </a:lnTo>
                      <a:lnTo>
                        <a:pt x="41" y="163"/>
                      </a:lnTo>
                      <a:lnTo>
                        <a:pt x="84" y="192"/>
                      </a:lnTo>
                      <a:lnTo>
                        <a:pt x="84" y="0"/>
                      </a:lnTo>
                      <a:lnTo>
                        <a:pt x="0" y="0"/>
                      </a:lnTo>
                      <a:close/>
                    </a:path>
                  </a:pathLst>
                </a:custGeom>
                <a:solidFill>
                  <a:srgbClr val="FF2D2D"/>
                </a:solidFill>
                <a:ln w="9525">
                  <a:noFill/>
                </a:ln>
              </p:spPr>
              <p:txBody>
                <a:bodyPr/>
                <a:p>
                  <a:endParaRPr lang="zh-CN" altLang="en-US"/>
                </a:p>
              </p:txBody>
            </p:sp>
          </p:grpSp>
          <p:pic>
            <p:nvPicPr>
              <p:cNvPr id="37902" name="图片 7"/>
              <p:cNvPicPr>
                <a:picLocks noChangeAspect="1"/>
              </p:cNvPicPr>
              <p:nvPr/>
            </p:nvPicPr>
            <p:blipFill>
              <a:blip r:embed="rId1"/>
              <a:stretch>
                <a:fillRect/>
              </a:stretch>
            </p:blipFill>
            <p:spPr>
              <a:xfrm>
                <a:off x="641407" y="1254731"/>
                <a:ext cx="354334" cy="254706"/>
              </a:xfrm>
              <a:prstGeom prst="rect">
                <a:avLst/>
              </a:prstGeom>
              <a:noFill/>
              <a:ln w="9525">
                <a:noFill/>
              </a:ln>
            </p:spPr>
          </p:pic>
        </p:grpSp>
      </p:grpSp>
      <p:sp>
        <p:nvSpPr>
          <p:cNvPr id="37903" name="文本框 17"/>
          <p:cNvSpPr txBox="1"/>
          <p:nvPr/>
        </p:nvSpPr>
        <p:spPr>
          <a:xfrm>
            <a:off x="1079500" y="815975"/>
            <a:ext cx="1620838" cy="523875"/>
          </a:xfrm>
          <a:prstGeom prst="rect">
            <a:avLst/>
          </a:prstGeom>
          <a:noFill/>
          <a:ln w="9525">
            <a:noFill/>
          </a:ln>
        </p:spPr>
        <p:txBody>
          <a:bodyPr wrap="none" anchor="t">
            <a:spAutoFit/>
          </a:bodyPr>
          <a:p>
            <a:r>
              <a:rPr lang="zh-CN" altLang="en-US" sz="2800" b="1" dirty="0">
                <a:solidFill>
                  <a:srgbClr val="DB2232"/>
                </a:solidFill>
                <a:latin typeface="微软雅黑" panose="020B0503020204020204" pitchFamily="34" charset="-122"/>
                <a:ea typeface="微软雅黑" panose="020B0503020204020204" pitchFamily="34" charset="-122"/>
              </a:rPr>
              <a:t>课堂小结</a:t>
            </a:r>
            <a:endParaRPr lang="zh-CN" altLang="en-US" sz="2800" b="1" dirty="0">
              <a:solidFill>
                <a:srgbClr val="DB2232"/>
              </a:solidFill>
              <a:latin typeface="微软雅黑" panose="020B0503020204020204" pitchFamily="34" charset="-122"/>
              <a:ea typeface="微软雅黑" panose="020B0503020204020204" pitchFamily="34" charset="-122"/>
            </a:endParaRPr>
          </a:p>
        </p:txBody>
      </p:sp>
      <p:sp>
        <p:nvSpPr>
          <p:cNvPr id="37904" name="文本框 99"/>
          <p:cNvSpPr txBox="1"/>
          <p:nvPr/>
        </p:nvSpPr>
        <p:spPr>
          <a:xfrm>
            <a:off x="387350" y="1641475"/>
            <a:ext cx="4745038" cy="4523105"/>
          </a:xfrm>
          <a:prstGeom prst="rect">
            <a:avLst/>
          </a:prstGeom>
          <a:noFill/>
          <a:ln w="15875" cap="flat" cmpd="tri">
            <a:solidFill>
              <a:srgbClr val="008651"/>
            </a:solidFill>
            <a:prstDash val="solid"/>
            <a:round/>
            <a:headEnd type="none" w="med" len="med"/>
            <a:tailEnd type="none" w="med" len="med"/>
          </a:ln>
        </p:spPr>
        <p:txBody>
          <a:bodyPr wrap="square" anchor="t">
            <a:spAutoFit/>
          </a:bodyPr>
          <a:p>
            <a:pPr>
              <a:lnSpc>
                <a:spcPct val="150000"/>
              </a:lnSpc>
            </a:pPr>
            <a:r>
              <a:rPr lang="en-US" altLang="zh-CN" sz="2400">
                <a:latin typeface="黑体" panose="02010609060101010101" charset="-122"/>
                <a:ea typeface="黑体" panose="02010609060101010101" charset="-122"/>
              </a:rPr>
              <a:t>    </a:t>
            </a:r>
            <a:r>
              <a:rPr lang="zh-CN" altLang="en-US" sz="2400">
                <a:latin typeface="黑体" panose="02010609060101010101" charset="-122"/>
                <a:ea typeface="黑体" panose="02010609060101010101" charset="-122"/>
              </a:rPr>
              <a:t>通过这节课的学习，我们</a:t>
            </a:r>
            <a:r>
              <a:rPr lang="zh-CN" altLang="en-US" sz="2400">
                <a:solidFill>
                  <a:srgbClr val="000000"/>
                </a:solidFill>
                <a:latin typeface="黑体" panose="02010609060101010101" charset="-122"/>
                <a:ea typeface="黑体" panose="02010609060101010101" charset="-122"/>
              </a:rPr>
              <a:t>知道了宪法如何组织国</a:t>
            </a:r>
            <a:r>
              <a:rPr lang="zh-CN" altLang="en-US" sz="2400">
                <a:latin typeface="黑体" panose="02010609060101010101" charset="-122"/>
                <a:ea typeface="黑体" panose="02010609060101010101" charset="-122"/>
              </a:rPr>
              <a:t>家机构、明确了人民代表大会与其他国家机关的关系、国家机构中实行民主集中制原则；知道了宪法规范权力运行的原因和做法，从而提高了对宪法的认识，进一步懂得了宪法是治国安邦总章程的道理。</a:t>
            </a:r>
            <a:endParaRPr lang="zh-CN" altLang="en-US" sz="2400">
              <a:latin typeface="黑体" panose="02010609060101010101" charset="-122"/>
              <a:ea typeface="黑体" panose="02010609060101010101" charset="-122"/>
            </a:endParaRPr>
          </a:p>
        </p:txBody>
      </p:sp>
      <p:pic>
        <p:nvPicPr>
          <p:cNvPr id="37905" name="图片 1"/>
          <p:cNvPicPr>
            <a:picLocks noChangeAspect="1"/>
          </p:cNvPicPr>
          <p:nvPr/>
        </p:nvPicPr>
        <p:blipFill>
          <a:blip r:embed="rId2"/>
          <a:stretch>
            <a:fillRect/>
          </a:stretch>
        </p:blipFill>
        <p:spPr>
          <a:xfrm>
            <a:off x="5407025" y="1868488"/>
            <a:ext cx="3559175" cy="3287712"/>
          </a:xfrm>
          <a:prstGeom prst="rect">
            <a:avLst/>
          </a:prstGeom>
          <a:noFill/>
          <a:ln w="9525">
            <a:noFill/>
          </a:ln>
        </p:spPr>
      </p:pic>
    </p:spTree>
    <p:custDataLst>
      <p:tags r:id="rId3"/>
    </p:custData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3" name="Picture 2"/>
          <p:cNvPicPr>
            <a:picLocks noChangeAspect="1"/>
          </p:cNvPicPr>
          <p:nvPr/>
        </p:nvPicPr>
        <p:blipFill>
          <a:blip r:embed="rId1"/>
          <a:stretch>
            <a:fillRect/>
          </a:stretch>
        </p:blipFill>
        <p:spPr>
          <a:xfrm>
            <a:off x="95250" y="1038225"/>
            <a:ext cx="8883650" cy="5387975"/>
          </a:xfrm>
          <a:prstGeom prst="rect">
            <a:avLst/>
          </a:prstGeom>
          <a:noFill/>
          <a:ln w="9525">
            <a:noFill/>
          </a:ln>
        </p:spPr>
      </p:pic>
      <p:sp>
        <p:nvSpPr>
          <p:cNvPr id="38914" name="文本框 66580"/>
          <p:cNvSpPr txBox="1"/>
          <p:nvPr/>
        </p:nvSpPr>
        <p:spPr>
          <a:xfrm>
            <a:off x="2094230" y="2170748"/>
            <a:ext cx="1182688" cy="830262"/>
          </a:xfrm>
          <a:prstGeom prst="rect">
            <a:avLst/>
          </a:prstGeom>
          <a:noFill/>
          <a:ln w="9525">
            <a:noFill/>
          </a:ln>
        </p:spPr>
        <p:txBody>
          <a:bodyPr wrap="square" anchor="t">
            <a:spAutoFit/>
          </a:bodyPr>
          <a:p>
            <a:pPr>
              <a:spcBef>
                <a:spcPct val="50000"/>
              </a:spcBef>
            </a:pPr>
            <a:r>
              <a:rPr lang="zh-CN" altLang="en-US" sz="2400" b="1" dirty="0">
                <a:solidFill>
                  <a:schemeClr val="bg1"/>
                </a:solidFill>
                <a:latin typeface="Calibri" panose="020F0502020204030204" charset="0"/>
                <a:ea typeface="微软雅黑" panose="020B0503020204020204" pitchFamily="34" charset="-122"/>
              </a:rPr>
              <a:t>组织国家机构</a:t>
            </a:r>
            <a:endParaRPr lang="zh-CN" altLang="en-US" sz="2400" b="1" dirty="0">
              <a:solidFill>
                <a:schemeClr val="bg1"/>
              </a:solidFill>
              <a:latin typeface="Calibri" panose="020F0502020204030204" charset="0"/>
              <a:ea typeface="微软雅黑" panose="020B0503020204020204" pitchFamily="34" charset="-122"/>
            </a:endParaRPr>
          </a:p>
        </p:txBody>
      </p:sp>
      <p:sp>
        <p:nvSpPr>
          <p:cNvPr id="38915" name="文本框 66584"/>
          <p:cNvSpPr txBox="1"/>
          <p:nvPr/>
        </p:nvSpPr>
        <p:spPr>
          <a:xfrm>
            <a:off x="2111375" y="4532313"/>
            <a:ext cx="1147763" cy="830262"/>
          </a:xfrm>
          <a:prstGeom prst="rect">
            <a:avLst/>
          </a:prstGeom>
          <a:noFill/>
          <a:ln w="9525">
            <a:noFill/>
          </a:ln>
        </p:spPr>
        <p:txBody>
          <a:bodyPr wrap="square" anchor="t">
            <a:spAutoFit/>
          </a:bodyPr>
          <a:p>
            <a:pPr>
              <a:spcBef>
                <a:spcPct val="50000"/>
              </a:spcBef>
            </a:pPr>
            <a:r>
              <a:rPr lang="zh-CN" altLang="en-US" sz="2400" b="1" dirty="0">
                <a:solidFill>
                  <a:schemeClr val="bg1"/>
                </a:solidFill>
                <a:latin typeface="Calibri" panose="020F0502020204030204" charset="0"/>
                <a:ea typeface="微软雅黑" panose="020B0503020204020204" pitchFamily="34" charset="-122"/>
              </a:rPr>
              <a:t>规范权力运行</a:t>
            </a:r>
            <a:endParaRPr lang="zh-CN" altLang="en-US" sz="2400" b="1" dirty="0">
              <a:solidFill>
                <a:schemeClr val="bg1"/>
              </a:solidFill>
              <a:latin typeface="Calibri" panose="020F0502020204030204" charset="0"/>
              <a:ea typeface="微软雅黑" panose="020B0503020204020204" pitchFamily="34" charset="-122"/>
            </a:endParaRPr>
          </a:p>
        </p:txBody>
      </p:sp>
      <p:sp>
        <p:nvSpPr>
          <p:cNvPr id="38916" name="文本框 66586"/>
          <p:cNvSpPr txBox="1"/>
          <p:nvPr/>
        </p:nvSpPr>
        <p:spPr>
          <a:xfrm>
            <a:off x="3331210" y="4115435"/>
            <a:ext cx="5220335" cy="1198880"/>
          </a:xfrm>
          <a:prstGeom prst="rect">
            <a:avLst/>
          </a:prstGeom>
          <a:noFill/>
          <a:ln w="9525">
            <a:noFill/>
          </a:ln>
        </p:spPr>
        <p:txBody>
          <a:bodyPr wrap="square" anchor="t">
            <a:spAutoFit/>
          </a:bodyPr>
          <a:p>
            <a:pPr>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为什么规范权力运行？</a:t>
            </a:r>
            <a:endParaRPr lang="zh-CN" altLang="en-US" sz="2400" b="1"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2400" b="1" dirty="0">
                <a:solidFill>
                  <a:schemeClr val="bg1"/>
                </a:solidFill>
                <a:latin typeface="微软雅黑" panose="020B0503020204020204" pitchFamily="34" charset="-122"/>
                <a:ea typeface="微软雅黑" panose="020B0503020204020204" pitchFamily="34" charset="-122"/>
              </a:rPr>
              <a:t>如何规范权力运行？</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8917" name="左大括号 66588"/>
          <p:cNvSpPr/>
          <p:nvPr/>
        </p:nvSpPr>
        <p:spPr>
          <a:xfrm>
            <a:off x="1770380" y="2554923"/>
            <a:ext cx="323850" cy="2354262"/>
          </a:xfrm>
          <a:prstGeom prst="leftBrace">
            <a:avLst>
              <a:gd name="adj1" fmla="val 66200"/>
              <a:gd name="adj2" fmla="val 50000"/>
            </a:avLst>
          </a:prstGeom>
          <a:noFill/>
          <a:ln w="63500" cap="flat" cmpd="sng">
            <a:solidFill>
              <a:schemeClr val="bg1"/>
            </a:solidFill>
            <a:prstDash val="solid"/>
            <a:round/>
            <a:headEnd type="none" w="med" len="med"/>
            <a:tailEnd type="none" w="med" len="med"/>
          </a:ln>
        </p:spPr>
        <p:txBody>
          <a:bodyPr wrap="none" anchor="ctr"/>
          <a:p>
            <a:pPr algn="ctr"/>
            <a:endParaRPr lang="zh-CN" altLang="en-US" dirty="0">
              <a:solidFill>
                <a:schemeClr val="bg1"/>
              </a:solidFill>
              <a:latin typeface="Calibri" panose="020F0502020204030204" charset="0"/>
              <a:ea typeface="宋体" panose="02010600030101010101" pitchFamily="2" charset="-122"/>
            </a:endParaRPr>
          </a:p>
        </p:txBody>
      </p:sp>
      <p:sp>
        <p:nvSpPr>
          <p:cNvPr id="38918" name="左大括号 66589"/>
          <p:cNvSpPr/>
          <p:nvPr/>
        </p:nvSpPr>
        <p:spPr>
          <a:xfrm>
            <a:off x="3205798" y="1912938"/>
            <a:ext cx="176212" cy="1346200"/>
          </a:xfrm>
          <a:prstGeom prst="leftBrace">
            <a:avLst>
              <a:gd name="adj1" fmla="val 45165"/>
              <a:gd name="adj2" fmla="val 50000"/>
            </a:avLst>
          </a:prstGeom>
          <a:noFill/>
          <a:ln w="38100" cap="flat" cmpd="sng">
            <a:solidFill>
              <a:schemeClr val="bg1"/>
            </a:solidFill>
            <a:prstDash val="solid"/>
            <a:round/>
            <a:headEnd type="none" w="med" len="med"/>
            <a:tailEnd type="none" w="med" len="med"/>
          </a:ln>
        </p:spPr>
        <p:txBody>
          <a:bodyPr wrap="none" anchor="ctr"/>
          <a:p>
            <a:pPr algn="ctr"/>
            <a:endParaRPr lang="zh-CN" altLang="en-US" dirty="0">
              <a:solidFill>
                <a:schemeClr val="bg1"/>
              </a:solidFill>
              <a:latin typeface="Calibri" panose="020F0502020204030204" charset="0"/>
              <a:ea typeface="宋体" panose="02010600030101010101" pitchFamily="2" charset="-122"/>
            </a:endParaRPr>
          </a:p>
        </p:txBody>
      </p:sp>
      <p:sp>
        <p:nvSpPr>
          <p:cNvPr id="38919" name="左大括号 66590"/>
          <p:cNvSpPr/>
          <p:nvPr/>
        </p:nvSpPr>
        <p:spPr>
          <a:xfrm>
            <a:off x="3160713" y="4212590"/>
            <a:ext cx="265112" cy="1558925"/>
          </a:xfrm>
          <a:prstGeom prst="leftBrace">
            <a:avLst>
              <a:gd name="adj1" fmla="val 40263"/>
              <a:gd name="adj2" fmla="val 50000"/>
            </a:avLst>
          </a:prstGeom>
          <a:noFill/>
          <a:ln w="38100" cap="flat" cmpd="sng">
            <a:solidFill>
              <a:schemeClr val="bg1"/>
            </a:solidFill>
            <a:prstDash val="solid"/>
            <a:round/>
            <a:headEnd type="none" w="med" len="med"/>
            <a:tailEnd type="none" w="med" len="med"/>
          </a:ln>
        </p:spPr>
        <p:txBody>
          <a:bodyPr wrap="none" anchor="ctr"/>
          <a:p>
            <a:pPr algn="ctr"/>
            <a:endParaRPr lang="zh-CN" altLang="en-US" dirty="0">
              <a:solidFill>
                <a:schemeClr val="bg1"/>
              </a:solidFill>
              <a:latin typeface="Calibri" panose="020F0502020204030204" charset="0"/>
              <a:ea typeface="宋体" panose="02010600030101010101" pitchFamily="2" charset="-122"/>
            </a:endParaRPr>
          </a:p>
        </p:txBody>
      </p:sp>
      <p:sp>
        <p:nvSpPr>
          <p:cNvPr id="38920" name="文本框 66580"/>
          <p:cNvSpPr txBox="1"/>
          <p:nvPr/>
        </p:nvSpPr>
        <p:spPr>
          <a:xfrm>
            <a:off x="3382010" y="1433195"/>
            <a:ext cx="5220335" cy="2306955"/>
          </a:xfrm>
          <a:prstGeom prst="rect">
            <a:avLst/>
          </a:prstGeom>
          <a:noFill/>
          <a:ln w="9525">
            <a:noFill/>
          </a:ln>
        </p:spPr>
        <p:txBody>
          <a:bodyPr wrap="square" anchor="t">
            <a:spAutoFit/>
          </a:bodyPr>
          <a:p>
            <a:pPr>
              <a:lnSpc>
                <a:spcPct val="150000"/>
              </a:lnSpc>
            </a:pPr>
            <a:r>
              <a:rPr lang="zh-CN" altLang="en-US" sz="2400" b="1" dirty="0">
                <a:solidFill>
                  <a:schemeClr val="bg1"/>
                </a:solidFill>
                <a:latin typeface="Calibri" panose="020F0502020204030204" charset="0"/>
                <a:ea typeface="微软雅黑" panose="020B0503020204020204" pitchFamily="34" charset="-122"/>
              </a:rPr>
              <a:t>宪法明确各级国家机关的产生</a:t>
            </a:r>
            <a:endParaRPr lang="zh-CN" altLang="en-US" sz="2400" b="1" dirty="0">
              <a:solidFill>
                <a:schemeClr val="bg1"/>
              </a:solidFill>
              <a:latin typeface="Calibri" panose="020F0502020204030204" charset="0"/>
              <a:ea typeface="微软雅黑" panose="020B0503020204020204" pitchFamily="34" charset="-122"/>
            </a:endParaRPr>
          </a:p>
          <a:p>
            <a:pPr>
              <a:lnSpc>
                <a:spcPct val="150000"/>
              </a:lnSpc>
            </a:pPr>
            <a:r>
              <a:rPr lang="zh-CN" altLang="en-US" sz="2400" b="1" dirty="0">
                <a:solidFill>
                  <a:schemeClr val="bg1"/>
                </a:solidFill>
                <a:latin typeface="Calibri" panose="020F0502020204030204" charset="0"/>
                <a:ea typeface="微软雅黑" panose="020B0503020204020204" pitchFamily="34" charset="-122"/>
              </a:rPr>
              <a:t>宪法授予国家机构特定职权</a:t>
            </a:r>
            <a:endParaRPr lang="zh-CN" altLang="en-US" sz="2400" b="1" dirty="0">
              <a:solidFill>
                <a:schemeClr val="bg1"/>
              </a:solidFill>
              <a:latin typeface="Calibri" panose="020F0502020204030204" charset="0"/>
              <a:ea typeface="微软雅黑" panose="020B0503020204020204" pitchFamily="34" charset="-122"/>
            </a:endParaRPr>
          </a:p>
          <a:p>
            <a:pPr>
              <a:lnSpc>
                <a:spcPct val="150000"/>
              </a:lnSpc>
            </a:pPr>
            <a:r>
              <a:rPr lang="zh-CN" altLang="en-US" sz="2400" b="1" dirty="0">
                <a:solidFill>
                  <a:schemeClr val="bg1"/>
                </a:solidFill>
                <a:latin typeface="Calibri" panose="020F0502020204030204" charset="0"/>
                <a:ea typeface="微软雅黑" panose="020B0503020204020204" pitchFamily="34" charset="-122"/>
              </a:rPr>
              <a:t>宪法明确国家机构民主集中制组织活动原则</a:t>
            </a:r>
            <a:endParaRPr lang="zh-CN" altLang="en-US" sz="2400" b="1" dirty="0">
              <a:solidFill>
                <a:schemeClr val="bg1"/>
              </a:solidFill>
              <a:latin typeface="Calibri" panose="020F0502020204030204" charset="0"/>
              <a:ea typeface="微软雅黑" panose="020B0503020204020204" pitchFamily="34" charset="-122"/>
            </a:endParaRPr>
          </a:p>
        </p:txBody>
      </p:sp>
      <p:sp>
        <p:nvSpPr>
          <p:cNvPr id="38921" name="文本框 1"/>
          <p:cNvSpPr txBox="1"/>
          <p:nvPr/>
        </p:nvSpPr>
        <p:spPr>
          <a:xfrm>
            <a:off x="579755" y="2954973"/>
            <a:ext cx="1044575" cy="1555750"/>
          </a:xfrm>
          <a:prstGeom prst="rect">
            <a:avLst/>
          </a:prstGeom>
          <a:noFill/>
          <a:ln w="9525">
            <a:noFill/>
          </a:ln>
        </p:spPr>
        <p:txBody>
          <a:bodyPr vert="eaVert" wrap="square" anchor="t">
            <a:spAutoFit/>
          </a:bodyPr>
          <a:p>
            <a:r>
              <a:rPr lang="zh-CN" altLang="en-US" sz="2800" b="1">
                <a:solidFill>
                  <a:schemeClr val="bg1"/>
                </a:solidFill>
                <a:latin typeface="微软雅黑" panose="020B0503020204020204" pitchFamily="34" charset="-122"/>
                <a:ea typeface="微软雅黑" panose="020B0503020204020204" pitchFamily="34" charset="-122"/>
                <a:sym typeface="+mn-ea"/>
              </a:rPr>
              <a:t>的总章程</a:t>
            </a:r>
            <a:endParaRPr lang="zh-CN" altLang="en-US" sz="2800" b="1">
              <a:solidFill>
                <a:schemeClr val="bg1"/>
              </a:solidFill>
              <a:latin typeface="微软雅黑" panose="020B0503020204020204" pitchFamily="34" charset="-122"/>
              <a:ea typeface="微软雅黑" panose="020B0503020204020204" pitchFamily="34" charset="-122"/>
            </a:endParaRPr>
          </a:p>
          <a:p>
            <a:r>
              <a:rPr lang="zh-CN" altLang="en-US" sz="2800" b="1">
                <a:solidFill>
                  <a:schemeClr val="bg1"/>
                </a:solidFill>
                <a:latin typeface="微软雅黑" panose="020B0503020204020204" pitchFamily="34" charset="-122"/>
                <a:ea typeface="微软雅黑" panose="020B0503020204020204" pitchFamily="34" charset="-122"/>
              </a:rPr>
              <a:t>治国安邦</a:t>
            </a:r>
            <a:endParaRPr lang="zh-CN" altLang="en-US" sz="2800" b="1">
              <a:solidFill>
                <a:schemeClr val="bg1"/>
              </a:solidFill>
              <a:latin typeface="微软雅黑" panose="020B0503020204020204" pitchFamily="34" charset="-122"/>
              <a:ea typeface="微软雅黑" panose="020B0503020204020204" pitchFamily="34" charset="-122"/>
            </a:endParaRPr>
          </a:p>
        </p:txBody>
      </p:sp>
      <p:grpSp>
        <p:nvGrpSpPr>
          <p:cNvPr id="38922" name="组合 3"/>
          <p:cNvGrpSpPr/>
          <p:nvPr/>
        </p:nvGrpSpPr>
        <p:grpSpPr>
          <a:xfrm>
            <a:off x="95250" y="403225"/>
            <a:ext cx="2670175" cy="635000"/>
            <a:chOff x="4762500" y="1227873"/>
            <a:chExt cx="3152775" cy="820002"/>
          </a:xfrm>
        </p:grpSpPr>
        <p:sp>
          <p:nvSpPr>
            <p:cNvPr id="5" name="圆角矩形 4"/>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pSp>
          <p:nvGrpSpPr>
            <p:cNvPr id="38924" name="组合 5"/>
            <p:cNvGrpSpPr/>
            <p:nvPr/>
          </p:nvGrpSpPr>
          <p:grpSpPr>
            <a:xfrm>
              <a:off x="4897451" y="1300979"/>
              <a:ext cx="515326" cy="672163"/>
              <a:chOff x="556681" y="967046"/>
              <a:chExt cx="515326" cy="672163"/>
            </a:xfrm>
          </p:grpSpPr>
          <p:grpSp>
            <p:nvGrpSpPr>
              <p:cNvPr id="38925" name="组合 6"/>
              <p:cNvGrpSpPr/>
              <p:nvPr/>
            </p:nvGrpSpPr>
            <p:grpSpPr>
              <a:xfrm>
                <a:off x="556681" y="967046"/>
                <a:ext cx="515326" cy="672163"/>
                <a:chOff x="10325100" y="303213"/>
                <a:chExt cx="912815" cy="1190625"/>
              </a:xfrm>
            </p:grpSpPr>
            <p:sp>
              <p:nvSpPr>
                <p:cNvPr id="38926" name="Freeform 43"/>
                <p:cNvSpPr/>
                <p:nvPr/>
              </p:nvSpPr>
              <p:spPr>
                <a:xfrm>
                  <a:off x="10382250" y="360363"/>
                  <a:ext cx="855663" cy="455613"/>
                </a:xfrm>
                <a:custGeom>
                  <a:avLst/>
                  <a:gdLst/>
                  <a:ahLst/>
                  <a:cxnLst>
                    <a:cxn ang="0">
                      <a:pos x="855663" y="113903"/>
                    </a:cxn>
                    <a:cxn ang="0">
                      <a:pos x="739110" y="0"/>
                    </a:cxn>
                    <a:cxn ang="0">
                      <a:pos x="471893" y="0"/>
                    </a:cxn>
                    <a:cxn ang="0">
                      <a:pos x="116552" y="0"/>
                    </a:cxn>
                    <a:cxn ang="0">
                      <a:pos x="0" y="113903"/>
                    </a:cxn>
                    <a:cxn ang="0">
                      <a:pos x="0" y="122445"/>
                    </a:cxn>
                    <a:cxn ang="0">
                      <a:pos x="0" y="130988"/>
                    </a:cxn>
                    <a:cxn ang="0">
                      <a:pos x="0" y="133836"/>
                    </a:cxn>
                    <a:cxn ang="0">
                      <a:pos x="0" y="133836"/>
                    </a:cxn>
                    <a:cxn ang="0">
                      <a:pos x="116552" y="247739"/>
                    </a:cxn>
                    <a:cxn ang="0">
                      <a:pos x="253003" y="247739"/>
                    </a:cxn>
                    <a:cxn ang="0">
                      <a:pos x="253003" y="455613"/>
                    </a:cxn>
                    <a:cxn ang="0">
                      <a:pos x="855663" y="455613"/>
                    </a:cxn>
                    <a:cxn ang="0">
                      <a:pos x="855663" y="113903"/>
                    </a:cxn>
                  </a:cxnLst>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ln>
              </p:spPr>
              <p:txBody>
                <a:bodyPr/>
                <a:p>
                  <a:endParaRPr lang="zh-CN" altLang="en-US"/>
                </a:p>
              </p:txBody>
            </p:sp>
            <p:sp>
              <p:nvSpPr>
                <p:cNvPr id="38927" name="Freeform 44"/>
                <p:cNvSpPr/>
                <p:nvPr/>
              </p:nvSpPr>
              <p:spPr>
                <a:xfrm>
                  <a:off x="10375900" y="396875"/>
                  <a:ext cx="38100" cy="52388"/>
                </a:xfrm>
                <a:custGeom>
                  <a:avLst/>
                  <a:gdLst/>
                  <a:ahLst/>
                  <a:cxnLst>
                    <a:cxn ang="0">
                      <a:pos x="38100" y="0"/>
                    </a:cxn>
                    <a:cxn ang="0">
                      <a:pos x="0" y="0"/>
                    </a:cxn>
                    <a:cxn ang="0">
                      <a:pos x="0" y="52388"/>
                    </a:cxn>
                    <a:cxn ang="0">
                      <a:pos x="8792" y="52388"/>
                    </a:cxn>
                    <a:cxn ang="0">
                      <a:pos x="38100" y="0"/>
                    </a:cxn>
                  </a:cxnLst>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ln>
              </p:spPr>
              <p:txBody>
                <a:bodyPr/>
                <a:p>
                  <a:endParaRPr lang="zh-CN" altLang="en-US"/>
                </a:p>
              </p:txBody>
            </p:sp>
            <p:sp>
              <p:nvSpPr>
                <p:cNvPr id="38928" name="Freeform 45"/>
                <p:cNvSpPr/>
                <p:nvPr/>
              </p:nvSpPr>
              <p:spPr>
                <a:xfrm>
                  <a:off x="10385425" y="396875"/>
                  <a:ext cx="852488" cy="168275"/>
                </a:xfrm>
                <a:custGeom>
                  <a:avLst/>
                  <a:gdLst/>
                  <a:ahLst/>
                  <a:cxnLst>
                    <a:cxn ang="0">
                      <a:pos x="684832" y="0"/>
                    </a:cxn>
                    <a:cxn ang="0">
                      <a:pos x="679148" y="0"/>
                    </a:cxn>
                    <a:cxn ang="0">
                      <a:pos x="28416" y="0"/>
                    </a:cxn>
                    <a:cxn ang="0">
                      <a:pos x="0" y="51338"/>
                    </a:cxn>
                    <a:cxn ang="0">
                      <a:pos x="735981" y="51338"/>
                    </a:cxn>
                    <a:cxn ang="0">
                      <a:pos x="852488" y="168275"/>
                    </a:cxn>
                    <a:cxn ang="0">
                      <a:pos x="852488" y="168275"/>
                    </a:cxn>
                    <a:cxn ang="0">
                      <a:pos x="684832" y="0"/>
                    </a:cxn>
                  </a:cxnLst>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ln>
              </p:spPr>
              <p:txBody>
                <a:bodyPr/>
                <a:p>
                  <a:endParaRPr lang="zh-CN" altLang="en-US"/>
                </a:p>
              </p:txBody>
            </p:sp>
            <p:sp>
              <p:nvSpPr>
                <p:cNvPr id="38929" name="Freeform 46"/>
                <p:cNvSpPr/>
                <p:nvPr/>
              </p:nvSpPr>
              <p:spPr>
                <a:xfrm>
                  <a:off x="10375900" y="496888"/>
                  <a:ext cx="23813" cy="53975"/>
                </a:xfrm>
                <a:custGeom>
                  <a:avLst/>
                  <a:gdLst/>
                  <a:ahLst/>
                  <a:cxnLst>
                    <a:cxn ang="0">
                      <a:pos x="5953" y="0"/>
                    </a:cxn>
                    <a:cxn ang="0">
                      <a:pos x="0" y="0"/>
                    </a:cxn>
                    <a:cxn ang="0">
                      <a:pos x="0" y="53975"/>
                    </a:cxn>
                    <a:cxn ang="0">
                      <a:pos x="23813" y="53975"/>
                    </a:cxn>
                    <a:cxn ang="0">
                      <a:pos x="5953" y="0"/>
                    </a:cxn>
                  </a:cxnLst>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ln>
              </p:spPr>
              <p:txBody>
                <a:bodyPr/>
                <a:p>
                  <a:endParaRPr lang="zh-CN" altLang="en-US"/>
                </a:p>
              </p:txBody>
            </p:sp>
            <p:sp>
              <p:nvSpPr>
                <p:cNvPr id="38930" name="Freeform 47"/>
                <p:cNvSpPr/>
                <p:nvPr/>
              </p:nvSpPr>
              <p:spPr>
                <a:xfrm>
                  <a:off x="10382250" y="496888"/>
                  <a:ext cx="855663" cy="168275"/>
                </a:xfrm>
                <a:custGeom>
                  <a:avLst/>
                  <a:gdLst/>
                  <a:ahLst/>
                  <a:cxnLst>
                    <a:cxn ang="0">
                      <a:pos x="687941" y="0"/>
                    </a:cxn>
                    <a:cxn ang="0">
                      <a:pos x="682256" y="0"/>
                    </a:cxn>
                    <a:cxn ang="0">
                      <a:pos x="0" y="0"/>
                    </a:cxn>
                    <a:cxn ang="0">
                      <a:pos x="17056" y="54190"/>
                    </a:cxn>
                    <a:cxn ang="0">
                      <a:pos x="739110" y="54190"/>
                    </a:cxn>
                    <a:cxn ang="0">
                      <a:pos x="855663" y="168275"/>
                    </a:cxn>
                    <a:cxn ang="0">
                      <a:pos x="855663" y="168275"/>
                    </a:cxn>
                    <a:cxn ang="0">
                      <a:pos x="687941" y="0"/>
                    </a:cxn>
                  </a:cxnLst>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ln>
              </p:spPr>
              <p:txBody>
                <a:bodyPr/>
                <a:p>
                  <a:endParaRPr lang="zh-CN" altLang="en-US"/>
                </a:p>
              </p:txBody>
            </p:sp>
            <p:sp>
              <p:nvSpPr>
                <p:cNvPr id="38931" name="Freeform 48"/>
                <p:cNvSpPr/>
                <p:nvPr/>
              </p:nvSpPr>
              <p:spPr>
                <a:xfrm>
                  <a:off x="10325102" y="303213"/>
                  <a:ext cx="912813" cy="1139824"/>
                </a:xfrm>
                <a:custGeom>
                  <a:avLst/>
                  <a:gdLst/>
                  <a:ahLst/>
                  <a:cxnLst>
                    <a:cxn ang="0">
                      <a:pos x="739350" y="304902"/>
                    </a:cxn>
                    <a:cxn ang="0">
                      <a:pos x="739350" y="304902"/>
                    </a:cxn>
                    <a:cxn ang="0">
                      <a:pos x="554512" y="304902"/>
                    </a:cxn>
                    <a:cxn ang="0">
                      <a:pos x="173462" y="304902"/>
                    </a:cxn>
                    <a:cxn ang="0">
                      <a:pos x="56873" y="190920"/>
                    </a:cxn>
                    <a:cxn ang="0">
                      <a:pos x="56873" y="190920"/>
                    </a:cxn>
                    <a:cxn ang="0">
                      <a:pos x="56873" y="188070"/>
                    </a:cxn>
                    <a:cxn ang="0">
                      <a:pos x="56873" y="179522"/>
                    </a:cxn>
                    <a:cxn ang="0">
                      <a:pos x="56873" y="170973"/>
                    </a:cxn>
                    <a:cxn ang="0">
                      <a:pos x="173462" y="56991"/>
                    </a:cxn>
                    <a:cxn ang="0">
                      <a:pos x="528919" y="56991"/>
                    </a:cxn>
                    <a:cxn ang="0">
                      <a:pos x="796223" y="56991"/>
                    </a:cxn>
                    <a:cxn ang="0">
                      <a:pos x="912813" y="170973"/>
                    </a:cxn>
                    <a:cxn ang="0">
                      <a:pos x="739350" y="2849"/>
                    </a:cxn>
                    <a:cxn ang="0">
                      <a:pos x="173462" y="2849"/>
                    </a:cxn>
                    <a:cxn ang="0">
                      <a:pos x="0" y="176672"/>
                    </a:cxn>
                    <a:cxn ang="0">
                      <a:pos x="0" y="302053"/>
                    </a:cxn>
                    <a:cxn ang="0">
                      <a:pos x="0" y="302053"/>
                    </a:cxn>
                    <a:cxn ang="0">
                      <a:pos x="0" y="966000"/>
                    </a:cxn>
                    <a:cxn ang="0">
                      <a:pos x="173462" y="1139824"/>
                    </a:cxn>
                    <a:cxn ang="0">
                      <a:pos x="739350" y="1139824"/>
                    </a:cxn>
                    <a:cxn ang="0">
                      <a:pos x="912813" y="966000"/>
                    </a:cxn>
                    <a:cxn ang="0">
                      <a:pos x="912813" y="430283"/>
                    </a:cxn>
                    <a:cxn ang="0">
                      <a:pos x="739350" y="304902"/>
                    </a:cxn>
                  </a:cxnLst>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ln>
              </p:spPr>
              <p:txBody>
                <a:bodyPr/>
                <a:p>
                  <a:endParaRPr lang="zh-CN" altLang="en-US"/>
                </a:p>
              </p:txBody>
            </p:sp>
            <p:sp>
              <p:nvSpPr>
                <p:cNvPr id="38932" name="Freeform 49"/>
                <p:cNvSpPr/>
                <p:nvPr/>
              </p:nvSpPr>
              <p:spPr>
                <a:xfrm>
                  <a:off x="10325100" y="508000"/>
                  <a:ext cx="912813" cy="985838"/>
                </a:xfrm>
                <a:custGeom>
                  <a:avLst/>
                  <a:gdLst/>
                  <a:ahLst/>
                  <a:cxnLst>
                    <a:cxn ang="0">
                      <a:pos x="912813" y="812034"/>
                    </a:cxn>
                    <a:cxn ang="0">
                      <a:pos x="739350" y="985838"/>
                    </a:cxn>
                    <a:cxn ang="0">
                      <a:pos x="173462" y="985838"/>
                    </a:cxn>
                    <a:cxn ang="0">
                      <a:pos x="0" y="812034"/>
                    </a:cxn>
                    <a:cxn ang="0">
                      <a:pos x="0" y="0"/>
                    </a:cxn>
                    <a:cxn ang="0">
                      <a:pos x="173462" y="151009"/>
                    </a:cxn>
                    <a:cxn ang="0">
                      <a:pos x="739350" y="151009"/>
                    </a:cxn>
                    <a:cxn ang="0">
                      <a:pos x="912813" y="282075"/>
                    </a:cxn>
                    <a:cxn ang="0">
                      <a:pos x="912813" y="812034"/>
                    </a:cxn>
                  </a:cxnLst>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ln>
              </p:spPr>
              <p:txBody>
                <a:bodyPr/>
                <a:p>
                  <a:endParaRPr lang="zh-CN" altLang="en-US"/>
                </a:p>
              </p:txBody>
            </p:sp>
            <p:sp>
              <p:nvSpPr>
                <p:cNvPr id="38933" name="Freeform 53"/>
                <p:cNvSpPr/>
                <p:nvPr/>
              </p:nvSpPr>
              <p:spPr>
                <a:xfrm>
                  <a:off x="10507663" y="496888"/>
                  <a:ext cx="133350" cy="111125"/>
                </a:xfrm>
                <a:custGeom>
                  <a:avLst/>
                  <a:gdLst/>
                  <a:ahLst/>
                  <a:cxnLst>
                    <a:cxn ang="0">
                      <a:pos x="133350" y="111125"/>
                    </a:cxn>
                    <a:cxn ang="0">
                      <a:pos x="127000" y="0"/>
                    </a:cxn>
                    <a:cxn ang="0">
                      <a:pos x="11112" y="0"/>
                    </a:cxn>
                    <a:cxn ang="0">
                      <a:pos x="0" y="111125"/>
                    </a:cxn>
                    <a:cxn ang="0">
                      <a:pos x="133350" y="111125"/>
                    </a:cxn>
                  </a:cxnLst>
                  <a:pathLst>
                    <a:path w="84" h="70">
                      <a:moveTo>
                        <a:pt x="84" y="70"/>
                      </a:moveTo>
                      <a:lnTo>
                        <a:pt x="80" y="0"/>
                      </a:lnTo>
                      <a:lnTo>
                        <a:pt x="7" y="0"/>
                      </a:lnTo>
                      <a:lnTo>
                        <a:pt x="0" y="70"/>
                      </a:lnTo>
                      <a:lnTo>
                        <a:pt x="84" y="70"/>
                      </a:lnTo>
                      <a:close/>
                    </a:path>
                  </a:pathLst>
                </a:custGeom>
                <a:solidFill>
                  <a:srgbClr val="B70016"/>
                </a:solidFill>
                <a:ln w="9525">
                  <a:noFill/>
                </a:ln>
              </p:spPr>
              <p:txBody>
                <a:bodyPr/>
                <a:p>
                  <a:endParaRPr lang="zh-CN" altLang="en-US"/>
                </a:p>
              </p:txBody>
            </p:sp>
            <p:sp>
              <p:nvSpPr>
                <p:cNvPr id="38934" name="Freeform 54"/>
                <p:cNvSpPr/>
                <p:nvPr/>
              </p:nvSpPr>
              <p:spPr>
                <a:xfrm>
                  <a:off x="10507663" y="608013"/>
                  <a:ext cx="133350" cy="304800"/>
                </a:xfrm>
                <a:custGeom>
                  <a:avLst/>
                  <a:gdLst/>
                  <a:ahLst/>
                  <a:cxnLst>
                    <a:cxn ang="0">
                      <a:pos x="0" y="0"/>
                    </a:cxn>
                    <a:cxn ang="0">
                      <a:pos x="0" y="304800"/>
                    </a:cxn>
                    <a:cxn ang="0">
                      <a:pos x="65087" y="258762"/>
                    </a:cxn>
                    <a:cxn ang="0">
                      <a:pos x="133350" y="304800"/>
                    </a:cxn>
                    <a:cxn ang="0">
                      <a:pos x="133350" y="0"/>
                    </a:cxn>
                    <a:cxn ang="0">
                      <a:pos x="0" y="0"/>
                    </a:cxn>
                  </a:cxnLst>
                  <a:pathLst>
                    <a:path w="84" h="192">
                      <a:moveTo>
                        <a:pt x="0" y="0"/>
                      </a:moveTo>
                      <a:lnTo>
                        <a:pt x="0" y="192"/>
                      </a:lnTo>
                      <a:lnTo>
                        <a:pt x="41" y="163"/>
                      </a:lnTo>
                      <a:lnTo>
                        <a:pt x="84" y="192"/>
                      </a:lnTo>
                      <a:lnTo>
                        <a:pt x="84" y="0"/>
                      </a:lnTo>
                      <a:lnTo>
                        <a:pt x="0" y="0"/>
                      </a:lnTo>
                      <a:close/>
                    </a:path>
                  </a:pathLst>
                </a:custGeom>
                <a:solidFill>
                  <a:srgbClr val="FF2D2D"/>
                </a:solidFill>
                <a:ln w="9525">
                  <a:noFill/>
                </a:ln>
              </p:spPr>
              <p:txBody>
                <a:bodyPr/>
                <a:p>
                  <a:endParaRPr lang="zh-CN" altLang="en-US"/>
                </a:p>
              </p:txBody>
            </p:sp>
          </p:grpSp>
          <p:pic>
            <p:nvPicPr>
              <p:cNvPr id="38935" name="图片 7"/>
              <p:cNvPicPr>
                <a:picLocks noChangeAspect="1"/>
              </p:cNvPicPr>
              <p:nvPr/>
            </p:nvPicPr>
            <p:blipFill>
              <a:blip r:embed="rId2"/>
              <a:stretch>
                <a:fillRect/>
              </a:stretch>
            </p:blipFill>
            <p:spPr>
              <a:xfrm>
                <a:off x="641407" y="1254731"/>
                <a:ext cx="354334" cy="254706"/>
              </a:xfrm>
              <a:prstGeom prst="rect">
                <a:avLst/>
              </a:prstGeom>
              <a:noFill/>
              <a:ln w="9525">
                <a:noFill/>
              </a:ln>
            </p:spPr>
          </p:pic>
        </p:grpSp>
      </p:grpSp>
      <p:sp>
        <p:nvSpPr>
          <p:cNvPr id="38936" name="文本框 17"/>
          <p:cNvSpPr txBox="1"/>
          <p:nvPr/>
        </p:nvSpPr>
        <p:spPr>
          <a:xfrm>
            <a:off x="908050" y="515938"/>
            <a:ext cx="1604963" cy="520700"/>
          </a:xfrm>
          <a:prstGeom prst="rect">
            <a:avLst/>
          </a:prstGeom>
          <a:noFill/>
          <a:ln w="9525">
            <a:noFill/>
          </a:ln>
        </p:spPr>
        <p:txBody>
          <a:bodyPr wrap="none" anchor="t">
            <a:spAutoFit/>
          </a:bodyPr>
          <a:p>
            <a:r>
              <a:rPr lang="zh-CN" altLang="en-US" sz="2800" b="1" dirty="0">
                <a:solidFill>
                  <a:srgbClr val="DB2232"/>
                </a:solidFill>
                <a:latin typeface="微软雅黑" panose="020B0503020204020204" pitchFamily="34" charset="-122"/>
                <a:ea typeface="微软雅黑" panose="020B0503020204020204" pitchFamily="34" charset="-122"/>
              </a:rPr>
              <a:t>板书设计</a:t>
            </a:r>
            <a:endParaRPr lang="zh-CN" altLang="en-US" sz="2800" b="1" dirty="0">
              <a:solidFill>
                <a:srgbClr val="DB2232"/>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图片 2"/>
          <p:cNvPicPr>
            <a:picLocks noChangeAspect="1"/>
          </p:cNvPicPr>
          <p:nvPr/>
        </p:nvPicPr>
        <p:blipFill>
          <a:blip r:embed="rId1"/>
          <a:srcRect/>
          <a:stretch>
            <a:fillRect/>
          </a:stretch>
        </p:blipFill>
        <p:spPr bwMode="auto">
          <a:xfrm>
            <a:off x="0" y="0"/>
            <a:ext cx="9204325" cy="6858000"/>
          </a:xfrm>
          <a:prstGeom prst="rect">
            <a:avLst/>
          </a:prstGeom>
          <a:noFill/>
          <a:ln w="9525">
            <a:noFill/>
            <a:miter lim="800000"/>
            <a:headEnd/>
            <a:tailEnd/>
          </a:ln>
        </p:spPr>
      </p:pic>
      <p:sp>
        <p:nvSpPr>
          <p:cNvPr id="18434" name="Text Box 3"/>
          <p:cNvSpPr txBox="1">
            <a:spLocks noChangeArrowheads="1"/>
          </p:cNvSpPr>
          <p:nvPr/>
        </p:nvSpPr>
        <p:spPr bwMode="auto">
          <a:xfrm>
            <a:off x="1619250" y="4792663"/>
            <a:ext cx="7561263" cy="1373187"/>
          </a:xfrm>
          <a:prstGeom prst="rect">
            <a:avLst/>
          </a:prstGeom>
          <a:noFill/>
          <a:ln w="9525">
            <a:noFill/>
            <a:miter lim="800000"/>
          </a:ln>
        </p:spPr>
        <p:txBody>
          <a:bodyPr>
            <a:spAutoFit/>
          </a:bodyPr>
          <a:lstStyle/>
          <a:p>
            <a:pPr>
              <a:spcBef>
                <a:spcPct val="50000"/>
              </a:spcBef>
            </a:pPr>
            <a:r>
              <a:rPr lang="zh-CN" altLang="en-US" sz="2800" b="1"/>
              <a:t>        本课从宪法对公民权利和国家权力两个方面的作用来引导学生理解我国宪法的核心价值追求，感悟宪法的原则和精神。</a:t>
            </a:r>
            <a:r>
              <a:rPr lang="zh-CN" altLang="en-US" sz="2800"/>
              <a:t> </a:t>
            </a:r>
            <a:endParaRPr lang="zh-CN" altLang="en-US" sz="2800"/>
          </a:p>
        </p:txBody>
      </p:sp>
      <p:sp>
        <p:nvSpPr>
          <p:cNvPr id="18435" name="Text Box 4"/>
          <p:cNvSpPr txBox="1">
            <a:spLocks noChangeArrowheads="1"/>
          </p:cNvSpPr>
          <p:nvPr/>
        </p:nvSpPr>
        <p:spPr bwMode="auto">
          <a:xfrm>
            <a:off x="-252413" y="115888"/>
            <a:ext cx="4824413" cy="641350"/>
          </a:xfrm>
          <a:prstGeom prst="rect">
            <a:avLst/>
          </a:prstGeom>
          <a:noFill/>
          <a:ln w="9525">
            <a:noFill/>
            <a:miter lim="800000"/>
          </a:ln>
        </p:spPr>
        <p:txBody>
          <a:bodyPr>
            <a:spAutoFit/>
          </a:bodyPr>
          <a:lstStyle/>
          <a:p>
            <a:pPr algn="ctr">
              <a:spcBef>
                <a:spcPct val="50000"/>
              </a:spcBef>
            </a:pPr>
            <a:r>
              <a:rPr lang="zh-CN" altLang="en-US" sz="3600" b="1"/>
              <a:t>第一课逻辑结构</a:t>
            </a:r>
            <a:endParaRPr lang="zh-CN" altLang="en-US" sz="3600" b="1"/>
          </a:p>
        </p:txBody>
      </p:sp>
      <p:sp>
        <p:nvSpPr>
          <p:cNvPr id="18436" name="Text Box 6"/>
          <p:cNvSpPr txBox="1">
            <a:spLocks noChangeArrowheads="1"/>
          </p:cNvSpPr>
          <p:nvPr/>
        </p:nvSpPr>
        <p:spPr bwMode="auto">
          <a:xfrm>
            <a:off x="323850" y="1716088"/>
            <a:ext cx="576263" cy="2073275"/>
          </a:xfrm>
          <a:prstGeom prst="rect">
            <a:avLst/>
          </a:prstGeom>
          <a:solidFill>
            <a:srgbClr val="CCFFFF"/>
          </a:solidFill>
          <a:ln w="9525">
            <a:solidFill>
              <a:srgbClr val="00FFFF"/>
            </a:solidFill>
            <a:miter lim="800000"/>
          </a:ln>
        </p:spPr>
        <p:txBody>
          <a:bodyPr>
            <a:spAutoFit/>
          </a:bodyPr>
          <a:lstStyle/>
          <a:p>
            <a:pPr>
              <a:lnSpc>
                <a:spcPct val="90000"/>
              </a:lnSpc>
            </a:pPr>
            <a:r>
              <a:rPr lang="zh-CN" altLang="en-US" sz="2400" b="1"/>
              <a:t>维护宪法权威</a:t>
            </a:r>
            <a:endParaRPr lang="zh-CN" altLang="en-US" sz="2400" b="1"/>
          </a:p>
        </p:txBody>
      </p:sp>
      <p:sp>
        <p:nvSpPr>
          <p:cNvPr id="18437" name="Text Box 7"/>
          <p:cNvSpPr txBox="1">
            <a:spLocks noChangeArrowheads="1"/>
          </p:cNvSpPr>
          <p:nvPr/>
        </p:nvSpPr>
        <p:spPr bwMode="auto">
          <a:xfrm>
            <a:off x="3563938" y="981075"/>
            <a:ext cx="1512887" cy="758825"/>
          </a:xfrm>
          <a:prstGeom prst="rect">
            <a:avLst/>
          </a:prstGeom>
          <a:solidFill>
            <a:srgbClr val="CCFFFF"/>
          </a:solidFill>
          <a:ln w="9525">
            <a:solidFill>
              <a:srgbClr val="00FFFF"/>
            </a:solidFill>
            <a:miter lim="800000"/>
          </a:ln>
        </p:spPr>
        <p:txBody>
          <a:bodyPr>
            <a:spAutoFit/>
          </a:bodyPr>
          <a:lstStyle/>
          <a:p>
            <a:pPr algn="ctr">
              <a:lnSpc>
                <a:spcPct val="90000"/>
              </a:lnSpc>
            </a:pPr>
            <a:r>
              <a:rPr lang="zh-CN" altLang="en-US" sz="2400" b="1"/>
              <a:t>国家权力属于人民</a:t>
            </a:r>
            <a:endParaRPr lang="zh-CN" altLang="en-US" sz="2400" b="1"/>
          </a:p>
        </p:txBody>
      </p:sp>
      <p:sp>
        <p:nvSpPr>
          <p:cNvPr id="18438" name="Text Box 8"/>
          <p:cNvSpPr txBox="1">
            <a:spLocks noChangeArrowheads="1"/>
          </p:cNvSpPr>
          <p:nvPr/>
        </p:nvSpPr>
        <p:spPr bwMode="auto">
          <a:xfrm>
            <a:off x="1547813" y="1484313"/>
            <a:ext cx="1511300" cy="758825"/>
          </a:xfrm>
          <a:prstGeom prst="rect">
            <a:avLst/>
          </a:prstGeom>
          <a:solidFill>
            <a:srgbClr val="CCFFFF"/>
          </a:solidFill>
          <a:ln w="9525">
            <a:solidFill>
              <a:srgbClr val="00FFFF"/>
            </a:solidFill>
            <a:miter lim="800000"/>
          </a:ln>
        </p:spPr>
        <p:txBody>
          <a:bodyPr>
            <a:spAutoFit/>
          </a:bodyPr>
          <a:lstStyle/>
          <a:p>
            <a:pPr algn="ctr">
              <a:lnSpc>
                <a:spcPct val="90000"/>
              </a:lnSpc>
            </a:pPr>
            <a:r>
              <a:rPr lang="zh-CN" altLang="en-US" sz="2400" b="1"/>
              <a:t>公民权利</a:t>
            </a:r>
            <a:endParaRPr lang="zh-CN" altLang="en-US" sz="2400" b="1"/>
          </a:p>
          <a:p>
            <a:pPr algn="ctr">
              <a:lnSpc>
                <a:spcPct val="90000"/>
              </a:lnSpc>
            </a:pPr>
            <a:r>
              <a:rPr lang="zh-CN" altLang="en-US" sz="2400" b="1"/>
              <a:t>的保障书</a:t>
            </a:r>
            <a:endParaRPr lang="zh-CN" altLang="en-US" sz="2400" b="1"/>
          </a:p>
        </p:txBody>
      </p:sp>
      <p:sp>
        <p:nvSpPr>
          <p:cNvPr id="18439" name="Text Box 9"/>
          <p:cNvSpPr txBox="1">
            <a:spLocks noChangeArrowheads="1"/>
          </p:cNvSpPr>
          <p:nvPr/>
        </p:nvSpPr>
        <p:spPr bwMode="auto">
          <a:xfrm>
            <a:off x="3563938" y="2924175"/>
            <a:ext cx="1439862" cy="758825"/>
          </a:xfrm>
          <a:prstGeom prst="rect">
            <a:avLst/>
          </a:prstGeom>
          <a:solidFill>
            <a:srgbClr val="CCFFFF"/>
          </a:solidFill>
          <a:ln w="9525">
            <a:solidFill>
              <a:srgbClr val="00FFFF"/>
            </a:solidFill>
            <a:miter lim="800000"/>
          </a:ln>
        </p:spPr>
        <p:txBody>
          <a:bodyPr>
            <a:spAutoFit/>
          </a:bodyPr>
          <a:lstStyle/>
          <a:p>
            <a:pPr algn="ctr">
              <a:lnSpc>
                <a:spcPct val="90000"/>
              </a:lnSpc>
            </a:pPr>
            <a:r>
              <a:rPr lang="zh-CN" altLang="en-US" sz="2400" b="1"/>
              <a:t>组织</a:t>
            </a:r>
            <a:endParaRPr lang="zh-CN" altLang="en-US" sz="2400" b="1"/>
          </a:p>
          <a:p>
            <a:pPr algn="ctr">
              <a:lnSpc>
                <a:spcPct val="90000"/>
              </a:lnSpc>
            </a:pPr>
            <a:r>
              <a:rPr lang="zh-CN" altLang="en-US" sz="2400" b="1"/>
              <a:t>国家机构</a:t>
            </a:r>
            <a:endParaRPr lang="zh-CN" altLang="en-US" sz="2400" b="1"/>
          </a:p>
        </p:txBody>
      </p:sp>
      <p:sp>
        <p:nvSpPr>
          <p:cNvPr id="18440" name="Text Box 10"/>
          <p:cNvSpPr txBox="1">
            <a:spLocks noChangeArrowheads="1"/>
          </p:cNvSpPr>
          <p:nvPr/>
        </p:nvSpPr>
        <p:spPr bwMode="auto">
          <a:xfrm>
            <a:off x="1547813" y="3429000"/>
            <a:ext cx="1511300" cy="758825"/>
          </a:xfrm>
          <a:prstGeom prst="rect">
            <a:avLst/>
          </a:prstGeom>
          <a:solidFill>
            <a:srgbClr val="CCFFFF"/>
          </a:solidFill>
          <a:ln w="9525">
            <a:solidFill>
              <a:srgbClr val="00FFFF"/>
            </a:solidFill>
            <a:miter lim="800000"/>
          </a:ln>
        </p:spPr>
        <p:txBody>
          <a:bodyPr>
            <a:spAutoFit/>
          </a:bodyPr>
          <a:lstStyle/>
          <a:p>
            <a:pPr algn="ctr">
              <a:lnSpc>
                <a:spcPct val="90000"/>
              </a:lnSpc>
            </a:pPr>
            <a:r>
              <a:rPr lang="zh-CN" altLang="en-US" sz="2400" b="1"/>
              <a:t>治国安邦的总章程</a:t>
            </a:r>
            <a:endParaRPr lang="zh-CN" altLang="en-US" sz="2400" b="1"/>
          </a:p>
        </p:txBody>
      </p:sp>
      <p:sp>
        <p:nvSpPr>
          <p:cNvPr id="18441" name="Text Box 11"/>
          <p:cNvSpPr txBox="1">
            <a:spLocks noChangeArrowheads="1"/>
          </p:cNvSpPr>
          <p:nvPr/>
        </p:nvSpPr>
        <p:spPr bwMode="auto">
          <a:xfrm>
            <a:off x="3563938" y="3860800"/>
            <a:ext cx="1439862" cy="758825"/>
          </a:xfrm>
          <a:prstGeom prst="rect">
            <a:avLst/>
          </a:prstGeom>
          <a:solidFill>
            <a:srgbClr val="CCFFFF"/>
          </a:solidFill>
          <a:ln w="9525">
            <a:solidFill>
              <a:srgbClr val="00FFFF"/>
            </a:solidFill>
            <a:miter lim="800000"/>
          </a:ln>
        </p:spPr>
        <p:txBody>
          <a:bodyPr>
            <a:spAutoFit/>
          </a:bodyPr>
          <a:lstStyle/>
          <a:p>
            <a:pPr algn="ctr">
              <a:lnSpc>
                <a:spcPct val="90000"/>
              </a:lnSpc>
            </a:pPr>
            <a:r>
              <a:rPr lang="zh-CN" altLang="en-US" sz="2400" b="1"/>
              <a:t>规范</a:t>
            </a:r>
            <a:endParaRPr lang="zh-CN" altLang="en-US" sz="2400" b="1"/>
          </a:p>
          <a:p>
            <a:pPr algn="ctr">
              <a:lnSpc>
                <a:spcPct val="90000"/>
              </a:lnSpc>
            </a:pPr>
            <a:r>
              <a:rPr lang="zh-CN" altLang="en-US" sz="2400" b="1"/>
              <a:t>权力运行</a:t>
            </a:r>
            <a:endParaRPr lang="zh-CN" altLang="en-US" sz="2400" b="1"/>
          </a:p>
        </p:txBody>
      </p:sp>
      <p:sp>
        <p:nvSpPr>
          <p:cNvPr id="18442" name="Text Box 12"/>
          <p:cNvSpPr txBox="1">
            <a:spLocks noChangeArrowheads="1"/>
          </p:cNvSpPr>
          <p:nvPr/>
        </p:nvSpPr>
        <p:spPr bwMode="auto">
          <a:xfrm>
            <a:off x="3563938" y="1916113"/>
            <a:ext cx="1800225" cy="758825"/>
          </a:xfrm>
          <a:prstGeom prst="rect">
            <a:avLst/>
          </a:prstGeom>
          <a:solidFill>
            <a:srgbClr val="CCFFFF"/>
          </a:solidFill>
          <a:ln w="9525">
            <a:solidFill>
              <a:srgbClr val="00FFFF"/>
            </a:solidFill>
            <a:miter lim="800000"/>
          </a:ln>
        </p:spPr>
        <p:txBody>
          <a:bodyPr>
            <a:spAutoFit/>
          </a:bodyPr>
          <a:lstStyle/>
          <a:p>
            <a:pPr algn="ctr">
              <a:lnSpc>
                <a:spcPct val="90000"/>
              </a:lnSpc>
            </a:pPr>
            <a:r>
              <a:rPr lang="zh-CN" altLang="en-US" sz="2400" b="1"/>
              <a:t>国家尊重</a:t>
            </a:r>
            <a:endParaRPr lang="zh-CN" altLang="en-US" sz="2400" b="1"/>
          </a:p>
          <a:p>
            <a:pPr algn="ctr">
              <a:lnSpc>
                <a:spcPct val="90000"/>
              </a:lnSpc>
            </a:pPr>
            <a:r>
              <a:rPr lang="zh-CN" altLang="en-US" sz="2400" b="1"/>
              <a:t>和保障人权</a:t>
            </a:r>
            <a:endParaRPr lang="zh-CN" altLang="en-US" sz="2400" b="1"/>
          </a:p>
        </p:txBody>
      </p:sp>
      <p:sp>
        <p:nvSpPr>
          <p:cNvPr id="18443" name="Text Box 14"/>
          <p:cNvSpPr txBox="1">
            <a:spLocks noChangeArrowheads="1"/>
          </p:cNvSpPr>
          <p:nvPr/>
        </p:nvSpPr>
        <p:spPr bwMode="auto">
          <a:xfrm>
            <a:off x="1547813" y="2924175"/>
            <a:ext cx="1511300" cy="396875"/>
          </a:xfrm>
          <a:prstGeom prst="rect">
            <a:avLst/>
          </a:prstGeom>
          <a:noFill/>
          <a:ln w="9525">
            <a:noFill/>
            <a:miter lim="800000"/>
          </a:ln>
        </p:spPr>
        <p:txBody>
          <a:bodyPr>
            <a:spAutoFit/>
          </a:bodyPr>
          <a:lstStyle/>
          <a:p>
            <a:pPr>
              <a:spcBef>
                <a:spcPct val="50000"/>
              </a:spcBef>
            </a:pPr>
            <a:r>
              <a:rPr lang="zh-CN" altLang="en-US" sz="2000" b="1">
                <a:solidFill>
                  <a:srgbClr val="FF0000"/>
                </a:solidFill>
              </a:rPr>
              <a:t>对国家权力</a:t>
            </a:r>
            <a:endParaRPr lang="zh-CN" altLang="en-US" sz="2000" b="1">
              <a:solidFill>
                <a:srgbClr val="FF0000"/>
              </a:solidFill>
            </a:endParaRPr>
          </a:p>
        </p:txBody>
      </p:sp>
      <p:sp>
        <p:nvSpPr>
          <p:cNvPr id="18444" name="Text Box 15"/>
          <p:cNvSpPr txBox="1">
            <a:spLocks noChangeArrowheads="1"/>
          </p:cNvSpPr>
          <p:nvPr/>
        </p:nvSpPr>
        <p:spPr bwMode="auto">
          <a:xfrm>
            <a:off x="1476375" y="981075"/>
            <a:ext cx="1584325" cy="396875"/>
          </a:xfrm>
          <a:prstGeom prst="rect">
            <a:avLst/>
          </a:prstGeom>
          <a:noFill/>
          <a:ln w="9525">
            <a:noFill/>
            <a:miter lim="800000"/>
          </a:ln>
        </p:spPr>
        <p:txBody>
          <a:bodyPr>
            <a:spAutoFit/>
          </a:bodyPr>
          <a:lstStyle/>
          <a:p>
            <a:pPr>
              <a:spcBef>
                <a:spcPct val="50000"/>
              </a:spcBef>
            </a:pPr>
            <a:r>
              <a:rPr lang="zh-CN" altLang="en-US" sz="2000" b="1">
                <a:solidFill>
                  <a:srgbClr val="FF0000"/>
                </a:solidFill>
              </a:rPr>
              <a:t>对公民权利</a:t>
            </a:r>
            <a:endParaRPr lang="zh-CN" altLang="en-US" sz="2000" b="1">
              <a:solidFill>
                <a:srgbClr val="FF0000"/>
              </a:solidFill>
            </a:endParaRPr>
          </a:p>
        </p:txBody>
      </p:sp>
      <p:sp>
        <p:nvSpPr>
          <p:cNvPr id="18445" name="Text Box 17"/>
          <p:cNvSpPr txBox="1">
            <a:spLocks noChangeArrowheads="1"/>
          </p:cNvSpPr>
          <p:nvPr/>
        </p:nvSpPr>
        <p:spPr bwMode="auto">
          <a:xfrm>
            <a:off x="6804025" y="2439988"/>
            <a:ext cx="1008063" cy="701675"/>
          </a:xfrm>
          <a:prstGeom prst="rect">
            <a:avLst/>
          </a:prstGeom>
          <a:noFill/>
          <a:ln w="9525">
            <a:noFill/>
            <a:miter lim="800000"/>
          </a:ln>
        </p:spPr>
        <p:txBody>
          <a:bodyPr>
            <a:spAutoFit/>
          </a:bodyPr>
          <a:lstStyle/>
          <a:p>
            <a:pPr>
              <a:spcBef>
                <a:spcPct val="50000"/>
              </a:spcBef>
            </a:pPr>
            <a:r>
              <a:rPr lang="zh-CN" altLang="en-US" sz="2000" b="1">
                <a:solidFill>
                  <a:srgbClr val="FF0000"/>
                </a:solidFill>
              </a:rPr>
              <a:t>核心价值追求</a:t>
            </a:r>
            <a:endParaRPr lang="zh-CN" altLang="en-US" sz="2000" b="1">
              <a:solidFill>
                <a:srgbClr val="FF0000"/>
              </a:solidFill>
            </a:endParaRPr>
          </a:p>
        </p:txBody>
      </p:sp>
      <p:sp>
        <p:nvSpPr>
          <p:cNvPr id="18446" name="Text Box 18"/>
          <p:cNvSpPr txBox="1">
            <a:spLocks noChangeArrowheads="1"/>
          </p:cNvSpPr>
          <p:nvPr/>
        </p:nvSpPr>
        <p:spPr bwMode="auto">
          <a:xfrm>
            <a:off x="6227763" y="3390900"/>
            <a:ext cx="1439862" cy="758825"/>
          </a:xfrm>
          <a:prstGeom prst="rect">
            <a:avLst/>
          </a:prstGeom>
          <a:solidFill>
            <a:srgbClr val="CCFFFF"/>
          </a:solidFill>
          <a:ln w="9525">
            <a:solidFill>
              <a:srgbClr val="00FFFF"/>
            </a:solidFill>
            <a:miter lim="800000"/>
          </a:ln>
        </p:spPr>
        <p:txBody>
          <a:bodyPr>
            <a:spAutoFit/>
          </a:bodyPr>
          <a:lstStyle/>
          <a:p>
            <a:pPr algn="ctr">
              <a:lnSpc>
                <a:spcPct val="90000"/>
              </a:lnSpc>
            </a:pPr>
            <a:r>
              <a:rPr lang="zh-CN" altLang="en-US" sz="2400" b="1"/>
              <a:t>规范</a:t>
            </a:r>
            <a:endParaRPr lang="zh-CN" altLang="en-US" sz="2400" b="1"/>
          </a:p>
          <a:p>
            <a:pPr algn="ctr">
              <a:lnSpc>
                <a:spcPct val="90000"/>
              </a:lnSpc>
            </a:pPr>
            <a:r>
              <a:rPr lang="zh-CN" altLang="en-US" sz="2400" b="1"/>
              <a:t>国家权力</a:t>
            </a:r>
            <a:endParaRPr lang="zh-CN" altLang="en-US" sz="2400" b="1"/>
          </a:p>
        </p:txBody>
      </p:sp>
      <p:sp>
        <p:nvSpPr>
          <p:cNvPr id="18447" name="Text Box 19"/>
          <p:cNvSpPr txBox="1">
            <a:spLocks noChangeArrowheads="1"/>
          </p:cNvSpPr>
          <p:nvPr/>
        </p:nvSpPr>
        <p:spPr bwMode="auto">
          <a:xfrm>
            <a:off x="6227763" y="1412875"/>
            <a:ext cx="1439862" cy="758825"/>
          </a:xfrm>
          <a:prstGeom prst="rect">
            <a:avLst/>
          </a:prstGeom>
          <a:solidFill>
            <a:srgbClr val="CCFFFF"/>
          </a:solidFill>
          <a:ln w="9525">
            <a:solidFill>
              <a:srgbClr val="00FFFF"/>
            </a:solidFill>
            <a:miter lim="800000"/>
          </a:ln>
        </p:spPr>
        <p:txBody>
          <a:bodyPr>
            <a:spAutoFit/>
          </a:bodyPr>
          <a:lstStyle/>
          <a:p>
            <a:pPr algn="ctr">
              <a:lnSpc>
                <a:spcPct val="90000"/>
              </a:lnSpc>
            </a:pPr>
            <a:r>
              <a:rPr lang="zh-CN" altLang="en-US" sz="2400" b="1"/>
              <a:t>保障</a:t>
            </a:r>
            <a:endParaRPr lang="zh-CN" altLang="en-US" sz="2400" b="1"/>
          </a:p>
          <a:p>
            <a:pPr algn="ctr">
              <a:lnSpc>
                <a:spcPct val="90000"/>
              </a:lnSpc>
            </a:pPr>
            <a:r>
              <a:rPr lang="zh-CN" altLang="en-US" sz="2400" b="1"/>
              <a:t>公民权利</a:t>
            </a:r>
            <a:endParaRPr lang="zh-CN" altLang="en-US" sz="2400" b="1"/>
          </a:p>
        </p:txBody>
      </p:sp>
      <p:sp>
        <p:nvSpPr>
          <p:cNvPr id="18448" name="Text Box 20"/>
          <p:cNvSpPr txBox="1">
            <a:spLocks noChangeArrowheads="1"/>
          </p:cNvSpPr>
          <p:nvPr/>
        </p:nvSpPr>
        <p:spPr bwMode="auto">
          <a:xfrm>
            <a:off x="8388350" y="1787525"/>
            <a:ext cx="539750" cy="2073275"/>
          </a:xfrm>
          <a:prstGeom prst="rect">
            <a:avLst/>
          </a:prstGeom>
          <a:solidFill>
            <a:srgbClr val="CCFFFF"/>
          </a:solidFill>
          <a:ln w="9525">
            <a:solidFill>
              <a:srgbClr val="00FFFF"/>
            </a:solidFill>
            <a:miter lim="800000"/>
          </a:ln>
        </p:spPr>
        <p:txBody>
          <a:bodyPr>
            <a:spAutoFit/>
          </a:bodyPr>
          <a:lstStyle/>
          <a:p>
            <a:pPr algn="ctr">
              <a:lnSpc>
                <a:spcPct val="90000"/>
              </a:lnSpc>
            </a:pPr>
            <a:r>
              <a:rPr lang="zh-CN" altLang="en-US" sz="2400" b="1"/>
              <a:t>领会</a:t>
            </a:r>
            <a:endParaRPr lang="zh-CN" altLang="en-US" sz="2400" b="1"/>
          </a:p>
          <a:p>
            <a:pPr algn="ctr">
              <a:lnSpc>
                <a:spcPct val="90000"/>
              </a:lnSpc>
            </a:pPr>
            <a:r>
              <a:rPr lang="zh-CN" altLang="en-US" sz="2400" b="1"/>
              <a:t>宪法精神</a:t>
            </a:r>
            <a:endParaRPr lang="zh-CN" altLang="en-US" sz="2400" b="1"/>
          </a:p>
        </p:txBody>
      </p:sp>
      <p:sp>
        <p:nvSpPr>
          <p:cNvPr id="18449" name="Line 21"/>
          <p:cNvSpPr>
            <a:spLocks noChangeShapeType="1"/>
          </p:cNvSpPr>
          <p:nvPr/>
        </p:nvSpPr>
        <p:spPr bwMode="auto">
          <a:xfrm>
            <a:off x="1258888" y="1844675"/>
            <a:ext cx="0" cy="2016125"/>
          </a:xfrm>
          <a:prstGeom prst="line">
            <a:avLst/>
          </a:prstGeom>
          <a:noFill/>
          <a:ln w="9525">
            <a:solidFill>
              <a:schemeClr val="tx1"/>
            </a:solidFill>
            <a:round/>
          </a:ln>
        </p:spPr>
        <p:txBody>
          <a:bodyPr/>
          <a:lstStyle/>
          <a:p>
            <a:endParaRPr lang="zh-CN" altLang="en-US"/>
          </a:p>
        </p:txBody>
      </p:sp>
      <p:sp>
        <p:nvSpPr>
          <p:cNvPr id="18450" name="Line 22"/>
          <p:cNvSpPr>
            <a:spLocks noChangeShapeType="1"/>
          </p:cNvSpPr>
          <p:nvPr/>
        </p:nvSpPr>
        <p:spPr bwMode="auto">
          <a:xfrm>
            <a:off x="900113" y="2795588"/>
            <a:ext cx="358775" cy="0"/>
          </a:xfrm>
          <a:prstGeom prst="line">
            <a:avLst/>
          </a:prstGeom>
          <a:noFill/>
          <a:ln w="9525">
            <a:solidFill>
              <a:schemeClr val="tx1"/>
            </a:solidFill>
            <a:round/>
          </a:ln>
        </p:spPr>
        <p:txBody>
          <a:bodyPr/>
          <a:lstStyle/>
          <a:p>
            <a:endParaRPr lang="zh-CN" altLang="en-US"/>
          </a:p>
        </p:txBody>
      </p:sp>
      <p:sp>
        <p:nvSpPr>
          <p:cNvPr id="18451" name="Line 23"/>
          <p:cNvSpPr>
            <a:spLocks noChangeShapeType="1"/>
          </p:cNvSpPr>
          <p:nvPr/>
        </p:nvSpPr>
        <p:spPr bwMode="auto">
          <a:xfrm>
            <a:off x="1258888" y="1844675"/>
            <a:ext cx="288925" cy="0"/>
          </a:xfrm>
          <a:prstGeom prst="line">
            <a:avLst/>
          </a:prstGeom>
          <a:noFill/>
          <a:ln w="9525">
            <a:solidFill>
              <a:schemeClr val="tx1"/>
            </a:solidFill>
            <a:round/>
          </a:ln>
        </p:spPr>
        <p:txBody>
          <a:bodyPr/>
          <a:lstStyle/>
          <a:p>
            <a:endParaRPr lang="zh-CN" altLang="en-US"/>
          </a:p>
        </p:txBody>
      </p:sp>
      <p:sp>
        <p:nvSpPr>
          <p:cNvPr id="18452" name="Line 24"/>
          <p:cNvSpPr>
            <a:spLocks noChangeShapeType="1"/>
          </p:cNvSpPr>
          <p:nvPr/>
        </p:nvSpPr>
        <p:spPr bwMode="auto">
          <a:xfrm>
            <a:off x="1258888" y="3860800"/>
            <a:ext cx="288925" cy="0"/>
          </a:xfrm>
          <a:prstGeom prst="line">
            <a:avLst/>
          </a:prstGeom>
          <a:noFill/>
          <a:ln w="9525">
            <a:solidFill>
              <a:schemeClr val="tx1"/>
            </a:solidFill>
            <a:round/>
          </a:ln>
        </p:spPr>
        <p:txBody>
          <a:bodyPr/>
          <a:lstStyle/>
          <a:p>
            <a:endParaRPr lang="zh-CN" altLang="en-US"/>
          </a:p>
        </p:txBody>
      </p:sp>
      <p:sp>
        <p:nvSpPr>
          <p:cNvPr id="18453" name="Line 25"/>
          <p:cNvSpPr>
            <a:spLocks noChangeShapeType="1"/>
          </p:cNvSpPr>
          <p:nvPr/>
        </p:nvSpPr>
        <p:spPr bwMode="auto">
          <a:xfrm>
            <a:off x="3348038" y="1341438"/>
            <a:ext cx="0" cy="935037"/>
          </a:xfrm>
          <a:prstGeom prst="line">
            <a:avLst/>
          </a:prstGeom>
          <a:noFill/>
          <a:ln w="9525">
            <a:solidFill>
              <a:schemeClr val="tx1"/>
            </a:solidFill>
            <a:round/>
          </a:ln>
        </p:spPr>
        <p:txBody>
          <a:bodyPr/>
          <a:lstStyle/>
          <a:p>
            <a:endParaRPr lang="zh-CN" altLang="en-US"/>
          </a:p>
        </p:txBody>
      </p:sp>
      <p:sp>
        <p:nvSpPr>
          <p:cNvPr id="18454" name="Line 26"/>
          <p:cNvSpPr>
            <a:spLocks noChangeShapeType="1"/>
          </p:cNvSpPr>
          <p:nvPr/>
        </p:nvSpPr>
        <p:spPr bwMode="auto">
          <a:xfrm>
            <a:off x="3059113" y="1844675"/>
            <a:ext cx="288925" cy="1588"/>
          </a:xfrm>
          <a:prstGeom prst="line">
            <a:avLst/>
          </a:prstGeom>
          <a:noFill/>
          <a:ln w="9525">
            <a:solidFill>
              <a:schemeClr val="tx1"/>
            </a:solidFill>
            <a:round/>
          </a:ln>
        </p:spPr>
        <p:txBody>
          <a:bodyPr/>
          <a:lstStyle/>
          <a:p>
            <a:endParaRPr lang="zh-CN" altLang="en-US"/>
          </a:p>
        </p:txBody>
      </p:sp>
      <p:sp>
        <p:nvSpPr>
          <p:cNvPr id="18455" name="Line 27"/>
          <p:cNvSpPr>
            <a:spLocks noChangeShapeType="1"/>
          </p:cNvSpPr>
          <p:nvPr/>
        </p:nvSpPr>
        <p:spPr bwMode="auto">
          <a:xfrm>
            <a:off x="3348038" y="1341438"/>
            <a:ext cx="215900" cy="0"/>
          </a:xfrm>
          <a:prstGeom prst="line">
            <a:avLst/>
          </a:prstGeom>
          <a:noFill/>
          <a:ln w="9525">
            <a:solidFill>
              <a:schemeClr val="tx1"/>
            </a:solidFill>
            <a:round/>
          </a:ln>
        </p:spPr>
        <p:txBody>
          <a:bodyPr/>
          <a:lstStyle/>
          <a:p>
            <a:endParaRPr lang="zh-CN" altLang="en-US"/>
          </a:p>
        </p:txBody>
      </p:sp>
      <p:sp>
        <p:nvSpPr>
          <p:cNvPr id="18456" name="Line 28"/>
          <p:cNvSpPr>
            <a:spLocks noChangeShapeType="1"/>
          </p:cNvSpPr>
          <p:nvPr/>
        </p:nvSpPr>
        <p:spPr bwMode="auto">
          <a:xfrm>
            <a:off x="3348038" y="2276475"/>
            <a:ext cx="215900" cy="0"/>
          </a:xfrm>
          <a:prstGeom prst="line">
            <a:avLst/>
          </a:prstGeom>
          <a:noFill/>
          <a:ln w="9525">
            <a:solidFill>
              <a:schemeClr val="tx1"/>
            </a:solidFill>
            <a:round/>
          </a:ln>
        </p:spPr>
        <p:txBody>
          <a:bodyPr/>
          <a:lstStyle/>
          <a:p>
            <a:endParaRPr lang="zh-CN" altLang="en-US"/>
          </a:p>
        </p:txBody>
      </p:sp>
      <p:sp>
        <p:nvSpPr>
          <p:cNvPr id="18457" name="Line 39"/>
          <p:cNvSpPr>
            <a:spLocks noChangeShapeType="1"/>
          </p:cNvSpPr>
          <p:nvPr/>
        </p:nvSpPr>
        <p:spPr bwMode="auto">
          <a:xfrm>
            <a:off x="3348038" y="3286125"/>
            <a:ext cx="0" cy="935038"/>
          </a:xfrm>
          <a:prstGeom prst="line">
            <a:avLst/>
          </a:prstGeom>
          <a:noFill/>
          <a:ln w="9525">
            <a:solidFill>
              <a:schemeClr val="tx1"/>
            </a:solidFill>
            <a:round/>
          </a:ln>
        </p:spPr>
        <p:txBody>
          <a:bodyPr/>
          <a:lstStyle/>
          <a:p>
            <a:endParaRPr lang="zh-CN" altLang="en-US"/>
          </a:p>
        </p:txBody>
      </p:sp>
      <p:sp>
        <p:nvSpPr>
          <p:cNvPr id="18458" name="Line 40"/>
          <p:cNvSpPr>
            <a:spLocks noChangeShapeType="1"/>
          </p:cNvSpPr>
          <p:nvPr/>
        </p:nvSpPr>
        <p:spPr bwMode="auto">
          <a:xfrm>
            <a:off x="3059113" y="3789363"/>
            <a:ext cx="288925" cy="1587"/>
          </a:xfrm>
          <a:prstGeom prst="line">
            <a:avLst/>
          </a:prstGeom>
          <a:noFill/>
          <a:ln w="9525">
            <a:solidFill>
              <a:schemeClr val="tx1"/>
            </a:solidFill>
            <a:round/>
          </a:ln>
        </p:spPr>
        <p:txBody>
          <a:bodyPr/>
          <a:lstStyle/>
          <a:p>
            <a:endParaRPr lang="zh-CN" altLang="en-US"/>
          </a:p>
        </p:txBody>
      </p:sp>
      <p:sp>
        <p:nvSpPr>
          <p:cNvPr id="18459" name="Line 41"/>
          <p:cNvSpPr>
            <a:spLocks noChangeShapeType="1"/>
          </p:cNvSpPr>
          <p:nvPr/>
        </p:nvSpPr>
        <p:spPr bwMode="auto">
          <a:xfrm>
            <a:off x="3348038" y="3286125"/>
            <a:ext cx="215900" cy="0"/>
          </a:xfrm>
          <a:prstGeom prst="line">
            <a:avLst/>
          </a:prstGeom>
          <a:noFill/>
          <a:ln w="9525">
            <a:solidFill>
              <a:schemeClr val="tx1"/>
            </a:solidFill>
            <a:round/>
          </a:ln>
        </p:spPr>
        <p:txBody>
          <a:bodyPr/>
          <a:lstStyle/>
          <a:p>
            <a:endParaRPr lang="zh-CN" altLang="en-US"/>
          </a:p>
        </p:txBody>
      </p:sp>
      <p:sp>
        <p:nvSpPr>
          <p:cNvPr id="18460" name="Line 42"/>
          <p:cNvSpPr>
            <a:spLocks noChangeShapeType="1"/>
          </p:cNvSpPr>
          <p:nvPr/>
        </p:nvSpPr>
        <p:spPr bwMode="auto">
          <a:xfrm>
            <a:off x="3348038" y="4221163"/>
            <a:ext cx="215900" cy="0"/>
          </a:xfrm>
          <a:prstGeom prst="line">
            <a:avLst/>
          </a:prstGeom>
          <a:noFill/>
          <a:ln w="9525">
            <a:solidFill>
              <a:schemeClr val="tx1"/>
            </a:solidFill>
            <a:round/>
          </a:ln>
        </p:spPr>
        <p:txBody>
          <a:bodyPr/>
          <a:lstStyle/>
          <a:p>
            <a:endParaRPr lang="zh-CN" altLang="en-US"/>
          </a:p>
        </p:txBody>
      </p:sp>
      <p:sp>
        <p:nvSpPr>
          <p:cNvPr id="18461" name="Line 43"/>
          <p:cNvSpPr>
            <a:spLocks noChangeShapeType="1"/>
          </p:cNvSpPr>
          <p:nvPr/>
        </p:nvSpPr>
        <p:spPr bwMode="auto">
          <a:xfrm>
            <a:off x="5580063" y="1341438"/>
            <a:ext cx="0" cy="935037"/>
          </a:xfrm>
          <a:prstGeom prst="line">
            <a:avLst/>
          </a:prstGeom>
          <a:noFill/>
          <a:ln w="9525">
            <a:solidFill>
              <a:schemeClr val="tx1"/>
            </a:solidFill>
            <a:round/>
          </a:ln>
        </p:spPr>
        <p:txBody>
          <a:bodyPr/>
          <a:lstStyle/>
          <a:p>
            <a:endParaRPr lang="zh-CN" altLang="en-US"/>
          </a:p>
        </p:txBody>
      </p:sp>
      <p:sp>
        <p:nvSpPr>
          <p:cNvPr id="18462" name="Line 44"/>
          <p:cNvSpPr>
            <a:spLocks noChangeShapeType="1"/>
          </p:cNvSpPr>
          <p:nvPr/>
        </p:nvSpPr>
        <p:spPr bwMode="auto">
          <a:xfrm>
            <a:off x="5580063" y="1773238"/>
            <a:ext cx="647700" cy="0"/>
          </a:xfrm>
          <a:prstGeom prst="line">
            <a:avLst/>
          </a:prstGeom>
          <a:noFill/>
          <a:ln w="9525">
            <a:solidFill>
              <a:schemeClr val="tx1"/>
            </a:solidFill>
            <a:round/>
          </a:ln>
        </p:spPr>
        <p:txBody>
          <a:bodyPr/>
          <a:lstStyle/>
          <a:p>
            <a:endParaRPr lang="zh-CN" altLang="en-US"/>
          </a:p>
        </p:txBody>
      </p:sp>
      <p:sp>
        <p:nvSpPr>
          <p:cNvPr id="18463" name="Line 45"/>
          <p:cNvSpPr>
            <a:spLocks noChangeShapeType="1"/>
          </p:cNvSpPr>
          <p:nvPr/>
        </p:nvSpPr>
        <p:spPr bwMode="auto">
          <a:xfrm>
            <a:off x="5076825" y="1341438"/>
            <a:ext cx="503238" cy="0"/>
          </a:xfrm>
          <a:prstGeom prst="line">
            <a:avLst/>
          </a:prstGeom>
          <a:noFill/>
          <a:ln w="9525">
            <a:solidFill>
              <a:schemeClr val="tx1"/>
            </a:solidFill>
            <a:round/>
          </a:ln>
        </p:spPr>
        <p:txBody>
          <a:bodyPr/>
          <a:lstStyle/>
          <a:p>
            <a:endParaRPr lang="zh-CN" altLang="en-US"/>
          </a:p>
        </p:txBody>
      </p:sp>
      <p:sp>
        <p:nvSpPr>
          <p:cNvPr id="18464" name="Line 46"/>
          <p:cNvSpPr>
            <a:spLocks noChangeShapeType="1"/>
          </p:cNvSpPr>
          <p:nvPr/>
        </p:nvSpPr>
        <p:spPr bwMode="auto">
          <a:xfrm>
            <a:off x="5364163" y="2276475"/>
            <a:ext cx="215900" cy="0"/>
          </a:xfrm>
          <a:prstGeom prst="line">
            <a:avLst/>
          </a:prstGeom>
          <a:noFill/>
          <a:ln w="9525">
            <a:solidFill>
              <a:schemeClr val="tx1"/>
            </a:solidFill>
            <a:round/>
          </a:ln>
        </p:spPr>
        <p:txBody>
          <a:bodyPr/>
          <a:lstStyle/>
          <a:p>
            <a:endParaRPr lang="zh-CN" altLang="en-US"/>
          </a:p>
        </p:txBody>
      </p:sp>
      <p:sp>
        <p:nvSpPr>
          <p:cNvPr id="18465" name="Line 47"/>
          <p:cNvSpPr>
            <a:spLocks noChangeShapeType="1"/>
          </p:cNvSpPr>
          <p:nvPr/>
        </p:nvSpPr>
        <p:spPr bwMode="auto">
          <a:xfrm flipV="1">
            <a:off x="5580063" y="3716338"/>
            <a:ext cx="647700" cy="1587"/>
          </a:xfrm>
          <a:prstGeom prst="line">
            <a:avLst/>
          </a:prstGeom>
          <a:noFill/>
          <a:ln w="9525">
            <a:solidFill>
              <a:schemeClr val="tx1"/>
            </a:solidFill>
            <a:round/>
          </a:ln>
        </p:spPr>
        <p:txBody>
          <a:bodyPr/>
          <a:lstStyle/>
          <a:p>
            <a:endParaRPr lang="zh-CN" altLang="en-US"/>
          </a:p>
        </p:txBody>
      </p:sp>
      <p:sp>
        <p:nvSpPr>
          <p:cNvPr id="18466" name="Line 48"/>
          <p:cNvSpPr>
            <a:spLocks noChangeShapeType="1"/>
          </p:cNvSpPr>
          <p:nvPr/>
        </p:nvSpPr>
        <p:spPr bwMode="auto">
          <a:xfrm>
            <a:off x="5003800" y="3284538"/>
            <a:ext cx="576263" cy="1587"/>
          </a:xfrm>
          <a:prstGeom prst="line">
            <a:avLst/>
          </a:prstGeom>
          <a:noFill/>
          <a:ln w="9525">
            <a:solidFill>
              <a:schemeClr val="tx1"/>
            </a:solidFill>
            <a:round/>
          </a:ln>
        </p:spPr>
        <p:txBody>
          <a:bodyPr/>
          <a:lstStyle/>
          <a:p>
            <a:endParaRPr lang="zh-CN" altLang="en-US"/>
          </a:p>
        </p:txBody>
      </p:sp>
      <p:sp>
        <p:nvSpPr>
          <p:cNvPr id="18467" name="Line 49"/>
          <p:cNvSpPr>
            <a:spLocks noChangeShapeType="1"/>
          </p:cNvSpPr>
          <p:nvPr/>
        </p:nvSpPr>
        <p:spPr bwMode="auto">
          <a:xfrm>
            <a:off x="5003800" y="4221163"/>
            <a:ext cx="576263" cy="0"/>
          </a:xfrm>
          <a:prstGeom prst="line">
            <a:avLst/>
          </a:prstGeom>
          <a:noFill/>
          <a:ln w="9525">
            <a:solidFill>
              <a:schemeClr val="tx1"/>
            </a:solidFill>
            <a:round/>
          </a:ln>
        </p:spPr>
        <p:txBody>
          <a:bodyPr/>
          <a:lstStyle/>
          <a:p>
            <a:endParaRPr lang="zh-CN" altLang="en-US"/>
          </a:p>
        </p:txBody>
      </p:sp>
      <p:sp>
        <p:nvSpPr>
          <p:cNvPr id="18468" name="Line 50"/>
          <p:cNvSpPr>
            <a:spLocks noChangeShapeType="1"/>
          </p:cNvSpPr>
          <p:nvPr/>
        </p:nvSpPr>
        <p:spPr bwMode="auto">
          <a:xfrm>
            <a:off x="5580063" y="3286125"/>
            <a:ext cx="0" cy="935038"/>
          </a:xfrm>
          <a:prstGeom prst="line">
            <a:avLst/>
          </a:prstGeom>
          <a:noFill/>
          <a:ln w="9525">
            <a:solidFill>
              <a:schemeClr val="tx1"/>
            </a:solidFill>
            <a:round/>
          </a:ln>
        </p:spPr>
        <p:txBody>
          <a:bodyPr/>
          <a:lstStyle/>
          <a:p>
            <a:endParaRPr lang="zh-CN" altLang="en-US"/>
          </a:p>
        </p:txBody>
      </p:sp>
      <p:sp>
        <p:nvSpPr>
          <p:cNvPr id="18469" name="AutoShape 51"/>
          <p:cNvSpPr>
            <a:spLocks noChangeArrowheads="1"/>
          </p:cNvSpPr>
          <p:nvPr/>
        </p:nvSpPr>
        <p:spPr bwMode="auto">
          <a:xfrm>
            <a:off x="6586538" y="2205038"/>
            <a:ext cx="360362" cy="1152525"/>
          </a:xfrm>
          <a:prstGeom prst="upArrow">
            <a:avLst>
              <a:gd name="adj1" fmla="val 50000"/>
              <a:gd name="adj2" fmla="val 79956"/>
            </a:avLst>
          </a:prstGeom>
          <a:solidFill>
            <a:srgbClr val="CCFFFF"/>
          </a:solidFill>
          <a:ln w="9525">
            <a:solidFill>
              <a:schemeClr val="tx1"/>
            </a:solidFill>
            <a:miter lim="800000"/>
          </a:ln>
        </p:spPr>
        <p:txBody>
          <a:bodyPr vert="eaVert" wrap="none" anchor="ctr"/>
          <a:lstStyle/>
          <a:p>
            <a:endParaRPr lang="zh-CN" altLang="en-US"/>
          </a:p>
        </p:txBody>
      </p:sp>
      <p:sp>
        <p:nvSpPr>
          <p:cNvPr id="18470" name="AutoShape 55"/>
          <p:cNvSpPr>
            <a:spLocks noChangeArrowheads="1"/>
          </p:cNvSpPr>
          <p:nvPr/>
        </p:nvSpPr>
        <p:spPr bwMode="auto">
          <a:xfrm>
            <a:off x="7667625" y="2638425"/>
            <a:ext cx="649288" cy="358775"/>
          </a:xfrm>
          <a:prstGeom prst="rightArrow">
            <a:avLst>
              <a:gd name="adj1" fmla="val 50000"/>
              <a:gd name="adj2" fmla="val 45243"/>
            </a:avLst>
          </a:prstGeom>
          <a:solidFill>
            <a:srgbClr val="CCFFFF"/>
          </a:solidFill>
          <a:ln w="9525">
            <a:solidFill>
              <a:schemeClr val="tx1"/>
            </a:solidFill>
            <a:miter lim="800000"/>
          </a:ln>
        </p:spPr>
        <p:txBody>
          <a:bodyPr wrap="none" anchor="ctr"/>
          <a:lstStyle/>
          <a:p>
            <a:endParaRPr lang="zh-CN" altLang="en-US"/>
          </a:p>
        </p:txBody>
      </p:sp>
      <p:sp>
        <p:nvSpPr>
          <p:cNvPr id="18471" name="Text Box 56"/>
          <p:cNvSpPr txBox="1">
            <a:spLocks noChangeArrowheads="1"/>
          </p:cNvSpPr>
          <p:nvPr/>
        </p:nvSpPr>
        <p:spPr bwMode="auto">
          <a:xfrm>
            <a:off x="5508625" y="1109663"/>
            <a:ext cx="431800" cy="1311275"/>
          </a:xfrm>
          <a:prstGeom prst="rect">
            <a:avLst/>
          </a:prstGeom>
          <a:noFill/>
          <a:ln w="9525">
            <a:noFill/>
            <a:miter lim="800000"/>
          </a:ln>
        </p:spPr>
        <p:txBody>
          <a:bodyPr>
            <a:spAutoFit/>
          </a:bodyPr>
          <a:lstStyle/>
          <a:p>
            <a:r>
              <a:rPr lang="zh-CN" altLang="en-US" sz="2000" b="1">
                <a:solidFill>
                  <a:srgbClr val="FF0000"/>
                </a:solidFill>
              </a:rPr>
              <a:t>宪法原则</a:t>
            </a:r>
            <a:endParaRPr lang="zh-CN" altLang="en-US" sz="2000" b="1">
              <a:solidFill>
                <a:srgbClr val="FF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9937" name="组合 3"/>
          <p:cNvGrpSpPr/>
          <p:nvPr/>
        </p:nvGrpSpPr>
        <p:grpSpPr>
          <a:xfrm>
            <a:off x="266700" y="703263"/>
            <a:ext cx="2809875" cy="731837"/>
            <a:chOff x="4762500" y="1227873"/>
            <a:chExt cx="3152775" cy="820002"/>
          </a:xfrm>
        </p:grpSpPr>
        <p:sp>
          <p:nvSpPr>
            <p:cNvPr id="5" name="圆角矩形 4"/>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39939" name="组合 5"/>
            <p:cNvGrpSpPr/>
            <p:nvPr/>
          </p:nvGrpSpPr>
          <p:grpSpPr>
            <a:xfrm>
              <a:off x="4897451" y="1300979"/>
              <a:ext cx="515326" cy="672163"/>
              <a:chOff x="556681" y="967046"/>
              <a:chExt cx="515326" cy="672163"/>
            </a:xfrm>
          </p:grpSpPr>
          <p:grpSp>
            <p:nvGrpSpPr>
              <p:cNvPr id="39940" name="组合 6"/>
              <p:cNvGrpSpPr/>
              <p:nvPr/>
            </p:nvGrpSpPr>
            <p:grpSpPr>
              <a:xfrm>
                <a:off x="556681" y="967046"/>
                <a:ext cx="515326" cy="672163"/>
                <a:chOff x="10325100" y="303213"/>
                <a:chExt cx="912815" cy="1190625"/>
              </a:xfrm>
            </p:grpSpPr>
            <p:sp>
              <p:nvSpPr>
                <p:cNvPr id="39941" name="Freeform 43"/>
                <p:cNvSpPr/>
                <p:nvPr/>
              </p:nvSpPr>
              <p:spPr>
                <a:xfrm>
                  <a:off x="10382250" y="360363"/>
                  <a:ext cx="855663" cy="455613"/>
                </a:xfrm>
                <a:custGeom>
                  <a:avLst/>
                  <a:gdLst/>
                  <a:ahLst/>
                  <a:cxnLst>
                    <a:cxn ang="0">
                      <a:pos x="855663" y="113903"/>
                    </a:cxn>
                    <a:cxn ang="0">
                      <a:pos x="739110" y="0"/>
                    </a:cxn>
                    <a:cxn ang="0">
                      <a:pos x="471893" y="0"/>
                    </a:cxn>
                    <a:cxn ang="0">
                      <a:pos x="116552" y="0"/>
                    </a:cxn>
                    <a:cxn ang="0">
                      <a:pos x="0" y="113903"/>
                    </a:cxn>
                    <a:cxn ang="0">
                      <a:pos x="0" y="122445"/>
                    </a:cxn>
                    <a:cxn ang="0">
                      <a:pos x="0" y="130988"/>
                    </a:cxn>
                    <a:cxn ang="0">
                      <a:pos x="0" y="133836"/>
                    </a:cxn>
                    <a:cxn ang="0">
                      <a:pos x="0" y="133836"/>
                    </a:cxn>
                    <a:cxn ang="0">
                      <a:pos x="116552" y="247739"/>
                    </a:cxn>
                    <a:cxn ang="0">
                      <a:pos x="253003" y="247739"/>
                    </a:cxn>
                    <a:cxn ang="0">
                      <a:pos x="253003" y="455613"/>
                    </a:cxn>
                    <a:cxn ang="0">
                      <a:pos x="855663" y="455613"/>
                    </a:cxn>
                    <a:cxn ang="0">
                      <a:pos x="855663" y="113903"/>
                    </a:cxn>
                  </a:cxnLst>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ln>
              </p:spPr>
              <p:txBody>
                <a:bodyPr/>
                <a:p>
                  <a:endParaRPr lang="zh-CN" altLang="en-US"/>
                </a:p>
              </p:txBody>
            </p:sp>
            <p:sp>
              <p:nvSpPr>
                <p:cNvPr id="39942" name="Freeform 44"/>
                <p:cNvSpPr/>
                <p:nvPr/>
              </p:nvSpPr>
              <p:spPr>
                <a:xfrm>
                  <a:off x="10375900" y="396875"/>
                  <a:ext cx="38100" cy="52388"/>
                </a:xfrm>
                <a:custGeom>
                  <a:avLst/>
                  <a:gdLst/>
                  <a:ahLst/>
                  <a:cxnLst>
                    <a:cxn ang="0">
                      <a:pos x="38100" y="0"/>
                    </a:cxn>
                    <a:cxn ang="0">
                      <a:pos x="0" y="0"/>
                    </a:cxn>
                    <a:cxn ang="0">
                      <a:pos x="0" y="52388"/>
                    </a:cxn>
                    <a:cxn ang="0">
                      <a:pos x="8792" y="52388"/>
                    </a:cxn>
                    <a:cxn ang="0">
                      <a:pos x="38100" y="0"/>
                    </a:cxn>
                  </a:cxnLst>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ln>
              </p:spPr>
              <p:txBody>
                <a:bodyPr/>
                <a:p>
                  <a:endParaRPr lang="zh-CN" altLang="en-US"/>
                </a:p>
              </p:txBody>
            </p:sp>
            <p:sp>
              <p:nvSpPr>
                <p:cNvPr id="39943" name="Freeform 45"/>
                <p:cNvSpPr/>
                <p:nvPr/>
              </p:nvSpPr>
              <p:spPr>
                <a:xfrm>
                  <a:off x="10385425" y="396875"/>
                  <a:ext cx="852488" cy="168275"/>
                </a:xfrm>
                <a:custGeom>
                  <a:avLst/>
                  <a:gdLst/>
                  <a:ahLst/>
                  <a:cxnLst>
                    <a:cxn ang="0">
                      <a:pos x="684832" y="0"/>
                    </a:cxn>
                    <a:cxn ang="0">
                      <a:pos x="679148" y="0"/>
                    </a:cxn>
                    <a:cxn ang="0">
                      <a:pos x="28416" y="0"/>
                    </a:cxn>
                    <a:cxn ang="0">
                      <a:pos x="0" y="51338"/>
                    </a:cxn>
                    <a:cxn ang="0">
                      <a:pos x="735981" y="51338"/>
                    </a:cxn>
                    <a:cxn ang="0">
                      <a:pos x="852488" y="168275"/>
                    </a:cxn>
                    <a:cxn ang="0">
                      <a:pos x="852488" y="168275"/>
                    </a:cxn>
                    <a:cxn ang="0">
                      <a:pos x="684832" y="0"/>
                    </a:cxn>
                  </a:cxnLst>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ln>
              </p:spPr>
              <p:txBody>
                <a:bodyPr/>
                <a:p>
                  <a:endParaRPr lang="zh-CN" altLang="en-US"/>
                </a:p>
              </p:txBody>
            </p:sp>
            <p:sp>
              <p:nvSpPr>
                <p:cNvPr id="39944" name="Freeform 46"/>
                <p:cNvSpPr/>
                <p:nvPr/>
              </p:nvSpPr>
              <p:spPr>
                <a:xfrm>
                  <a:off x="10375900" y="496888"/>
                  <a:ext cx="23813" cy="53975"/>
                </a:xfrm>
                <a:custGeom>
                  <a:avLst/>
                  <a:gdLst/>
                  <a:ahLst/>
                  <a:cxnLst>
                    <a:cxn ang="0">
                      <a:pos x="5953" y="0"/>
                    </a:cxn>
                    <a:cxn ang="0">
                      <a:pos x="0" y="0"/>
                    </a:cxn>
                    <a:cxn ang="0">
                      <a:pos x="0" y="53975"/>
                    </a:cxn>
                    <a:cxn ang="0">
                      <a:pos x="23813" y="53975"/>
                    </a:cxn>
                    <a:cxn ang="0">
                      <a:pos x="5953" y="0"/>
                    </a:cxn>
                  </a:cxnLst>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ln>
              </p:spPr>
              <p:txBody>
                <a:bodyPr/>
                <a:p>
                  <a:endParaRPr lang="zh-CN" altLang="en-US"/>
                </a:p>
              </p:txBody>
            </p:sp>
            <p:sp>
              <p:nvSpPr>
                <p:cNvPr id="39945" name="Freeform 47"/>
                <p:cNvSpPr/>
                <p:nvPr/>
              </p:nvSpPr>
              <p:spPr>
                <a:xfrm>
                  <a:off x="10382250" y="496888"/>
                  <a:ext cx="855663" cy="168275"/>
                </a:xfrm>
                <a:custGeom>
                  <a:avLst/>
                  <a:gdLst/>
                  <a:ahLst/>
                  <a:cxnLst>
                    <a:cxn ang="0">
                      <a:pos x="687941" y="0"/>
                    </a:cxn>
                    <a:cxn ang="0">
                      <a:pos x="682256" y="0"/>
                    </a:cxn>
                    <a:cxn ang="0">
                      <a:pos x="0" y="0"/>
                    </a:cxn>
                    <a:cxn ang="0">
                      <a:pos x="17056" y="54190"/>
                    </a:cxn>
                    <a:cxn ang="0">
                      <a:pos x="739110" y="54190"/>
                    </a:cxn>
                    <a:cxn ang="0">
                      <a:pos x="855663" y="168275"/>
                    </a:cxn>
                    <a:cxn ang="0">
                      <a:pos x="855663" y="168275"/>
                    </a:cxn>
                    <a:cxn ang="0">
                      <a:pos x="687941" y="0"/>
                    </a:cxn>
                  </a:cxnLst>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ln>
              </p:spPr>
              <p:txBody>
                <a:bodyPr/>
                <a:p>
                  <a:endParaRPr lang="zh-CN" altLang="en-US"/>
                </a:p>
              </p:txBody>
            </p:sp>
            <p:sp>
              <p:nvSpPr>
                <p:cNvPr id="39946" name="Freeform 48"/>
                <p:cNvSpPr/>
                <p:nvPr/>
              </p:nvSpPr>
              <p:spPr>
                <a:xfrm>
                  <a:off x="10325102" y="303213"/>
                  <a:ext cx="912813" cy="1139824"/>
                </a:xfrm>
                <a:custGeom>
                  <a:avLst/>
                  <a:gdLst/>
                  <a:ahLst/>
                  <a:cxnLst>
                    <a:cxn ang="0">
                      <a:pos x="739350" y="304902"/>
                    </a:cxn>
                    <a:cxn ang="0">
                      <a:pos x="739350" y="304902"/>
                    </a:cxn>
                    <a:cxn ang="0">
                      <a:pos x="554512" y="304902"/>
                    </a:cxn>
                    <a:cxn ang="0">
                      <a:pos x="173462" y="304902"/>
                    </a:cxn>
                    <a:cxn ang="0">
                      <a:pos x="56873" y="190920"/>
                    </a:cxn>
                    <a:cxn ang="0">
                      <a:pos x="56873" y="190920"/>
                    </a:cxn>
                    <a:cxn ang="0">
                      <a:pos x="56873" y="188070"/>
                    </a:cxn>
                    <a:cxn ang="0">
                      <a:pos x="56873" y="179522"/>
                    </a:cxn>
                    <a:cxn ang="0">
                      <a:pos x="56873" y="170973"/>
                    </a:cxn>
                    <a:cxn ang="0">
                      <a:pos x="173462" y="56991"/>
                    </a:cxn>
                    <a:cxn ang="0">
                      <a:pos x="528919" y="56991"/>
                    </a:cxn>
                    <a:cxn ang="0">
                      <a:pos x="796223" y="56991"/>
                    </a:cxn>
                    <a:cxn ang="0">
                      <a:pos x="912813" y="170973"/>
                    </a:cxn>
                    <a:cxn ang="0">
                      <a:pos x="739350" y="2849"/>
                    </a:cxn>
                    <a:cxn ang="0">
                      <a:pos x="173462" y="2849"/>
                    </a:cxn>
                    <a:cxn ang="0">
                      <a:pos x="0" y="176672"/>
                    </a:cxn>
                    <a:cxn ang="0">
                      <a:pos x="0" y="302053"/>
                    </a:cxn>
                    <a:cxn ang="0">
                      <a:pos x="0" y="302053"/>
                    </a:cxn>
                    <a:cxn ang="0">
                      <a:pos x="0" y="966000"/>
                    </a:cxn>
                    <a:cxn ang="0">
                      <a:pos x="173462" y="1139824"/>
                    </a:cxn>
                    <a:cxn ang="0">
                      <a:pos x="739350" y="1139824"/>
                    </a:cxn>
                    <a:cxn ang="0">
                      <a:pos x="912813" y="966000"/>
                    </a:cxn>
                    <a:cxn ang="0">
                      <a:pos x="912813" y="430283"/>
                    </a:cxn>
                    <a:cxn ang="0">
                      <a:pos x="739350" y="304902"/>
                    </a:cxn>
                  </a:cxnLst>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ln>
              </p:spPr>
              <p:txBody>
                <a:bodyPr/>
                <a:p>
                  <a:endParaRPr lang="zh-CN" altLang="en-US"/>
                </a:p>
              </p:txBody>
            </p:sp>
            <p:sp>
              <p:nvSpPr>
                <p:cNvPr id="39947" name="Freeform 49"/>
                <p:cNvSpPr/>
                <p:nvPr/>
              </p:nvSpPr>
              <p:spPr>
                <a:xfrm>
                  <a:off x="10325100" y="508000"/>
                  <a:ext cx="912813" cy="985838"/>
                </a:xfrm>
                <a:custGeom>
                  <a:avLst/>
                  <a:gdLst/>
                  <a:ahLst/>
                  <a:cxnLst>
                    <a:cxn ang="0">
                      <a:pos x="912813" y="812034"/>
                    </a:cxn>
                    <a:cxn ang="0">
                      <a:pos x="739350" y="985838"/>
                    </a:cxn>
                    <a:cxn ang="0">
                      <a:pos x="173462" y="985838"/>
                    </a:cxn>
                    <a:cxn ang="0">
                      <a:pos x="0" y="812034"/>
                    </a:cxn>
                    <a:cxn ang="0">
                      <a:pos x="0" y="0"/>
                    </a:cxn>
                    <a:cxn ang="0">
                      <a:pos x="173462" y="151009"/>
                    </a:cxn>
                    <a:cxn ang="0">
                      <a:pos x="739350" y="151009"/>
                    </a:cxn>
                    <a:cxn ang="0">
                      <a:pos x="912813" y="282075"/>
                    </a:cxn>
                    <a:cxn ang="0">
                      <a:pos x="912813" y="812034"/>
                    </a:cxn>
                  </a:cxnLst>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ln>
              </p:spPr>
              <p:txBody>
                <a:bodyPr/>
                <a:p>
                  <a:endParaRPr lang="zh-CN" altLang="en-US"/>
                </a:p>
              </p:txBody>
            </p:sp>
            <p:sp>
              <p:nvSpPr>
                <p:cNvPr id="39948" name="Freeform 53"/>
                <p:cNvSpPr/>
                <p:nvPr/>
              </p:nvSpPr>
              <p:spPr>
                <a:xfrm>
                  <a:off x="10507663" y="496888"/>
                  <a:ext cx="133350" cy="111125"/>
                </a:xfrm>
                <a:custGeom>
                  <a:avLst/>
                  <a:gdLst/>
                  <a:ahLst/>
                  <a:cxnLst>
                    <a:cxn ang="0">
                      <a:pos x="133350" y="111125"/>
                    </a:cxn>
                    <a:cxn ang="0">
                      <a:pos x="127000" y="0"/>
                    </a:cxn>
                    <a:cxn ang="0">
                      <a:pos x="11112" y="0"/>
                    </a:cxn>
                    <a:cxn ang="0">
                      <a:pos x="0" y="111125"/>
                    </a:cxn>
                    <a:cxn ang="0">
                      <a:pos x="133350" y="111125"/>
                    </a:cxn>
                  </a:cxnLst>
                  <a:pathLst>
                    <a:path w="84" h="70">
                      <a:moveTo>
                        <a:pt x="84" y="70"/>
                      </a:moveTo>
                      <a:lnTo>
                        <a:pt x="80" y="0"/>
                      </a:lnTo>
                      <a:lnTo>
                        <a:pt x="7" y="0"/>
                      </a:lnTo>
                      <a:lnTo>
                        <a:pt x="0" y="70"/>
                      </a:lnTo>
                      <a:lnTo>
                        <a:pt x="84" y="70"/>
                      </a:lnTo>
                      <a:close/>
                    </a:path>
                  </a:pathLst>
                </a:custGeom>
                <a:solidFill>
                  <a:srgbClr val="B70016"/>
                </a:solidFill>
                <a:ln w="9525">
                  <a:noFill/>
                </a:ln>
              </p:spPr>
              <p:txBody>
                <a:bodyPr/>
                <a:p>
                  <a:endParaRPr lang="zh-CN" altLang="en-US"/>
                </a:p>
              </p:txBody>
            </p:sp>
            <p:sp>
              <p:nvSpPr>
                <p:cNvPr id="39949" name="Freeform 54"/>
                <p:cNvSpPr/>
                <p:nvPr/>
              </p:nvSpPr>
              <p:spPr>
                <a:xfrm>
                  <a:off x="10507663" y="608013"/>
                  <a:ext cx="133350" cy="304800"/>
                </a:xfrm>
                <a:custGeom>
                  <a:avLst/>
                  <a:gdLst/>
                  <a:ahLst/>
                  <a:cxnLst>
                    <a:cxn ang="0">
                      <a:pos x="0" y="0"/>
                    </a:cxn>
                    <a:cxn ang="0">
                      <a:pos x="0" y="304800"/>
                    </a:cxn>
                    <a:cxn ang="0">
                      <a:pos x="65087" y="258762"/>
                    </a:cxn>
                    <a:cxn ang="0">
                      <a:pos x="133350" y="304800"/>
                    </a:cxn>
                    <a:cxn ang="0">
                      <a:pos x="133350" y="0"/>
                    </a:cxn>
                    <a:cxn ang="0">
                      <a:pos x="0" y="0"/>
                    </a:cxn>
                  </a:cxnLst>
                  <a:pathLst>
                    <a:path w="84" h="192">
                      <a:moveTo>
                        <a:pt x="0" y="0"/>
                      </a:moveTo>
                      <a:lnTo>
                        <a:pt x="0" y="192"/>
                      </a:lnTo>
                      <a:lnTo>
                        <a:pt x="41" y="163"/>
                      </a:lnTo>
                      <a:lnTo>
                        <a:pt x="84" y="192"/>
                      </a:lnTo>
                      <a:lnTo>
                        <a:pt x="84" y="0"/>
                      </a:lnTo>
                      <a:lnTo>
                        <a:pt x="0" y="0"/>
                      </a:lnTo>
                      <a:close/>
                    </a:path>
                  </a:pathLst>
                </a:custGeom>
                <a:solidFill>
                  <a:srgbClr val="FF2D2D"/>
                </a:solidFill>
                <a:ln w="9525">
                  <a:noFill/>
                </a:ln>
              </p:spPr>
              <p:txBody>
                <a:bodyPr/>
                <a:p>
                  <a:endParaRPr lang="zh-CN" altLang="en-US"/>
                </a:p>
              </p:txBody>
            </p:sp>
          </p:grpSp>
          <p:pic>
            <p:nvPicPr>
              <p:cNvPr id="39950" name="图片 7"/>
              <p:cNvPicPr>
                <a:picLocks noChangeAspect="1"/>
              </p:cNvPicPr>
              <p:nvPr/>
            </p:nvPicPr>
            <p:blipFill>
              <a:blip r:embed="rId1"/>
              <a:stretch>
                <a:fillRect/>
              </a:stretch>
            </p:blipFill>
            <p:spPr>
              <a:xfrm>
                <a:off x="641407" y="1254731"/>
                <a:ext cx="354334" cy="254706"/>
              </a:xfrm>
              <a:prstGeom prst="rect">
                <a:avLst/>
              </a:prstGeom>
              <a:noFill/>
              <a:ln w="9525">
                <a:noFill/>
              </a:ln>
            </p:spPr>
          </p:pic>
        </p:grpSp>
      </p:grpSp>
      <p:sp>
        <p:nvSpPr>
          <p:cNvPr id="39951" name="文本框 17"/>
          <p:cNvSpPr txBox="1"/>
          <p:nvPr/>
        </p:nvSpPr>
        <p:spPr>
          <a:xfrm>
            <a:off x="1079500" y="815975"/>
            <a:ext cx="1604963" cy="522288"/>
          </a:xfrm>
          <a:prstGeom prst="rect">
            <a:avLst/>
          </a:prstGeom>
          <a:noFill/>
          <a:ln w="9525">
            <a:noFill/>
          </a:ln>
        </p:spPr>
        <p:txBody>
          <a:bodyPr wrap="none" anchor="t">
            <a:spAutoFit/>
          </a:bodyPr>
          <a:p>
            <a:r>
              <a:rPr lang="zh-CN" altLang="zh-CN" sz="2800" b="1" dirty="0">
                <a:solidFill>
                  <a:srgbClr val="DB2232"/>
                </a:solidFill>
                <a:latin typeface="微软雅黑" panose="020B0503020204020204" pitchFamily="34" charset="-122"/>
                <a:ea typeface="微软雅黑" panose="020B0503020204020204" pitchFamily="34" charset="-122"/>
              </a:rPr>
              <a:t>随堂练习</a:t>
            </a:r>
            <a:endParaRPr lang="zh-CN" altLang="zh-CN" sz="2800" b="1" dirty="0">
              <a:solidFill>
                <a:srgbClr val="DB2232"/>
              </a:solidFill>
              <a:latin typeface="微软雅黑" panose="020B0503020204020204" pitchFamily="34" charset="-122"/>
              <a:ea typeface="微软雅黑" panose="020B0503020204020204" pitchFamily="34" charset="-122"/>
            </a:endParaRPr>
          </a:p>
        </p:txBody>
      </p:sp>
      <p:sp>
        <p:nvSpPr>
          <p:cNvPr id="39952" name="文本框 1"/>
          <p:cNvSpPr txBox="1"/>
          <p:nvPr/>
        </p:nvSpPr>
        <p:spPr>
          <a:xfrm>
            <a:off x="1385888" y="1731963"/>
            <a:ext cx="6265862" cy="3968750"/>
          </a:xfrm>
          <a:prstGeom prst="rect">
            <a:avLst/>
          </a:prstGeom>
          <a:noFill/>
          <a:ln w="9525">
            <a:noFill/>
          </a:ln>
        </p:spPr>
        <p:txBody>
          <a:bodyPr wrap="square" anchor="t">
            <a:spAutoFit/>
          </a:bodyPr>
          <a:p>
            <a:pPr>
              <a:lnSpc>
                <a:spcPct val="150000"/>
              </a:lnSpc>
            </a:pPr>
            <a:r>
              <a:rPr lang="zh-CN" altLang="en-US" sz="2400">
                <a:latin typeface="黑体" panose="02010609060101010101" charset="-122"/>
                <a:ea typeface="黑体" panose="02010609060101010101" charset="-122"/>
              </a:rPr>
              <a:t>单项选择题：</a:t>
            </a:r>
            <a:endParaRPr lang="zh-CN" altLang="en-US" sz="2400">
              <a:latin typeface="黑体" panose="02010609060101010101" charset="-122"/>
              <a:ea typeface="黑体" panose="02010609060101010101" charset="-122"/>
            </a:endParaRPr>
          </a:p>
          <a:p>
            <a:pPr>
              <a:lnSpc>
                <a:spcPct val="150000"/>
              </a:lnSpc>
            </a:pPr>
            <a:r>
              <a:rPr lang="en-US" altLang="zh-CN" sz="2400">
                <a:latin typeface="黑体" panose="02010609060101010101" charset="-122"/>
                <a:ea typeface="黑体" panose="02010609060101010101" charset="-122"/>
              </a:rPr>
              <a:t>1</a:t>
            </a:r>
            <a:r>
              <a:rPr lang="zh-CN" altLang="en-US" sz="2400">
                <a:latin typeface="黑体" panose="02010609060101010101" charset="-122"/>
                <a:ea typeface="黑体" panose="02010609060101010101" charset="-122"/>
              </a:rPr>
              <a:t>、我国的一切权力属于人民，人民行使国家权力的机关是（    ）</a:t>
            </a:r>
            <a:endParaRPr lang="zh-CN" altLang="en-US" sz="2400">
              <a:latin typeface="黑体" panose="02010609060101010101" charset="-122"/>
              <a:ea typeface="黑体" panose="02010609060101010101" charset="-122"/>
            </a:endParaRPr>
          </a:p>
          <a:p>
            <a:pPr>
              <a:lnSpc>
                <a:spcPct val="150000"/>
              </a:lnSpc>
            </a:pPr>
            <a:r>
              <a:rPr lang="en-US" altLang="zh-CN" sz="2400">
                <a:latin typeface="黑体" panose="02010609060101010101" charset="-122"/>
                <a:ea typeface="黑体" panose="02010609060101010101" charset="-122"/>
              </a:rPr>
              <a:t>A</a:t>
            </a:r>
            <a:r>
              <a:rPr lang="zh-CN" altLang="en-US" sz="2400">
                <a:latin typeface="黑体" panose="02010609060101010101" charset="-122"/>
                <a:ea typeface="黑体" panose="02010609060101010101" charset="-122"/>
              </a:rPr>
              <a:t>、国务院</a:t>
            </a:r>
            <a:endParaRPr lang="zh-CN" altLang="en-US" sz="2400">
              <a:latin typeface="黑体" panose="02010609060101010101" charset="-122"/>
              <a:ea typeface="黑体" panose="02010609060101010101" charset="-122"/>
            </a:endParaRPr>
          </a:p>
          <a:p>
            <a:pPr>
              <a:lnSpc>
                <a:spcPct val="150000"/>
              </a:lnSpc>
            </a:pPr>
            <a:r>
              <a:rPr lang="en-US" altLang="zh-CN" sz="2400">
                <a:latin typeface="黑体" panose="02010609060101010101" charset="-122"/>
                <a:ea typeface="黑体" panose="02010609060101010101" charset="-122"/>
              </a:rPr>
              <a:t>B</a:t>
            </a:r>
            <a:r>
              <a:rPr lang="zh-CN" altLang="zh-CN" sz="2400">
                <a:latin typeface="黑体" panose="02010609060101010101" charset="-122"/>
                <a:ea typeface="黑体" panose="02010609060101010101" charset="-122"/>
              </a:rPr>
              <a:t>、各级人民政府</a:t>
            </a:r>
            <a:endParaRPr lang="zh-CN" altLang="zh-CN" sz="2400">
              <a:latin typeface="黑体" panose="02010609060101010101" charset="-122"/>
              <a:ea typeface="黑体" panose="02010609060101010101" charset="-122"/>
            </a:endParaRPr>
          </a:p>
          <a:p>
            <a:pPr>
              <a:lnSpc>
                <a:spcPct val="150000"/>
              </a:lnSpc>
            </a:pPr>
            <a:r>
              <a:rPr lang="en-US" altLang="zh-CN" sz="2400">
                <a:latin typeface="黑体" panose="02010609060101010101" charset="-122"/>
                <a:ea typeface="黑体" panose="02010609060101010101" charset="-122"/>
              </a:rPr>
              <a:t>C</a:t>
            </a:r>
            <a:r>
              <a:rPr lang="zh-CN" altLang="en-US" sz="2400">
                <a:latin typeface="黑体" panose="02010609060101010101" charset="-122"/>
                <a:ea typeface="黑体" panose="02010609060101010101" charset="-122"/>
              </a:rPr>
              <a:t>、人民代表大会</a:t>
            </a:r>
            <a:endParaRPr lang="zh-CN" altLang="en-US" sz="2400">
              <a:latin typeface="黑体" panose="02010609060101010101" charset="-122"/>
              <a:ea typeface="黑体" panose="02010609060101010101" charset="-122"/>
            </a:endParaRPr>
          </a:p>
          <a:p>
            <a:pPr>
              <a:lnSpc>
                <a:spcPct val="150000"/>
              </a:lnSpc>
            </a:pPr>
            <a:r>
              <a:rPr lang="en-US" altLang="zh-CN" sz="2400">
                <a:latin typeface="黑体" panose="02010609060101010101" charset="-122"/>
                <a:ea typeface="黑体" panose="02010609060101010101" charset="-122"/>
              </a:rPr>
              <a:t>D</a:t>
            </a:r>
            <a:r>
              <a:rPr lang="zh-CN" altLang="en-US" sz="2400">
                <a:latin typeface="黑体" panose="02010609060101010101" charset="-122"/>
                <a:ea typeface="黑体" panose="02010609060101010101" charset="-122"/>
              </a:rPr>
              <a:t>、村民委员会</a:t>
            </a:r>
            <a:endParaRPr lang="zh-CN" altLang="en-US" sz="2400">
              <a:latin typeface="黑体" panose="02010609060101010101" charset="-122"/>
              <a:ea typeface="黑体" panose="02010609060101010101" charset="-122"/>
            </a:endParaRPr>
          </a:p>
        </p:txBody>
      </p:sp>
      <p:sp>
        <p:nvSpPr>
          <p:cNvPr id="3" name="文本框 2"/>
          <p:cNvSpPr txBox="1"/>
          <p:nvPr/>
        </p:nvSpPr>
        <p:spPr>
          <a:xfrm>
            <a:off x="3678238" y="2933700"/>
            <a:ext cx="582612" cy="644525"/>
          </a:xfrm>
          <a:prstGeom prst="rect">
            <a:avLst/>
          </a:prstGeom>
          <a:noFill/>
          <a:ln w="9525">
            <a:noFill/>
          </a:ln>
        </p:spPr>
        <p:txBody>
          <a:bodyPr wrap="square" anchor="t">
            <a:spAutoFit/>
          </a:bodyPr>
          <a:p>
            <a:r>
              <a:rPr lang="en-US" altLang="zh-CN" sz="3600" b="1">
                <a:solidFill>
                  <a:srgbClr val="FF0000"/>
                </a:solidFill>
                <a:latin typeface="华文楷体" charset="-122"/>
                <a:ea typeface="华文楷体" charset="-122"/>
              </a:rPr>
              <a:t>C</a:t>
            </a:r>
            <a:endParaRPr lang="en-US" altLang="zh-CN" sz="3600" b="1">
              <a:solidFill>
                <a:srgbClr val="FF0000"/>
              </a:solidFill>
              <a:latin typeface="华文楷体" charset="-122"/>
              <a:ea typeface="华文楷体"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文本框 3"/>
          <p:cNvSpPr txBox="1"/>
          <p:nvPr/>
        </p:nvSpPr>
        <p:spPr>
          <a:xfrm>
            <a:off x="1438275" y="1196975"/>
            <a:ext cx="6267450" cy="4524375"/>
          </a:xfrm>
          <a:prstGeom prst="rect">
            <a:avLst/>
          </a:prstGeom>
          <a:noFill/>
          <a:ln w="9525">
            <a:noFill/>
          </a:ln>
        </p:spPr>
        <p:txBody>
          <a:bodyPr wrap="square" anchor="t">
            <a:spAutoFit/>
          </a:bodyPr>
          <a:p>
            <a:pPr>
              <a:lnSpc>
                <a:spcPct val="150000"/>
              </a:lnSpc>
            </a:pPr>
            <a:r>
              <a:rPr lang="en-US" altLang="zh-CN" sz="2400">
                <a:latin typeface="黑体" panose="02010609060101010101" charset="-122"/>
                <a:ea typeface="黑体" panose="02010609060101010101" charset="-122"/>
              </a:rPr>
              <a:t>2</a:t>
            </a:r>
            <a:r>
              <a:rPr lang="zh-CN" altLang="en-US" sz="2400">
                <a:latin typeface="黑体" panose="02010609060101010101" charset="-122"/>
                <a:ea typeface="黑体" panose="02010609060101010101" charset="-122"/>
              </a:rPr>
              <a:t>、国家行政机关、审判机关和检察机关与人民代表大会的关系是（    ）</a:t>
            </a:r>
            <a:endParaRPr lang="zh-CN" altLang="en-US" sz="2400">
              <a:latin typeface="黑体" panose="02010609060101010101" charset="-122"/>
              <a:ea typeface="黑体" panose="02010609060101010101" charset="-122"/>
            </a:endParaRPr>
          </a:p>
          <a:p>
            <a:pPr>
              <a:lnSpc>
                <a:spcPct val="150000"/>
              </a:lnSpc>
            </a:pPr>
            <a:r>
              <a:rPr lang="en-US" altLang="zh-CN" sz="2400">
                <a:latin typeface="黑体" panose="02010609060101010101" charset="-122"/>
                <a:ea typeface="黑体" panose="02010609060101010101" charset="-122"/>
              </a:rPr>
              <a:t>A</a:t>
            </a:r>
            <a:r>
              <a:rPr lang="zh-CN" altLang="en-US" sz="2400">
                <a:latin typeface="黑体" panose="02010609060101010101" charset="-122"/>
                <a:ea typeface="黑体" panose="02010609060101010101" charset="-122"/>
              </a:rPr>
              <a:t>、领导与被领导的关系</a:t>
            </a:r>
            <a:endParaRPr lang="zh-CN" altLang="en-US" sz="2400">
              <a:latin typeface="黑体" panose="02010609060101010101" charset="-122"/>
              <a:ea typeface="黑体" panose="02010609060101010101" charset="-122"/>
            </a:endParaRPr>
          </a:p>
          <a:p>
            <a:pPr>
              <a:lnSpc>
                <a:spcPct val="150000"/>
              </a:lnSpc>
            </a:pPr>
            <a:r>
              <a:rPr lang="en-US" altLang="zh-CN" sz="2400">
                <a:latin typeface="黑体" panose="02010609060101010101" charset="-122"/>
                <a:ea typeface="黑体" panose="02010609060101010101" charset="-122"/>
              </a:rPr>
              <a:t>B</a:t>
            </a:r>
            <a:r>
              <a:rPr lang="zh-CN" altLang="zh-CN" sz="2400">
                <a:latin typeface="黑体" panose="02010609060101010101" charset="-122"/>
                <a:ea typeface="黑体" panose="02010609060101010101" charset="-122"/>
              </a:rPr>
              <a:t>、由人民代表大会产生，对它负责，受它监督</a:t>
            </a:r>
            <a:endParaRPr lang="zh-CN" altLang="zh-CN" sz="2400">
              <a:latin typeface="黑体" panose="02010609060101010101" charset="-122"/>
              <a:ea typeface="黑体" panose="02010609060101010101" charset="-122"/>
            </a:endParaRPr>
          </a:p>
          <a:p>
            <a:pPr>
              <a:lnSpc>
                <a:spcPct val="150000"/>
              </a:lnSpc>
            </a:pPr>
            <a:r>
              <a:rPr lang="en-US" altLang="zh-CN" sz="2400">
                <a:latin typeface="黑体" panose="02010609060101010101" charset="-122"/>
                <a:ea typeface="黑体" panose="02010609060101010101" charset="-122"/>
              </a:rPr>
              <a:t>C</a:t>
            </a:r>
            <a:r>
              <a:rPr lang="zh-CN" altLang="en-US" sz="2400">
                <a:latin typeface="黑体" panose="02010609060101010101" charset="-122"/>
                <a:ea typeface="黑体" panose="02010609060101010101" charset="-122"/>
              </a:rPr>
              <a:t>、国家行政机关、审判机关和检察机关决定、指导人民代表大会工作</a:t>
            </a:r>
            <a:endParaRPr lang="zh-CN" altLang="en-US" sz="2400">
              <a:latin typeface="黑体" panose="02010609060101010101" charset="-122"/>
              <a:ea typeface="黑体" panose="02010609060101010101" charset="-122"/>
            </a:endParaRPr>
          </a:p>
          <a:p>
            <a:pPr>
              <a:lnSpc>
                <a:spcPct val="150000"/>
              </a:lnSpc>
            </a:pPr>
            <a:r>
              <a:rPr lang="en-US" altLang="zh-CN" sz="2400">
                <a:latin typeface="黑体" panose="02010609060101010101" charset="-122"/>
                <a:ea typeface="黑体" panose="02010609060101010101" charset="-122"/>
              </a:rPr>
              <a:t>D</a:t>
            </a:r>
            <a:r>
              <a:rPr lang="zh-CN" altLang="en-US" sz="2400">
                <a:latin typeface="黑体" panose="02010609060101010101" charset="-122"/>
                <a:ea typeface="黑体" panose="02010609060101010101" charset="-122"/>
              </a:rPr>
              <a:t>、是两类不同的机构，毫无关联</a:t>
            </a:r>
            <a:endParaRPr lang="zh-CN" altLang="en-US" sz="2400">
              <a:latin typeface="黑体" panose="02010609060101010101" charset="-122"/>
              <a:ea typeface="黑体" panose="02010609060101010101" charset="-122"/>
            </a:endParaRPr>
          </a:p>
        </p:txBody>
      </p:sp>
      <p:sp>
        <p:nvSpPr>
          <p:cNvPr id="5" name="文本框 4"/>
          <p:cNvSpPr txBox="1"/>
          <p:nvPr/>
        </p:nvSpPr>
        <p:spPr>
          <a:xfrm>
            <a:off x="4606925" y="1768475"/>
            <a:ext cx="584200" cy="646113"/>
          </a:xfrm>
          <a:prstGeom prst="rect">
            <a:avLst/>
          </a:prstGeom>
          <a:noFill/>
          <a:ln w="9525">
            <a:noFill/>
          </a:ln>
        </p:spPr>
        <p:txBody>
          <a:bodyPr wrap="square" anchor="t">
            <a:spAutoFit/>
          </a:bodyPr>
          <a:p>
            <a:r>
              <a:rPr lang="en-US" altLang="zh-CN" sz="3600" b="1">
                <a:solidFill>
                  <a:srgbClr val="FF0000"/>
                </a:solidFill>
                <a:latin typeface="华文楷体" charset="-122"/>
                <a:ea typeface="华文楷体" charset="-122"/>
              </a:rPr>
              <a:t>B</a:t>
            </a:r>
            <a:endParaRPr lang="en-US" altLang="zh-CN" sz="3600" b="1">
              <a:solidFill>
                <a:srgbClr val="FF0000"/>
              </a:solidFill>
              <a:latin typeface="华文楷体" charset="-122"/>
              <a:ea typeface="华文楷体"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文本框 3"/>
          <p:cNvSpPr txBox="1"/>
          <p:nvPr/>
        </p:nvSpPr>
        <p:spPr>
          <a:xfrm>
            <a:off x="427038" y="890588"/>
            <a:ext cx="8135937" cy="4522787"/>
          </a:xfrm>
          <a:prstGeom prst="rect">
            <a:avLst/>
          </a:prstGeom>
          <a:noFill/>
          <a:ln w="9525">
            <a:noFill/>
          </a:ln>
        </p:spPr>
        <p:txBody>
          <a:bodyPr wrap="square" anchor="t">
            <a:spAutoFit/>
          </a:bodyPr>
          <a:p>
            <a:pPr>
              <a:lnSpc>
                <a:spcPct val="150000"/>
              </a:lnSpc>
            </a:pPr>
            <a:r>
              <a:rPr lang="en-US" altLang="zh-CN" sz="2400">
                <a:latin typeface="黑体" panose="02010609060101010101" charset="-122"/>
                <a:ea typeface="黑体" panose="02010609060101010101" charset="-122"/>
              </a:rPr>
              <a:t>3</a:t>
            </a:r>
            <a:r>
              <a:rPr lang="zh-CN" altLang="en-US" sz="2400">
                <a:latin typeface="黑体" panose="02010609060101010101" charset="-122"/>
                <a:ea typeface="黑体" panose="02010609060101010101" charset="-122"/>
              </a:rPr>
              <a:t>、我国国家机构贯彻民主集中制原则主要体现在（    ）</a:t>
            </a:r>
            <a:endParaRPr lang="zh-CN" altLang="en-US" sz="2400">
              <a:latin typeface="黑体" panose="02010609060101010101" charset="-122"/>
              <a:ea typeface="黑体" panose="02010609060101010101" charset="-122"/>
            </a:endParaRPr>
          </a:p>
          <a:p>
            <a:pPr>
              <a:lnSpc>
                <a:spcPct val="150000"/>
              </a:lnSpc>
            </a:pPr>
            <a:r>
              <a:rPr lang="zh-CN" altLang="zh-CN" sz="2400">
                <a:latin typeface="Calibri" panose="020F0502020204030204" charset="0"/>
                <a:ea typeface="黑体" panose="02010609060101010101" charset="-122"/>
              </a:rPr>
              <a:t>①</a:t>
            </a:r>
            <a:r>
              <a:rPr lang="zh-CN" altLang="zh-CN" sz="2400">
                <a:latin typeface="黑体" panose="02010609060101010101" charset="-122"/>
                <a:ea typeface="黑体" panose="02010609060101010101" charset="-122"/>
              </a:rPr>
              <a:t>国家权力来自人民，由人民选举产生国家权力机关，国家权力在国家机构中居于主导地位。</a:t>
            </a:r>
            <a:endParaRPr lang="zh-CN" altLang="zh-CN" sz="2400">
              <a:latin typeface="黑体" panose="02010609060101010101" charset="-122"/>
              <a:ea typeface="黑体" panose="02010609060101010101" charset="-122"/>
            </a:endParaRPr>
          </a:p>
          <a:p>
            <a:pPr>
              <a:lnSpc>
                <a:spcPct val="150000"/>
              </a:lnSpc>
            </a:pPr>
            <a:r>
              <a:rPr lang="zh-CN" altLang="zh-CN" sz="2400">
                <a:latin typeface="Calibri" panose="020F0502020204030204" charset="0"/>
                <a:ea typeface="黑体" panose="02010609060101010101" charset="-122"/>
              </a:rPr>
              <a:t>②</a:t>
            </a:r>
            <a:r>
              <a:rPr lang="zh-CN" altLang="zh-CN" sz="2400">
                <a:latin typeface="黑体" panose="02010609060101010101" charset="-122"/>
                <a:ea typeface="黑体" panose="02010609060101010101" charset="-122"/>
              </a:rPr>
              <a:t>中央和地方的国家机构职权的划分，遵循在中央的统一领导下，充分发挥地方的主动性、积极性原则。</a:t>
            </a:r>
            <a:endParaRPr lang="zh-CN" altLang="zh-CN" sz="2400">
              <a:latin typeface="黑体" panose="02010609060101010101" charset="-122"/>
              <a:ea typeface="黑体" panose="02010609060101010101" charset="-122"/>
            </a:endParaRPr>
          </a:p>
          <a:p>
            <a:pPr>
              <a:lnSpc>
                <a:spcPct val="150000"/>
              </a:lnSpc>
            </a:pPr>
            <a:r>
              <a:rPr lang="zh-CN" altLang="zh-CN" sz="2400">
                <a:latin typeface="Calibri" panose="020F0502020204030204" charset="0"/>
                <a:ea typeface="黑体" panose="02010609060101010101" charset="-122"/>
              </a:rPr>
              <a:t>③</a:t>
            </a:r>
            <a:r>
              <a:rPr lang="zh-CN" altLang="zh-CN" sz="2400">
                <a:latin typeface="黑体" panose="02010609060101010101" charset="-122"/>
                <a:ea typeface="黑体" panose="02010609060101010101" charset="-122"/>
              </a:rPr>
              <a:t>在国家机关内部作出决策、决定时，实行民主集中制。</a:t>
            </a:r>
            <a:endParaRPr lang="zh-CN" altLang="zh-CN" sz="2400">
              <a:latin typeface="黑体" panose="02010609060101010101" charset="-122"/>
              <a:ea typeface="黑体" panose="02010609060101010101" charset="-122"/>
            </a:endParaRPr>
          </a:p>
          <a:p>
            <a:pPr>
              <a:lnSpc>
                <a:spcPct val="150000"/>
              </a:lnSpc>
            </a:pPr>
            <a:r>
              <a:rPr lang="zh-CN" altLang="zh-CN" sz="2400">
                <a:latin typeface="黑体" panose="02010609060101010101" charset="-122"/>
                <a:ea typeface="黑体" panose="02010609060101010101" charset="-122"/>
              </a:rPr>
              <a:t>④在执行重大政策时由领导拍板决定。</a:t>
            </a:r>
            <a:endParaRPr lang="zh-CN" altLang="zh-CN" sz="2400">
              <a:latin typeface="黑体" panose="02010609060101010101" charset="-122"/>
              <a:ea typeface="黑体" panose="02010609060101010101" charset="-122"/>
            </a:endParaRPr>
          </a:p>
          <a:p>
            <a:pPr>
              <a:lnSpc>
                <a:spcPct val="150000"/>
              </a:lnSpc>
            </a:pPr>
            <a:r>
              <a:rPr lang="zh-CN" altLang="zh-CN" sz="2400">
                <a:latin typeface="黑体" panose="02010609060101010101" charset="-122"/>
                <a:ea typeface="黑体" panose="02010609060101010101" charset="-122"/>
              </a:rPr>
              <a:t>A、①②③   B、①②③④  C、①②④    D、①③④</a:t>
            </a:r>
            <a:endParaRPr lang="zh-CN" altLang="zh-CN" sz="2400">
              <a:latin typeface="黑体" panose="02010609060101010101" charset="-122"/>
              <a:ea typeface="黑体" panose="02010609060101010101" charset="-122"/>
            </a:endParaRPr>
          </a:p>
        </p:txBody>
      </p:sp>
      <p:sp>
        <p:nvSpPr>
          <p:cNvPr id="5" name="文本框 4"/>
          <p:cNvSpPr txBox="1"/>
          <p:nvPr/>
        </p:nvSpPr>
        <p:spPr>
          <a:xfrm>
            <a:off x="7359650" y="890588"/>
            <a:ext cx="582613" cy="644525"/>
          </a:xfrm>
          <a:prstGeom prst="rect">
            <a:avLst/>
          </a:prstGeom>
          <a:noFill/>
          <a:ln w="9525">
            <a:noFill/>
          </a:ln>
        </p:spPr>
        <p:txBody>
          <a:bodyPr wrap="square" anchor="t">
            <a:spAutoFit/>
          </a:bodyPr>
          <a:p>
            <a:r>
              <a:rPr lang="en-US" altLang="zh-CN" sz="3600" b="1">
                <a:solidFill>
                  <a:srgbClr val="FF0000"/>
                </a:solidFill>
                <a:latin typeface="华文楷体" charset="-122"/>
                <a:ea typeface="华文楷体" charset="-122"/>
              </a:rPr>
              <a:t>A</a:t>
            </a:r>
            <a:endParaRPr lang="en-US" altLang="zh-CN" sz="3600" b="1">
              <a:solidFill>
                <a:srgbClr val="FF0000"/>
              </a:solidFill>
              <a:latin typeface="华文楷体" charset="-122"/>
              <a:ea typeface="华文楷体"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339090" y="3716655"/>
            <a:ext cx="8642350" cy="3107690"/>
          </a:xfrm>
          <a:prstGeom prst="rect">
            <a:avLst/>
          </a:prstGeom>
          <a:noFill/>
          <a:ln w="9525">
            <a:noFill/>
          </a:ln>
        </p:spPr>
        <p:txBody>
          <a:bodyPr>
            <a:spAutoFit/>
          </a:bodyPr>
          <a:p>
            <a:r>
              <a:rPr lang="zh-CN" altLang="en-US" sz="2800" b="1" dirty="0">
                <a:solidFill>
                  <a:srgbClr val="0000FF"/>
                </a:solidFill>
                <a:latin typeface="宋体" panose="02010600030101010101" pitchFamily="2" charset="-122"/>
              </a:rPr>
              <a:t>思 考：</a:t>
            </a:r>
            <a:endParaRPr lang="en-US" altLang="zh-CN" sz="2800" b="1">
              <a:solidFill>
                <a:srgbClr val="0000FF"/>
              </a:solidFill>
              <a:latin typeface="宋体" panose="02010600030101010101" pitchFamily="2" charset="-122"/>
            </a:endParaRPr>
          </a:p>
          <a:p>
            <a:r>
              <a:rPr lang="en-US" altLang="zh-CN" sz="2800">
                <a:latin typeface="宋体" panose="02010600030101010101" pitchFamily="2" charset="-122"/>
              </a:rPr>
              <a:t>    </a:t>
            </a:r>
            <a:r>
              <a:rPr lang="zh-CN" altLang="zh-CN" sz="2800" b="1" dirty="0">
                <a:latin typeface="宋体" panose="02010600030101010101" pitchFamily="2" charset="-122"/>
              </a:rPr>
              <a:t>新中国成立后，人民是如何确认奋斗成果的？</a:t>
            </a:r>
            <a:endParaRPr lang="zh-CN" altLang="zh-CN" sz="2800" b="1" dirty="0">
              <a:latin typeface="宋体" panose="02010600030101010101" pitchFamily="2" charset="-122"/>
            </a:endParaRPr>
          </a:p>
          <a:p>
            <a:endParaRPr lang="zh-CN" altLang="zh-CN" sz="2800" b="1" dirty="0">
              <a:latin typeface="宋体" panose="02010600030101010101" pitchFamily="2" charset="-122"/>
            </a:endParaRPr>
          </a:p>
          <a:p>
            <a:endParaRPr lang="zh-CN" altLang="zh-CN" sz="2800" b="1" dirty="0">
              <a:latin typeface="宋体" panose="02010600030101010101" pitchFamily="2" charset="-122"/>
            </a:endParaRPr>
          </a:p>
          <a:p>
            <a:endParaRPr lang="zh-CN" altLang="zh-CN" sz="2800" b="1" dirty="0">
              <a:latin typeface="宋体" panose="02010600030101010101" pitchFamily="2" charset="-122"/>
            </a:endParaRPr>
          </a:p>
          <a:p>
            <a:r>
              <a:rPr lang="en-US" altLang="zh-CN" sz="2800" b="1">
                <a:latin typeface="宋体" panose="02010600030101010101" pitchFamily="2" charset="-122"/>
              </a:rPr>
              <a:t>    </a:t>
            </a:r>
            <a:r>
              <a:rPr lang="zh-CN" altLang="zh-CN" sz="2800" b="1" dirty="0">
                <a:latin typeface="宋体" panose="02010600030101010101" pitchFamily="2" charset="-122"/>
              </a:rPr>
              <a:t>中国人民掌握政权后，是如何组织国家机构来行使国家权力的？</a:t>
            </a:r>
            <a:endParaRPr lang="zh-CN" altLang="zh-CN" sz="2800" b="1" dirty="0">
              <a:latin typeface="宋体" panose="02010600030101010101" pitchFamily="2" charset="-122"/>
            </a:endParaRPr>
          </a:p>
        </p:txBody>
      </p:sp>
      <p:pic>
        <p:nvPicPr>
          <p:cNvPr id="27650" name="Picture 2" descr="http://p0.so.qhimgs1.com/t011acb100a6017df9c.jpg"/>
          <p:cNvPicPr>
            <a:picLocks noChangeAspect="1"/>
          </p:cNvPicPr>
          <p:nvPr/>
        </p:nvPicPr>
        <p:blipFill>
          <a:blip r:embed="rId1"/>
          <a:srcRect r="18584"/>
          <a:stretch>
            <a:fillRect/>
          </a:stretch>
        </p:blipFill>
        <p:spPr>
          <a:xfrm>
            <a:off x="196850" y="700088"/>
            <a:ext cx="4040188" cy="3016250"/>
          </a:xfrm>
          <a:prstGeom prst="rect">
            <a:avLst/>
          </a:prstGeom>
          <a:noFill/>
          <a:ln w="9525">
            <a:noFill/>
          </a:ln>
        </p:spPr>
      </p:pic>
      <p:pic>
        <p:nvPicPr>
          <p:cNvPr id="27652" name="Picture 4" descr="http://image.club.china.com/twhb/2015/7/14/1011/1436844614642_3431.jpg"/>
          <p:cNvPicPr>
            <a:picLocks noChangeAspect="1"/>
          </p:cNvPicPr>
          <p:nvPr/>
        </p:nvPicPr>
        <p:blipFill>
          <a:blip r:embed="rId2"/>
          <a:stretch>
            <a:fillRect/>
          </a:stretch>
        </p:blipFill>
        <p:spPr>
          <a:xfrm>
            <a:off x="4302125" y="700088"/>
            <a:ext cx="4633913" cy="3016250"/>
          </a:xfrm>
          <a:prstGeom prst="rect">
            <a:avLst/>
          </a:prstGeom>
          <a:noFill/>
          <a:ln w="9525">
            <a:noFill/>
          </a:ln>
        </p:spPr>
      </p:pic>
      <p:sp>
        <p:nvSpPr>
          <p:cNvPr id="6" name="文本框 5"/>
          <p:cNvSpPr txBox="1"/>
          <p:nvPr/>
        </p:nvSpPr>
        <p:spPr>
          <a:xfrm>
            <a:off x="439420" y="4793615"/>
            <a:ext cx="8542020" cy="953135"/>
          </a:xfrm>
          <a:prstGeom prst="rect">
            <a:avLst/>
          </a:prstGeom>
          <a:noFill/>
          <a:ln w="38100" cap="flat" cmpd="sng">
            <a:solidFill>
              <a:srgbClr val="0000FF"/>
            </a:solidFill>
            <a:prstDash val="solid"/>
            <a:round/>
            <a:headEnd type="none" w="med" len="med"/>
            <a:tailEnd type="none" w="med" len="med"/>
          </a:ln>
        </p:spPr>
        <p:txBody>
          <a:bodyPr wrap="square" anchor="t">
            <a:spAutoFit/>
          </a:bodyPr>
          <a:p>
            <a:r>
              <a:rPr lang="en-US" altLang="zh-CN" sz="2800" b="1">
                <a:solidFill>
                  <a:srgbClr val="0000FF"/>
                </a:solidFill>
                <a:latin typeface="楷体" panose="02010609060101010101" charset="-122"/>
                <a:ea typeface="楷体" panose="02010609060101010101" charset="-122"/>
                <a:sym typeface="+mn-ea"/>
              </a:rPr>
              <a:t> </a:t>
            </a:r>
            <a:r>
              <a:rPr lang="zh-CN" altLang="zh-CN" sz="2800" b="1" dirty="0">
                <a:solidFill>
                  <a:srgbClr val="0000FF"/>
                </a:solidFill>
                <a:latin typeface="楷体" panose="02010609060101010101" charset="-122"/>
                <a:ea typeface="楷体" panose="02010609060101010101" charset="-122"/>
                <a:sym typeface="+mn-ea"/>
              </a:rPr>
              <a:t>新中国成立后，人民是通过宪法以法律的形式确认奋斗成果的。</a:t>
            </a:r>
            <a:endParaRPr lang="zh-CN" altLang="en-US" sz="2800" b="1">
              <a:solidFill>
                <a:srgbClr val="FF0000"/>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circle(in)">
                                      <p:cBhvr>
                                        <p:cTn id="7" dur="10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circle(in)">
                                      <p:cBhvr>
                                        <p:cTn id="12" dur="1000"/>
                                        <p:tgtEl>
                                          <p:spTgt spid="276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out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6" grpId="1"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文本框 3"/>
          <p:cNvSpPr txBox="1"/>
          <p:nvPr/>
        </p:nvSpPr>
        <p:spPr>
          <a:xfrm>
            <a:off x="792163" y="879475"/>
            <a:ext cx="7559675" cy="4524375"/>
          </a:xfrm>
          <a:prstGeom prst="rect">
            <a:avLst/>
          </a:prstGeom>
          <a:noFill/>
          <a:ln w="9525">
            <a:noFill/>
          </a:ln>
        </p:spPr>
        <p:txBody>
          <a:bodyPr wrap="square" anchor="t">
            <a:spAutoFit/>
          </a:bodyPr>
          <a:p>
            <a:pPr>
              <a:lnSpc>
                <a:spcPct val="150000"/>
              </a:lnSpc>
            </a:pPr>
            <a:r>
              <a:rPr lang="en-US" altLang="zh-CN" sz="2400">
                <a:latin typeface="黑体" panose="02010609060101010101" charset="-122"/>
                <a:ea typeface="黑体" panose="02010609060101010101" charset="-122"/>
              </a:rPr>
              <a:t>4</a:t>
            </a:r>
            <a:r>
              <a:rPr lang="zh-CN" altLang="en-US" sz="2400">
                <a:latin typeface="黑体" panose="02010609060101010101" charset="-122"/>
                <a:ea typeface="黑体" panose="02010609060101010101" charset="-122"/>
              </a:rPr>
              <a:t>、权力是把双刃剑，运用得好，可以造福于民；如果被滥用，则会滋生腐败，贻害无穷。因此对权力运行必须要做到（    ）</a:t>
            </a:r>
            <a:endParaRPr lang="zh-CN" altLang="en-US" sz="2400">
              <a:latin typeface="黑体" panose="02010609060101010101" charset="-122"/>
              <a:ea typeface="黑体" panose="02010609060101010101" charset="-122"/>
            </a:endParaRPr>
          </a:p>
          <a:p>
            <a:pPr>
              <a:lnSpc>
                <a:spcPct val="150000"/>
              </a:lnSpc>
            </a:pPr>
            <a:r>
              <a:rPr lang="zh-CN" altLang="zh-CN" sz="2400">
                <a:latin typeface="Calibri" panose="020F0502020204030204" charset="0"/>
                <a:ea typeface="黑体" panose="02010609060101010101" charset="-122"/>
              </a:rPr>
              <a:t>①加强对权力运行的制约和监督，让人民监督权力</a:t>
            </a:r>
            <a:endParaRPr lang="zh-CN" altLang="zh-CN" sz="2400">
              <a:latin typeface="Calibri" panose="020F0502020204030204" charset="0"/>
              <a:ea typeface="黑体" panose="02010609060101010101" charset="-122"/>
            </a:endParaRPr>
          </a:p>
          <a:p>
            <a:pPr>
              <a:lnSpc>
                <a:spcPct val="150000"/>
              </a:lnSpc>
            </a:pPr>
            <a:r>
              <a:rPr lang="zh-CN" altLang="zh-CN" sz="2400">
                <a:latin typeface="Calibri" panose="020F0502020204030204" charset="0"/>
                <a:ea typeface="黑体" panose="02010609060101010101" charset="-122"/>
              </a:rPr>
              <a:t>②</a:t>
            </a:r>
            <a:r>
              <a:rPr lang="zh-CN" altLang="zh-CN" sz="2400">
                <a:latin typeface="Calibri" panose="020F0502020204030204" charset="0"/>
                <a:ea typeface="黑体" panose="02010609060101010101" charset="-122"/>
                <a:sym typeface="宋体" panose="02010600030101010101" pitchFamily="2" charset="-122"/>
              </a:rPr>
              <a:t>让权力在阳光下运行</a:t>
            </a:r>
            <a:endParaRPr lang="zh-CN" altLang="zh-CN" sz="2400">
              <a:latin typeface="黑体" panose="02010609060101010101" charset="-122"/>
              <a:ea typeface="黑体" panose="02010609060101010101" charset="-122"/>
            </a:endParaRPr>
          </a:p>
          <a:p>
            <a:pPr>
              <a:lnSpc>
                <a:spcPct val="150000"/>
              </a:lnSpc>
            </a:pPr>
            <a:r>
              <a:rPr lang="zh-CN" altLang="zh-CN" sz="2400">
                <a:latin typeface="Calibri" panose="020F0502020204030204" charset="0"/>
                <a:ea typeface="黑体" panose="02010609060101010101" charset="-122"/>
              </a:rPr>
              <a:t>③</a:t>
            </a:r>
            <a:r>
              <a:rPr lang="zh-CN" altLang="zh-CN" sz="2400">
                <a:latin typeface="Calibri" panose="020F0502020204030204" charset="0"/>
                <a:ea typeface="黑体" panose="02010609060101010101" charset="-122"/>
                <a:sym typeface="宋体" panose="02010600030101010101" pitchFamily="2" charset="-122"/>
              </a:rPr>
              <a:t>把权力关进制度的笼子</a:t>
            </a:r>
            <a:endParaRPr lang="zh-CN" altLang="zh-CN" sz="2400">
              <a:latin typeface="黑体" panose="02010609060101010101" charset="-122"/>
              <a:ea typeface="黑体" panose="02010609060101010101" charset="-122"/>
            </a:endParaRPr>
          </a:p>
          <a:p>
            <a:pPr>
              <a:lnSpc>
                <a:spcPct val="150000"/>
              </a:lnSpc>
            </a:pPr>
            <a:r>
              <a:rPr lang="zh-CN" altLang="zh-CN" sz="2400">
                <a:latin typeface="黑体" panose="02010609060101010101" charset="-122"/>
                <a:ea typeface="黑体" panose="02010609060101010101" charset="-122"/>
              </a:rPr>
              <a:t>④严格依法依规行使权力</a:t>
            </a:r>
            <a:endParaRPr lang="zh-CN" altLang="zh-CN" sz="2400">
              <a:latin typeface="黑体" panose="02010609060101010101" charset="-122"/>
              <a:ea typeface="黑体" panose="02010609060101010101" charset="-122"/>
            </a:endParaRPr>
          </a:p>
          <a:p>
            <a:pPr>
              <a:lnSpc>
                <a:spcPct val="150000"/>
              </a:lnSpc>
            </a:pPr>
            <a:r>
              <a:rPr lang="zh-CN" altLang="zh-CN" sz="2400">
                <a:latin typeface="黑体" panose="02010609060101010101" charset="-122"/>
                <a:ea typeface="黑体" panose="02010609060101010101" charset="-122"/>
              </a:rPr>
              <a:t>A、①②③   B、②③④  C、①②④    D、①</a:t>
            </a:r>
            <a:r>
              <a:rPr lang="zh-CN" altLang="zh-CN" sz="2400">
                <a:latin typeface="黑体" panose="02010609060101010101" charset="-122"/>
                <a:ea typeface="黑体" panose="02010609060101010101" charset="-122"/>
                <a:sym typeface="宋体" panose="02010600030101010101" pitchFamily="2" charset="-122"/>
              </a:rPr>
              <a:t>②</a:t>
            </a:r>
            <a:r>
              <a:rPr lang="zh-CN" altLang="zh-CN" sz="2400">
                <a:latin typeface="黑体" panose="02010609060101010101" charset="-122"/>
                <a:ea typeface="黑体" panose="02010609060101010101" charset="-122"/>
              </a:rPr>
              <a:t>③④</a:t>
            </a:r>
            <a:endParaRPr lang="zh-CN" altLang="en-US" sz="2400">
              <a:latin typeface="黑体" panose="02010609060101010101" charset="-122"/>
              <a:ea typeface="黑体" panose="02010609060101010101" charset="-122"/>
            </a:endParaRPr>
          </a:p>
        </p:txBody>
      </p:sp>
      <p:sp>
        <p:nvSpPr>
          <p:cNvPr id="5" name="文本框 4"/>
          <p:cNvSpPr txBox="1"/>
          <p:nvPr/>
        </p:nvSpPr>
        <p:spPr>
          <a:xfrm>
            <a:off x="2516188" y="2082800"/>
            <a:ext cx="582612" cy="644525"/>
          </a:xfrm>
          <a:prstGeom prst="rect">
            <a:avLst/>
          </a:prstGeom>
          <a:noFill/>
          <a:ln w="9525">
            <a:noFill/>
          </a:ln>
        </p:spPr>
        <p:txBody>
          <a:bodyPr wrap="square" anchor="t">
            <a:spAutoFit/>
          </a:bodyPr>
          <a:p>
            <a:r>
              <a:rPr lang="en-US" altLang="zh-CN" sz="3600" b="1">
                <a:solidFill>
                  <a:srgbClr val="FF0000"/>
                </a:solidFill>
                <a:latin typeface="华文楷体" charset="-122"/>
                <a:ea typeface="华文楷体" charset="-122"/>
              </a:rPr>
              <a:t>D</a:t>
            </a:r>
            <a:endParaRPr lang="en-US" altLang="zh-CN" sz="3600" b="1">
              <a:solidFill>
                <a:srgbClr val="FF0000"/>
              </a:solidFill>
              <a:latin typeface="华文楷体" charset="-122"/>
              <a:ea typeface="华文楷体"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文本框 3"/>
          <p:cNvSpPr txBox="1"/>
          <p:nvPr/>
        </p:nvSpPr>
        <p:spPr>
          <a:xfrm>
            <a:off x="393700" y="771525"/>
            <a:ext cx="8358188" cy="5170488"/>
          </a:xfrm>
          <a:prstGeom prst="rect">
            <a:avLst/>
          </a:prstGeom>
          <a:noFill/>
          <a:ln w="9525">
            <a:noFill/>
          </a:ln>
        </p:spPr>
        <p:txBody>
          <a:bodyPr wrap="square" anchor="t">
            <a:spAutoFit/>
          </a:bodyPr>
          <a:p>
            <a:pPr>
              <a:lnSpc>
                <a:spcPct val="150000"/>
              </a:lnSpc>
            </a:pPr>
            <a:r>
              <a:rPr lang="en-US" altLang="zh-CN" sz="2200">
                <a:latin typeface="黑体" panose="02010609060101010101" charset="-122"/>
                <a:ea typeface="黑体" panose="02010609060101010101" charset="-122"/>
              </a:rPr>
              <a:t>5</a:t>
            </a:r>
            <a:r>
              <a:rPr lang="zh-CN" altLang="en-US" sz="2200">
                <a:latin typeface="黑体" panose="02010609060101010101" charset="-122"/>
                <a:ea typeface="黑体" panose="02010609060101010101" charset="-122"/>
              </a:rPr>
              <a:t>、阳江市阳东区法院执行局一名年近60岁的法官古永权，因七年前负责办理了两宗广东省高院指定执行的案件，发出了一份“画蛇添足”的通知书，将自己送进了看守所。日前，省高院指定佛山市南海区法院审理了古永权涉嫌执行判决、裁定滥用职权罪一案。古某因滥用职权受审说明（    ）</a:t>
            </a:r>
            <a:endParaRPr lang="zh-CN" altLang="en-US" sz="2200">
              <a:latin typeface="黑体" panose="02010609060101010101" charset="-122"/>
              <a:ea typeface="黑体" panose="02010609060101010101" charset="-122"/>
            </a:endParaRPr>
          </a:p>
          <a:p>
            <a:pPr>
              <a:lnSpc>
                <a:spcPct val="150000"/>
              </a:lnSpc>
            </a:pPr>
            <a:r>
              <a:rPr lang="zh-CN" altLang="zh-CN" sz="2200">
                <a:latin typeface="Calibri" panose="020F0502020204030204" charset="0"/>
                <a:ea typeface="黑体" panose="02010609060101010101" charset="-122"/>
                <a:sym typeface="宋体" panose="02010600030101010101" pitchFamily="2" charset="-122"/>
              </a:rPr>
              <a:t>①规范国家权力运行以保障公民权利的实现，这是宪法的核心价值</a:t>
            </a:r>
            <a:endParaRPr lang="zh-CN" altLang="zh-CN" sz="2200">
              <a:latin typeface="Calibri" panose="020F0502020204030204" charset="0"/>
              <a:ea typeface="黑体" panose="02010609060101010101" charset="-122"/>
              <a:sym typeface="宋体" panose="02010600030101010101" pitchFamily="2" charset="-122"/>
            </a:endParaRPr>
          </a:p>
          <a:p>
            <a:pPr>
              <a:lnSpc>
                <a:spcPct val="150000"/>
              </a:lnSpc>
            </a:pPr>
            <a:r>
              <a:rPr lang="zh-CN" altLang="zh-CN" sz="2200">
                <a:latin typeface="Calibri" panose="020F0502020204030204" charset="0"/>
                <a:ea typeface="黑体" panose="02010609060101010101" charset="-122"/>
                <a:sym typeface="宋体" panose="02010600030101010101" pitchFamily="2" charset="-122"/>
              </a:rPr>
              <a:t>②国家权力必须在宪法和法律限定的范围内行使</a:t>
            </a:r>
            <a:endParaRPr lang="zh-CN" altLang="zh-CN" sz="2200">
              <a:latin typeface="Calibri" panose="020F0502020204030204" charset="0"/>
              <a:ea typeface="黑体" panose="02010609060101010101" charset="-122"/>
              <a:sym typeface="宋体" panose="02010600030101010101" pitchFamily="2" charset="-122"/>
            </a:endParaRPr>
          </a:p>
          <a:p>
            <a:pPr>
              <a:lnSpc>
                <a:spcPct val="150000"/>
              </a:lnSpc>
            </a:pPr>
            <a:r>
              <a:rPr lang="zh-CN" altLang="zh-CN" sz="2200">
                <a:latin typeface="Calibri" panose="020F0502020204030204" charset="0"/>
                <a:ea typeface="黑体" panose="02010609060101010101" charset="-122"/>
                <a:sym typeface="宋体" panose="02010600030101010101" pitchFamily="2" charset="-122"/>
              </a:rPr>
              <a:t>③我国的一切权力属于人民</a:t>
            </a:r>
            <a:endParaRPr lang="zh-CN" altLang="zh-CN" sz="2200">
              <a:latin typeface="黑体" panose="02010609060101010101" charset="-122"/>
              <a:ea typeface="黑体" panose="02010609060101010101" charset="-122"/>
              <a:sym typeface="宋体" panose="02010600030101010101" pitchFamily="2" charset="-122"/>
            </a:endParaRPr>
          </a:p>
          <a:p>
            <a:pPr>
              <a:lnSpc>
                <a:spcPct val="150000"/>
              </a:lnSpc>
            </a:pPr>
            <a:r>
              <a:rPr lang="zh-CN" altLang="zh-CN" sz="2200">
                <a:latin typeface="黑体" panose="02010609060101010101" charset="-122"/>
                <a:ea typeface="黑体" panose="02010609060101010101" charset="-122"/>
                <a:sym typeface="宋体" panose="02010600030101010101" pitchFamily="2" charset="-122"/>
              </a:rPr>
              <a:t>④任何超越权限、滥用职权的行为均要承担法律责任。</a:t>
            </a:r>
            <a:endParaRPr lang="zh-CN" altLang="zh-CN" sz="2200">
              <a:latin typeface="黑体" panose="02010609060101010101" charset="-122"/>
              <a:ea typeface="黑体" panose="02010609060101010101" charset="-122"/>
              <a:sym typeface="宋体" panose="02010600030101010101" pitchFamily="2" charset="-122"/>
            </a:endParaRPr>
          </a:p>
          <a:p>
            <a:pPr>
              <a:lnSpc>
                <a:spcPct val="150000"/>
              </a:lnSpc>
            </a:pPr>
            <a:r>
              <a:rPr lang="zh-CN" altLang="zh-CN" sz="2200">
                <a:latin typeface="黑体" panose="02010609060101010101" charset="-122"/>
                <a:ea typeface="黑体" panose="02010609060101010101" charset="-122"/>
                <a:sym typeface="宋体" panose="02010600030101010101" pitchFamily="2" charset="-122"/>
              </a:rPr>
              <a:t>A、①②③   B、②③④  C、①②④    D、①③④</a:t>
            </a:r>
            <a:endParaRPr lang="zh-CN" altLang="en-US" sz="2200">
              <a:latin typeface="黑体" panose="02010609060101010101" charset="-122"/>
              <a:ea typeface="黑体" panose="02010609060101010101" charset="-122"/>
            </a:endParaRPr>
          </a:p>
        </p:txBody>
      </p:sp>
      <p:sp>
        <p:nvSpPr>
          <p:cNvPr id="5" name="文本框 4"/>
          <p:cNvSpPr txBox="1"/>
          <p:nvPr/>
        </p:nvSpPr>
        <p:spPr>
          <a:xfrm>
            <a:off x="3603625" y="2798763"/>
            <a:ext cx="582613" cy="646112"/>
          </a:xfrm>
          <a:prstGeom prst="rect">
            <a:avLst/>
          </a:prstGeom>
          <a:noFill/>
          <a:ln w="9525">
            <a:noFill/>
          </a:ln>
        </p:spPr>
        <p:txBody>
          <a:bodyPr wrap="square" anchor="t">
            <a:spAutoFit/>
          </a:bodyPr>
          <a:p>
            <a:r>
              <a:rPr lang="en-US" altLang="zh-CN" sz="3600" b="1">
                <a:solidFill>
                  <a:srgbClr val="FF0000"/>
                </a:solidFill>
                <a:latin typeface="华文楷体" charset="-122"/>
                <a:ea typeface="华文楷体" charset="-122"/>
              </a:rPr>
              <a:t>C</a:t>
            </a:r>
            <a:endParaRPr lang="en-US" altLang="zh-CN" sz="3600" b="1">
              <a:solidFill>
                <a:srgbClr val="FF0000"/>
              </a:solidFill>
              <a:latin typeface="华文楷体" charset="-122"/>
              <a:ea typeface="华文楷体"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文本框 3"/>
          <p:cNvSpPr txBox="1"/>
          <p:nvPr/>
        </p:nvSpPr>
        <p:spPr>
          <a:xfrm>
            <a:off x="792163" y="974725"/>
            <a:ext cx="7559675" cy="4522788"/>
          </a:xfrm>
          <a:prstGeom prst="rect">
            <a:avLst/>
          </a:prstGeom>
          <a:noFill/>
          <a:ln w="9525">
            <a:noFill/>
          </a:ln>
        </p:spPr>
        <p:txBody>
          <a:bodyPr wrap="square" anchor="t">
            <a:spAutoFit/>
          </a:bodyPr>
          <a:p>
            <a:pPr>
              <a:lnSpc>
                <a:spcPct val="150000"/>
              </a:lnSpc>
            </a:pPr>
            <a:r>
              <a:rPr lang="en-US" altLang="zh-CN" sz="2400">
                <a:latin typeface="黑体" panose="02010609060101010101" charset="-122"/>
                <a:ea typeface="黑体" panose="02010609060101010101" charset="-122"/>
              </a:rPr>
              <a:t>6</a:t>
            </a:r>
            <a:r>
              <a:rPr lang="zh-CN" altLang="en-US" sz="2400">
                <a:latin typeface="黑体" panose="02010609060101010101" charset="-122"/>
                <a:ea typeface="黑体" panose="02010609060101010101" charset="-122"/>
              </a:rPr>
              <a:t>、人民通过宪法和法律将国家权力授予国家机关，对国家机关及其工作人员来说（    ）</a:t>
            </a:r>
            <a:endParaRPr lang="zh-CN" altLang="en-US" sz="2400">
              <a:latin typeface="黑体" panose="02010609060101010101" charset="-122"/>
              <a:ea typeface="黑体" panose="02010609060101010101" charset="-122"/>
            </a:endParaRPr>
          </a:p>
          <a:p>
            <a:pPr>
              <a:lnSpc>
                <a:spcPct val="150000"/>
              </a:lnSpc>
            </a:pPr>
            <a:r>
              <a:rPr lang="zh-CN" altLang="zh-CN" sz="2400">
                <a:latin typeface="Calibri" panose="020F0502020204030204" charset="0"/>
                <a:ea typeface="黑体" panose="02010609060101010101" charset="-122"/>
                <a:sym typeface="宋体" panose="02010600030101010101" pitchFamily="2" charset="-122"/>
              </a:rPr>
              <a:t>①</a:t>
            </a:r>
            <a:r>
              <a:rPr lang="zh-CN" altLang="en-US" sz="2400">
                <a:latin typeface="黑体" panose="02010609060101010101" charset="-122"/>
                <a:ea typeface="黑体" panose="02010609060101010101" charset="-122"/>
              </a:rPr>
              <a:t>权力就是责任，责任就是担当</a:t>
            </a:r>
            <a:endParaRPr lang="zh-CN" altLang="zh-CN" sz="2400">
              <a:latin typeface="Calibri" panose="020F0502020204030204" charset="0"/>
              <a:ea typeface="黑体" panose="02010609060101010101" charset="-122"/>
              <a:sym typeface="宋体" panose="02010600030101010101" pitchFamily="2" charset="-122"/>
            </a:endParaRPr>
          </a:p>
          <a:p>
            <a:pPr>
              <a:lnSpc>
                <a:spcPct val="150000"/>
              </a:lnSpc>
            </a:pPr>
            <a:r>
              <a:rPr lang="zh-CN" altLang="zh-CN" sz="2400">
                <a:latin typeface="Calibri" panose="020F0502020204030204" charset="0"/>
                <a:ea typeface="黑体" panose="02010609060101010101" charset="-122"/>
                <a:sym typeface="宋体" panose="02010600030101010101" pitchFamily="2" charset="-122"/>
              </a:rPr>
              <a:t>②有权不用过期作废</a:t>
            </a:r>
            <a:endParaRPr lang="zh-CN" altLang="zh-CN" sz="2400">
              <a:latin typeface="Calibri" panose="020F0502020204030204" charset="0"/>
              <a:ea typeface="黑体" panose="02010609060101010101" charset="-122"/>
              <a:sym typeface="宋体" panose="02010600030101010101" pitchFamily="2" charset="-122"/>
            </a:endParaRPr>
          </a:p>
          <a:p>
            <a:pPr>
              <a:lnSpc>
                <a:spcPct val="150000"/>
              </a:lnSpc>
            </a:pPr>
            <a:r>
              <a:rPr lang="zh-CN" altLang="zh-CN" sz="2400">
                <a:latin typeface="Calibri" panose="020F0502020204030204" charset="0"/>
                <a:ea typeface="黑体" panose="02010609060101010101" charset="-122"/>
                <a:sym typeface="宋体" panose="02010600030101010101" pitchFamily="2" charset="-122"/>
              </a:rPr>
              <a:t>③</a:t>
            </a:r>
            <a:r>
              <a:rPr lang="zh-CN" altLang="en-US" sz="2400">
                <a:latin typeface="黑体" panose="02010609060101010101" charset="-122"/>
                <a:ea typeface="黑体" panose="02010609060101010101" charset="-122"/>
                <a:sym typeface="宋体" panose="02010600030101010101" pitchFamily="2" charset="-122"/>
              </a:rPr>
              <a:t>必须依法行使权力、履行职责，不得懈怠、推诿</a:t>
            </a:r>
            <a:endParaRPr lang="zh-CN" altLang="zh-CN" sz="2400">
              <a:latin typeface="黑体" panose="02010609060101010101" charset="-122"/>
              <a:ea typeface="黑体" panose="02010609060101010101" charset="-122"/>
              <a:sym typeface="宋体" panose="02010600030101010101" pitchFamily="2" charset="-122"/>
            </a:endParaRPr>
          </a:p>
          <a:p>
            <a:pPr>
              <a:lnSpc>
                <a:spcPct val="150000"/>
              </a:lnSpc>
            </a:pPr>
            <a:r>
              <a:rPr lang="zh-CN" altLang="zh-CN" sz="2400">
                <a:latin typeface="黑体" panose="02010609060101010101" charset="-122"/>
                <a:ea typeface="黑体" panose="02010609060101010101" charset="-122"/>
                <a:sym typeface="宋体" panose="02010600030101010101" pitchFamily="2" charset="-122"/>
              </a:rPr>
              <a:t>④国家权力的行使不能任性，法定职责必须为，法无授权不可为</a:t>
            </a:r>
            <a:endParaRPr lang="zh-CN" altLang="zh-CN" sz="2400">
              <a:latin typeface="黑体" panose="02010609060101010101" charset="-122"/>
              <a:ea typeface="黑体" panose="02010609060101010101" charset="-122"/>
              <a:sym typeface="宋体" panose="02010600030101010101" pitchFamily="2" charset="-122"/>
            </a:endParaRPr>
          </a:p>
          <a:p>
            <a:pPr>
              <a:lnSpc>
                <a:spcPct val="150000"/>
              </a:lnSpc>
            </a:pPr>
            <a:r>
              <a:rPr lang="zh-CN" altLang="zh-CN" sz="2400">
                <a:latin typeface="黑体" panose="02010609060101010101" charset="-122"/>
                <a:ea typeface="黑体" panose="02010609060101010101" charset="-122"/>
                <a:sym typeface="宋体" panose="02010600030101010101" pitchFamily="2" charset="-122"/>
              </a:rPr>
              <a:t>A、①②③   B、②③④  C、①②④    D、①③④</a:t>
            </a:r>
            <a:endParaRPr lang="zh-CN" altLang="en-US" sz="2400">
              <a:latin typeface="黑体" panose="02010609060101010101" charset="-122"/>
              <a:ea typeface="黑体" panose="02010609060101010101" charset="-122"/>
            </a:endParaRPr>
          </a:p>
        </p:txBody>
      </p:sp>
      <p:sp>
        <p:nvSpPr>
          <p:cNvPr id="5" name="文本框 4"/>
          <p:cNvSpPr txBox="1"/>
          <p:nvPr/>
        </p:nvSpPr>
        <p:spPr>
          <a:xfrm>
            <a:off x="4903788" y="1611313"/>
            <a:ext cx="582612" cy="646112"/>
          </a:xfrm>
          <a:prstGeom prst="rect">
            <a:avLst/>
          </a:prstGeom>
          <a:noFill/>
          <a:ln w="9525">
            <a:noFill/>
          </a:ln>
        </p:spPr>
        <p:txBody>
          <a:bodyPr wrap="square" anchor="t">
            <a:spAutoFit/>
          </a:bodyPr>
          <a:p>
            <a:r>
              <a:rPr lang="en-US" altLang="zh-CN" sz="3600" b="1">
                <a:solidFill>
                  <a:srgbClr val="FF0000"/>
                </a:solidFill>
                <a:latin typeface="华文楷体" charset="-122"/>
                <a:ea typeface="华文楷体" charset="-122"/>
              </a:rPr>
              <a:t>D</a:t>
            </a:r>
            <a:endParaRPr lang="en-US" altLang="zh-CN" sz="3600" b="1">
              <a:solidFill>
                <a:srgbClr val="FF0000"/>
              </a:solidFill>
              <a:latin typeface="华文楷体" charset="-122"/>
              <a:ea typeface="华文楷体"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Picture 21" descr="t01a6e4b9db7168f309"/>
          <p:cNvPicPr>
            <a:picLocks noChangeAspect="1"/>
          </p:cNvPicPr>
          <p:nvPr/>
        </p:nvPicPr>
        <p:blipFill>
          <a:blip r:embed="rId1"/>
          <a:stretch>
            <a:fillRect/>
          </a:stretch>
        </p:blipFill>
        <p:spPr>
          <a:xfrm>
            <a:off x="6400800" y="2406650"/>
            <a:ext cx="2524125" cy="3048000"/>
          </a:xfrm>
          <a:prstGeom prst="rect">
            <a:avLst/>
          </a:prstGeom>
          <a:noFill/>
          <a:ln w="9525">
            <a:noFill/>
          </a:ln>
        </p:spPr>
      </p:pic>
      <p:sp>
        <p:nvSpPr>
          <p:cNvPr id="18434" name="文本框 12"/>
          <p:cNvSpPr txBox="1"/>
          <p:nvPr/>
        </p:nvSpPr>
        <p:spPr>
          <a:xfrm>
            <a:off x="2994025" y="725488"/>
            <a:ext cx="5610225" cy="952500"/>
          </a:xfrm>
          <a:prstGeom prst="rect">
            <a:avLst/>
          </a:prstGeom>
          <a:noFill/>
          <a:ln w="9525">
            <a:noFill/>
          </a:ln>
        </p:spPr>
        <p:txBody>
          <a:bodyPr anchor="t">
            <a:spAutoFit/>
          </a:bodyPr>
          <a:p>
            <a:r>
              <a:rPr lang="zh-CN" altLang="en-US" sz="2400" b="1" dirty="0">
                <a:solidFill>
                  <a:srgbClr val="CC0066"/>
                </a:solidFill>
                <a:latin typeface="微软雅黑" panose="020B0503020204020204" pitchFamily="34" charset="-122"/>
                <a:ea typeface="微软雅黑" panose="020B0503020204020204" pitchFamily="34" charset="-122"/>
              </a:rPr>
              <a:t>请同学们自主学习</a:t>
            </a:r>
            <a:r>
              <a:rPr lang="en-US" altLang="zh-CN" sz="2400" b="1">
                <a:solidFill>
                  <a:srgbClr val="CC0066"/>
                </a:solidFill>
                <a:latin typeface="微软雅黑" panose="020B0503020204020204" pitchFamily="34" charset="-122"/>
                <a:ea typeface="微软雅黑" panose="020B0503020204020204" pitchFamily="34" charset="-122"/>
              </a:rPr>
              <a:t>P10——P17</a:t>
            </a:r>
            <a:r>
              <a:rPr lang="zh-CN" altLang="en-US" sz="2400" b="1" dirty="0">
                <a:solidFill>
                  <a:srgbClr val="CC0066"/>
                </a:solidFill>
                <a:latin typeface="微软雅黑" panose="020B0503020204020204" pitchFamily="34" charset="-122"/>
                <a:ea typeface="微软雅黑" panose="020B0503020204020204" pitchFamily="34" charset="-122"/>
              </a:rPr>
              <a:t>课本，并思考解决下列问题：</a:t>
            </a:r>
            <a:r>
              <a:rPr lang="zh-CN" altLang="en-US" sz="3200" b="1" dirty="0">
                <a:solidFill>
                  <a:srgbClr val="CC0066"/>
                </a:solidFill>
                <a:latin typeface="方正舒体" charset="-122"/>
                <a:ea typeface="方正舒体" charset="-122"/>
              </a:rPr>
              <a:t>  </a:t>
            </a:r>
            <a:endParaRPr lang="zh-CN" altLang="en-US" sz="3200" b="1" dirty="0">
              <a:solidFill>
                <a:srgbClr val="CC0066"/>
              </a:solidFill>
              <a:latin typeface="方正舒体" charset="-122"/>
              <a:ea typeface="方正舒体" charset="-122"/>
            </a:endParaRPr>
          </a:p>
        </p:txBody>
      </p:sp>
      <p:sp>
        <p:nvSpPr>
          <p:cNvPr id="18435" name="Text Box 20"/>
          <p:cNvSpPr txBox="1"/>
          <p:nvPr/>
        </p:nvSpPr>
        <p:spPr>
          <a:xfrm>
            <a:off x="598488" y="2100263"/>
            <a:ext cx="6656387" cy="3659187"/>
          </a:xfrm>
          <a:prstGeom prst="rect">
            <a:avLst/>
          </a:prstGeom>
          <a:noFill/>
          <a:ln w="9525">
            <a:noFill/>
          </a:ln>
        </p:spPr>
        <p:txBody>
          <a:bodyPr wrap="square" anchor="t">
            <a:spAutoFit/>
          </a:bodyPr>
          <a:p>
            <a:pPr>
              <a:lnSpc>
                <a:spcPts val="3975"/>
              </a:lnSpc>
            </a:pPr>
            <a:r>
              <a:rPr lang="zh-CN" altLang="en-US" sz="2400" b="1" dirty="0">
                <a:latin typeface="微软雅黑" panose="020B0503020204020204" pitchFamily="34" charset="-122"/>
                <a:ea typeface="微软雅黑" panose="020B0503020204020204" pitchFamily="34" charset="-122"/>
              </a:rPr>
              <a:t>1、人民行使国家权力的机关是什么？</a:t>
            </a:r>
            <a:endParaRPr lang="zh-CN" altLang="en-US" sz="2400" b="1" dirty="0">
              <a:latin typeface="微软雅黑" panose="020B0503020204020204" pitchFamily="34" charset="-122"/>
              <a:ea typeface="微软雅黑" panose="020B0503020204020204" pitchFamily="34" charset="-122"/>
            </a:endParaRPr>
          </a:p>
          <a:p>
            <a:pPr>
              <a:lnSpc>
                <a:spcPts val="3975"/>
              </a:lnSpc>
            </a:pPr>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、国家机构是如何产生的？</a:t>
            </a:r>
            <a:endParaRPr lang="zh-CN" altLang="en-US" sz="2400" b="1" dirty="0">
              <a:latin typeface="微软雅黑" panose="020B0503020204020204" pitchFamily="34" charset="-122"/>
              <a:ea typeface="微软雅黑" panose="020B0503020204020204" pitchFamily="34" charset="-122"/>
            </a:endParaRPr>
          </a:p>
          <a:p>
            <a:pPr>
              <a:lnSpc>
                <a:spcPts val="3975"/>
              </a:lnSpc>
            </a:pP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、宪法与国家机构的关系是怎样的？</a:t>
            </a:r>
            <a:endParaRPr lang="zh-CN" altLang="en-US" sz="2400" b="1" dirty="0">
              <a:latin typeface="微软雅黑" panose="020B0503020204020204" pitchFamily="34" charset="-122"/>
              <a:ea typeface="微软雅黑" panose="020B0503020204020204" pitchFamily="34" charset="-122"/>
            </a:endParaRPr>
          </a:p>
          <a:p>
            <a:pPr>
              <a:lnSpc>
                <a:spcPts val="3975"/>
              </a:lnSpc>
            </a:pPr>
            <a:r>
              <a:rPr lang="en-US" altLang="zh-CN" sz="2400" b="1" dirty="0">
                <a:latin typeface="微软雅黑" panose="020B0503020204020204" pitchFamily="34" charset="-122"/>
                <a:ea typeface="微软雅黑" panose="020B0503020204020204" pitchFamily="34" charset="-122"/>
              </a:rPr>
              <a:t>4</a:t>
            </a:r>
            <a:r>
              <a:rPr lang="zh-CN" altLang="en-US" sz="2400" b="1" dirty="0">
                <a:latin typeface="微软雅黑" panose="020B0503020204020204" pitchFamily="34" charset="-122"/>
                <a:ea typeface="微软雅黑" panose="020B0503020204020204" pitchFamily="34" charset="-122"/>
              </a:rPr>
              <a:t>、国家机构的组织和工作的原则是什么？</a:t>
            </a:r>
            <a:endParaRPr lang="zh-CN" altLang="en-US" sz="2400" b="1" dirty="0">
              <a:latin typeface="微软雅黑" panose="020B0503020204020204" pitchFamily="34" charset="-122"/>
              <a:ea typeface="微软雅黑" panose="020B0503020204020204" pitchFamily="34" charset="-122"/>
            </a:endParaRPr>
          </a:p>
          <a:p>
            <a:pPr>
              <a:lnSpc>
                <a:spcPts val="3975"/>
              </a:lnSpc>
            </a:pPr>
            <a:r>
              <a:rPr lang="en-US" altLang="zh-CN" sz="2400" b="1" dirty="0">
                <a:latin typeface="微软雅黑" panose="020B0503020204020204" pitchFamily="34" charset="-122"/>
                <a:ea typeface="微软雅黑" panose="020B0503020204020204" pitchFamily="34" charset="-122"/>
              </a:rPr>
              <a:t>5</a:t>
            </a:r>
            <a:r>
              <a:rPr lang="zh-CN" altLang="en-US" sz="2400" b="1" dirty="0">
                <a:latin typeface="微软雅黑" panose="020B0503020204020204" pitchFamily="34" charset="-122"/>
                <a:ea typeface="微软雅黑" panose="020B0503020204020204" pitchFamily="34" charset="-122"/>
              </a:rPr>
              <a:t>、为什么要规范权力的运行？</a:t>
            </a:r>
            <a:endParaRPr lang="zh-CN" altLang="en-US" sz="2400" b="1" dirty="0">
              <a:latin typeface="微软雅黑" panose="020B0503020204020204" pitchFamily="34" charset="-122"/>
              <a:ea typeface="微软雅黑" panose="020B0503020204020204" pitchFamily="34" charset="-122"/>
            </a:endParaRPr>
          </a:p>
          <a:p>
            <a:pPr>
              <a:lnSpc>
                <a:spcPts val="3975"/>
              </a:lnSpc>
            </a:pPr>
            <a:r>
              <a:rPr lang="en-US" altLang="zh-CN" sz="2400" b="1" dirty="0">
                <a:latin typeface="微软雅黑" panose="020B0503020204020204" pitchFamily="34" charset="-122"/>
                <a:ea typeface="微软雅黑" panose="020B0503020204020204" pitchFamily="34" charset="-122"/>
              </a:rPr>
              <a:t>6</a:t>
            </a:r>
            <a:r>
              <a:rPr lang="zh-CN" altLang="en-US" sz="2400" b="1" dirty="0">
                <a:latin typeface="微软雅黑" panose="020B0503020204020204" pitchFamily="34" charset="-122"/>
                <a:ea typeface="微软雅黑" panose="020B0503020204020204" pitchFamily="34" charset="-122"/>
              </a:rPr>
              <a:t>、如何规范权力的运行？（</a:t>
            </a:r>
            <a:r>
              <a:rPr lang="zh-CN" altLang="en-US" sz="2400" b="1" dirty="0">
                <a:solidFill>
                  <a:srgbClr val="FF0000"/>
                </a:solidFill>
                <a:latin typeface="微软雅黑" panose="020B0503020204020204" pitchFamily="34" charset="-122"/>
                <a:ea typeface="微软雅黑" panose="020B0503020204020204" pitchFamily="34" charset="-122"/>
              </a:rPr>
              <a:t>重点</a:t>
            </a:r>
            <a:r>
              <a:rPr lang="zh-CN" altLang="en-US" sz="2400" b="1" dirty="0">
                <a:latin typeface="微软雅黑" panose="020B0503020204020204" pitchFamily="34" charset="-122"/>
                <a:ea typeface="微软雅黑" panose="020B0503020204020204" pitchFamily="34" charset="-122"/>
              </a:rPr>
              <a:t>）</a:t>
            </a:r>
            <a:endParaRPr lang="zh-CN" altLang="en-US" sz="2400" b="1" dirty="0">
              <a:latin typeface="微软雅黑" panose="020B0503020204020204" pitchFamily="34" charset="-122"/>
              <a:ea typeface="微软雅黑" panose="020B0503020204020204" pitchFamily="34" charset="-122"/>
            </a:endParaRPr>
          </a:p>
          <a:p>
            <a:pPr eaLnBrk="0" hangingPunct="0">
              <a:lnSpc>
                <a:spcPts val="3975"/>
              </a:lnSpc>
            </a:pPr>
            <a:endParaRPr lang="zh-CN" altLang="en-US" sz="2400" b="1" dirty="0">
              <a:latin typeface="微软雅黑" panose="020B0503020204020204" pitchFamily="34" charset="-122"/>
              <a:ea typeface="微软雅黑" panose="020B0503020204020204" pitchFamily="34" charset="-122"/>
            </a:endParaRPr>
          </a:p>
        </p:txBody>
      </p:sp>
      <p:grpSp>
        <p:nvGrpSpPr>
          <p:cNvPr id="18436" name="组合 3"/>
          <p:cNvGrpSpPr/>
          <p:nvPr/>
        </p:nvGrpSpPr>
        <p:grpSpPr>
          <a:xfrm>
            <a:off x="50800" y="620713"/>
            <a:ext cx="2809875" cy="730250"/>
            <a:chOff x="4762500" y="1227873"/>
            <a:chExt cx="3152775" cy="820002"/>
          </a:xfrm>
        </p:grpSpPr>
        <p:sp>
          <p:nvSpPr>
            <p:cNvPr id="5" name="圆角矩形 4"/>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pSp>
          <p:nvGrpSpPr>
            <p:cNvPr id="18438" name="组合 5"/>
            <p:cNvGrpSpPr/>
            <p:nvPr/>
          </p:nvGrpSpPr>
          <p:grpSpPr>
            <a:xfrm>
              <a:off x="4897451" y="1300979"/>
              <a:ext cx="515326" cy="672163"/>
              <a:chOff x="556681" y="967046"/>
              <a:chExt cx="515326" cy="672163"/>
            </a:xfrm>
          </p:grpSpPr>
          <p:grpSp>
            <p:nvGrpSpPr>
              <p:cNvPr id="18439" name="组合 6"/>
              <p:cNvGrpSpPr/>
              <p:nvPr/>
            </p:nvGrpSpPr>
            <p:grpSpPr>
              <a:xfrm>
                <a:off x="556681" y="967046"/>
                <a:ext cx="515326" cy="672163"/>
                <a:chOff x="10325100" y="303213"/>
                <a:chExt cx="912815" cy="1190625"/>
              </a:xfrm>
            </p:grpSpPr>
            <p:sp>
              <p:nvSpPr>
                <p:cNvPr id="18440" name="Freeform 43"/>
                <p:cNvSpPr/>
                <p:nvPr/>
              </p:nvSpPr>
              <p:spPr>
                <a:xfrm>
                  <a:off x="10382250" y="360363"/>
                  <a:ext cx="855663" cy="455613"/>
                </a:xfrm>
                <a:custGeom>
                  <a:avLst/>
                  <a:gdLst/>
                  <a:ahLst/>
                  <a:cxnLst>
                    <a:cxn ang="0">
                      <a:pos x="855663" y="113903"/>
                    </a:cxn>
                    <a:cxn ang="0">
                      <a:pos x="739110" y="0"/>
                    </a:cxn>
                    <a:cxn ang="0">
                      <a:pos x="471893" y="0"/>
                    </a:cxn>
                    <a:cxn ang="0">
                      <a:pos x="116552" y="0"/>
                    </a:cxn>
                    <a:cxn ang="0">
                      <a:pos x="0" y="113903"/>
                    </a:cxn>
                    <a:cxn ang="0">
                      <a:pos x="0" y="122445"/>
                    </a:cxn>
                    <a:cxn ang="0">
                      <a:pos x="0" y="130988"/>
                    </a:cxn>
                    <a:cxn ang="0">
                      <a:pos x="0" y="133836"/>
                    </a:cxn>
                    <a:cxn ang="0">
                      <a:pos x="0" y="133836"/>
                    </a:cxn>
                    <a:cxn ang="0">
                      <a:pos x="116552" y="247739"/>
                    </a:cxn>
                    <a:cxn ang="0">
                      <a:pos x="253003" y="247739"/>
                    </a:cxn>
                    <a:cxn ang="0">
                      <a:pos x="253003" y="455613"/>
                    </a:cxn>
                    <a:cxn ang="0">
                      <a:pos x="855663" y="455613"/>
                    </a:cxn>
                    <a:cxn ang="0">
                      <a:pos x="855663" y="113903"/>
                    </a:cxn>
                  </a:cxnLst>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ln>
              </p:spPr>
              <p:txBody>
                <a:bodyPr/>
                <a:p>
                  <a:endParaRPr lang="zh-CN" altLang="en-US"/>
                </a:p>
              </p:txBody>
            </p:sp>
            <p:sp>
              <p:nvSpPr>
                <p:cNvPr id="18441" name="Freeform 44"/>
                <p:cNvSpPr/>
                <p:nvPr/>
              </p:nvSpPr>
              <p:spPr>
                <a:xfrm>
                  <a:off x="10375900" y="396875"/>
                  <a:ext cx="38100" cy="52388"/>
                </a:xfrm>
                <a:custGeom>
                  <a:avLst/>
                  <a:gdLst/>
                  <a:ahLst/>
                  <a:cxnLst>
                    <a:cxn ang="0">
                      <a:pos x="38100" y="0"/>
                    </a:cxn>
                    <a:cxn ang="0">
                      <a:pos x="0" y="0"/>
                    </a:cxn>
                    <a:cxn ang="0">
                      <a:pos x="0" y="52388"/>
                    </a:cxn>
                    <a:cxn ang="0">
                      <a:pos x="8792" y="52388"/>
                    </a:cxn>
                    <a:cxn ang="0">
                      <a:pos x="38100" y="0"/>
                    </a:cxn>
                  </a:cxnLst>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ln>
              </p:spPr>
              <p:txBody>
                <a:bodyPr/>
                <a:p>
                  <a:endParaRPr lang="zh-CN" altLang="en-US"/>
                </a:p>
              </p:txBody>
            </p:sp>
            <p:sp>
              <p:nvSpPr>
                <p:cNvPr id="18442" name="Freeform 45"/>
                <p:cNvSpPr/>
                <p:nvPr/>
              </p:nvSpPr>
              <p:spPr>
                <a:xfrm>
                  <a:off x="10385425" y="396875"/>
                  <a:ext cx="852488" cy="168275"/>
                </a:xfrm>
                <a:custGeom>
                  <a:avLst/>
                  <a:gdLst/>
                  <a:ahLst/>
                  <a:cxnLst>
                    <a:cxn ang="0">
                      <a:pos x="684832" y="0"/>
                    </a:cxn>
                    <a:cxn ang="0">
                      <a:pos x="679148" y="0"/>
                    </a:cxn>
                    <a:cxn ang="0">
                      <a:pos x="28416" y="0"/>
                    </a:cxn>
                    <a:cxn ang="0">
                      <a:pos x="0" y="51338"/>
                    </a:cxn>
                    <a:cxn ang="0">
                      <a:pos x="735981" y="51338"/>
                    </a:cxn>
                    <a:cxn ang="0">
                      <a:pos x="852488" y="168275"/>
                    </a:cxn>
                    <a:cxn ang="0">
                      <a:pos x="852488" y="168275"/>
                    </a:cxn>
                    <a:cxn ang="0">
                      <a:pos x="684832" y="0"/>
                    </a:cxn>
                  </a:cxnLst>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ln>
              </p:spPr>
              <p:txBody>
                <a:bodyPr/>
                <a:p>
                  <a:endParaRPr lang="zh-CN" altLang="en-US"/>
                </a:p>
              </p:txBody>
            </p:sp>
            <p:sp>
              <p:nvSpPr>
                <p:cNvPr id="18443" name="Freeform 46"/>
                <p:cNvSpPr/>
                <p:nvPr/>
              </p:nvSpPr>
              <p:spPr>
                <a:xfrm>
                  <a:off x="10375900" y="496888"/>
                  <a:ext cx="23813" cy="53975"/>
                </a:xfrm>
                <a:custGeom>
                  <a:avLst/>
                  <a:gdLst/>
                  <a:ahLst/>
                  <a:cxnLst>
                    <a:cxn ang="0">
                      <a:pos x="5953" y="0"/>
                    </a:cxn>
                    <a:cxn ang="0">
                      <a:pos x="0" y="0"/>
                    </a:cxn>
                    <a:cxn ang="0">
                      <a:pos x="0" y="53975"/>
                    </a:cxn>
                    <a:cxn ang="0">
                      <a:pos x="23813" y="53975"/>
                    </a:cxn>
                    <a:cxn ang="0">
                      <a:pos x="5953" y="0"/>
                    </a:cxn>
                  </a:cxnLst>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ln>
              </p:spPr>
              <p:txBody>
                <a:bodyPr/>
                <a:p>
                  <a:endParaRPr lang="zh-CN" altLang="en-US"/>
                </a:p>
              </p:txBody>
            </p:sp>
            <p:sp>
              <p:nvSpPr>
                <p:cNvPr id="18444" name="Freeform 47"/>
                <p:cNvSpPr/>
                <p:nvPr/>
              </p:nvSpPr>
              <p:spPr>
                <a:xfrm>
                  <a:off x="10382250" y="496888"/>
                  <a:ext cx="855663" cy="168275"/>
                </a:xfrm>
                <a:custGeom>
                  <a:avLst/>
                  <a:gdLst/>
                  <a:ahLst/>
                  <a:cxnLst>
                    <a:cxn ang="0">
                      <a:pos x="687941" y="0"/>
                    </a:cxn>
                    <a:cxn ang="0">
                      <a:pos x="682256" y="0"/>
                    </a:cxn>
                    <a:cxn ang="0">
                      <a:pos x="0" y="0"/>
                    </a:cxn>
                    <a:cxn ang="0">
                      <a:pos x="17056" y="54190"/>
                    </a:cxn>
                    <a:cxn ang="0">
                      <a:pos x="739110" y="54190"/>
                    </a:cxn>
                    <a:cxn ang="0">
                      <a:pos x="855663" y="168275"/>
                    </a:cxn>
                    <a:cxn ang="0">
                      <a:pos x="855663" y="168275"/>
                    </a:cxn>
                    <a:cxn ang="0">
                      <a:pos x="687941" y="0"/>
                    </a:cxn>
                  </a:cxnLst>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ln>
              </p:spPr>
              <p:txBody>
                <a:bodyPr/>
                <a:p>
                  <a:endParaRPr lang="zh-CN" altLang="en-US"/>
                </a:p>
              </p:txBody>
            </p:sp>
            <p:sp>
              <p:nvSpPr>
                <p:cNvPr id="18445" name="Freeform 48"/>
                <p:cNvSpPr/>
                <p:nvPr/>
              </p:nvSpPr>
              <p:spPr>
                <a:xfrm>
                  <a:off x="10325102" y="303213"/>
                  <a:ext cx="912813" cy="1139824"/>
                </a:xfrm>
                <a:custGeom>
                  <a:avLst/>
                  <a:gdLst/>
                  <a:ahLst/>
                  <a:cxnLst>
                    <a:cxn ang="0">
                      <a:pos x="739350" y="304902"/>
                    </a:cxn>
                    <a:cxn ang="0">
                      <a:pos x="739350" y="304902"/>
                    </a:cxn>
                    <a:cxn ang="0">
                      <a:pos x="554512" y="304902"/>
                    </a:cxn>
                    <a:cxn ang="0">
                      <a:pos x="173462" y="304902"/>
                    </a:cxn>
                    <a:cxn ang="0">
                      <a:pos x="56873" y="190920"/>
                    </a:cxn>
                    <a:cxn ang="0">
                      <a:pos x="56873" y="190920"/>
                    </a:cxn>
                    <a:cxn ang="0">
                      <a:pos x="56873" y="188070"/>
                    </a:cxn>
                    <a:cxn ang="0">
                      <a:pos x="56873" y="179522"/>
                    </a:cxn>
                    <a:cxn ang="0">
                      <a:pos x="56873" y="170973"/>
                    </a:cxn>
                    <a:cxn ang="0">
                      <a:pos x="173462" y="56991"/>
                    </a:cxn>
                    <a:cxn ang="0">
                      <a:pos x="528919" y="56991"/>
                    </a:cxn>
                    <a:cxn ang="0">
                      <a:pos x="796223" y="56991"/>
                    </a:cxn>
                    <a:cxn ang="0">
                      <a:pos x="912813" y="170973"/>
                    </a:cxn>
                    <a:cxn ang="0">
                      <a:pos x="739350" y="2849"/>
                    </a:cxn>
                    <a:cxn ang="0">
                      <a:pos x="173462" y="2849"/>
                    </a:cxn>
                    <a:cxn ang="0">
                      <a:pos x="0" y="176672"/>
                    </a:cxn>
                    <a:cxn ang="0">
                      <a:pos x="0" y="302053"/>
                    </a:cxn>
                    <a:cxn ang="0">
                      <a:pos x="0" y="302053"/>
                    </a:cxn>
                    <a:cxn ang="0">
                      <a:pos x="0" y="966000"/>
                    </a:cxn>
                    <a:cxn ang="0">
                      <a:pos x="173462" y="1139824"/>
                    </a:cxn>
                    <a:cxn ang="0">
                      <a:pos x="739350" y="1139824"/>
                    </a:cxn>
                    <a:cxn ang="0">
                      <a:pos x="912813" y="966000"/>
                    </a:cxn>
                    <a:cxn ang="0">
                      <a:pos x="912813" y="430283"/>
                    </a:cxn>
                    <a:cxn ang="0">
                      <a:pos x="739350" y="304902"/>
                    </a:cxn>
                  </a:cxnLst>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ln>
              </p:spPr>
              <p:txBody>
                <a:bodyPr/>
                <a:p>
                  <a:endParaRPr lang="zh-CN" altLang="en-US"/>
                </a:p>
              </p:txBody>
            </p:sp>
            <p:sp>
              <p:nvSpPr>
                <p:cNvPr id="18446" name="Freeform 49"/>
                <p:cNvSpPr/>
                <p:nvPr/>
              </p:nvSpPr>
              <p:spPr>
                <a:xfrm>
                  <a:off x="10325100" y="508000"/>
                  <a:ext cx="912813" cy="985838"/>
                </a:xfrm>
                <a:custGeom>
                  <a:avLst/>
                  <a:gdLst/>
                  <a:ahLst/>
                  <a:cxnLst>
                    <a:cxn ang="0">
                      <a:pos x="912813" y="812034"/>
                    </a:cxn>
                    <a:cxn ang="0">
                      <a:pos x="739350" y="985838"/>
                    </a:cxn>
                    <a:cxn ang="0">
                      <a:pos x="173462" y="985838"/>
                    </a:cxn>
                    <a:cxn ang="0">
                      <a:pos x="0" y="812034"/>
                    </a:cxn>
                    <a:cxn ang="0">
                      <a:pos x="0" y="0"/>
                    </a:cxn>
                    <a:cxn ang="0">
                      <a:pos x="173462" y="151009"/>
                    </a:cxn>
                    <a:cxn ang="0">
                      <a:pos x="739350" y="151009"/>
                    </a:cxn>
                    <a:cxn ang="0">
                      <a:pos x="912813" y="282075"/>
                    </a:cxn>
                    <a:cxn ang="0">
                      <a:pos x="912813" y="812034"/>
                    </a:cxn>
                  </a:cxnLst>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ln>
              </p:spPr>
              <p:txBody>
                <a:bodyPr/>
                <a:p>
                  <a:endParaRPr lang="zh-CN" altLang="en-US"/>
                </a:p>
              </p:txBody>
            </p:sp>
            <p:sp>
              <p:nvSpPr>
                <p:cNvPr id="18447" name="Freeform 53"/>
                <p:cNvSpPr/>
                <p:nvPr/>
              </p:nvSpPr>
              <p:spPr>
                <a:xfrm>
                  <a:off x="10507663" y="496888"/>
                  <a:ext cx="133350" cy="111125"/>
                </a:xfrm>
                <a:custGeom>
                  <a:avLst/>
                  <a:gdLst/>
                  <a:ahLst/>
                  <a:cxnLst>
                    <a:cxn ang="0">
                      <a:pos x="133350" y="111125"/>
                    </a:cxn>
                    <a:cxn ang="0">
                      <a:pos x="127000" y="0"/>
                    </a:cxn>
                    <a:cxn ang="0">
                      <a:pos x="11112" y="0"/>
                    </a:cxn>
                    <a:cxn ang="0">
                      <a:pos x="0" y="111125"/>
                    </a:cxn>
                    <a:cxn ang="0">
                      <a:pos x="133350" y="111125"/>
                    </a:cxn>
                  </a:cxnLst>
                  <a:pathLst>
                    <a:path w="84" h="70">
                      <a:moveTo>
                        <a:pt x="84" y="70"/>
                      </a:moveTo>
                      <a:lnTo>
                        <a:pt x="80" y="0"/>
                      </a:lnTo>
                      <a:lnTo>
                        <a:pt x="7" y="0"/>
                      </a:lnTo>
                      <a:lnTo>
                        <a:pt x="0" y="70"/>
                      </a:lnTo>
                      <a:lnTo>
                        <a:pt x="84" y="70"/>
                      </a:lnTo>
                      <a:close/>
                    </a:path>
                  </a:pathLst>
                </a:custGeom>
                <a:solidFill>
                  <a:srgbClr val="B70016"/>
                </a:solidFill>
                <a:ln w="9525">
                  <a:noFill/>
                </a:ln>
              </p:spPr>
              <p:txBody>
                <a:bodyPr/>
                <a:p>
                  <a:endParaRPr lang="zh-CN" altLang="en-US"/>
                </a:p>
              </p:txBody>
            </p:sp>
            <p:sp>
              <p:nvSpPr>
                <p:cNvPr id="18448" name="Freeform 54"/>
                <p:cNvSpPr/>
                <p:nvPr/>
              </p:nvSpPr>
              <p:spPr>
                <a:xfrm>
                  <a:off x="10507663" y="608013"/>
                  <a:ext cx="133350" cy="304800"/>
                </a:xfrm>
                <a:custGeom>
                  <a:avLst/>
                  <a:gdLst/>
                  <a:ahLst/>
                  <a:cxnLst>
                    <a:cxn ang="0">
                      <a:pos x="0" y="0"/>
                    </a:cxn>
                    <a:cxn ang="0">
                      <a:pos x="0" y="304800"/>
                    </a:cxn>
                    <a:cxn ang="0">
                      <a:pos x="65087" y="258762"/>
                    </a:cxn>
                    <a:cxn ang="0">
                      <a:pos x="133350" y="304800"/>
                    </a:cxn>
                    <a:cxn ang="0">
                      <a:pos x="133350" y="0"/>
                    </a:cxn>
                    <a:cxn ang="0">
                      <a:pos x="0" y="0"/>
                    </a:cxn>
                  </a:cxnLst>
                  <a:pathLst>
                    <a:path w="84" h="192">
                      <a:moveTo>
                        <a:pt x="0" y="0"/>
                      </a:moveTo>
                      <a:lnTo>
                        <a:pt x="0" y="192"/>
                      </a:lnTo>
                      <a:lnTo>
                        <a:pt x="41" y="163"/>
                      </a:lnTo>
                      <a:lnTo>
                        <a:pt x="84" y="192"/>
                      </a:lnTo>
                      <a:lnTo>
                        <a:pt x="84" y="0"/>
                      </a:lnTo>
                      <a:lnTo>
                        <a:pt x="0" y="0"/>
                      </a:lnTo>
                      <a:close/>
                    </a:path>
                  </a:pathLst>
                </a:custGeom>
                <a:solidFill>
                  <a:srgbClr val="FF2D2D"/>
                </a:solidFill>
                <a:ln w="9525">
                  <a:noFill/>
                </a:ln>
              </p:spPr>
              <p:txBody>
                <a:bodyPr/>
                <a:p>
                  <a:endParaRPr lang="zh-CN" altLang="en-US"/>
                </a:p>
              </p:txBody>
            </p:sp>
          </p:grpSp>
          <p:pic>
            <p:nvPicPr>
              <p:cNvPr id="18449" name="图片 7"/>
              <p:cNvPicPr>
                <a:picLocks noChangeAspect="1"/>
              </p:cNvPicPr>
              <p:nvPr/>
            </p:nvPicPr>
            <p:blipFill>
              <a:blip r:embed="rId2"/>
              <a:stretch>
                <a:fillRect/>
              </a:stretch>
            </p:blipFill>
            <p:spPr>
              <a:xfrm>
                <a:off x="641407" y="1254731"/>
                <a:ext cx="354334" cy="254706"/>
              </a:xfrm>
              <a:prstGeom prst="rect">
                <a:avLst/>
              </a:prstGeom>
              <a:noFill/>
              <a:ln w="9525">
                <a:noFill/>
              </a:ln>
            </p:spPr>
          </p:pic>
        </p:grpSp>
      </p:grpSp>
      <p:sp>
        <p:nvSpPr>
          <p:cNvPr id="18450" name="文本框 17"/>
          <p:cNvSpPr txBox="1"/>
          <p:nvPr/>
        </p:nvSpPr>
        <p:spPr>
          <a:xfrm>
            <a:off x="993775" y="725488"/>
            <a:ext cx="1604963" cy="522287"/>
          </a:xfrm>
          <a:prstGeom prst="rect">
            <a:avLst/>
          </a:prstGeom>
          <a:noFill/>
          <a:ln w="9525">
            <a:noFill/>
          </a:ln>
        </p:spPr>
        <p:txBody>
          <a:bodyPr wrap="none" anchor="t">
            <a:spAutoFit/>
          </a:bodyPr>
          <a:p>
            <a:r>
              <a:rPr lang="zh-CN" altLang="en-US" sz="2800" b="1" dirty="0">
                <a:solidFill>
                  <a:srgbClr val="DB2232"/>
                </a:solidFill>
                <a:latin typeface="微软雅黑" panose="020B0503020204020204" pitchFamily="34" charset="-122"/>
                <a:ea typeface="微软雅黑" panose="020B0503020204020204" pitchFamily="34" charset="-122"/>
              </a:rPr>
              <a:t>新知讲解</a:t>
            </a:r>
            <a:endParaRPr lang="zh-CN" altLang="en-US" sz="2800" b="1" dirty="0">
              <a:solidFill>
                <a:srgbClr val="DB2232"/>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9457" name="组合 84"/>
          <p:cNvGrpSpPr/>
          <p:nvPr/>
        </p:nvGrpSpPr>
        <p:grpSpPr>
          <a:xfrm>
            <a:off x="174308" y="274638"/>
            <a:ext cx="2809875" cy="731837"/>
            <a:chOff x="4762500" y="1227873"/>
            <a:chExt cx="3152775" cy="820002"/>
          </a:xfrm>
        </p:grpSpPr>
        <p:sp>
          <p:nvSpPr>
            <p:cNvPr id="39" name="圆角矩形 38"/>
            <p:cNvSpPr/>
            <p:nvPr/>
          </p:nvSpPr>
          <p:spPr>
            <a:xfrm>
              <a:off x="4762500" y="1227873"/>
              <a:ext cx="3152775" cy="820002"/>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19459" name="组合 71"/>
            <p:cNvGrpSpPr/>
            <p:nvPr/>
          </p:nvGrpSpPr>
          <p:grpSpPr>
            <a:xfrm>
              <a:off x="4897451" y="1300979"/>
              <a:ext cx="515326" cy="672163"/>
              <a:chOff x="556681" y="967046"/>
              <a:chExt cx="515326" cy="672163"/>
            </a:xfrm>
          </p:grpSpPr>
          <p:grpSp>
            <p:nvGrpSpPr>
              <p:cNvPr id="19460" name="组合 73"/>
              <p:cNvGrpSpPr/>
              <p:nvPr/>
            </p:nvGrpSpPr>
            <p:grpSpPr>
              <a:xfrm>
                <a:off x="556681" y="967046"/>
                <a:ext cx="515326" cy="672163"/>
                <a:chOff x="10325100" y="303213"/>
                <a:chExt cx="912815" cy="1190625"/>
              </a:xfrm>
            </p:grpSpPr>
            <p:sp>
              <p:nvSpPr>
                <p:cNvPr id="19461" name="Freeform 43"/>
                <p:cNvSpPr/>
                <p:nvPr/>
              </p:nvSpPr>
              <p:spPr>
                <a:xfrm>
                  <a:off x="10382250" y="360363"/>
                  <a:ext cx="855663" cy="455613"/>
                </a:xfrm>
                <a:custGeom>
                  <a:avLst/>
                  <a:gdLst/>
                  <a:ahLst/>
                  <a:cxnLst>
                    <a:cxn ang="0">
                      <a:pos x="855663" y="113903"/>
                    </a:cxn>
                    <a:cxn ang="0">
                      <a:pos x="739110" y="0"/>
                    </a:cxn>
                    <a:cxn ang="0">
                      <a:pos x="471893" y="0"/>
                    </a:cxn>
                    <a:cxn ang="0">
                      <a:pos x="116552" y="0"/>
                    </a:cxn>
                    <a:cxn ang="0">
                      <a:pos x="0" y="113903"/>
                    </a:cxn>
                    <a:cxn ang="0">
                      <a:pos x="0" y="122445"/>
                    </a:cxn>
                    <a:cxn ang="0">
                      <a:pos x="0" y="130988"/>
                    </a:cxn>
                    <a:cxn ang="0">
                      <a:pos x="0" y="133836"/>
                    </a:cxn>
                    <a:cxn ang="0">
                      <a:pos x="0" y="133836"/>
                    </a:cxn>
                    <a:cxn ang="0">
                      <a:pos x="116552" y="247739"/>
                    </a:cxn>
                    <a:cxn ang="0">
                      <a:pos x="253003" y="247739"/>
                    </a:cxn>
                    <a:cxn ang="0">
                      <a:pos x="253003" y="455613"/>
                    </a:cxn>
                    <a:cxn ang="0">
                      <a:pos x="855663" y="455613"/>
                    </a:cxn>
                    <a:cxn ang="0">
                      <a:pos x="855663" y="113903"/>
                    </a:cxn>
                  </a:cxnLst>
                  <a:pathLst>
                    <a:path w="301" h="160">
                      <a:moveTo>
                        <a:pt x="301" y="40"/>
                      </a:moveTo>
                      <a:cubicBezTo>
                        <a:pt x="300" y="18"/>
                        <a:pt x="282" y="0"/>
                        <a:pt x="260" y="0"/>
                      </a:cubicBezTo>
                      <a:cubicBezTo>
                        <a:pt x="166" y="0"/>
                        <a:pt x="166" y="0"/>
                        <a:pt x="166" y="0"/>
                      </a:cubicBezTo>
                      <a:cubicBezTo>
                        <a:pt x="41" y="0"/>
                        <a:pt x="41" y="0"/>
                        <a:pt x="41" y="0"/>
                      </a:cubicBezTo>
                      <a:cubicBezTo>
                        <a:pt x="18" y="0"/>
                        <a:pt x="0" y="18"/>
                        <a:pt x="0" y="40"/>
                      </a:cubicBezTo>
                      <a:cubicBezTo>
                        <a:pt x="0" y="43"/>
                        <a:pt x="0" y="43"/>
                        <a:pt x="0" y="43"/>
                      </a:cubicBezTo>
                      <a:cubicBezTo>
                        <a:pt x="0" y="46"/>
                        <a:pt x="0" y="46"/>
                        <a:pt x="0" y="46"/>
                      </a:cubicBezTo>
                      <a:cubicBezTo>
                        <a:pt x="0" y="47"/>
                        <a:pt x="0" y="47"/>
                        <a:pt x="0" y="47"/>
                      </a:cubicBezTo>
                      <a:cubicBezTo>
                        <a:pt x="0" y="47"/>
                        <a:pt x="0" y="47"/>
                        <a:pt x="0" y="47"/>
                      </a:cubicBezTo>
                      <a:cubicBezTo>
                        <a:pt x="1" y="69"/>
                        <a:pt x="19" y="87"/>
                        <a:pt x="41" y="87"/>
                      </a:cubicBezTo>
                      <a:cubicBezTo>
                        <a:pt x="89" y="87"/>
                        <a:pt x="89" y="87"/>
                        <a:pt x="89" y="87"/>
                      </a:cubicBezTo>
                      <a:cubicBezTo>
                        <a:pt x="89" y="160"/>
                        <a:pt x="89" y="160"/>
                        <a:pt x="89" y="160"/>
                      </a:cubicBezTo>
                      <a:cubicBezTo>
                        <a:pt x="301" y="160"/>
                        <a:pt x="301" y="160"/>
                        <a:pt x="301" y="160"/>
                      </a:cubicBezTo>
                      <a:cubicBezTo>
                        <a:pt x="301" y="40"/>
                        <a:pt x="301" y="40"/>
                        <a:pt x="301" y="40"/>
                      </a:cubicBezTo>
                    </a:path>
                  </a:pathLst>
                </a:custGeom>
                <a:solidFill>
                  <a:srgbClr val="F9EEEC"/>
                </a:solidFill>
                <a:ln w="9525">
                  <a:noFill/>
                </a:ln>
              </p:spPr>
              <p:txBody>
                <a:bodyPr/>
                <a:p>
                  <a:endParaRPr lang="zh-CN" altLang="en-US"/>
                </a:p>
              </p:txBody>
            </p:sp>
            <p:sp>
              <p:nvSpPr>
                <p:cNvPr id="19462" name="Freeform 44"/>
                <p:cNvSpPr/>
                <p:nvPr/>
              </p:nvSpPr>
              <p:spPr>
                <a:xfrm>
                  <a:off x="10375900" y="396875"/>
                  <a:ext cx="38100" cy="52388"/>
                </a:xfrm>
                <a:custGeom>
                  <a:avLst/>
                  <a:gdLst/>
                  <a:ahLst/>
                  <a:cxnLst>
                    <a:cxn ang="0">
                      <a:pos x="38100" y="0"/>
                    </a:cxn>
                    <a:cxn ang="0">
                      <a:pos x="0" y="0"/>
                    </a:cxn>
                    <a:cxn ang="0">
                      <a:pos x="0" y="52388"/>
                    </a:cxn>
                    <a:cxn ang="0">
                      <a:pos x="8792" y="52388"/>
                    </a:cxn>
                    <a:cxn ang="0">
                      <a:pos x="38100" y="0"/>
                    </a:cxn>
                  </a:cxnLst>
                  <a:pathLst>
                    <a:path w="13" h="18">
                      <a:moveTo>
                        <a:pt x="13" y="0"/>
                      </a:moveTo>
                      <a:cubicBezTo>
                        <a:pt x="0" y="0"/>
                        <a:pt x="0" y="0"/>
                        <a:pt x="0" y="0"/>
                      </a:cubicBezTo>
                      <a:cubicBezTo>
                        <a:pt x="0" y="18"/>
                        <a:pt x="0" y="18"/>
                        <a:pt x="0" y="18"/>
                      </a:cubicBezTo>
                      <a:cubicBezTo>
                        <a:pt x="3" y="18"/>
                        <a:pt x="3" y="18"/>
                        <a:pt x="3" y="18"/>
                      </a:cubicBezTo>
                      <a:cubicBezTo>
                        <a:pt x="5" y="11"/>
                        <a:pt x="8" y="5"/>
                        <a:pt x="13" y="0"/>
                      </a:cubicBezTo>
                    </a:path>
                  </a:pathLst>
                </a:custGeom>
                <a:solidFill>
                  <a:srgbClr val="F9C000"/>
                </a:solidFill>
                <a:ln w="9525">
                  <a:noFill/>
                </a:ln>
              </p:spPr>
              <p:txBody>
                <a:bodyPr/>
                <a:p>
                  <a:endParaRPr lang="zh-CN" altLang="en-US"/>
                </a:p>
              </p:txBody>
            </p:sp>
            <p:sp>
              <p:nvSpPr>
                <p:cNvPr id="19463" name="Freeform 45"/>
                <p:cNvSpPr/>
                <p:nvPr/>
              </p:nvSpPr>
              <p:spPr>
                <a:xfrm>
                  <a:off x="10385425" y="396875"/>
                  <a:ext cx="852488" cy="168275"/>
                </a:xfrm>
                <a:custGeom>
                  <a:avLst/>
                  <a:gdLst/>
                  <a:ahLst/>
                  <a:cxnLst>
                    <a:cxn ang="0">
                      <a:pos x="684832" y="0"/>
                    </a:cxn>
                    <a:cxn ang="0">
                      <a:pos x="679148" y="0"/>
                    </a:cxn>
                    <a:cxn ang="0">
                      <a:pos x="28416" y="0"/>
                    </a:cxn>
                    <a:cxn ang="0">
                      <a:pos x="0" y="51338"/>
                    </a:cxn>
                    <a:cxn ang="0">
                      <a:pos x="735981" y="51338"/>
                    </a:cxn>
                    <a:cxn ang="0">
                      <a:pos x="852488" y="168275"/>
                    </a:cxn>
                    <a:cxn ang="0">
                      <a:pos x="852488" y="168275"/>
                    </a:cxn>
                    <a:cxn ang="0">
                      <a:pos x="684832" y="0"/>
                    </a:cxn>
                  </a:cxnLst>
                  <a:pathLst>
                    <a:path w="300" h="59">
                      <a:moveTo>
                        <a:pt x="241" y="0"/>
                      </a:moveTo>
                      <a:cubicBezTo>
                        <a:pt x="241" y="0"/>
                        <a:pt x="240" y="0"/>
                        <a:pt x="239" y="0"/>
                      </a:cubicBezTo>
                      <a:cubicBezTo>
                        <a:pt x="10" y="0"/>
                        <a:pt x="10" y="0"/>
                        <a:pt x="10" y="0"/>
                      </a:cubicBezTo>
                      <a:cubicBezTo>
                        <a:pt x="5" y="5"/>
                        <a:pt x="2" y="11"/>
                        <a:pt x="0" y="18"/>
                      </a:cubicBezTo>
                      <a:cubicBezTo>
                        <a:pt x="259" y="18"/>
                        <a:pt x="259" y="18"/>
                        <a:pt x="259" y="18"/>
                      </a:cubicBezTo>
                      <a:cubicBezTo>
                        <a:pt x="281" y="18"/>
                        <a:pt x="299" y="36"/>
                        <a:pt x="300" y="59"/>
                      </a:cubicBezTo>
                      <a:cubicBezTo>
                        <a:pt x="300" y="59"/>
                        <a:pt x="300" y="59"/>
                        <a:pt x="300" y="59"/>
                      </a:cubicBezTo>
                      <a:cubicBezTo>
                        <a:pt x="300" y="25"/>
                        <a:pt x="297" y="0"/>
                        <a:pt x="241" y="0"/>
                      </a:cubicBezTo>
                    </a:path>
                  </a:pathLst>
                </a:custGeom>
                <a:solidFill>
                  <a:srgbClr val="F3DEDA"/>
                </a:solidFill>
                <a:ln w="9525">
                  <a:noFill/>
                </a:ln>
              </p:spPr>
              <p:txBody>
                <a:bodyPr/>
                <a:p>
                  <a:endParaRPr lang="zh-CN" altLang="en-US"/>
                </a:p>
              </p:txBody>
            </p:sp>
            <p:sp>
              <p:nvSpPr>
                <p:cNvPr id="19464" name="Freeform 46"/>
                <p:cNvSpPr/>
                <p:nvPr/>
              </p:nvSpPr>
              <p:spPr>
                <a:xfrm>
                  <a:off x="10375900" y="496888"/>
                  <a:ext cx="23813" cy="53975"/>
                </a:xfrm>
                <a:custGeom>
                  <a:avLst/>
                  <a:gdLst/>
                  <a:ahLst/>
                  <a:cxnLst>
                    <a:cxn ang="0">
                      <a:pos x="5953" y="0"/>
                    </a:cxn>
                    <a:cxn ang="0">
                      <a:pos x="0" y="0"/>
                    </a:cxn>
                    <a:cxn ang="0">
                      <a:pos x="0" y="53975"/>
                    </a:cxn>
                    <a:cxn ang="0">
                      <a:pos x="23813" y="53975"/>
                    </a:cxn>
                    <a:cxn ang="0">
                      <a:pos x="5953" y="0"/>
                    </a:cxn>
                  </a:cxnLst>
                  <a:pathLst>
                    <a:path w="8" h="19">
                      <a:moveTo>
                        <a:pt x="2" y="0"/>
                      </a:moveTo>
                      <a:cubicBezTo>
                        <a:pt x="0" y="0"/>
                        <a:pt x="0" y="0"/>
                        <a:pt x="0" y="0"/>
                      </a:cubicBezTo>
                      <a:cubicBezTo>
                        <a:pt x="0" y="19"/>
                        <a:pt x="0" y="19"/>
                        <a:pt x="0" y="19"/>
                      </a:cubicBezTo>
                      <a:cubicBezTo>
                        <a:pt x="8" y="19"/>
                        <a:pt x="8" y="19"/>
                        <a:pt x="8" y="19"/>
                      </a:cubicBezTo>
                      <a:cubicBezTo>
                        <a:pt x="4" y="13"/>
                        <a:pt x="2" y="7"/>
                        <a:pt x="2" y="0"/>
                      </a:cubicBezTo>
                    </a:path>
                  </a:pathLst>
                </a:custGeom>
                <a:solidFill>
                  <a:srgbClr val="F9C000"/>
                </a:solidFill>
                <a:ln w="9525">
                  <a:noFill/>
                </a:ln>
              </p:spPr>
              <p:txBody>
                <a:bodyPr/>
                <a:p>
                  <a:endParaRPr lang="zh-CN" altLang="en-US"/>
                </a:p>
              </p:txBody>
            </p:sp>
            <p:sp>
              <p:nvSpPr>
                <p:cNvPr id="19465" name="Freeform 47"/>
                <p:cNvSpPr/>
                <p:nvPr/>
              </p:nvSpPr>
              <p:spPr>
                <a:xfrm>
                  <a:off x="10382250" y="496888"/>
                  <a:ext cx="855663" cy="168275"/>
                </a:xfrm>
                <a:custGeom>
                  <a:avLst/>
                  <a:gdLst/>
                  <a:ahLst/>
                  <a:cxnLst>
                    <a:cxn ang="0">
                      <a:pos x="687941" y="0"/>
                    </a:cxn>
                    <a:cxn ang="0">
                      <a:pos x="682256" y="0"/>
                    </a:cxn>
                    <a:cxn ang="0">
                      <a:pos x="0" y="0"/>
                    </a:cxn>
                    <a:cxn ang="0">
                      <a:pos x="17056" y="54190"/>
                    </a:cxn>
                    <a:cxn ang="0">
                      <a:pos x="739110" y="54190"/>
                    </a:cxn>
                    <a:cxn ang="0">
                      <a:pos x="855663" y="168275"/>
                    </a:cxn>
                    <a:cxn ang="0">
                      <a:pos x="855663" y="168275"/>
                    </a:cxn>
                    <a:cxn ang="0">
                      <a:pos x="687941" y="0"/>
                    </a:cxn>
                  </a:cxnLst>
                  <a:pathLst>
                    <a:path w="301" h="59">
                      <a:moveTo>
                        <a:pt x="242" y="0"/>
                      </a:moveTo>
                      <a:cubicBezTo>
                        <a:pt x="242" y="0"/>
                        <a:pt x="241" y="0"/>
                        <a:pt x="240" y="0"/>
                      </a:cubicBezTo>
                      <a:cubicBezTo>
                        <a:pt x="0" y="0"/>
                        <a:pt x="0" y="0"/>
                        <a:pt x="0" y="0"/>
                      </a:cubicBezTo>
                      <a:cubicBezTo>
                        <a:pt x="0" y="7"/>
                        <a:pt x="2" y="13"/>
                        <a:pt x="6" y="19"/>
                      </a:cubicBezTo>
                      <a:cubicBezTo>
                        <a:pt x="260" y="19"/>
                        <a:pt x="260" y="19"/>
                        <a:pt x="260" y="19"/>
                      </a:cubicBezTo>
                      <a:cubicBezTo>
                        <a:pt x="282" y="19"/>
                        <a:pt x="300" y="37"/>
                        <a:pt x="301" y="59"/>
                      </a:cubicBezTo>
                      <a:cubicBezTo>
                        <a:pt x="301" y="59"/>
                        <a:pt x="301" y="59"/>
                        <a:pt x="301" y="59"/>
                      </a:cubicBezTo>
                      <a:cubicBezTo>
                        <a:pt x="301" y="26"/>
                        <a:pt x="298" y="0"/>
                        <a:pt x="242" y="0"/>
                      </a:cubicBezTo>
                    </a:path>
                  </a:pathLst>
                </a:custGeom>
                <a:solidFill>
                  <a:srgbClr val="F3DEDA"/>
                </a:solidFill>
                <a:ln w="9525">
                  <a:noFill/>
                </a:ln>
              </p:spPr>
              <p:txBody>
                <a:bodyPr/>
                <a:p>
                  <a:endParaRPr lang="zh-CN" altLang="en-US"/>
                </a:p>
              </p:txBody>
            </p:sp>
            <p:sp>
              <p:nvSpPr>
                <p:cNvPr id="19466" name="Freeform 48"/>
                <p:cNvSpPr/>
                <p:nvPr/>
              </p:nvSpPr>
              <p:spPr>
                <a:xfrm>
                  <a:off x="10325102" y="303213"/>
                  <a:ext cx="912813" cy="1139824"/>
                </a:xfrm>
                <a:custGeom>
                  <a:avLst/>
                  <a:gdLst/>
                  <a:ahLst/>
                  <a:cxnLst>
                    <a:cxn ang="0">
                      <a:pos x="739350" y="304902"/>
                    </a:cxn>
                    <a:cxn ang="0">
                      <a:pos x="739350" y="304902"/>
                    </a:cxn>
                    <a:cxn ang="0">
                      <a:pos x="554512" y="304902"/>
                    </a:cxn>
                    <a:cxn ang="0">
                      <a:pos x="173462" y="304902"/>
                    </a:cxn>
                    <a:cxn ang="0">
                      <a:pos x="56873" y="190920"/>
                    </a:cxn>
                    <a:cxn ang="0">
                      <a:pos x="56873" y="190920"/>
                    </a:cxn>
                    <a:cxn ang="0">
                      <a:pos x="56873" y="188070"/>
                    </a:cxn>
                    <a:cxn ang="0">
                      <a:pos x="56873" y="179522"/>
                    </a:cxn>
                    <a:cxn ang="0">
                      <a:pos x="56873" y="170973"/>
                    </a:cxn>
                    <a:cxn ang="0">
                      <a:pos x="173462" y="56991"/>
                    </a:cxn>
                    <a:cxn ang="0">
                      <a:pos x="528919" y="56991"/>
                    </a:cxn>
                    <a:cxn ang="0">
                      <a:pos x="796223" y="56991"/>
                    </a:cxn>
                    <a:cxn ang="0">
                      <a:pos x="912813" y="170973"/>
                    </a:cxn>
                    <a:cxn ang="0">
                      <a:pos x="739350" y="2849"/>
                    </a:cxn>
                    <a:cxn ang="0">
                      <a:pos x="173462" y="2849"/>
                    </a:cxn>
                    <a:cxn ang="0">
                      <a:pos x="0" y="176672"/>
                    </a:cxn>
                    <a:cxn ang="0">
                      <a:pos x="0" y="302053"/>
                    </a:cxn>
                    <a:cxn ang="0">
                      <a:pos x="0" y="302053"/>
                    </a:cxn>
                    <a:cxn ang="0">
                      <a:pos x="0" y="966000"/>
                    </a:cxn>
                    <a:cxn ang="0">
                      <a:pos x="173462" y="1139824"/>
                    </a:cxn>
                    <a:cxn ang="0">
                      <a:pos x="739350" y="1139824"/>
                    </a:cxn>
                    <a:cxn ang="0">
                      <a:pos x="912813" y="966000"/>
                    </a:cxn>
                    <a:cxn ang="0">
                      <a:pos x="912813" y="430283"/>
                    </a:cxn>
                    <a:cxn ang="0">
                      <a:pos x="739350" y="304902"/>
                    </a:cxn>
                  </a:cxnLst>
                  <a:pathLst>
                    <a:path w="321" h="400">
                      <a:moveTo>
                        <a:pt x="260" y="107"/>
                      </a:moveTo>
                      <a:cubicBezTo>
                        <a:pt x="260" y="107"/>
                        <a:pt x="260" y="107"/>
                        <a:pt x="260" y="107"/>
                      </a:cubicBezTo>
                      <a:cubicBezTo>
                        <a:pt x="195" y="107"/>
                        <a:pt x="195" y="107"/>
                        <a:pt x="195" y="107"/>
                      </a:cubicBezTo>
                      <a:cubicBezTo>
                        <a:pt x="61" y="107"/>
                        <a:pt x="61" y="107"/>
                        <a:pt x="61" y="107"/>
                      </a:cubicBezTo>
                      <a:cubicBezTo>
                        <a:pt x="39" y="107"/>
                        <a:pt x="21" y="89"/>
                        <a:pt x="20" y="67"/>
                      </a:cubicBezTo>
                      <a:cubicBezTo>
                        <a:pt x="20" y="67"/>
                        <a:pt x="20" y="67"/>
                        <a:pt x="20" y="67"/>
                      </a:cubicBezTo>
                      <a:cubicBezTo>
                        <a:pt x="20" y="66"/>
                        <a:pt x="20" y="66"/>
                        <a:pt x="20" y="66"/>
                      </a:cubicBezTo>
                      <a:cubicBezTo>
                        <a:pt x="20" y="63"/>
                        <a:pt x="20" y="63"/>
                        <a:pt x="20" y="63"/>
                      </a:cubicBezTo>
                      <a:cubicBezTo>
                        <a:pt x="20" y="60"/>
                        <a:pt x="20" y="60"/>
                        <a:pt x="20" y="60"/>
                      </a:cubicBezTo>
                      <a:cubicBezTo>
                        <a:pt x="20" y="38"/>
                        <a:pt x="38" y="20"/>
                        <a:pt x="61" y="20"/>
                      </a:cubicBezTo>
                      <a:cubicBezTo>
                        <a:pt x="186" y="20"/>
                        <a:pt x="186" y="20"/>
                        <a:pt x="186" y="20"/>
                      </a:cubicBezTo>
                      <a:cubicBezTo>
                        <a:pt x="280" y="20"/>
                        <a:pt x="280" y="20"/>
                        <a:pt x="280" y="20"/>
                      </a:cubicBezTo>
                      <a:cubicBezTo>
                        <a:pt x="302" y="20"/>
                        <a:pt x="320" y="38"/>
                        <a:pt x="321" y="60"/>
                      </a:cubicBezTo>
                      <a:cubicBezTo>
                        <a:pt x="321" y="26"/>
                        <a:pt x="318" y="0"/>
                        <a:pt x="260" y="1"/>
                      </a:cubicBezTo>
                      <a:cubicBezTo>
                        <a:pt x="61" y="1"/>
                        <a:pt x="61" y="1"/>
                        <a:pt x="61" y="1"/>
                      </a:cubicBezTo>
                      <a:cubicBezTo>
                        <a:pt x="27" y="1"/>
                        <a:pt x="0" y="28"/>
                        <a:pt x="0" y="62"/>
                      </a:cubicBezTo>
                      <a:cubicBezTo>
                        <a:pt x="0" y="106"/>
                        <a:pt x="0" y="106"/>
                        <a:pt x="0" y="106"/>
                      </a:cubicBezTo>
                      <a:cubicBezTo>
                        <a:pt x="0" y="106"/>
                        <a:pt x="0" y="106"/>
                        <a:pt x="0" y="106"/>
                      </a:cubicBezTo>
                      <a:cubicBezTo>
                        <a:pt x="0" y="339"/>
                        <a:pt x="0" y="339"/>
                        <a:pt x="0" y="339"/>
                      </a:cubicBezTo>
                      <a:cubicBezTo>
                        <a:pt x="0" y="373"/>
                        <a:pt x="27" y="400"/>
                        <a:pt x="61" y="400"/>
                      </a:cubicBezTo>
                      <a:cubicBezTo>
                        <a:pt x="260" y="400"/>
                        <a:pt x="260" y="400"/>
                        <a:pt x="260" y="400"/>
                      </a:cubicBezTo>
                      <a:cubicBezTo>
                        <a:pt x="294" y="400"/>
                        <a:pt x="321" y="373"/>
                        <a:pt x="321" y="339"/>
                      </a:cubicBezTo>
                      <a:cubicBezTo>
                        <a:pt x="321" y="151"/>
                        <a:pt x="321" y="151"/>
                        <a:pt x="321" y="151"/>
                      </a:cubicBezTo>
                      <a:cubicBezTo>
                        <a:pt x="321" y="117"/>
                        <a:pt x="294" y="107"/>
                        <a:pt x="260" y="107"/>
                      </a:cubicBezTo>
                      <a:close/>
                    </a:path>
                  </a:pathLst>
                </a:custGeom>
                <a:solidFill>
                  <a:srgbClr val="AA0000"/>
                </a:solidFill>
                <a:ln w="9525">
                  <a:noFill/>
                </a:ln>
              </p:spPr>
              <p:txBody>
                <a:bodyPr/>
                <a:p>
                  <a:endParaRPr lang="zh-CN" altLang="en-US"/>
                </a:p>
              </p:txBody>
            </p:sp>
            <p:sp>
              <p:nvSpPr>
                <p:cNvPr id="19467" name="Freeform 49"/>
                <p:cNvSpPr/>
                <p:nvPr/>
              </p:nvSpPr>
              <p:spPr>
                <a:xfrm>
                  <a:off x="10325100" y="508000"/>
                  <a:ext cx="912813" cy="985838"/>
                </a:xfrm>
                <a:custGeom>
                  <a:avLst/>
                  <a:gdLst/>
                  <a:ahLst/>
                  <a:cxnLst>
                    <a:cxn ang="0">
                      <a:pos x="912813" y="812034"/>
                    </a:cxn>
                    <a:cxn ang="0">
                      <a:pos x="739350" y="985838"/>
                    </a:cxn>
                    <a:cxn ang="0">
                      <a:pos x="173462" y="985838"/>
                    </a:cxn>
                    <a:cxn ang="0">
                      <a:pos x="0" y="812034"/>
                    </a:cxn>
                    <a:cxn ang="0">
                      <a:pos x="0" y="0"/>
                    </a:cxn>
                    <a:cxn ang="0">
                      <a:pos x="173462" y="151009"/>
                    </a:cxn>
                    <a:cxn ang="0">
                      <a:pos x="739350" y="151009"/>
                    </a:cxn>
                    <a:cxn ang="0">
                      <a:pos x="912813" y="282075"/>
                    </a:cxn>
                    <a:cxn ang="0">
                      <a:pos x="912813" y="812034"/>
                    </a:cxn>
                  </a:cxnLst>
                  <a:pathLst>
                    <a:path w="321" h="346">
                      <a:moveTo>
                        <a:pt x="321" y="285"/>
                      </a:moveTo>
                      <a:cubicBezTo>
                        <a:pt x="321" y="319"/>
                        <a:pt x="293" y="346"/>
                        <a:pt x="260" y="346"/>
                      </a:cubicBezTo>
                      <a:cubicBezTo>
                        <a:pt x="61" y="346"/>
                        <a:pt x="61" y="346"/>
                        <a:pt x="61" y="346"/>
                      </a:cubicBezTo>
                      <a:cubicBezTo>
                        <a:pt x="27" y="346"/>
                        <a:pt x="0" y="319"/>
                        <a:pt x="0" y="285"/>
                      </a:cubicBezTo>
                      <a:cubicBezTo>
                        <a:pt x="0" y="0"/>
                        <a:pt x="0" y="0"/>
                        <a:pt x="0" y="0"/>
                      </a:cubicBezTo>
                      <a:cubicBezTo>
                        <a:pt x="0" y="0"/>
                        <a:pt x="3" y="52"/>
                        <a:pt x="61" y="53"/>
                      </a:cubicBezTo>
                      <a:cubicBezTo>
                        <a:pt x="260" y="53"/>
                        <a:pt x="260" y="53"/>
                        <a:pt x="260" y="53"/>
                      </a:cubicBezTo>
                      <a:cubicBezTo>
                        <a:pt x="293" y="53"/>
                        <a:pt x="321" y="66"/>
                        <a:pt x="321" y="99"/>
                      </a:cubicBezTo>
                      <a:lnTo>
                        <a:pt x="321" y="285"/>
                      </a:lnTo>
                      <a:close/>
                    </a:path>
                  </a:pathLst>
                </a:custGeom>
                <a:solidFill>
                  <a:srgbClr val="DB2232"/>
                </a:solidFill>
                <a:ln w="9525">
                  <a:noFill/>
                </a:ln>
              </p:spPr>
              <p:txBody>
                <a:bodyPr/>
                <a:p>
                  <a:endParaRPr lang="zh-CN" altLang="en-US"/>
                </a:p>
              </p:txBody>
            </p:sp>
            <p:sp>
              <p:nvSpPr>
                <p:cNvPr id="19468" name="Freeform 53"/>
                <p:cNvSpPr/>
                <p:nvPr/>
              </p:nvSpPr>
              <p:spPr>
                <a:xfrm>
                  <a:off x="10507663" y="496888"/>
                  <a:ext cx="133350" cy="111125"/>
                </a:xfrm>
                <a:custGeom>
                  <a:avLst/>
                  <a:gdLst/>
                  <a:ahLst/>
                  <a:cxnLst>
                    <a:cxn ang="0">
                      <a:pos x="133350" y="111125"/>
                    </a:cxn>
                    <a:cxn ang="0">
                      <a:pos x="127000" y="0"/>
                    </a:cxn>
                    <a:cxn ang="0">
                      <a:pos x="11112" y="0"/>
                    </a:cxn>
                    <a:cxn ang="0">
                      <a:pos x="0" y="111125"/>
                    </a:cxn>
                    <a:cxn ang="0">
                      <a:pos x="133350" y="111125"/>
                    </a:cxn>
                  </a:cxnLst>
                  <a:pathLst>
                    <a:path w="84" h="70">
                      <a:moveTo>
                        <a:pt x="84" y="70"/>
                      </a:moveTo>
                      <a:lnTo>
                        <a:pt x="80" y="0"/>
                      </a:lnTo>
                      <a:lnTo>
                        <a:pt x="7" y="0"/>
                      </a:lnTo>
                      <a:lnTo>
                        <a:pt x="0" y="70"/>
                      </a:lnTo>
                      <a:lnTo>
                        <a:pt x="84" y="70"/>
                      </a:lnTo>
                      <a:close/>
                    </a:path>
                  </a:pathLst>
                </a:custGeom>
                <a:solidFill>
                  <a:srgbClr val="B70016"/>
                </a:solidFill>
                <a:ln w="9525">
                  <a:noFill/>
                </a:ln>
              </p:spPr>
              <p:txBody>
                <a:bodyPr/>
                <a:p>
                  <a:endParaRPr lang="zh-CN" altLang="en-US"/>
                </a:p>
              </p:txBody>
            </p:sp>
            <p:sp>
              <p:nvSpPr>
                <p:cNvPr id="19469" name="Freeform 54"/>
                <p:cNvSpPr/>
                <p:nvPr/>
              </p:nvSpPr>
              <p:spPr>
                <a:xfrm>
                  <a:off x="10507663" y="608013"/>
                  <a:ext cx="133350" cy="304800"/>
                </a:xfrm>
                <a:custGeom>
                  <a:avLst/>
                  <a:gdLst/>
                  <a:ahLst/>
                  <a:cxnLst>
                    <a:cxn ang="0">
                      <a:pos x="0" y="0"/>
                    </a:cxn>
                    <a:cxn ang="0">
                      <a:pos x="0" y="304800"/>
                    </a:cxn>
                    <a:cxn ang="0">
                      <a:pos x="65087" y="258762"/>
                    </a:cxn>
                    <a:cxn ang="0">
                      <a:pos x="133350" y="304800"/>
                    </a:cxn>
                    <a:cxn ang="0">
                      <a:pos x="133350" y="0"/>
                    </a:cxn>
                    <a:cxn ang="0">
                      <a:pos x="0" y="0"/>
                    </a:cxn>
                  </a:cxnLst>
                  <a:pathLst>
                    <a:path w="84" h="192">
                      <a:moveTo>
                        <a:pt x="0" y="0"/>
                      </a:moveTo>
                      <a:lnTo>
                        <a:pt x="0" y="192"/>
                      </a:lnTo>
                      <a:lnTo>
                        <a:pt x="41" y="163"/>
                      </a:lnTo>
                      <a:lnTo>
                        <a:pt x="84" y="192"/>
                      </a:lnTo>
                      <a:lnTo>
                        <a:pt x="84" y="0"/>
                      </a:lnTo>
                      <a:lnTo>
                        <a:pt x="0" y="0"/>
                      </a:lnTo>
                      <a:close/>
                    </a:path>
                  </a:pathLst>
                </a:custGeom>
                <a:solidFill>
                  <a:srgbClr val="FF2D2D"/>
                </a:solidFill>
                <a:ln w="9525">
                  <a:noFill/>
                </a:ln>
              </p:spPr>
              <p:txBody>
                <a:bodyPr/>
                <a:p>
                  <a:endParaRPr lang="zh-CN" altLang="en-US"/>
                </a:p>
              </p:txBody>
            </p:sp>
          </p:grpSp>
          <p:pic>
            <p:nvPicPr>
              <p:cNvPr id="19470" name="图片 74"/>
              <p:cNvPicPr>
                <a:picLocks noChangeAspect="1"/>
              </p:cNvPicPr>
              <p:nvPr/>
            </p:nvPicPr>
            <p:blipFill>
              <a:blip r:embed="rId1"/>
              <a:stretch>
                <a:fillRect/>
              </a:stretch>
            </p:blipFill>
            <p:spPr>
              <a:xfrm>
                <a:off x="641407" y="1254731"/>
                <a:ext cx="354334" cy="254706"/>
              </a:xfrm>
              <a:prstGeom prst="rect">
                <a:avLst/>
              </a:prstGeom>
              <a:noFill/>
              <a:ln w="9525">
                <a:noFill/>
              </a:ln>
            </p:spPr>
          </p:pic>
        </p:grpSp>
      </p:grpSp>
      <p:sp>
        <p:nvSpPr>
          <p:cNvPr id="19471" name="文本框 85"/>
          <p:cNvSpPr txBox="1"/>
          <p:nvPr/>
        </p:nvSpPr>
        <p:spPr>
          <a:xfrm>
            <a:off x="1123950" y="360363"/>
            <a:ext cx="1620838" cy="523875"/>
          </a:xfrm>
          <a:prstGeom prst="rect">
            <a:avLst/>
          </a:prstGeom>
          <a:noFill/>
          <a:ln w="9525">
            <a:noFill/>
          </a:ln>
        </p:spPr>
        <p:txBody>
          <a:bodyPr wrap="none" anchor="t">
            <a:spAutoFit/>
          </a:bodyPr>
          <a:p>
            <a:r>
              <a:rPr lang="zh-CN" altLang="en-US" sz="2800" b="1" dirty="0">
                <a:solidFill>
                  <a:srgbClr val="DB2232"/>
                </a:solidFill>
                <a:latin typeface="微软雅黑" panose="020B0503020204020204" pitchFamily="34" charset="-122"/>
                <a:ea typeface="微软雅黑" panose="020B0503020204020204" pitchFamily="34" charset="-122"/>
              </a:rPr>
              <a:t>新知讲解</a:t>
            </a:r>
            <a:endParaRPr lang="zh-CN" altLang="en-US" sz="2800" b="1" dirty="0">
              <a:solidFill>
                <a:srgbClr val="DB22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310255" y="353695"/>
            <a:ext cx="4567555" cy="583565"/>
          </a:xfrm>
          <a:prstGeom prst="rect">
            <a:avLst/>
          </a:prstGeom>
          <a:solidFill>
            <a:srgbClr val="FF66FF"/>
          </a:solidFill>
          <a:effectLst>
            <a:innerShdw blurRad="63500" dist="50800" dir="13500000">
              <a:prstClr val="black">
                <a:alpha val="50000"/>
              </a:prstClr>
            </a:innerShdw>
          </a:effectLst>
        </p:spPr>
        <p:txBody>
          <a:bodyPr wrap="square" rtlCol="0">
            <a:spAutoFit/>
          </a:bodyPr>
          <a:p>
            <a:r>
              <a:rPr lang="zh-CN" altLang="en-US" sz="3200" b="1" noProof="1">
                <a:solidFill>
                  <a:srgbClr val="FF0000"/>
                </a:solidFill>
                <a:latin typeface="Arial" panose="020B0604020202020204" pitchFamily="34" charset="0"/>
                <a:ea typeface="宋体" panose="02010600030101010101" pitchFamily="2" charset="-122"/>
                <a:cs typeface="+mn-cs"/>
              </a:rPr>
              <a:t>探究一、组织国家机构</a:t>
            </a:r>
            <a:endParaRPr lang="zh-CN" altLang="en-US" sz="3200" b="1" noProof="1">
              <a:solidFill>
                <a:srgbClr val="FF0000"/>
              </a:solidFill>
              <a:latin typeface="Arial" panose="020B0604020202020204" pitchFamily="34" charset="0"/>
              <a:ea typeface="宋体" panose="02010600030101010101" pitchFamily="2" charset="-122"/>
              <a:cs typeface="+mn-cs"/>
            </a:endParaRPr>
          </a:p>
        </p:txBody>
      </p:sp>
      <p:sp>
        <p:nvSpPr>
          <p:cNvPr id="4099" name="文本框 2"/>
          <p:cNvSpPr txBox="1"/>
          <p:nvPr/>
        </p:nvSpPr>
        <p:spPr>
          <a:xfrm>
            <a:off x="294323" y="1296988"/>
            <a:ext cx="7704137" cy="2306955"/>
          </a:xfrm>
          <a:prstGeom prst="rect">
            <a:avLst/>
          </a:prstGeom>
          <a:noFill/>
          <a:ln w="9525">
            <a:noFill/>
          </a:ln>
        </p:spPr>
        <p:txBody>
          <a:bodyPr anchor="t">
            <a:spAutoFit/>
          </a:bodyPr>
          <a:p>
            <a:pPr eaLnBrk="0" hangingPunct="0"/>
            <a:r>
              <a:rPr lang="zh-CN" altLang="en-US" sz="2400" dirty="0">
                <a:solidFill>
                  <a:srgbClr val="0000FF"/>
                </a:solidFill>
                <a:latin typeface="Arial" panose="020B0604020202020204" pitchFamily="34" charset="0"/>
                <a:ea typeface="宋体" panose="02010600030101010101" pitchFamily="2" charset="-122"/>
              </a:rPr>
              <a:t>    </a:t>
            </a:r>
            <a:r>
              <a:rPr lang="zh-CN" altLang="en-US" sz="2400" b="1" dirty="0">
                <a:solidFill>
                  <a:srgbClr val="0000FF"/>
                </a:solidFill>
                <a:latin typeface="Arial" panose="020B0604020202020204" pitchFamily="34" charset="0"/>
                <a:ea typeface="宋体" panose="02010600030101010101" pitchFamily="2" charset="-122"/>
              </a:rPr>
              <a:t>  十三届全国人大一次会议期间，听取和审议国务院总理李克强关于</a:t>
            </a:r>
            <a:r>
              <a:rPr lang="zh-CN" altLang="en-US" sz="2400" b="1" dirty="0">
                <a:solidFill>
                  <a:srgbClr val="FF0000"/>
                </a:solidFill>
                <a:latin typeface="Arial" panose="020B0604020202020204" pitchFamily="34" charset="0"/>
                <a:ea typeface="宋体" panose="02010600030101010101" pitchFamily="2" charset="-122"/>
              </a:rPr>
              <a:t>政府</a:t>
            </a:r>
            <a:r>
              <a:rPr lang="zh-CN" altLang="en-US" sz="2400" b="1" dirty="0">
                <a:solidFill>
                  <a:srgbClr val="0000FF"/>
                </a:solidFill>
                <a:latin typeface="Arial" panose="020B0604020202020204" pitchFamily="34" charset="0"/>
                <a:ea typeface="宋体" panose="02010600030101010101" pitchFamily="2" charset="-122"/>
              </a:rPr>
              <a:t>工作的报告、最高</a:t>
            </a:r>
            <a:r>
              <a:rPr lang="zh-CN" altLang="en-US" sz="2400" b="1" dirty="0">
                <a:solidFill>
                  <a:srgbClr val="FF0000"/>
                </a:solidFill>
                <a:latin typeface="Arial" panose="020B0604020202020204" pitchFamily="34" charset="0"/>
                <a:ea typeface="宋体" panose="02010600030101010101" pitchFamily="2" charset="-122"/>
              </a:rPr>
              <a:t>人民法院</a:t>
            </a:r>
            <a:r>
              <a:rPr lang="zh-CN" altLang="en-US" sz="2400" b="1" dirty="0">
                <a:solidFill>
                  <a:srgbClr val="0000FF"/>
                </a:solidFill>
                <a:latin typeface="Arial" panose="020B0604020202020204" pitchFamily="34" charset="0"/>
                <a:ea typeface="宋体" panose="02010600030101010101" pitchFamily="2" charset="-122"/>
              </a:rPr>
              <a:t>院长周强关于最高人民法院工作的报告、最高人民检察院检察长曹建明关于最高</a:t>
            </a:r>
            <a:r>
              <a:rPr lang="zh-CN" altLang="en-US" sz="2400" b="1" dirty="0">
                <a:solidFill>
                  <a:srgbClr val="FF0000"/>
                </a:solidFill>
                <a:latin typeface="Arial" panose="020B0604020202020204" pitchFamily="34" charset="0"/>
                <a:ea typeface="宋体" panose="02010600030101010101" pitchFamily="2" charset="-122"/>
              </a:rPr>
              <a:t>人民检察院</a:t>
            </a:r>
            <a:r>
              <a:rPr lang="zh-CN" altLang="en-US" sz="2400" b="1" dirty="0">
                <a:solidFill>
                  <a:srgbClr val="0000FF"/>
                </a:solidFill>
                <a:latin typeface="Arial" panose="020B0604020202020204" pitchFamily="34" charset="0"/>
                <a:ea typeface="宋体" panose="02010600030101010101" pitchFamily="2" charset="-122"/>
              </a:rPr>
              <a:t>工作的报告等。</a:t>
            </a:r>
            <a:endParaRPr lang="en-US" altLang="zh-CN" sz="2400" b="1" dirty="0">
              <a:solidFill>
                <a:srgbClr val="0000FF"/>
              </a:solidFill>
              <a:latin typeface="Arial" panose="020B0604020202020204" pitchFamily="34" charset="0"/>
              <a:ea typeface="宋体" panose="02010600030101010101" pitchFamily="2" charset="-122"/>
            </a:endParaRPr>
          </a:p>
          <a:p>
            <a:pPr eaLnBrk="0" hangingPunct="0"/>
            <a:endParaRPr lang="zh-CN" altLang="en-US" sz="2400" b="1" dirty="0">
              <a:latin typeface="Arial" panose="020B0604020202020204" pitchFamily="34" charset="0"/>
              <a:ea typeface="宋体" panose="02010600030101010101" pitchFamily="2" charset="-122"/>
            </a:endParaRPr>
          </a:p>
          <a:p>
            <a:pPr eaLnBrk="0" hangingPunct="0"/>
            <a:r>
              <a:rPr lang="zh-CN" altLang="en-US" sz="2400" b="1" dirty="0">
                <a:solidFill>
                  <a:srgbClr val="FF0000"/>
                </a:solidFill>
                <a:latin typeface="Arial" panose="020B0604020202020204" pitchFamily="34" charset="0"/>
                <a:ea typeface="宋体" panose="02010600030101010101" pitchFamily="2" charset="-122"/>
              </a:rPr>
              <a:t> 思考：“一府两院”为什么要向全国人大报告工作？</a:t>
            </a:r>
            <a:endParaRPr lang="zh-CN" altLang="en-US" sz="2400" b="1" dirty="0">
              <a:solidFill>
                <a:srgbClr val="FF0000"/>
              </a:solidFill>
              <a:latin typeface="Arial" panose="020B0604020202020204" pitchFamily="34" charset="0"/>
              <a:ea typeface="宋体" panose="02010600030101010101" pitchFamily="2" charset="-122"/>
            </a:endParaRPr>
          </a:p>
        </p:txBody>
      </p:sp>
      <p:sp>
        <p:nvSpPr>
          <p:cNvPr id="4" name="剪去单角的矩形 3"/>
          <p:cNvSpPr/>
          <p:nvPr/>
        </p:nvSpPr>
        <p:spPr>
          <a:xfrm>
            <a:off x="294640" y="3684905"/>
            <a:ext cx="8395335" cy="1300480"/>
          </a:xfrm>
          <a:prstGeom prst="snip1Rect">
            <a:avLst/>
          </a:prstGeom>
        </p:spPr>
        <p:style>
          <a:lnRef idx="2">
            <a:schemeClr val="dk1"/>
          </a:lnRef>
          <a:fillRef idx="1">
            <a:schemeClr val="lt1"/>
          </a:fillRef>
          <a:effectRef idx="0">
            <a:schemeClr val="dk1"/>
          </a:effectRef>
          <a:fontRef idx="minor">
            <a:schemeClr val="dk1"/>
          </a:fontRef>
        </p:style>
        <p:txBody>
          <a:bodyPr rtlCol="0" anchor="ctr"/>
          <a:p>
            <a:pPr algn="l" fontAlgn="base"/>
            <a:r>
              <a:rPr lang="en-US" altLang="zh-CN" sz="2400" strike="noStrike" noProof="1">
                <a:solidFill>
                  <a:srgbClr val="FF0000"/>
                </a:solidFill>
                <a:latin typeface="黑体" panose="02010609060101010101" charset="-122"/>
                <a:ea typeface="黑体" panose="02010609060101010101" charset="-122"/>
                <a:cs typeface="宋体" panose="02010600030101010101" pitchFamily="2" charset="-122"/>
                <a:sym typeface="+mn-ea"/>
              </a:rPr>
              <a:t>    </a:t>
            </a:r>
            <a:r>
              <a:rPr lang="zh-CN" altLang="en-US" sz="2400" strike="noStrike" noProof="1">
                <a:solidFill>
                  <a:srgbClr val="FF0000"/>
                </a:solidFill>
                <a:latin typeface="黑体" panose="02010609060101010101" charset="-122"/>
                <a:ea typeface="黑体" panose="02010609060101010101" charset="-122"/>
                <a:cs typeface="宋体" panose="02010600030101010101" pitchFamily="2" charset="-122"/>
                <a:sym typeface="+mn-ea"/>
              </a:rPr>
              <a:t>我国的一切权力属于人民。人民代表大会是人民行使国家权力的机关。“一府两院（人民政府、人民检察院、人民法院）”由全国人大产生，要对它负责，受它监督。</a:t>
            </a:r>
            <a:endParaRPr lang="zh-CN" altLang="en-US" sz="2400" strike="noStrike" noProof="1">
              <a:solidFill>
                <a:srgbClr val="FF0000"/>
              </a:solidFill>
              <a:latin typeface="黑体" panose="02010609060101010101" charset="-122"/>
              <a:ea typeface="黑体" panose="02010609060101010101" charset="-122"/>
              <a:cs typeface="宋体" panose="02010600030101010101" pitchFamily="2" charset="-122"/>
              <a:sym typeface="+mn-ea"/>
            </a:endParaRPr>
          </a:p>
        </p:txBody>
      </p:sp>
      <p:pic>
        <p:nvPicPr>
          <p:cNvPr id="20483" name="图片 4"/>
          <p:cNvPicPr>
            <a:picLocks noChangeAspect="1"/>
          </p:cNvPicPr>
          <p:nvPr/>
        </p:nvPicPr>
        <p:blipFill>
          <a:blip r:embed="rId2"/>
          <a:stretch>
            <a:fillRect/>
          </a:stretch>
        </p:blipFill>
        <p:spPr>
          <a:xfrm>
            <a:off x="173990" y="5241290"/>
            <a:ext cx="2740025" cy="1515745"/>
          </a:xfrm>
          <a:prstGeom prst="rect">
            <a:avLst/>
          </a:prstGeom>
          <a:noFill/>
          <a:ln w="9525">
            <a:noFill/>
          </a:ln>
        </p:spPr>
      </p:pic>
      <p:pic>
        <p:nvPicPr>
          <p:cNvPr id="20484" name="图片 5"/>
          <p:cNvPicPr>
            <a:picLocks noChangeAspect="1"/>
          </p:cNvPicPr>
          <p:nvPr/>
        </p:nvPicPr>
        <p:blipFill>
          <a:blip r:embed="rId3"/>
          <a:stretch>
            <a:fillRect/>
          </a:stretch>
        </p:blipFill>
        <p:spPr>
          <a:xfrm>
            <a:off x="6148070" y="5212080"/>
            <a:ext cx="2932430" cy="1515745"/>
          </a:xfrm>
          <a:prstGeom prst="rect">
            <a:avLst/>
          </a:prstGeom>
          <a:noFill/>
          <a:ln w="9525">
            <a:noFill/>
          </a:ln>
        </p:spPr>
      </p:pic>
      <p:pic>
        <p:nvPicPr>
          <p:cNvPr id="2" name="图片 1" descr="1"/>
          <p:cNvPicPr>
            <a:picLocks noChangeAspect="1"/>
          </p:cNvPicPr>
          <p:nvPr/>
        </p:nvPicPr>
        <p:blipFill>
          <a:blip r:embed="rId4"/>
          <a:stretch>
            <a:fillRect/>
          </a:stretch>
        </p:blipFill>
        <p:spPr>
          <a:xfrm>
            <a:off x="2985135" y="4985385"/>
            <a:ext cx="2938780" cy="1866900"/>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bldP spid="4" grpId="1"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247015" y="1136015"/>
            <a:ext cx="8649970" cy="1568450"/>
          </a:xfrm>
          <a:prstGeom prst="rect">
            <a:avLst/>
          </a:prstGeom>
        </p:spPr>
        <p:style>
          <a:lnRef idx="2">
            <a:schemeClr val="accent1"/>
          </a:lnRef>
          <a:fillRef idx="1">
            <a:schemeClr val="lt1"/>
          </a:fillRef>
          <a:effectRef idx="0">
            <a:schemeClr val="accent1"/>
          </a:effectRef>
          <a:fontRef idx="minor">
            <a:schemeClr val="dk1"/>
          </a:fontRef>
        </p:style>
        <p:txBody>
          <a:bodyPr wrap="square" anchor="t">
            <a:spAutoFit/>
          </a:bodyPr>
          <a:p>
            <a:pPr indent="304800"/>
            <a:r>
              <a:rPr lang="zh-CN" altLang="en-US" sz="2400">
                <a:latin typeface="黑体" panose="02010609060101010101" charset="-122"/>
                <a:ea typeface="黑体" panose="02010609060101010101" charset="-122"/>
              </a:rPr>
              <a:t>宪法第三条：“全国人民代表大会和地方各级人民代表大会都由民主选举产生，对人民负责，受人民监督”。</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国家行政机关、监察机关、审判机关、检察机关都由人民代表大会产生，对人民代表大会负责，受人民代表大会监督</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a:t>
            </a:r>
            <a:endParaRPr lang="zh-CN" altLang="en-US" sz="2400">
              <a:latin typeface="黑体" panose="02010609060101010101" charset="-122"/>
              <a:ea typeface="黑体" panose="02010609060101010101" charset="-122"/>
            </a:endParaRPr>
          </a:p>
        </p:txBody>
      </p:sp>
      <p:sp>
        <p:nvSpPr>
          <p:cNvPr id="7" name="文本框 6"/>
          <p:cNvSpPr txBox="1"/>
          <p:nvPr/>
        </p:nvSpPr>
        <p:spPr>
          <a:xfrm>
            <a:off x="299085" y="135255"/>
            <a:ext cx="8414385" cy="953135"/>
          </a:xfrm>
          <a:prstGeom prst="rect">
            <a:avLst/>
          </a:prstGeom>
          <a:noFill/>
        </p:spPr>
        <p:txBody>
          <a:bodyPr wrap="square" rtlCol="0">
            <a:spAutoFit/>
          </a:bodyPr>
          <a:p>
            <a:r>
              <a:rPr lang="zh-CN" altLang="en-US" sz="2800" b="1">
                <a:solidFill>
                  <a:srgbClr val="FF0000"/>
                </a:solidFill>
                <a:latin typeface="Arial" panose="020B0604020202020204" pitchFamily="34" charset="0"/>
                <a:sym typeface="+mn-ea"/>
              </a:rPr>
              <a:t>宪法如何组织国家机构</a:t>
            </a:r>
            <a:endParaRPr lang="zh-CN" altLang="en-US" sz="2800" b="1">
              <a:solidFill>
                <a:srgbClr val="FF0000"/>
              </a:solidFill>
              <a:latin typeface="Arial" panose="020B0604020202020204" pitchFamily="34" charset="0"/>
              <a:sym typeface="+mn-ea"/>
            </a:endParaRPr>
          </a:p>
          <a:p>
            <a:r>
              <a:rPr lang="en-US" altLang="zh-CN" sz="2800" b="1"/>
              <a:t>1</a:t>
            </a:r>
            <a:r>
              <a:rPr lang="zh-CN" altLang="en-US" sz="2800" b="1"/>
              <a:t>、宪法明确各级国家机关的产生</a:t>
            </a:r>
            <a:endParaRPr lang="zh-CN" altLang="en-US" sz="2800" b="1"/>
          </a:p>
        </p:txBody>
      </p:sp>
      <p:sp>
        <p:nvSpPr>
          <p:cNvPr id="8" name="文本框 7"/>
          <p:cNvSpPr txBox="1"/>
          <p:nvPr/>
        </p:nvSpPr>
        <p:spPr>
          <a:xfrm>
            <a:off x="1092835" y="5697220"/>
            <a:ext cx="2995930" cy="95313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p>
            <a:r>
              <a:rPr lang="zh-CN" altLang="en-US" sz="2800" b="1"/>
              <a:t>人民与人民代表大会关系</a:t>
            </a:r>
            <a:endParaRPr lang="zh-CN" altLang="en-US" sz="2800" b="1"/>
          </a:p>
        </p:txBody>
      </p:sp>
      <p:sp>
        <p:nvSpPr>
          <p:cNvPr id="9" name="文本框 8"/>
          <p:cNvSpPr txBox="1"/>
          <p:nvPr/>
        </p:nvSpPr>
        <p:spPr>
          <a:xfrm>
            <a:off x="6870700" y="5423535"/>
            <a:ext cx="2527300" cy="138366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p>
            <a:r>
              <a:rPr lang="zh-CN" altLang="en-US" sz="2800" b="1"/>
              <a:t>人民代表大会与其他国家机关的关系</a:t>
            </a:r>
            <a:endParaRPr lang="zh-CN" altLang="en-US" sz="2800" b="1"/>
          </a:p>
        </p:txBody>
      </p:sp>
      <p:grpSp>
        <p:nvGrpSpPr>
          <p:cNvPr id="4" name="组合 3"/>
          <p:cNvGrpSpPr/>
          <p:nvPr/>
        </p:nvGrpSpPr>
        <p:grpSpPr>
          <a:xfrm>
            <a:off x="4332288" y="2883218"/>
            <a:ext cx="788987" cy="2879725"/>
            <a:chOff x="3851920" y="1916832"/>
            <a:chExt cx="787471" cy="2880320"/>
          </a:xfrm>
        </p:grpSpPr>
        <p:sp>
          <p:nvSpPr>
            <p:cNvPr id="11266" name="椭圆 1"/>
            <p:cNvSpPr/>
            <p:nvPr/>
          </p:nvSpPr>
          <p:spPr>
            <a:xfrm>
              <a:off x="3851920" y="1916832"/>
              <a:ext cx="787471" cy="2880320"/>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dirty="0">
                <a:solidFill>
                  <a:srgbClr val="0000FF"/>
                </a:solidFill>
                <a:latin typeface="Arial" panose="020B0604020202020204" pitchFamily="34" charset="0"/>
              </a:endParaRPr>
            </a:p>
          </p:txBody>
        </p:sp>
        <p:sp>
          <p:nvSpPr>
            <p:cNvPr id="11267" name="矩形 2"/>
            <p:cNvSpPr/>
            <p:nvPr/>
          </p:nvSpPr>
          <p:spPr>
            <a:xfrm>
              <a:off x="3879724" y="2163029"/>
              <a:ext cx="673708" cy="2541795"/>
            </a:xfrm>
            <a:prstGeom prst="rect">
              <a:avLst/>
            </a:prstGeom>
            <a:noFill/>
            <a:ln w="9525">
              <a:noFill/>
            </a:ln>
          </p:spPr>
          <p:txBody>
            <a:bodyPr vert="eaVert" wrap="none">
              <a:spAutoFit/>
            </a:bodyPr>
            <a:p>
              <a:r>
                <a:rPr lang="zh-CN" altLang="en-US" sz="3200" b="1" dirty="0">
                  <a:solidFill>
                    <a:schemeClr val="bg1"/>
                  </a:solidFill>
                  <a:latin typeface="黑体" panose="02010609060101010101" charset="-122"/>
                  <a:ea typeface="黑体" panose="02010609060101010101" charset="-122"/>
                </a:rPr>
                <a:t>人民代表大会</a:t>
              </a:r>
              <a:endParaRPr lang="zh-CN" altLang="en-US" sz="3200" b="1" dirty="0">
                <a:solidFill>
                  <a:schemeClr val="bg1"/>
                </a:solidFill>
                <a:latin typeface="黑体" panose="02010609060101010101" charset="-122"/>
                <a:ea typeface="黑体" panose="02010609060101010101" charset="-122"/>
              </a:endParaRPr>
            </a:p>
          </p:txBody>
        </p:sp>
      </p:grpSp>
      <p:grpSp>
        <p:nvGrpSpPr>
          <p:cNvPr id="2" name="组合 1"/>
          <p:cNvGrpSpPr/>
          <p:nvPr/>
        </p:nvGrpSpPr>
        <p:grpSpPr>
          <a:xfrm>
            <a:off x="354013" y="3029585"/>
            <a:ext cx="908050" cy="2587625"/>
            <a:chOff x="323528" y="1889507"/>
            <a:chExt cx="907744" cy="1899533"/>
          </a:xfrm>
        </p:grpSpPr>
        <p:sp>
          <p:nvSpPr>
            <p:cNvPr id="11269" name="椭圆 5"/>
            <p:cNvSpPr/>
            <p:nvPr/>
          </p:nvSpPr>
          <p:spPr>
            <a:xfrm>
              <a:off x="323528" y="1889507"/>
              <a:ext cx="907744" cy="1899533"/>
            </a:xfrm>
            <a:prstGeom prst="ellipse">
              <a:avLst/>
            </a:prstGeom>
            <a:solidFill>
              <a:schemeClr val="accent1"/>
            </a:solidFill>
            <a:ln w="9525" cap="flat" cmpd="sng">
              <a:solidFill>
                <a:schemeClr val="tx1"/>
              </a:solidFill>
              <a:prstDash val="solid"/>
              <a:headEnd type="none" w="med" len="med"/>
              <a:tailEnd type="none" w="med" len="med"/>
            </a:ln>
          </p:spPr>
          <p:txBody>
            <a:bodyPr/>
            <a:p>
              <a:endParaRPr lang="zh-CN" altLang="en-US" dirty="0">
                <a:latin typeface="Arial" panose="020B0604020202020204" pitchFamily="34" charset="0"/>
              </a:endParaRPr>
            </a:p>
          </p:txBody>
        </p:sp>
        <p:sp>
          <p:nvSpPr>
            <p:cNvPr id="11270" name="矩形 6"/>
            <p:cNvSpPr/>
            <p:nvPr/>
          </p:nvSpPr>
          <p:spPr>
            <a:xfrm>
              <a:off x="438846" y="2240494"/>
              <a:ext cx="677108" cy="1313821"/>
            </a:xfrm>
            <a:prstGeom prst="rect">
              <a:avLst/>
            </a:prstGeom>
            <a:noFill/>
            <a:ln w="9525">
              <a:noFill/>
            </a:ln>
          </p:spPr>
          <p:txBody>
            <a:bodyPr vert="eaVert" wrap="none">
              <a:spAutoFit/>
            </a:bodyPr>
            <a:p>
              <a:r>
                <a:rPr lang="zh-CN" altLang="en-US" sz="3200" b="1" dirty="0">
                  <a:solidFill>
                    <a:schemeClr val="bg1"/>
                  </a:solidFill>
                  <a:latin typeface="黑体" panose="02010609060101010101" charset="-122"/>
                  <a:ea typeface="黑体" panose="02010609060101010101" charset="-122"/>
                </a:rPr>
                <a:t>人  民</a:t>
              </a:r>
              <a:endParaRPr lang="zh-CN" altLang="en-US" sz="3200" b="1" dirty="0">
                <a:solidFill>
                  <a:schemeClr val="bg1"/>
                </a:solidFill>
                <a:latin typeface="黑体" panose="02010609060101010101" charset="-122"/>
                <a:ea typeface="黑体" panose="02010609060101010101" charset="-122"/>
              </a:endParaRPr>
            </a:p>
          </p:txBody>
        </p:sp>
      </p:grpSp>
      <p:grpSp>
        <p:nvGrpSpPr>
          <p:cNvPr id="18" name="组合 17"/>
          <p:cNvGrpSpPr/>
          <p:nvPr/>
        </p:nvGrpSpPr>
        <p:grpSpPr>
          <a:xfrm>
            <a:off x="1511300" y="2751455"/>
            <a:ext cx="2658110" cy="1806575"/>
            <a:chOff x="1475656" y="1693678"/>
            <a:chExt cx="2484068" cy="1807330"/>
          </a:xfrm>
        </p:grpSpPr>
        <p:sp>
          <p:nvSpPr>
            <p:cNvPr id="10" name="左箭头 9"/>
            <p:cNvSpPr/>
            <p:nvPr/>
          </p:nvSpPr>
          <p:spPr bwMode="auto">
            <a:xfrm>
              <a:off x="1475656" y="1693678"/>
              <a:ext cx="2484068" cy="1807330"/>
            </a:xfrm>
            <a:prstGeom prst="leftArrow">
              <a:avLst/>
            </a:prstGeom>
            <a:solidFill>
              <a:schemeClr val="accent1"/>
            </a:solidFill>
            <a:ln w="9525" cap="flat" cmpd="sng" algn="ctr">
              <a:solidFill>
                <a:schemeClr val="accent1">
                  <a:lumMod val="50000"/>
                </a:schemeClr>
              </a:solidFill>
              <a:prstDash val="solid"/>
              <a:round/>
              <a:headEnd type="none" w="med" len="med"/>
              <a:tailEnd type="none" w="med" len="med"/>
            </a:ln>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矩形 11"/>
            <p:cNvSpPr/>
            <p:nvPr/>
          </p:nvSpPr>
          <p:spPr>
            <a:xfrm>
              <a:off x="1870885" y="2151069"/>
              <a:ext cx="2088839" cy="953533"/>
            </a:xfrm>
            <a:prstGeom prst="rect">
              <a:avLst/>
            </a:prstGeom>
          </p:spPr>
          <p:txBody>
            <a:bodyPr>
              <a:sp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30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cs"/>
                </a:rPr>
                <a:t>国家的一切权力属于人民</a:t>
              </a:r>
              <a:endParaRPr kumimoji="0" lang="zh-CN" altLang="en-US" sz="2800" b="1" i="0" u="none" strike="noStrike" kern="1200" cap="none" spc="-30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cs"/>
              </a:endParaRPr>
            </a:p>
          </p:txBody>
        </p:sp>
      </p:grpSp>
      <p:grpSp>
        <p:nvGrpSpPr>
          <p:cNvPr id="30" name="组合 29"/>
          <p:cNvGrpSpPr/>
          <p:nvPr/>
        </p:nvGrpSpPr>
        <p:grpSpPr>
          <a:xfrm>
            <a:off x="1719580" y="4745673"/>
            <a:ext cx="2449513" cy="1017587"/>
            <a:chOff x="1619672" y="3858453"/>
            <a:chExt cx="2448272" cy="1017165"/>
          </a:xfrm>
        </p:grpSpPr>
        <p:sp>
          <p:nvSpPr>
            <p:cNvPr id="20" name="右箭头 19"/>
            <p:cNvSpPr/>
            <p:nvPr/>
          </p:nvSpPr>
          <p:spPr bwMode="auto">
            <a:xfrm>
              <a:off x="1619672" y="3858453"/>
              <a:ext cx="2448272" cy="1017165"/>
            </a:xfrm>
            <a:prstGeom prst="rightArrow">
              <a:avLst/>
            </a:prstGeom>
            <a:solidFill>
              <a:schemeClr val="accent1"/>
            </a:solidFill>
            <a:ln w="9525" cap="flat" cmpd="sng" algn="ctr">
              <a:solidFill>
                <a:schemeClr val="accent1">
                  <a:lumMod val="50000"/>
                </a:schemeClr>
              </a:solidFill>
              <a:prstDash val="solid"/>
              <a:round/>
              <a:headEnd type="none" w="med" len="med"/>
              <a:tailEnd type="none" w="med" len="med"/>
            </a:ln>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3" name="矩形 12"/>
            <p:cNvSpPr/>
            <p:nvPr/>
          </p:nvSpPr>
          <p:spPr>
            <a:xfrm>
              <a:off x="1619672" y="4120281"/>
              <a:ext cx="2098246" cy="521754"/>
            </a:xfrm>
            <a:prstGeom prst="rect">
              <a:avLst/>
            </a:prstGeom>
          </p:spPr>
          <p:txBody>
            <a:bodyPr wrap="none">
              <a:sp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30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cs"/>
                </a:rPr>
                <a:t>选举代表组成</a:t>
              </a:r>
              <a:endParaRPr kumimoji="0" lang="zh-CN" altLang="en-US" sz="2800" b="1" i="0" u="none" strike="noStrike" kern="1200" cap="none" spc="-30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cs"/>
              </a:endParaRPr>
            </a:p>
          </p:txBody>
        </p:sp>
      </p:grpSp>
      <p:grpSp>
        <p:nvGrpSpPr>
          <p:cNvPr id="25" name="组合 24"/>
          <p:cNvGrpSpPr/>
          <p:nvPr/>
        </p:nvGrpSpPr>
        <p:grpSpPr>
          <a:xfrm>
            <a:off x="5435600" y="2722880"/>
            <a:ext cx="1460500" cy="1016000"/>
            <a:chOff x="5652119" y="1628800"/>
            <a:chExt cx="1460087" cy="1017165"/>
          </a:xfrm>
        </p:grpSpPr>
        <p:sp>
          <p:nvSpPr>
            <p:cNvPr id="3" name="右箭头 2"/>
            <p:cNvSpPr/>
            <p:nvPr/>
          </p:nvSpPr>
          <p:spPr bwMode="auto">
            <a:xfrm>
              <a:off x="5652119" y="1628800"/>
              <a:ext cx="1460087" cy="1017165"/>
            </a:xfrm>
            <a:prstGeom prst="rightArrow">
              <a:avLst/>
            </a:prstGeom>
            <a:solidFill>
              <a:schemeClr val="accent1"/>
            </a:solidFill>
            <a:ln w="9525" cap="flat" cmpd="sng" algn="ctr">
              <a:solidFill>
                <a:schemeClr val="accent1">
                  <a:lumMod val="50000"/>
                </a:schemeClr>
              </a:solidFill>
              <a:prstDash val="solid"/>
              <a:round/>
              <a:headEnd type="none" w="med" len="med"/>
              <a:tailEnd type="none" w="med" len="med"/>
            </a:ln>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79" name="矩形 13"/>
            <p:cNvSpPr/>
            <p:nvPr/>
          </p:nvSpPr>
          <p:spPr>
            <a:xfrm>
              <a:off x="5652120" y="1889673"/>
              <a:ext cx="1023037" cy="492443"/>
            </a:xfrm>
            <a:prstGeom prst="rect">
              <a:avLst/>
            </a:prstGeom>
            <a:noFill/>
            <a:ln w="9525">
              <a:noFill/>
            </a:ln>
          </p:spPr>
          <p:txBody>
            <a:bodyPr wrap="none">
              <a:spAutoFit/>
            </a:bodyPr>
            <a:p>
              <a:r>
                <a:rPr lang="zh-CN" altLang="en-US" sz="2600" b="1" dirty="0">
                  <a:solidFill>
                    <a:schemeClr val="bg1"/>
                  </a:solidFill>
                  <a:latin typeface="宋体" panose="02010600030101010101" pitchFamily="2" charset="-122"/>
                </a:rPr>
                <a:t>产 生</a:t>
              </a:r>
              <a:endParaRPr lang="zh-CN" altLang="en-US" sz="2600" b="1" dirty="0">
                <a:solidFill>
                  <a:schemeClr val="bg1"/>
                </a:solidFill>
                <a:latin typeface="宋体" panose="02010600030101010101" pitchFamily="2" charset="-122"/>
              </a:endParaRPr>
            </a:p>
          </p:txBody>
        </p:sp>
      </p:grpSp>
      <p:grpSp>
        <p:nvGrpSpPr>
          <p:cNvPr id="11" name="组合 10"/>
          <p:cNvGrpSpPr/>
          <p:nvPr/>
        </p:nvGrpSpPr>
        <p:grpSpPr>
          <a:xfrm>
            <a:off x="5284788" y="3776980"/>
            <a:ext cx="1663700" cy="1017588"/>
            <a:chOff x="2339752" y="5085184"/>
            <a:chExt cx="1663253" cy="1017588"/>
          </a:xfrm>
        </p:grpSpPr>
        <p:sp>
          <p:nvSpPr>
            <p:cNvPr id="21" name="右箭头 20"/>
            <p:cNvSpPr/>
            <p:nvPr/>
          </p:nvSpPr>
          <p:spPr bwMode="auto">
            <a:xfrm flipH="1">
              <a:off x="2339752" y="5085184"/>
              <a:ext cx="1575963" cy="1017588"/>
            </a:xfrm>
            <a:prstGeom prst="rightArrow">
              <a:avLst/>
            </a:prstGeom>
            <a:solidFill>
              <a:schemeClr val="accent1"/>
            </a:solidFill>
            <a:ln w="9525" cap="flat" cmpd="sng" algn="ctr">
              <a:solidFill>
                <a:schemeClr val="accent1">
                  <a:lumMod val="50000"/>
                </a:schemeClr>
              </a:solidFill>
              <a:prstDash val="solid"/>
              <a:round/>
              <a:headEnd type="none" w="med" len="med"/>
              <a:tailEnd type="none" w="med" len="med"/>
            </a:ln>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82" name="矩形 14"/>
            <p:cNvSpPr/>
            <p:nvPr/>
          </p:nvSpPr>
          <p:spPr>
            <a:xfrm>
              <a:off x="2483768" y="5350479"/>
              <a:ext cx="1519237" cy="492648"/>
            </a:xfrm>
            <a:prstGeom prst="rect">
              <a:avLst/>
            </a:prstGeom>
            <a:noFill/>
            <a:ln w="9525">
              <a:noFill/>
            </a:ln>
          </p:spPr>
          <p:txBody>
            <a:bodyPr wrap="none">
              <a:spAutoFit/>
            </a:bodyPr>
            <a:p>
              <a:r>
                <a:rPr lang="zh-CN" altLang="en-US" sz="2600" b="1" dirty="0">
                  <a:solidFill>
                    <a:schemeClr val="bg1"/>
                  </a:solidFill>
                  <a:latin typeface="Arial" panose="020B0604020202020204" pitchFamily="34" charset="0"/>
                </a:rPr>
                <a:t>对其负责</a:t>
              </a:r>
              <a:endParaRPr lang="zh-CN" altLang="en-US" sz="2600" b="1" dirty="0">
                <a:solidFill>
                  <a:schemeClr val="bg1"/>
                </a:solidFill>
                <a:latin typeface="Arial" panose="020B0604020202020204" pitchFamily="34" charset="0"/>
              </a:endParaRPr>
            </a:p>
          </p:txBody>
        </p:sp>
      </p:grpSp>
      <p:sp>
        <p:nvSpPr>
          <p:cNvPr id="11284" name="圆角矩形 25"/>
          <p:cNvSpPr/>
          <p:nvPr/>
        </p:nvSpPr>
        <p:spPr>
          <a:xfrm>
            <a:off x="7075805" y="3401060"/>
            <a:ext cx="1953895" cy="1718945"/>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a:p>
            <a:endParaRPr lang="zh-CN" altLang="en-US" dirty="0">
              <a:latin typeface="Arial" panose="020B0604020202020204" pitchFamily="34" charset="0"/>
            </a:endParaRPr>
          </a:p>
        </p:txBody>
      </p:sp>
      <p:grpSp>
        <p:nvGrpSpPr>
          <p:cNvPr id="27" name="组合 26"/>
          <p:cNvGrpSpPr/>
          <p:nvPr/>
        </p:nvGrpSpPr>
        <p:grpSpPr>
          <a:xfrm>
            <a:off x="5410200" y="4943793"/>
            <a:ext cx="1460500" cy="1016000"/>
            <a:chOff x="5652119" y="1628800"/>
            <a:chExt cx="1460087" cy="1017165"/>
          </a:xfrm>
        </p:grpSpPr>
        <p:sp>
          <p:nvSpPr>
            <p:cNvPr id="28" name="右箭头 27"/>
            <p:cNvSpPr/>
            <p:nvPr/>
          </p:nvSpPr>
          <p:spPr bwMode="auto">
            <a:xfrm>
              <a:off x="5652119" y="1628800"/>
              <a:ext cx="1460087" cy="1017165"/>
            </a:xfrm>
            <a:prstGeom prst="rightArrow">
              <a:avLst/>
            </a:prstGeom>
            <a:solidFill>
              <a:schemeClr val="accent1"/>
            </a:solidFill>
            <a:ln w="9525" cap="flat" cmpd="sng" algn="ctr">
              <a:solidFill>
                <a:schemeClr val="accent1">
                  <a:lumMod val="50000"/>
                </a:schemeClr>
              </a:solidFill>
              <a:prstDash val="solid"/>
              <a:round/>
              <a:headEnd type="none" w="med" len="med"/>
              <a:tailEnd type="none" w="med" len="med"/>
            </a:ln>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88" name="矩形 13"/>
            <p:cNvSpPr/>
            <p:nvPr/>
          </p:nvSpPr>
          <p:spPr>
            <a:xfrm>
              <a:off x="5652120" y="1889673"/>
              <a:ext cx="1022748" cy="493008"/>
            </a:xfrm>
            <a:prstGeom prst="rect">
              <a:avLst/>
            </a:prstGeom>
            <a:noFill/>
            <a:ln w="9525">
              <a:noFill/>
            </a:ln>
          </p:spPr>
          <p:txBody>
            <a:bodyPr wrap="none">
              <a:spAutoFit/>
            </a:bodyPr>
            <a:p>
              <a:r>
                <a:rPr lang="zh-CN" altLang="en-US" sz="2600" b="1" dirty="0">
                  <a:solidFill>
                    <a:schemeClr val="bg1"/>
                  </a:solidFill>
                  <a:latin typeface="宋体" panose="02010600030101010101" pitchFamily="2" charset="-122"/>
                </a:rPr>
                <a:t>监 督</a:t>
              </a:r>
              <a:endParaRPr lang="zh-CN" altLang="en-US" sz="2600" b="1" dirty="0">
                <a:solidFill>
                  <a:schemeClr val="bg1"/>
                </a:solidFill>
                <a:latin typeface="宋体" panose="02010600030101010101" pitchFamily="2" charset="-122"/>
              </a:endParaRPr>
            </a:p>
          </p:txBody>
        </p:sp>
      </p:grpSp>
      <p:sp>
        <p:nvSpPr>
          <p:cNvPr id="14" name="文本框 13"/>
          <p:cNvSpPr txBox="1"/>
          <p:nvPr/>
        </p:nvSpPr>
        <p:spPr>
          <a:xfrm>
            <a:off x="7015480" y="3507740"/>
            <a:ext cx="2225675" cy="1691640"/>
          </a:xfrm>
          <a:prstGeom prst="rect">
            <a:avLst/>
          </a:prstGeom>
          <a:noFill/>
        </p:spPr>
        <p:txBody>
          <a:bodyPr wrap="square" rtlCol="0">
            <a:spAutoFit/>
          </a:bodyPr>
          <a:p>
            <a:r>
              <a:rPr lang="zh-CN" altLang="en-US" sz="2800" b="1">
                <a:solidFill>
                  <a:schemeClr val="bg1"/>
                </a:solidFill>
              </a:rPr>
              <a:t>人民政府</a:t>
            </a:r>
            <a:endParaRPr lang="zh-CN" altLang="en-US" sz="2800" b="1">
              <a:solidFill>
                <a:schemeClr val="bg1"/>
              </a:solidFill>
            </a:endParaRPr>
          </a:p>
          <a:p>
            <a:r>
              <a:rPr lang="zh-CN" altLang="en-US" sz="2000" b="1">
                <a:ln w="10160">
                  <a:solidFill>
                    <a:schemeClr val="accent5"/>
                  </a:solidFill>
                  <a:prstDash val="solid"/>
                </a:ln>
                <a:solidFill>
                  <a:srgbClr val="FFFFFF"/>
                </a:solidFill>
                <a:effectLst>
                  <a:outerShdw blurRad="38100" dist="22860" dir="5400000" algn="tl" rotWithShape="0">
                    <a:srgbClr val="000000">
                      <a:alpha val="30000"/>
                    </a:srgbClr>
                  </a:outerShdw>
                </a:effectLst>
              </a:rPr>
              <a:t>人民监察委员会</a:t>
            </a:r>
            <a:endParaRPr lang="zh-CN" altLang="en-US" sz="20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zh-CN" altLang="en-US" sz="2800" b="1">
                <a:solidFill>
                  <a:schemeClr val="bg1"/>
                </a:solidFill>
              </a:rPr>
              <a:t>人民检察院</a:t>
            </a:r>
            <a:endParaRPr lang="zh-CN" altLang="en-US" sz="2800" b="1">
              <a:solidFill>
                <a:schemeClr val="bg1"/>
              </a:solidFill>
            </a:endParaRPr>
          </a:p>
          <a:p>
            <a:r>
              <a:rPr lang="zh-CN" altLang="en-US" sz="2800" b="1">
                <a:solidFill>
                  <a:schemeClr val="bg1"/>
                </a:solidFill>
              </a:rPr>
              <a:t>人民法院</a:t>
            </a:r>
            <a:endParaRPr lang="zh-CN" altLang="en-US" sz="2800" b="1">
              <a:solidFill>
                <a:schemeClr val="bg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000000"/>
                                          </p:val>
                                        </p:tav>
                                        <p:tav tm="100000">
                                          <p:val>
                                            <p:strVal val="#ppt_w"/>
                                          </p:val>
                                        </p:tav>
                                      </p:tavLst>
                                    </p:anim>
                                    <p:anim calcmode="lin" valueType="num">
                                      <p:cBhvr>
                                        <p:cTn id="15" dur="500" fill="hold"/>
                                        <p:tgtEl>
                                          <p:spTgt spid="2"/>
                                        </p:tgtEl>
                                        <p:attrNameLst>
                                          <p:attrName>ppt_h</p:attrName>
                                        </p:attrNameLst>
                                      </p:cBhvr>
                                      <p:tavLst>
                                        <p:tav tm="0">
                                          <p:val>
                                            <p:fltVal val="0.00000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left)">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right)">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9"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日期占位符 1"/>
          <p:cNvSpPr>
            <a:spLocks noGrp="1"/>
          </p:cNvSpPr>
          <p:nvPr>
            <p:ph type="dt" sz="half" idx="10"/>
          </p:nvPr>
        </p:nvSpPr>
        <p:spPr/>
        <p:txBody>
          <a:bodyPr vert="horz" wrap="square" lIns="91440" tIns="45720" rIns="91440" bIns="45720" numCol="1" anchor="t" anchorCtr="0" compatLnSpc="1"/>
          <a:p>
            <a:pPr marL="0" marR="0" lvl="0" indent="0" algn="l" defTabSz="914400" rtl="0" eaLnBrk="1" fontAlgn="base" latinLnBrk="0" hangingPunct="1">
              <a:lnSpc>
                <a:spcPct val="100000"/>
              </a:lnSpc>
              <a:spcBef>
                <a:spcPct val="0"/>
              </a:spcBef>
              <a:spcAft>
                <a:spcPct val="0"/>
              </a:spcAft>
              <a:buClrTx/>
              <a:buSzTx/>
              <a:buFontTx/>
              <a:buNone/>
              <a:defRPr/>
            </a:pPr>
            <a:fld id="{D60DE148-3B1D-45C8-B9A6-FE766F5D213F}" type="datetime1">
              <a:rPr kumimoji="0" lang="zh-CN" altLang="en-US" sz="1400" b="0" i="0" u="none" strike="noStrike" kern="1200" cap="none" spc="0" normalizeH="0" baseline="0" noProof="0" smtClean="0">
                <a:ln>
                  <a:noFill/>
                </a:ln>
                <a:solidFill>
                  <a:schemeClr val="tx1"/>
                </a:solidFill>
                <a:effectLst/>
                <a:uLnTx/>
                <a:uFillTx/>
                <a:latin typeface="Arial Unicode MS" pitchFamily="34" charset="-122"/>
                <a:ea typeface="Arial Unicode MS" pitchFamily="34" charset="-122"/>
                <a:cs typeface="Arial Unicode MS" pitchFamily="34" charset="-122"/>
              </a:rPr>
            </a:fld>
            <a:endParaRPr kumimoji="0" lang="en-US" altLang="zh-CN" sz="1400" b="0" i="0" u="none" strike="noStrike" kern="1200" cap="none" spc="0" normalizeH="0" baseline="0" noProof="0" smtClean="0">
              <a:ln>
                <a:noFill/>
              </a:ln>
              <a:solidFill>
                <a:schemeClr val="tx1"/>
              </a:solidFill>
              <a:effectLst/>
              <a:uLnTx/>
              <a:uFillTx/>
              <a:latin typeface="Arial Unicode MS" pitchFamily="34" charset="-122"/>
              <a:ea typeface="Arial Unicode MS" pitchFamily="34" charset="-122"/>
              <a:cs typeface="Arial Unicode MS" pitchFamily="34" charset="-122"/>
            </a:endParaRPr>
          </a:p>
        </p:txBody>
      </p:sp>
      <p:sp>
        <p:nvSpPr>
          <p:cNvPr id="11266" name="Text Box 10"/>
          <p:cNvSpPr txBox="1"/>
          <p:nvPr/>
        </p:nvSpPr>
        <p:spPr>
          <a:xfrm>
            <a:off x="457200" y="444500"/>
            <a:ext cx="7762875" cy="2676525"/>
          </a:xfrm>
          <a:prstGeom prst="rect">
            <a:avLst/>
          </a:prstGeom>
          <a:noFill/>
          <a:ln w="9525">
            <a:noFill/>
          </a:ln>
        </p:spPr>
        <p:txBody>
          <a:bodyPr wrap="square" anchor="t">
            <a:spAutoFit/>
          </a:bodyPr>
          <a:p>
            <a:pPr>
              <a:spcBef>
                <a:spcPct val="50000"/>
              </a:spcBef>
            </a:pPr>
            <a:r>
              <a:rPr lang="en-US" altLang="zh-CN" sz="2400">
                <a:latin typeface="黑体" panose="02010609060101010101" charset="-122"/>
                <a:ea typeface="黑体" panose="02010609060101010101" charset="-122"/>
              </a:rPr>
              <a:t>  </a:t>
            </a:r>
            <a:r>
              <a:rPr lang="en-US" altLang="zh-CN" sz="2800">
                <a:solidFill>
                  <a:srgbClr val="9900CC"/>
                </a:solidFill>
                <a:latin typeface="黑体" panose="02010609060101010101" charset="-122"/>
                <a:ea typeface="黑体" panose="02010609060101010101" charset="-122"/>
              </a:rPr>
              <a:t>《</a:t>
            </a:r>
            <a:r>
              <a:rPr lang="zh-CN" altLang="en-US" sz="2800">
                <a:solidFill>
                  <a:srgbClr val="9900CC"/>
                </a:solidFill>
                <a:latin typeface="黑体" panose="02010609060101010101" charset="-122"/>
                <a:ea typeface="黑体" panose="02010609060101010101" charset="-122"/>
              </a:rPr>
              <a:t>全国人大常委会关于实行宪法宣誓制度的决定</a:t>
            </a:r>
            <a:r>
              <a:rPr lang="en-US" altLang="zh-CN" sz="2800">
                <a:solidFill>
                  <a:srgbClr val="9900CC"/>
                </a:solidFill>
                <a:latin typeface="黑体" panose="02010609060101010101" charset="-122"/>
                <a:ea typeface="黑体" panose="02010609060101010101" charset="-122"/>
              </a:rPr>
              <a:t>》</a:t>
            </a:r>
            <a:r>
              <a:rPr lang="zh-CN" altLang="en-US" sz="2800">
                <a:solidFill>
                  <a:srgbClr val="9900CC"/>
                </a:solidFill>
                <a:latin typeface="黑体" panose="02010609060101010101" charset="-122"/>
                <a:ea typeface="黑体" panose="02010609060101010101" charset="-122"/>
              </a:rPr>
              <a:t> 规定：各级人民代表大会及县级以上各级人民代表大会常务委员会选举或者决定任命的国家工作人员，以及各级人民政府、人民法院、人民检察院任命的国家工作人员，在就职时应当公开进行宪法宣誓。</a:t>
            </a:r>
            <a:r>
              <a:rPr lang="zh-CN" altLang="en-US" sz="2800">
                <a:latin typeface="黑体" panose="02010609060101010101" charset="-122"/>
                <a:ea typeface="黑体" panose="02010609060101010101" charset="-122"/>
              </a:rPr>
              <a:t> </a:t>
            </a:r>
            <a:endParaRPr lang="zh-CN" altLang="en-US" sz="2800">
              <a:latin typeface="黑体" panose="02010609060101010101" charset="-122"/>
              <a:ea typeface="黑体" panose="02010609060101010101" charset="-122"/>
            </a:endParaRPr>
          </a:p>
        </p:txBody>
      </p:sp>
      <p:pic>
        <p:nvPicPr>
          <p:cNvPr id="68613" name="Picture 11" descr="3044673694"/>
          <p:cNvPicPr>
            <a:picLocks noChangeAspect="1"/>
          </p:cNvPicPr>
          <p:nvPr/>
        </p:nvPicPr>
        <p:blipFill>
          <a:blip r:embed="rId1"/>
          <a:stretch>
            <a:fillRect/>
          </a:stretch>
        </p:blipFill>
        <p:spPr>
          <a:xfrm>
            <a:off x="120015" y="3220085"/>
            <a:ext cx="4119245" cy="3543935"/>
          </a:xfrm>
          <a:prstGeom prst="rect">
            <a:avLst/>
          </a:prstGeom>
          <a:noFill/>
          <a:ln w="9525">
            <a:noFill/>
          </a:ln>
        </p:spPr>
      </p:pic>
      <p:sp>
        <p:nvSpPr>
          <p:cNvPr id="4" name="文本框 3"/>
          <p:cNvSpPr txBox="1"/>
          <p:nvPr/>
        </p:nvSpPr>
        <p:spPr>
          <a:xfrm>
            <a:off x="4399915" y="3229610"/>
            <a:ext cx="4427220" cy="3969385"/>
          </a:xfrm>
          <a:prstGeom prst="rect">
            <a:avLst/>
          </a:prstGeom>
          <a:noFill/>
        </p:spPr>
        <p:txBody>
          <a:bodyPr wrap="square" rtlCol="0">
            <a:spAutoFit/>
          </a:bodyPr>
          <a:p>
            <a:r>
              <a:rPr lang="zh-CN" altLang="en-US" sz="2800" b="1"/>
              <a:t>我宣誓：</a:t>
            </a:r>
            <a:endParaRPr lang="zh-CN" altLang="en-US" sz="2800" b="1"/>
          </a:p>
          <a:p>
            <a:r>
              <a:rPr lang="zh-CN" altLang="en-US" sz="2800" b="1"/>
              <a:t>忠于中华人民共和国宪法，维护宪法权威，履行法定职责，忠于祖国、忠于人民，恪尽职守、廉洁奉公，接受人民监督，为建设富强民主文明和谐美丽的社会主义现代化强国努力奋斗！</a:t>
            </a:r>
            <a:endParaRPr lang="zh-CN" altLang="en-US" sz="2800" b="1"/>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8613"/>
                                        </p:tgtEl>
                                        <p:attrNameLst>
                                          <p:attrName>style.visibility</p:attrName>
                                        </p:attrNameLst>
                                      </p:cBhvr>
                                      <p:to>
                                        <p:strVal val="visible"/>
                                      </p:to>
                                    </p:set>
                                    <p:animEffect transition="in" filter="blinds(horizontal)">
                                      <p:cBhvr>
                                        <p:cTn id="7" dur="500"/>
                                        <p:tgtEl>
                                          <p:spTgt spid="686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p="http://schemas.openxmlformats.org/presentationml/2006/main">
  <p:tag name="KSO_WM_TAG_VERSION" val="1.0"/>
  <p:tag name="KSO_WM_BEAUTIFY_FLAG" val="#wm#"/>
  <p:tag name="KSO_WM_UNIT_TYPE" val="i"/>
  <p:tag name="KSO_WM_UNIT_ID" val="274*i*0"/>
  <p:tag name="KSO_WM_TEMPLATE_CATEGORY" val="custom"/>
  <p:tag name="KSO_WM_TEMPLATE_INDEX" val="151"/>
</p:tagLst>
</file>

<file path=ppt/tags/tag10.xml><?xml version="1.0" encoding="utf-8"?>
<p:tagLst xmlns:p="http://schemas.openxmlformats.org/presentationml/2006/main">
  <p:tag name="KSO_WM_TEMPLATE_CATEGORY" val="custom"/>
  <p:tag name="KSO_WM_TEMPLATE_INDEX" val="170"/>
</p:tagLst>
</file>

<file path=ppt/tags/tag11.xml><?xml version="1.0" encoding="utf-8"?>
<p:tagLst xmlns:p="http://schemas.openxmlformats.org/presentationml/2006/main">
  <p:tag name="KSO_WM_TEMPLATE_CATEGORY" val="custom"/>
  <p:tag name="KSO_WM_TEMPLATE_INDEX" val="151"/>
</p:tagLst>
</file>

<file path=ppt/tags/tag12.xml><?xml version="1.0" encoding="utf-8"?>
<p:tagLst xmlns:p="http://schemas.openxmlformats.org/presentationml/2006/main">
  <p:tag name="KSO_WM_TEMPLATE_CATEGORY" val="custom"/>
  <p:tag name="KSO_WM_TEMPLATE_INDEX" val="151"/>
</p:tagLst>
</file>

<file path=ppt/tags/tag13.xml><?xml version="1.0" encoding="utf-8"?>
<p:tagLst xmlns:p="http://schemas.openxmlformats.org/presentationml/2006/main">
  <p:tag name="KSO_WM_BEAUTIFY_FLAG" val="#wm#"/>
  <p:tag name="KSO_WM_TEMPLATE_CATEGORY" val="custom"/>
  <p:tag name="KSO_WM_TEMPLATE_INDEX" val="151"/>
</p:tagLst>
</file>

<file path=ppt/tags/tag14.xml><?xml version="1.0" encoding="utf-8"?>
<p:tagLst xmlns:p="http://schemas.openxmlformats.org/presentationml/2006/main">
  <p:tag name="KSO_WM_TEMPLATE_CATEGORY" val="custom"/>
  <p:tag name="KSO_WM_TEMPLATE_INDEX" val="151"/>
</p:tagLst>
</file>

<file path=ppt/tags/tag15.xml><?xml version="1.0" encoding="utf-8"?>
<p:tagLst xmlns:p="http://schemas.openxmlformats.org/presentationml/2006/main">
  <p:tag name="KSO_WM_TEMPLATE_CATEGORY" val="custom"/>
  <p:tag name="KSO_WM_TEMPLATE_INDEX" val="151"/>
</p:tagLst>
</file>

<file path=ppt/tags/tag16.xml><?xml version="1.0" encoding="utf-8"?>
<p:tagLst xmlns:p="http://schemas.openxmlformats.org/presentationml/2006/main">
  <p:tag name="KSO_WM_TEMPLATE_CATEGORY" val="custom"/>
  <p:tag name="KSO_WM_TEMPLATE_INDEX" val="151"/>
</p:tagLst>
</file>

<file path=ppt/tags/tag17.xml><?xml version="1.0" encoding="utf-8"?>
<p:tagLst xmlns:p="http://schemas.openxmlformats.org/presentationml/2006/main">
  <p:tag name="KSO_WM_TEMPLATE_CATEGORY" val="custom"/>
  <p:tag name="KSO_WM_TEMPLATE_INDEX" val="151"/>
</p:tagLst>
</file>

<file path=ppt/tags/tag18.xml><?xml version="1.0" encoding="utf-8"?>
<p:tagLst xmlns:p="http://schemas.openxmlformats.org/presentationml/2006/main">
  <p:tag name="KSO_WM_TEMPLATE_CATEGORY" val="custom"/>
  <p:tag name="KSO_WM_TEMPLATE_INDEX" val="151"/>
</p:tagLst>
</file>

<file path=ppt/tags/tag19.xml><?xml version="1.0" encoding="utf-8"?>
<p:tagLst xmlns:p="http://schemas.openxmlformats.org/presentationml/2006/main">
  <p:tag name="KSO_WM_TEMPLATE_CATEGORY" val="custom"/>
  <p:tag name="KSO_WM_TEMPLATE_INDEX" val="125"/>
</p:tagLst>
</file>

<file path=ppt/tags/tag2.xml><?xml version="1.0" encoding="utf-8"?>
<p:tagLst xmlns:p="http://schemas.openxmlformats.org/presentationml/2006/main">
  <p:tag name="KSO_WM_TAG_VERSION" val="1.0"/>
  <p:tag name="KSO_WM_BEAUTIFY_FLAG" val="#wm#"/>
  <p:tag name="KSO_WM_UNIT_TYPE" val="i"/>
  <p:tag name="KSO_WM_UNIT_ID" val="274*i*0"/>
  <p:tag name="KSO_WM_TEMPLATE_CATEGORY" val="custom"/>
  <p:tag name="KSO_WM_TEMPLATE_INDEX" val="151"/>
</p:tagLst>
</file>

<file path=ppt/tags/tag20.xml><?xml version="1.0" encoding="utf-8"?>
<p:tagLst xmlns:p="http://schemas.openxmlformats.org/presentationml/2006/main">
  <p:tag name="KSO_WM_TEMPLATE_CATEGORY" val="custom"/>
  <p:tag name="KSO_WM_TEMPLATE_INDEX" val="125"/>
</p:tagLst>
</file>

<file path=ppt/tags/tag21.xml><?xml version="1.0" encoding="utf-8"?>
<p:tagLst xmlns:p="http://schemas.openxmlformats.org/presentationml/2006/main">
  <p:tag name="KSO_WM_TEMPLATE_CATEGORY" val="custom"/>
  <p:tag name="KSO_WM_TEMPLATE_INDEX" val="151"/>
</p:tagLst>
</file>

<file path=ppt/tags/tag22.xml><?xml version="1.0" encoding="utf-8"?>
<p:tagLst xmlns:p="http://schemas.openxmlformats.org/presentationml/2006/main">
  <p:tag name="KSO_WM_TEMPLATE_CATEGORY" val="custom"/>
  <p:tag name="KSO_WM_TEMPLATE_INDEX" val="151"/>
</p:tagLst>
</file>

<file path=ppt/tags/tag23.xml><?xml version="1.0" encoding="utf-8"?>
<p:tagLst xmlns:p="http://schemas.openxmlformats.org/presentationml/2006/main">
  <p:tag name="KSO_WM_TEMPLATE_CATEGORY" val="custom"/>
  <p:tag name="KSO_WM_TEMPLATE_INDEX" val="151"/>
</p:tagLst>
</file>

<file path=ppt/tags/tag24.xml><?xml version="1.0" encoding="utf-8"?>
<p:tagLst xmlns:p="http://schemas.openxmlformats.org/presentationml/2006/main">
  <p:tag name="KSO_WM_TEMPLATE_CATEGORY" val="custom"/>
  <p:tag name="KSO_WM_TEMPLATE_INDEX" val="151"/>
</p:tagLst>
</file>

<file path=ppt/tags/tag25.xml><?xml version="1.0" encoding="utf-8"?>
<p:tagLst xmlns:p="http://schemas.openxmlformats.org/presentationml/2006/main">
  <p:tag name="KSO_WM_TEMPLATE_CATEGORY" val="custom"/>
  <p:tag name="KSO_WM_TEMPLATE_INDEX" val="151"/>
</p:tagLst>
</file>

<file path=ppt/tags/tag26.xml><?xml version="1.0" encoding="utf-8"?>
<p:tagLst xmlns:p="http://schemas.openxmlformats.org/presentationml/2006/main">
  <p:tag name="KSO_WM_TEMPLATE_CATEGORY" val="custom"/>
  <p:tag name="KSO_WM_TEMPLATE_INDEX" val="151"/>
</p:tagLst>
</file>

<file path=ppt/tags/tag3.xml><?xml version="1.0" encoding="utf-8"?>
<p:tagLst xmlns:p="http://schemas.openxmlformats.org/presentationml/2006/main">
  <p:tag name="KSO_WM_BEAUTIFY_FLAG" val="#wm#"/>
  <p:tag name="KSO_WM_TEMPLATE_CATEGORY" val="custom"/>
  <p:tag name="KSO_WM_TEMPLATE_INDEX" val="125"/>
</p:tagLst>
</file>

<file path=ppt/tags/tag4.xml><?xml version="1.0" encoding="utf-8"?>
<p:tagLst xmlns:p="http://schemas.openxmlformats.org/presentationml/2006/main">
  <p:tag name="KSO_WM_TEMPLATE_CATEGORY" val="custom"/>
  <p:tag name="KSO_WM_TEMPLATE_INDEX" val="125"/>
</p:tagLst>
</file>

<file path=ppt/tags/tag5.xml><?xml version="1.0" encoding="utf-8"?>
<p:tagLst xmlns:p="http://schemas.openxmlformats.org/presentationml/2006/main">
  <p:tag name="KSO_WM_TEMPLATE_CATEGORY" val="custom"/>
  <p:tag name="KSO_WM_TEMPLATE_INDEX" val="125"/>
</p:tagLst>
</file>

<file path=ppt/tags/tag6.xml><?xml version="1.0" encoding="utf-8"?>
<p:tagLst xmlns:p="http://schemas.openxmlformats.org/presentationml/2006/main">
  <p:tag name="KSO_WM_TEMPLATE_CATEGORY" val="custom"/>
  <p:tag name="KSO_WM_TEMPLATE_INDEX" val="125"/>
</p:tagLst>
</file>

<file path=ppt/tags/tag7.xml><?xml version="1.0" encoding="utf-8"?>
<p:tagLst xmlns:p="http://schemas.openxmlformats.org/presentationml/2006/main">
  <p:tag name="KSO_WM_TEMPLATE_CATEGORY" val="custom"/>
  <p:tag name="KSO_WM_TEMPLATE_INDEX" val="125"/>
</p:tagLst>
</file>

<file path=ppt/tags/tag8.xml><?xml version="1.0" encoding="utf-8"?>
<p:tagLst xmlns:p="http://schemas.openxmlformats.org/presentationml/2006/main">
  <p:tag name="KSO_WM_BEAUTIFY_FLAG" val="#wm#"/>
  <p:tag name="KSO_WM_TEMPLATE_CATEGORY" val="custom"/>
  <p:tag name="KSO_WM_TEMPLATE_INDEX" val="125"/>
  <p:tag name="KSO_WM_TAG_VERSION" val="1.0"/>
  <p:tag name="KSO_WM_SLIDE_ID" val="custom20164423_10"/>
  <p:tag name="KSO_WM_SLIDE_INDEX" val="10"/>
  <p:tag name="KSO_WM_SLIDE_ITEM_CNT" val="1"/>
  <p:tag name="KSO_WM_SLIDE_LAYOUT" val="d"/>
  <p:tag name="KSO_WM_SLIDE_LAYOUT_CNT" val="1"/>
  <p:tag name="KSO_WM_SLIDE_TYPE" val="text"/>
  <p:tag name="KSO_WM_SLIDE_POSITION" val="0*0"/>
  <p:tag name="KSO_WM_SLIDE_SIZE" val="719*540"/>
</p:tagLst>
</file>

<file path=ppt/tags/tag9.xml><?xml version="1.0" encoding="utf-8"?>
<p:tagLst xmlns:p="http://schemas.openxmlformats.org/presentationml/2006/main">
  <p:tag name="KSO_WM_TEMPLATE_CATEGORY" val="custom"/>
  <p:tag name="KSO_WM_TEMPLATE_INDEX" val="151"/>
</p:tagLst>
</file>

<file path=ppt/theme/theme1.xml><?xml version="1.0" encoding="utf-8"?>
<a:theme xmlns:a="http://schemas.openxmlformats.org/drawingml/2006/main" name="1_A000120140530A07PPBG">
  <a:themeElements>
    <a:clrScheme name="自定义 1">
      <a:dk1>
        <a:srgbClr val="3D3F41"/>
      </a:dk1>
      <a:lt1>
        <a:srgbClr val="FFFFFF"/>
      </a:lt1>
      <a:dk2>
        <a:srgbClr val="3D3F41"/>
      </a:dk2>
      <a:lt2>
        <a:srgbClr val="FFFFFF"/>
      </a:lt2>
      <a:accent1>
        <a:srgbClr val="F28711"/>
      </a:accent1>
      <a:accent2>
        <a:srgbClr val="D37051"/>
      </a:accent2>
      <a:accent3>
        <a:srgbClr val="C8460C"/>
      </a:accent3>
      <a:accent4>
        <a:srgbClr val="BAD038"/>
      </a:accent4>
      <a:accent5>
        <a:srgbClr val="D2689D"/>
      </a:accent5>
      <a:accent6>
        <a:srgbClr val="E4DD48"/>
      </a:accent6>
      <a:hlink>
        <a:srgbClr val="FFC00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nSpc>
            <a:spcPct val="130000"/>
          </a:lnSpc>
          <a:defRPr sz="1600" dirty="0" smtClean="0">
            <a:solidFill>
              <a:srgbClr val="757575"/>
            </a:solidFill>
            <a:latin typeface="黑体" panose="02010609060101010101" charset="-122"/>
            <a:ea typeface="黑体" panose="02010609060101010101"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000120140530A07PPBG">
  <a:themeElements>
    <a:clrScheme name="自定义 1">
      <a:dk1>
        <a:srgbClr val="3D3F41"/>
      </a:dk1>
      <a:lt1>
        <a:srgbClr val="FFFFFF"/>
      </a:lt1>
      <a:dk2>
        <a:srgbClr val="3D3F41"/>
      </a:dk2>
      <a:lt2>
        <a:srgbClr val="FFFFFF"/>
      </a:lt2>
      <a:accent1>
        <a:srgbClr val="F28711"/>
      </a:accent1>
      <a:accent2>
        <a:srgbClr val="D37051"/>
      </a:accent2>
      <a:accent3>
        <a:srgbClr val="C8460C"/>
      </a:accent3>
      <a:accent4>
        <a:srgbClr val="BAD038"/>
      </a:accent4>
      <a:accent5>
        <a:srgbClr val="D2689D"/>
      </a:accent5>
      <a:accent6>
        <a:srgbClr val="E4DD48"/>
      </a:accent6>
      <a:hlink>
        <a:srgbClr val="FFC00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nSpc>
            <a:spcPct val="130000"/>
          </a:lnSpc>
          <a:defRPr sz="1600" dirty="0" smtClean="0">
            <a:solidFill>
              <a:srgbClr val="757575"/>
            </a:solidFill>
            <a:latin typeface="黑体" panose="02010609060101010101" charset="-122"/>
            <a:ea typeface="黑体" panose="02010609060101010101"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000120141119A01PPBG">
  <a:themeElements>
    <a:clrScheme name="kso_RED3">
      <a:dk1>
        <a:srgbClr val="3D3F41"/>
      </a:dk1>
      <a:lt1>
        <a:srgbClr val="FFFFFF"/>
      </a:lt1>
      <a:dk2>
        <a:srgbClr val="3D3F41"/>
      </a:dk2>
      <a:lt2>
        <a:srgbClr val="FFFFFF"/>
      </a:lt2>
      <a:accent1>
        <a:srgbClr val="E37621"/>
      </a:accent1>
      <a:accent2>
        <a:srgbClr val="BCBF3B"/>
      </a:accent2>
      <a:accent3>
        <a:srgbClr val="DCAB48"/>
      </a:accent3>
      <a:accent4>
        <a:srgbClr val="367268"/>
      </a:accent4>
      <a:accent5>
        <a:srgbClr val="F3F1EC"/>
      </a:accent5>
      <a:accent6>
        <a:srgbClr val="B84D30"/>
      </a:accent6>
      <a:hlink>
        <a:srgbClr val="00B0F0"/>
      </a:hlink>
      <a:folHlink>
        <a:srgbClr val="AFB2B4"/>
      </a:folHlink>
    </a:clrScheme>
    <a:fontScheme name="自定义 14">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000120140530A99PPBG">
  <a:themeElements>
    <a:clrScheme name="自定义 153">
      <a:dk1>
        <a:srgbClr val="5F5F5F"/>
      </a:dk1>
      <a:lt1>
        <a:sysClr val="window" lastClr="FFFFFF"/>
      </a:lt1>
      <a:dk2>
        <a:srgbClr val="4D4D4D"/>
      </a:dk2>
      <a:lt2>
        <a:srgbClr val="FFFFFF"/>
      </a:lt2>
      <a:accent1>
        <a:srgbClr val="FFC000"/>
      </a:accent1>
      <a:accent2>
        <a:srgbClr val="F2800E"/>
      </a:accent2>
      <a:accent3>
        <a:srgbClr val="B06058"/>
      </a:accent3>
      <a:accent4>
        <a:srgbClr val="BB71A1"/>
      </a:accent4>
      <a:accent5>
        <a:srgbClr val="00B0F0"/>
      </a:accent5>
      <a:accent6>
        <a:srgbClr val="879169"/>
      </a:accent6>
      <a:hlink>
        <a:srgbClr val="3F6AC1"/>
      </a:hlink>
      <a:folHlink>
        <a:srgbClr val="D850BE"/>
      </a:folHlink>
    </a:clrScheme>
    <a:fontScheme name="自定义 6">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7397</Words>
  <Application>WPS 演示</Application>
  <PresentationFormat>全屏显示(4:3)</PresentationFormat>
  <Paragraphs>498</Paragraphs>
  <Slides>52</Slides>
  <Notes>0</Notes>
  <HiddenSlides>0</HiddenSlides>
  <MMClips>0</MMClips>
  <ScaleCrop>false</ScaleCrop>
  <HeadingPairs>
    <vt:vector size="6" baseType="variant">
      <vt:variant>
        <vt:lpstr>已用的字体</vt:lpstr>
      </vt:variant>
      <vt:variant>
        <vt:i4>22</vt:i4>
      </vt:variant>
      <vt:variant>
        <vt:lpstr>主题</vt:lpstr>
      </vt:variant>
      <vt:variant>
        <vt:i4>4</vt:i4>
      </vt:variant>
      <vt:variant>
        <vt:lpstr>幻灯片标题</vt:lpstr>
      </vt:variant>
      <vt:variant>
        <vt:i4>52</vt:i4>
      </vt:variant>
    </vt:vector>
  </HeadingPairs>
  <TitlesOfParts>
    <vt:vector size="78" baseType="lpstr">
      <vt:lpstr>Arial</vt:lpstr>
      <vt:lpstr>宋体</vt:lpstr>
      <vt:lpstr>Wingdings</vt:lpstr>
      <vt:lpstr>Calibri</vt:lpstr>
      <vt:lpstr>黑体</vt:lpstr>
      <vt:lpstr>Baskerville Old Face</vt:lpstr>
      <vt:lpstr>Arial Black</vt:lpstr>
      <vt:lpstr>Wingdings 2</vt:lpstr>
      <vt:lpstr>幼圆</vt:lpstr>
      <vt:lpstr>微软雅黑</vt:lpstr>
      <vt:lpstr>楷体</vt:lpstr>
      <vt:lpstr>方正舒体</vt:lpstr>
      <vt:lpstr>Arial Unicode MS</vt:lpstr>
      <vt:lpstr>Arial Unicode MS</vt:lpstr>
      <vt:lpstr>Times New Roman</vt:lpstr>
      <vt:lpstr>楷体_GB2312</vt:lpstr>
      <vt:lpstr>MingLiU_HKSCS</vt:lpstr>
      <vt:lpstr>华文新魏</vt:lpstr>
      <vt:lpstr>华文行楷</vt:lpstr>
      <vt:lpstr>华文楷体</vt:lpstr>
      <vt:lpstr>新宋体</vt:lpstr>
      <vt:lpstr>PMingLiU-ExtB</vt:lpstr>
      <vt:lpstr>1_A000120140530A07PPBG</vt:lpstr>
      <vt:lpstr>2_A000120140530A07PPBG</vt:lpstr>
      <vt:lpstr>A000120141119A01PPBG</vt:lpstr>
      <vt:lpstr>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Administrator</cp:lastModifiedBy>
  <cp:revision>92</cp:revision>
  <dcterms:created xsi:type="dcterms:W3CDTF">2017-11-13T08:28:00Z</dcterms:created>
  <dcterms:modified xsi:type="dcterms:W3CDTF">2019-02-18T08:06:56Z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